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3" r:id="rId2"/>
  </p:sldMasterIdLst>
  <p:notesMasterIdLst>
    <p:notesMasterId r:id="rId13"/>
  </p:notesMasterIdLst>
  <p:sldIdLst>
    <p:sldId id="355" r:id="rId3"/>
    <p:sldId id="356" r:id="rId4"/>
    <p:sldId id="357" r:id="rId5"/>
    <p:sldId id="358" r:id="rId6"/>
    <p:sldId id="359" r:id="rId7"/>
    <p:sldId id="360" r:id="rId8"/>
    <p:sldId id="361" r:id="rId9"/>
    <p:sldId id="362" r:id="rId10"/>
    <p:sldId id="363" r:id="rId11"/>
    <p:sldId id="268" r:id="rId12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FBAC29"/>
    <a:srgbClr val="3CBFB9"/>
    <a:srgbClr val="EF583D"/>
    <a:srgbClr val="AA216F"/>
    <a:srgbClr val="3DBEB8"/>
    <a:srgbClr val="1B6E98"/>
    <a:srgbClr val="2D93A9"/>
    <a:srgbClr val="DDDDDD"/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504" autoAdjust="0"/>
    <p:restoredTop sz="94927" autoAdjust="0"/>
  </p:normalViewPr>
  <p:slideViewPr>
    <p:cSldViewPr snapToGrid="0">
      <p:cViewPr varScale="1">
        <p:scale>
          <a:sx n="78" d="100"/>
          <a:sy n="78" d="100"/>
        </p:scale>
        <p:origin x="370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639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B235A-D711-4452-8145-D52EE3170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47CE11-B5FD-403E-B42E-72E5F8F8A6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FB004-AD29-4843-84CC-8B5A8FFFB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CB03A5-A337-44DC-A620-833C00945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E1C3CA-2568-484C-BBEA-2B6F22B50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4368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7371E-D1FF-4F6B-B952-39E0956DE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77103B-986B-4367-8B37-DADFD4D35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D27F12-11EE-406F-B616-847615977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CDFB90-C44D-4C9E-B417-8AA919ED8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EFC14-499B-4552-9205-DBAA3E894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1557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90718-DD8C-478E-8F56-2663E6AED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3F9837-95A4-4931-9AFA-8224A0D008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4E2F0F-E6BE-4E45-9501-FF856776E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4569A8-5FAA-46CC-B72F-4A568B4BF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98B773-B48A-4455-B8EA-0AB8B6410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3486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A2061-312D-4DF1-834B-B5F03F9B5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1D893C-85BA-4325-8861-5C091FA56B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BF24C8-FAE6-41A8-82DC-70C059EEBD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CEDFD5-4E0B-4C2D-BC9E-B4740592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FDC6DB-B254-494D-B562-C40B83E11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B8D559-C189-403E-8C7E-23657E305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1424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E8F1E-1182-47ED-BE25-C9187D726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04927-EC7D-4F41-B534-2227F3F644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0C13B-7152-4EEE-8151-1AC604447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778B89-1757-4B21-9D7F-F3FDE7BAD6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796116-BA7B-4722-AD5B-D4B91AF1C9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5EFC7A-E7D2-4D2C-A755-D1EA581CF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0000CB-538E-486A-BA1C-93A82E6FE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C00A63-3EED-42CA-96E9-9EA987E24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456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F56E2-EB58-424F-AD33-AB68F36E9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9930C8-1BC7-425D-8C27-45F183435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842D83-CEBF-45BF-855B-CB33C0F03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B9AFA8-0BF6-4307-822B-30354560D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9960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AAF573-0419-4355-95A6-DA9C23D98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6DC0F5-F92D-4417-808F-17E0679D6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91B65B-444F-44E7-A0A1-8E5ABE6EE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9342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3A135-183A-4374-89F9-CDA3EC4E0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A7A63A-9C0E-4EE2-A749-1A394212E8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56A3E9-B7C2-47B6-89E7-CEFEFB05E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E9F330-AE59-45F8-8F32-1EC38EA72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991B55-743F-4262-97EF-C6A82A4F7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E04F39-1826-4660-9419-447B1EBC0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1255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93F12-7379-4FA6-90AA-F2B4FED5D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9C1747-415C-4D3E-B08B-5D790B3730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862720-9178-4C91-A8FB-58CD140709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8C6C4E-FFD8-4629-9AB8-1F9EB6791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2906E6-CAA7-4966-B75C-43F2FBE0D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B4C360-1130-4FDC-9C6E-1587C2F30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5630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7CB83-4518-4A4C-80C0-58AF6C70F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1A6048-F117-449E-8109-594A194C1A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231FB9-19EB-490F-9EE8-3E88BDA1C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2F5D8B-59CB-4755-A176-2EDA72C8E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DE9A0C-4A0B-4E72-BD09-44E03E217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697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B65643-310D-4578-8909-B8836159A0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442B40-5E62-40CD-BB22-595D670758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75359A-7BC6-4DFE-AA57-0E8C5FEA9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F3F3F-8224-4BEC-943F-741F35B38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E54FBA-6958-498F-AF82-AB9D7E85C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9819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5" y="2870636"/>
            <a:ext cx="5930678" cy="711081"/>
          </a:xfrm>
        </p:spPr>
        <p:txBody>
          <a:bodyPr>
            <a:normAutofit/>
          </a:bodyPr>
          <a:lstStyle>
            <a:lvl1pPr algn="ctr">
              <a:defRPr sz="27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6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A68FAD-87D6-4AEC-99CB-326FC1FFA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95BE90-D73E-42BB-85A7-2C5C1F051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50725-B187-4876-94D1-B1FE0D7EB8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88BDA05C-B89C-476B-890F-5D0336A8F1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/>
              <a:t>6/1/2020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D25C4E-72E4-4039-9050-BA105EF91A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01E03B-43B8-4946-BB47-2113D0B71F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EC0EF619-2A4B-4A9C-AC55-98D04655D0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48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12E192D-373D-4435-94E2-EE7922EFBEA5}"/>
              </a:ext>
            </a:extLst>
          </p:cNvPr>
          <p:cNvSpPr/>
          <p:nvPr/>
        </p:nvSpPr>
        <p:spPr>
          <a:xfrm>
            <a:off x="5757584" y="2835275"/>
            <a:ext cx="209320" cy="190182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12700" dir="126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27E59FC-6DB9-417A-9962-0DB6CD6BEF95}"/>
              </a:ext>
            </a:extLst>
          </p:cNvPr>
          <p:cNvSpPr/>
          <p:nvPr/>
        </p:nvSpPr>
        <p:spPr>
          <a:xfrm>
            <a:off x="5764716" y="4765519"/>
            <a:ext cx="843118" cy="847593"/>
          </a:xfrm>
          <a:custGeom>
            <a:avLst/>
            <a:gdLst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2381 w 843118"/>
              <a:gd name="connsiteY12" fmla="*/ 109955 h 847593"/>
              <a:gd name="connsiteX13" fmla="*/ 3640 w 843118"/>
              <a:gd name="connsiteY13" fmla="*/ 103584 h 847593"/>
              <a:gd name="connsiteX14" fmla="*/ 0 w 843118"/>
              <a:gd name="connsiteY14" fmla="*/ 82674 h 847593"/>
              <a:gd name="connsiteX15" fmla="*/ 108054 w 843118"/>
              <a:gd name="connsiteY15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3640 w 843118"/>
              <a:gd name="connsiteY12" fmla="*/ 103584 h 847593"/>
              <a:gd name="connsiteX13" fmla="*/ 0 w 843118"/>
              <a:gd name="connsiteY13" fmla="*/ 82674 h 847593"/>
              <a:gd name="connsiteX14" fmla="*/ 108054 w 843118"/>
              <a:gd name="connsiteY14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3640 w 843118"/>
              <a:gd name="connsiteY11" fmla="*/ 103584 h 847593"/>
              <a:gd name="connsiteX12" fmla="*/ 0 w 843118"/>
              <a:gd name="connsiteY12" fmla="*/ 82674 h 847593"/>
              <a:gd name="connsiteX13" fmla="*/ 108054 w 843118"/>
              <a:gd name="connsiteY13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81375 w 843118"/>
              <a:gd name="connsiteY3" fmla="*/ 673244 h 847593"/>
              <a:gd name="connsiteX4" fmla="*/ 843118 w 843118"/>
              <a:gd name="connsiteY4" fmla="*/ 756853 h 847593"/>
              <a:gd name="connsiteX5" fmla="*/ 742024 w 843118"/>
              <a:gd name="connsiteY5" fmla="*/ 847593 h 847593"/>
              <a:gd name="connsiteX6" fmla="*/ 727485 w 843118"/>
              <a:gd name="connsiteY6" fmla="*/ 844958 h 847593"/>
              <a:gd name="connsiteX7" fmla="*/ 705666 w 843118"/>
              <a:gd name="connsiteY7" fmla="*/ 847559 h 847593"/>
              <a:gd name="connsiteX8" fmla="*/ 26463 w 843118"/>
              <a:gd name="connsiteY8" fmla="*/ 234692 h 847593"/>
              <a:gd name="connsiteX9" fmla="*/ 12255 w 843118"/>
              <a:gd name="connsiteY9" fmla="*/ 153075 h 847593"/>
              <a:gd name="connsiteX10" fmla="*/ 3640 w 843118"/>
              <a:gd name="connsiteY10" fmla="*/ 103584 h 847593"/>
              <a:gd name="connsiteX11" fmla="*/ 0 w 843118"/>
              <a:gd name="connsiteY11" fmla="*/ 82674 h 847593"/>
              <a:gd name="connsiteX12" fmla="*/ 108054 w 843118"/>
              <a:gd name="connsiteY12" fmla="*/ 932 h 847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3118" h="847593">
                <a:moveTo>
                  <a:pt x="108054" y="932"/>
                </a:moveTo>
                <a:cubicBezTo>
                  <a:pt x="148240" y="6428"/>
                  <a:pt x="185448" y="35140"/>
                  <a:pt x="198249" y="58495"/>
                </a:cubicBezTo>
                <a:cubicBezTo>
                  <a:pt x="225749" y="379999"/>
                  <a:pt x="444848" y="634729"/>
                  <a:pt x="715064" y="652885"/>
                </a:cubicBezTo>
                <a:lnTo>
                  <a:pt x="781375" y="673244"/>
                </a:lnTo>
                <a:cubicBezTo>
                  <a:pt x="817659" y="687019"/>
                  <a:pt x="843118" y="719268"/>
                  <a:pt x="843118" y="756853"/>
                </a:cubicBezTo>
                <a:cubicBezTo>
                  <a:pt x="843118" y="806967"/>
                  <a:pt x="797857" y="847593"/>
                  <a:pt x="742024" y="847593"/>
                </a:cubicBezTo>
                <a:lnTo>
                  <a:pt x="727485" y="844958"/>
                </a:lnTo>
                <a:lnTo>
                  <a:pt x="705666" y="847559"/>
                </a:lnTo>
                <a:cubicBezTo>
                  <a:pt x="383985" y="827775"/>
                  <a:pt x="114892" y="577210"/>
                  <a:pt x="26463" y="234692"/>
                </a:cubicBezTo>
                <a:lnTo>
                  <a:pt x="12255" y="153075"/>
                </a:lnTo>
                <a:lnTo>
                  <a:pt x="3640" y="103584"/>
                </a:lnTo>
                <a:lnTo>
                  <a:pt x="0" y="82674"/>
                </a:lnTo>
                <a:cubicBezTo>
                  <a:pt x="24707" y="13159"/>
                  <a:pt x="67869" y="-4563"/>
                  <a:pt x="108054" y="93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127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A6C2CED-E731-4613-B87E-D1DE635A2A33}"/>
              </a:ext>
            </a:extLst>
          </p:cNvPr>
          <p:cNvSpPr/>
          <p:nvPr/>
        </p:nvSpPr>
        <p:spPr>
          <a:xfrm flipH="1">
            <a:off x="6688408" y="4765519"/>
            <a:ext cx="843118" cy="847593"/>
          </a:xfrm>
          <a:custGeom>
            <a:avLst/>
            <a:gdLst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2381 w 843118"/>
              <a:gd name="connsiteY12" fmla="*/ 109955 h 847593"/>
              <a:gd name="connsiteX13" fmla="*/ 3640 w 843118"/>
              <a:gd name="connsiteY13" fmla="*/ 103584 h 847593"/>
              <a:gd name="connsiteX14" fmla="*/ 0 w 843118"/>
              <a:gd name="connsiteY14" fmla="*/ 82674 h 847593"/>
              <a:gd name="connsiteX15" fmla="*/ 108054 w 843118"/>
              <a:gd name="connsiteY15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3640 w 843118"/>
              <a:gd name="connsiteY12" fmla="*/ 103584 h 847593"/>
              <a:gd name="connsiteX13" fmla="*/ 0 w 843118"/>
              <a:gd name="connsiteY13" fmla="*/ 82674 h 847593"/>
              <a:gd name="connsiteX14" fmla="*/ 108054 w 843118"/>
              <a:gd name="connsiteY14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3640 w 843118"/>
              <a:gd name="connsiteY11" fmla="*/ 103584 h 847593"/>
              <a:gd name="connsiteX12" fmla="*/ 0 w 843118"/>
              <a:gd name="connsiteY12" fmla="*/ 82674 h 847593"/>
              <a:gd name="connsiteX13" fmla="*/ 108054 w 843118"/>
              <a:gd name="connsiteY13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81375 w 843118"/>
              <a:gd name="connsiteY3" fmla="*/ 673244 h 847593"/>
              <a:gd name="connsiteX4" fmla="*/ 843118 w 843118"/>
              <a:gd name="connsiteY4" fmla="*/ 756853 h 847593"/>
              <a:gd name="connsiteX5" fmla="*/ 742024 w 843118"/>
              <a:gd name="connsiteY5" fmla="*/ 847593 h 847593"/>
              <a:gd name="connsiteX6" fmla="*/ 727485 w 843118"/>
              <a:gd name="connsiteY6" fmla="*/ 844958 h 847593"/>
              <a:gd name="connsiteX7" fmla="*/ 705666 w 843118"/>
              <a:gd name="connsiteY7" fmla="*/ 847559 h 847593"/>
              <a:gd name="connsiteX8" fmla="*/ 26463 w 843118"/>
              <a:gd name="connsiteY8" fmla="*/ 234692 h 847593"/>
              <a:gd name="connsiteX9" fmla="*/ 12255 w 843118"/>
              <a:gd name="connsiteY9" fmla="*/ 153075 h 847593"/>
              <a:gd name="connsiteX10" fmla="*/ 3640 w 843118"/>
              <a:gd name="connsiteY10" fmla="*/ 103584 h 847593"/>
              <a:gd name="connsiteX11" fmla="*/ 0 w 843118"/>
              <a:gd name="connsiteY11" fmla="*/ 82674 h 847593"/>
              <a:gd name="connsiteX12" fmla="*/ 108054 w 843118"/>
              <a:gd name="connsiteY12" fmla="*/ 932 h 847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3118" h="847593">
                <a:moveTo>
                  <a:pt x="108054" y="932"/>
                </a:moveTo>
                <a:cubicBezTo>
                  <a:pt x="148240" y="6428"/>
                  <a:pt x="185448" y="35140"/>
                  <a:pt x="198249" y="58495"/>
                </a:cubicBezTo>
                <a:cubicBezTo>
                  <a:pt x="225749" y="379999"/>
                  <a:pt x="444848" y="634729"/>
                  <a:pt x="715064" y="652885"/>
                </a:cubicBezTo>
                <a:lnTo>
                  <a:pt x="781375" y="673244"/>
                </a:lnTo>
                <a:cubicBezTo>
                  <a:pt x="817659" y="687019"/>
                  <a:pt x="843118" y="719268"/>
                  <a:pt x="843118" y="756853"/>
                </a:cubicBezTo>
                <a:cubicBezTo>
                  <a:pt x="843118" y="806967"/>
                  <a:pt x="797857" y="847593"/>
                  <a:pt x="742024" y="847593"/>
                </a:cubicBezTo>
                <a:lnTo>
                  <a:pt x="727485" y="844958"/>
                </a:lnTo>
                <a:lnTo>
                  <a:pt x="705666" y="847559"/>
                </a:lnTo>
                <a:cubicBezTo>
                  <a:pt x="383985" y="827775"/>
                  <a:pt x="114892" y="577210"/>
                  <a:pt x="26463" y="234692"/>
                </a:cubicBezTo>
                <a:lnTo>
                  <a:pt x="12255" y="153075"/>
                </a:lnTo>
                <a:lnTo>
                  <a:pt x="3640" y="103584"/>
                </a:lnTo>
                <a:lnTo>
                  <a:pt x="0" y="82674"/>
                </a:lnTo>
                <a:cubicBezTo>
                  <a:pt x="24707" y="13159"/>
                  <a:pt x="67869" y="-4563"/>
                  <a:pt x="108054" y="93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254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00A5D55-9BB5-4966-A0A4-23A434E0AAB4}"/>
              </a:ext>
            </a:extLst>
          </p:cNvPr>
          <p:cNvSpPr txBox="1"/>
          <p:nvPr/>
        </p:nvSpPr>
        <p:spPr>
          <a:xfrm>
            <a:off x="3355759" y="4053981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2E0291-9C14-45F6-8CBB-48D812CC7CF3}"/>
              </a:ext>
            </a:extLst>
          </p:cNvPr>
          <p:cNvSpPr txBox="1"/>
          <p:nvPr/>
        </p:nvSpPr>
        <p:spPr>
          <a:xfrm>
            <a:off x="4315656" y="5785224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A4BEAB3-5443-4BA7-8398-75DD9AA388CD}"/>
              </a:ext>
            </a:extLst>
          </p:cNvPr>
          <p:cNvSpPr txBox="1"/>
          <p:nvPr/>
        </p:nvSpPr>
        <p:spPr>
          <a:xfrm>
            <a:off x="7784077" y="4478978"/>
            <a:ext cx="167498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kern="0" dirty="0">
                <a:latin typeface="Arial" panose="020B0604020202020204" pitchFamily="34" charset="0"/>
                <a:cs typeface="Arial" pitchFamily="34" charset="0"/>
              </a:rPr>
              <a:t>Header</a:t>
            </a:r>
          </a:p>
        </p:txBody>
      </p:sp>
      <p:sp>
        <p:nvSpPr>
          <p:cNvPr id="26" name="Shape">
            <a:extLst>
              <a:ext uri="{FF2B5EF4-FFF2-40B4-BE49-F238E27FC236}">
                <a16:creationId xmlns:a16="http://schemas.microsoft.com/office/drawing/2014/main" id="{F6248BD3-234A-4CBE-B76D-5BCD0501C2FA}"/>
              </a:ext>
            </a:extLst>
          </p:cNvPr>
          <p:cNvSpPr/>
          <p:nvPr/>
        </p:nvSpPr>
        <p:spPr>
          <a:xfrm flipH="1">
            <a:off x="5740984" y="1138589"/>
            <a:ext cx="3266491" cy="2044043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7" name="Shape">
            <a:extLst>
              <a:ext uri="{FF2B5EF4-FFF2-40B4-BE49-F238E27FC236}">
                <a16:creationId xmlns:a16="http://schemas.microsoft.com/office/drawing/2014/main" id="{EE603F4C-B9EB-4DD2-9D35-4FA17FA16576}"/>
              </a:ext>
            </a:extLst>
          </p:cNvPr>
          <p:cNvSpPr/>
          <p:nvPr/>
        </p:nvSpPr>
        <p:spPr>
          <a:xfrm>
            <a:off x="2724150" y="1138589"/>
            <a:ext cx="3266491" cy="2044043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55CEA1FC-D158-432F-B6BF-9A4CEB02141A}"/>
              </a:ext>
            </a:extLst>
          </p:cNvPr>
          <p:cNvSpPr/>
          <p:nvPr/>
        </p:nvSpPr>
        <p:spPr>
          <a:xfrm>
            <a:off x="3648581" y="1138589"/>
            <a:ext cx="2204916" cy="20412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729" y="20286"/>
                  <a:pt x="2465" y="19363"/>
                  <a:pt x="4495" y="19363"/>
                </a:cubicBezTo>
                <a:cubicBezTo>
                  <a:pt x="6522" y="19363"/>
                  <a:pt x="8260" y="20286"/>
                  <a:pt x="8989" y="21600"/>
                </a:cubicBezTo>
                <a:cubicBezTo>
                  <a:pt x="11014" y="9031"/>
                  <a:pt x="15891" y="14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9" name="Shape">
            <a:extLst>
              <a:ext uri="{FF2B5EF4-FFF2-40B4-BE49-F238E27FC236}">
                <a16:creationId xmlns:a16="http://schemas.microsoft.com/office/drawing/2014/main" id="{C15BEEA2-93AC-4E5A-8FB3-6AEF644112F7}"/>
              </a:ext>
            </a:extLst>
          </p:cNvPr>
          <p:cNvSpPr/>
          <p:nvPr/>
        </p:nvSpPr>
        <p:spPr>
          <a:xfrm>
            <a:off x="4565856" y="1138591"/>
            <a:ext cx="1300624" cy="20415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21379" y="4"/>
                </a:moveTo>
                <a:cubicBezTo>
                  <a:pt x="11698" y="142"/>
                  <a:pt x="3432" y="9033"/>
                  <a:pt x="0" y="21599"/>
                </a:cubicBezTo>
                <a:cubicBezTo>
                  <a:pt x="1196" y="20286"/>
                  <a:pt x="4053" y="19363"/>
                  <a:pt x="7384" y="19363"/>
                </a:cubicBezTo>
                <a:cubicBezTo>
                  <a:pt x="10715" y="19363"/>
                  <a:pt x="13572" y="20286"/>
                  <a:pt x="14768" y="21599"/>
                </a:cubicBezTo>
                <a:cubicBezTo>
                  <a:pt x="15863" y="8950"/>
                  <a:pt x="18507" y="22"/>
                  <a:pt x="21600" y="2"/>
                </a:cubicBezTo>
                <a:cubicBezTo>
                  <a:pt x="21525" y="-1"/>
                  <a:pt x="21451" y="2"/>
                  <a:pt x="21379" y="4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4DBCDABD-F7CD-4D43-B79B-D9CED7F4F008}"/>
              </a:ext>
            </a:extLst>
          </p:cNvPr>
          <p:cNvSpPr/>
          <p:nvPr/>
        </p:nvSpPr>
        <p:spPr>
          <a:xfrm>
            <a:off x="5863882" y="1138589"/>
            <a:ext cx="1300105" cy="20414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53" y="19363"/>
                </a:moveTo>
                <a:cubicBezTo>
                  <a:pt x="17554" y="19363"/>
                  <a:pt x="20384" y="20269"/>
                  <a:pt x="21600" y="21562"/>
                </a:cubicBezTo>
                <a:cubicBezTo>
                  <a:pt x="18132" y="8922"/>
                  <a:pt x="9773" y="8"/>
                  <a:pt x="6" y="0"/>
                </a:cubicBezTo>
                <a:cubicBezTo>
                  <a:pt x="3" y="0"/>
                  <a:pt x="0" y="0"/>
                  <a:pt x="0" y="0"/>
                </a:cubicBezTo>
                <a:cubicBezTo>
                  <a:pt x="3094" y="13"/>
                  <a:pt x="5742" y="8942"/>
                  <a:pt x="6838" y="21600"/>
                </a:cubicBezTo>
                <a:lnTo>
                  <a:pt x="6866" y="21600"/>
                </a:lnTo>
                <a:cubicBezTo>
                  <a:pt x="8063" y="20289"/>
                  <a:pt x="10921" y="19363"/>
                  <a:pt x="14253" y="19363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118166B5-493E-4290-9684-9D2EF6131D01}"/>
              </a:ext>
            </a:extLst>
          </p:cNvPr>
          <p:cNvSpPr/>
          <p:nvPr/>
        </p:nvSpPr>
        <p:spPr>
          <a:xfrm>
            <a:off x="5863882" y="1138589"/>
            <a:ext cx="2221184" cy="20416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23" y="19364"/>
                </a:moveTo>
                <a:cubicBezTo>
                  <a:pt x="19144" y="19364"/>
                  <a:pt x="20875" y="20287"/>
                  <a:pt x="21600" y="21600"/>
                </a:cubicBezTo>
                <a:cubicBezTo>
                  <a:pt x="18101" y="8923"/>
                  <a:pt x="9751" y="0"/>
                  <a:pt x="8" y="0"/>
                </a:cubicBezTo>
                <a:cubicBezTo>
                  <a:pt x="5" y="0"/>
                  <a:pt x="3" y="0"/>
                  <a:pt x="0" y="0"/>
                </a:cubicBezTo>
                <a:cubicBezTo>
                  <a:pt x="5722" y="8"/>
                  <a:pt x="10620" y="8938"/>
                  <a:pt x="12646" y="21597"/>
                </a:cubicBezTo>
                <a:cubicBezTo>
                  <a:pt x="13370" y="20289"/>
                  <a:pt x="15102" y="19364"/>
                  <a:pt x="17123" y="19364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2" name="Shape">
            <a:extLst>
              <a:ext uri="{FF2B5EF4-FFF2-40B4-BE49-F238E27FC236}">
                <a16:creationId xmlns:a16="http://schemas.microsoft.com/office/drawing/2014/main" id="{86207A28-00C5-4B6A-975F-B5FFC5EEE3AA}"/>
              </a:ext>
            </a:extLst>
          </p:cNvPr>
          <p:cNvSpPr/>
          <p:nvPr/>
        </p:nvSpPr>
        <p:spPr>
          <a:xfrm>
            <a:off x="5448514" y="1138589"/>
            <a:ext cx="823989" cy="20414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19363"/>
                </a:moveTo>
                <a:cubicBezTo>
                  <a:pt x="15684" y="19363"/>
                  <a:pt x="19853" y="20287"/>
                  <a:pt x="21600" y="21600"/>
                </a:cubicBezTo>
                <a:cubicBezTo>
                  <a:pt x="19871" y="8942"/>
                  <a:pt x="15693" y="10"/>
                  <a:pt x="10811" y="0"/>
                </a:cubicBezTo>
                <a:cubicBezTo>
                  <a:pt x="10802" y="0"/>
                  <a:pt x="10793" y="0"/>
                  <a:pt x="10784" y="0"/>
                </a:cubicBezTo>
                <a:cubicBezTo>
                  <a:pt x="5902" y="23"/>
                  <a:pt x="1729" y="8949"/>
                  <a:pt x="0" y="21600"/>
                </a:cubicBezTo>
                <a:lnTo>
                  <a:pt x="45" y="21600"/>
                </a:lnTo>
                <a:cubicBezTo>
                  <a:pt x="1788" y="20289"/>
                  <a:pt x="5957" y="19363"/>
                  <a:pt x="10820" y="19363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D33E63-4A84-44E7-8417-9B5D547F1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7-Step Umbrella Infographic</a:t>
            </a:r>
            <a:endParaRPr lang="en-GB" dirty="0"/>
          </a:p>
        </p:txBody>
      </p:sp>
      <p:sp>
        <p:nvSpPr>
          <p:cNvPr id="4" name="Shape">
            <a:extLst>
              <a:ext uri="{FF2B5EF4-FFF2-40B4-BE49-F238E27FC236}">
                <a16:creationId xmlns:a16="http://schemas.microsoft.com/office/drawing/2014/main" id="{3A3C5F78-AD3F-4675-8FD2-12BB769DD0D5}"/>
              </a:ext>
            </a:extLst>
          </p:cNvPr>
          <p:cNvSpPr/>
          <p:nvPr/>
        </p:nvSpPr>
        <p:spPr>
          <a:xfrm flipH="1">
            <a:off x="5831680" y="1140112"/>
            <a:ext cx="2664619" cy="1247328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61C68EA2-6FA3-4307-BDD7-F54323DBA3B9}"/>
              </a:ext>
            </a:extLst>
          </p:cNvPr>
          <p:cNvSpPr/>
          <p:nvPr/>
        </p:nvSpPr>
        <p:spPr>
          <a:xfrm>
            <a:off x="3228186" y="1140112"/>
            <a:ext cx="2686839" cy="1247328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" name="Shape">
            <a:extLst>
              <a:ext uri="{FF2B5EF4-FFF2-40B4-BE49-F238E27FC236}">
                <a16:creationId xmlns:a16="http://schemas.microsoft.com/office/drawing/2014/main" id="{33E2D10A-8BE3-44C0-A632-E571529A119D}"/>
              </a:ext>
            </a:extLst>
          </p:cNvPr>
          <p:cNvSpPr/>
          <p:nvPr/>
        </p:nvSpPr>
        <p:spPr>
          <a:xfrm>
            <a:off x="3988594" y="1140112"/>
            <a:ext cx="1863325" cy="12455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729" y="20286"/>
                  <a:pt x="2465" y="19363"/>
                  <a:pt x="4495" y="19363"/>
                </a:cubicBezTo>
                <a:cubicBezTo>
                  <a:pt x="6522" y="19363"/>
                  <a:pt x="8260" y="20286"/>
                  <a:pt x="8989" y="21600"/>
                </a:cubicBezTo>
                <a:cubicBezTo>
                  <a:pt x="11014" y="9031"/>
                  <a:pt x="15891" y="14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" name="Shape">
            <a:extLst>
              <a:ext uri="{FF2B5EF4-FFF2-40B4-BE49-F238E27FC236}">
                <a16:creationId xmlns:a16="http://schemas.microsoft.com/office/drawing/2014/main" id="{D3CB9C92-1B4C-4646-AC8F-887E626E2400}"/>
              </a:ext>
            </a:extLst>
          </p:cNvPr>
          <p:cNvSpPr/>
          <p:nvPr/>
        </p:nvSpPr>
        <p:spPr>
          <a:xfrm>
            <a:off x="4760119" y="1140113"/>
            <a:ext cx="1102683" cy="12458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21379" y="4"/>
                </a:moveTo>
                <a:cubicBezTo>
                  <a:pt x="11698" y="142"/>
                  <a:pt x="3432" y="9033"/>
                  <a:pt x="0" y="21599"/>
                </a:cubicBezTo>
                <a:cubicBezTo>
                  <a:pt x="1196" y="20286"/>
                  <a:pt x="4053" y="19363"/>
                  <a:pt x="7384" y="19363"/>
                </a:cubicBezTo>
                <a:cubicBezTo>
                  <a:pt x="10715" y="19363"/>
                  <a:pt x="13572" y="20286"/>
                  <a:pt x="14768" y="21599"/>
                </a:cubicBezTo>
                <a:cubicBezTo>
                  <a:pt x="15863" y="8950"/>
                  <a:pt x="18507" y="22"/>
                  <a:pt x="21600" y="2"/>
                </a:cubicBezTo>
                <a:cubicBezTo>
                  <a:pt x="21525" y="-1"/>
                  <a:pt x="21451" y="2"/>
                  <a:pt x="21379" y="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" name="Shape">
            <a:extLst>
              <a:ext uri="{FF2B5EF4-FFF2-40B4-BE49-F238E27FC236}">
                <a16:creationId xmlns:a16="http://schemas.microsoft.com/office/drawing/2014/main" id="{36D2214A-33B5-40DA-880A-CF250810F284}"/>
              </a:ext>
            </a:extLst>
          </p:cNvPr>
          <p:cNvSpPr/>
          <p:nvPr/>
        </p:nvSpPr>
        <p:spPr>
          <a:xfrm>
            <a:off x="5860624" y="1140112"/>
            <a:ext cx="1104532" cy="1245742"/>
          </a:xfrm>
          <a:custGeom>
            <a:avLst/>
            <a:gdLst>
              <a:gd name="connsiteX0" fmla="*/ 14253 w 21600"/>
              <a:gd name="connsiteY0" fmla="*/ 19363 h 21600"/>
              <a:gd name="connsiteX1" fmla="*/ 21600 w 21600"/>
              <a:gd name="connsiteY1" fmla="*/ 21562 h 21600"/>
              <a:gd name="connsiteX2" fmla="*/ 6 w 21600"/>
              <a:gd name="connsiteY2" fmla="*/ 0 h 21600"/>
              <a:gd name="connsiteX3" fmla="*/ 0 w 21600"/>
              <a:gd name="connsiteY3" fmla="*/ 0 h 21600"/>
              <a:gd name="connsiteX4" fmla="*/ 6838 w 21600"/>
              <a:gd name="connsiteY4" fmla="*/ 21600 h 21600"/>
              <a:gd name="connsiteX5" fmla="*/ 6866 w 21600"/>
              <a:gd name="connsiteY5" fmla="*/ 21600 h 21600"/>
              <a:gd name="connsiteX6" fmla="*/ 14253 w 21600"/>
              <a:gd name="connsiteY6" fmla="*/ 19363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00" h="21600" extrusionOk="0">
                <a:moveTo>
                  <a:pt x="14253" y="19363"/>
                </a:moveTo>
                <a:cubicBezTo>
                  <a:pt x="17554" y="19363"/>
                  <a:pt x="20384" y="20269"/>
                  <a:pt x="21600" y="21562"/>
                </a:cubicBezTo>
                <a:cubicBezTo>
                  <a:pt x="18132" y="8922"/>
                  <a:pt x="9773" y="8"/>
                  <a:pt x="6" y="0"/>
                </a:cubicBezTo>
                <a:lnTo>
                  <a:pt x="0" y="0"/>
                </a:lnTo>
                <a:cubicBezTo>
                  <a:pt x="3234" y="13"/>
                  <a:pt x="5742" y="8942"/>
                  <a:pt x="6838" y="21600"/>
                </a:cubicBezTo>
                <a:lnTo>
                  <a:pt x="6866" y="21600"/>
                </a:lnTo>
                <a:cubicBezTo>
                  <a:pt x="8063" y="20289"/>
                  <a:pt x="10921" y="19363"/>
                  <a:pt x="14253" y="19363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8C4D9778-DDD1-4490-B2DA-CE1A45917497}"/>
              </a:ext>
            </a:extLst>
          </p:cNvPr>
          <p:cNvSpPr/>
          <p:nvPr/>
        </p:nvSpPr>
        <p:spPr>
          <a:xfrm>
            <a:off x="5886449" y="1140112"/>
            <a:ext cx="1852613" cy="1245888"/>
          </a:xfrm>
          <a:custGeom>
            <a:avLst/>
            <a:gdLst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1600" extrusionOk="0">
                <a:moveTo>
                  <a:pt x="17123" y="19364"/>
                </a:moveTo>
                <a:cubicBezTo>
                  <a:pt x="18620" y="19378"/>
                  <a:pt x="20875" y="20287"/>
                  <a:pt x="21600" y="21600"/>
                </a:cubicBezTo>
                <a:cubicBezTo>
                  <a:pt x="18406" y="9006"/>
                  <a:pt x="9751" y="0"/>
                  <a:pt x="8" y="0"/>
                </a:cubicBezTo>
                <a:lnTo>
                  <a:pt x="0" y="0"/>
                </a:lnTo>
                <a:cubicBezTo>
                  <a:pt x="5722" y="545"/>
                  <a:pt x="9981" y="8814"/>
                  <a:pt x="12618" y="21514"/>
                </a:cubicBezTo>
                <a:cubicBezTo>
                  <a:pt x="13342" y="20206"/>
                  <a:pt x="15626" y="19350"/>
                  <a:pt x="17123" y="19364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0" name="Shape">
            <a:extLst>
              <a:ext uri="{FF2B5EF4-FFF2-40B4-BE49-F238E27FC236}">
                <a16:creationId xmlns:a16="http://schemas.microsoft.com/office/drawing/2014/main" id="{E482A2E0-262F-41E5-85C0-BAFA2EDE1605}"/>
              </a:ext>
            </a:extLst>
          </p:cNvPr>
          <p:cNvSpPr/>
          <p:nvPr/>
        </p:nvSpPr>
        <p:spPr>
          <a:xfrm>
            <a:off x="5512368" y="1140112"/>
            <a:ext cx="702695" cy="12457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19363"/>
                </a:moveTo>
                <a:cubicBezTo>
                  <a:pt x="15684" y="19363"/>
                  <a:pt x="19853" y="20287"/>
                  <a:pt x="21600" y="21600"/>
                </a:cubicBezTo>
                <a:cubicBezTo>
                  <a:pt x="19871" y="8942"/>
                  <a:pt x="15693" y="10"/>
                  <a:pt x="10811" y="0"/>
                </a:cubicBezTo>
                <a:cubicBezTo>
                  <a:pt x="10802" y="0"/>
                  <a:pt x="10793" y="0"/>
                  <a:pt x="10784" y="0"/>
                </a:cubicBezTo>
                <a:cubicBezTo>
                  <a:pt x="5902" y="23"/>
                  <a:pt x="1729" y="8949"/>
                  <a:pt x="0" y="21600"/>
                </a:cubicBezTo>
                <a:lnTo>
                  <a:pt x="45" y="21600"/>
                </a:lnTo>
                <a:cubicBezTo>
                  <a:pt x="1788" y="20289"/>
                  <a:pt x="5957" y="19363"/>
                  <a:pt x="10820" y="19363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BC1930D-48ED-4D23-B127-C4D385B3BE3B}"/>
              </a:ext>
            </a:extLst>
          </p:cNvPr>
          <p:cNvGrpSpPr/>
          <p:nvPr/>
        </p:nvGrpSpPr>
        <p:grpSpPr>
          <a:xfrm>
            <a:off x="5090598" y="4087924"/>
            <a:ext cx="441723" cy="439945"/>
            <a:chOff x="726565" y="2786910"/>
            <a:chExt cx="519255" cy="517167"/>
          </a:xfrm>
          <a:solidFill>
            <a:schemeClr val="bg1">
              <a:lumMod val="50000"/>
            </a:schemeClr>
          </a:solidFill>
        </p:grpSpPr>
        <p:sp>
          <p:nvSpPr>
            <p:cNvPr id="34" name="Freeform 17">
              <a:extLst>
                <a:ext uri="{FF2B5EF4-FFF2-40B4-BE49-F238E27FC236}">
                  <a16:creationId xmlns:a16="http://schemas.microsoft.com/office/drawing/2014/main" id="{E77A7A6B-4DBE-4D8E-A488-62E44C9F7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999" y="2841238"/>
              <a:ext cx="135821" cy="284180"/>
            </a:xfrm>
            <a:custGeom>
              <a:avLst/>
              <a:gdLst>
                <a:gd name="T0" fmla="*/ 15 w 55"/>
                <a:gd name="T1" fmla="*/ 0 h 115"/>
                <a:gd name="T2" fmla="*/ 0 w 55"/>
                <a:gd name="T3" fmla="*/ 22 h 115"/>
                <a:gd name="T4" fmla="*/ 28 w 55"/>
                <a:gd name="T5" fmla="*/ 82 h 115"/>
                <a:gd name="T6" fmla="*/ 25 w 55"/>
                <a:gd name="T7" fmla="*/ 105 h 115"/>
                <a:gd name="T8" fmla="*/ 50 w 55"/>
                <a:gd name="T9" fmla="*/ 115 h 115"/>
                <a:gd name="T10" fmla="*/ 55 w 55"/>
                <a:gd name="T11" fmla="*/ 82 h 115"/>
                <a:gd name="T12" fmla="*/ 15 w 5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15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7" y="36"/>
                    <a:pt x="28" y="58"/>
                    <a:pt x="28" y="82"/>
                  </a:cubicBezTo>
                  <a:cubicBezTo>
                    <a:pt x="28" y="90"/>
                    <a:pt x="27" y="98"/>
                    <a:pt x="25" y="105"/>
                  </a:cubicBezTo>
                  <a:cubicBezTo>
                    <a:pt x="50" y="115"/>
                    <a:pt x="50" y="115"/>
                    <a:pt x="50" y="115"/>
                  </a:cubicBezTo>
                  <a:cubicBezTo>
                    <a:pt x="53" y="105"/>
                    <a:pt x="55" y="94"/>
                    <a:pt x="55" y="82"/>
                  </a:cubicBezTo>
                  <a:cubicBezTo>
                    <a:pt x="55" y="49"/>
                    <a:pt x="39" y="19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AAE5FA97-C194-4BE4-8071-CA4585F582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65" y="2786910"/>
              <a:ext cx="494181" cy="517167"/>
            </a:xfrm>
            <a:custGeom>
              <a:avLst/>
              <a:gdLst>
                <a:gd name="T0" fmla="*/ 176 w 200"/>
                <a:gd name="T1" fmla="*/ 138 h 209"/>
                <a:gd name="T2" fmla="*/ 105 w 200"/>
                <a:gd name="T3" fmla="*/ 183 h 209"/>
                <a:gd name="T4" fmla="*/ 27 w 200"/>
                <a:gd name="T5" fmla="*/ 104 h 209"/>
                <a:gd name="T6" fmla="*/ 99 w 200"/>
                <a:gd name="T7" fmla="*/ 26 h 209"/>
                <a:gd name="T8" fmla="*/ 99 w 200"/>
                <a:gd name="T9" fmla="*/ 0 h 209"/>
                <a:gd name="T10" fmla="*/ 0 w 200"/>
                <a:gd name="T11" fmla="*/ 104 h 209"/>
                <a:gd name="T12" fmla="*/ 105 w 200"/>
                <a:gd name="T13" fmla="*/ 209 h 209"/>
                <a:gd name="T14" fmla="*/ 200 w 200"/>
                <a:gd name="T15" fmla="*/ 148 h 209"/>
                <a:gd name="T16" fmla="*/ 176 w 200"/>
                <a:gd name="T17" fmla="*/ 13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9">
                  <a:moveTo>
                    <a:pt x="176" y="138"/>
                  </a:moveTo>
                  <a:cubicBezTo>
                    <a:pt x="163" y="165"/>
                    <a:pt x="136" y="183"/>
                    <a:pt x="105" y="183"/>
                  </a:cubicBezTo>
                  <a:cubicBezTo>
                    <a:pt x="62" y="183"/>
                    <a:pt x="27" y="148"/>
                    <a:pt x="27" y="104"/>
                  </a:cubicBezTo>
                  <a:cubicBezTo>
                    <a:pt x="27" y="63"/>
                    <a:pt x="59" y="29"/>
                    <a:pt x="99" y="26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4" y="3"/>
                    <a:pt x="0" y="48"/>
                    <a:pt x="0" y="104"/>
                  </a:cubicBezTo>
                  <a:cubicBezTo>
                    <a:pt x="0" y="162"/>
                    <a:pt x="47" y="209"/>
                    <a:pt x="105" y="209"/>
                  </a:cubicBezTo>
                  <a:cubicBezTo>
                    <a:pt x="147" y="209"/>
                    <a:pt x="184" y="184"/>
                    <a:pt x="200" y="148"/>
                  </a:cubicBezTo>
                  <a:lnTo>
                    <a:pt x="17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1ECF31CF-B104-4073-8153-A4D23E36E6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297" y="2786910"/>
              <a:ext cx="121195" cy="90896"/>
            </a:xfrm>
            <a:custGeom>
              <a:avLst/>
              <a:gdLst>
                <a:gd name="T0" fmla="*/ 0 w 49"/>
                <a:gd name="T1" fmla="*/ 0 h 37"/>
                <a:gd name="T2" fmla="*/ 0 w 49"/>
                <a:gd name="T3" fmla="*/ 26 h 37"/>
                <a:gd name="T4" fmla="*/ 34 w 49"/>
                <a:gd name="T5" fmla="*/ 37 h 37"/>
                <a:gd name="T6" fmla="*/ 49 w 49"/>
                <a:gd name="T7" fmla="*/ 15 h 37"/>
                <a:gd name="T8" fmla="*/ 0 w 49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7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12" y="27"/>
                    <a:pt x="24" y="31"/>
                    <a:pt x="34" y="37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35" y="6"/>
                    <a:pt x="18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170B2C3D-96A4-4D3A-AF14-D45C0AF79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685" y="2930044"/>
              <a:ext cx="57463" cy="235076"/>
            </a:xfrm>
            <a:custGeom>
              <a:avLst/>
              <a:gdLst>
                <a:gd name="T0" fmla="*/ 23 w 23"/>
                <a:gd name="T1" fmla="*/ 91 h 95"/>
                <a:gd name="T2" fmla="*/ 18 w 23"/>
                <a:gd name="T3" fmla="*/ 95 h 95"/>
                <a:gd name="T4" fmla="*/ 5 w 23"/>
                <a:gd name="T5" fmla="*/ 95 h 95"/>
                <a:gd name="T6" fmla="*/ 0 w 23"/>
                <a:gd name="T7" fmla="*/ 91 h 95"/>
                <a:gd name="T8" fmla="*/ 0 w 23"/>
                <a:gd name="T9" fmla="*/ 5 h 95"/>
                <a:gd name="T10" fmla="*/ 5 w 23"/>
                <a:gd name="T11" fmla="*/ 0 h 95"/>
                <a:gd name="T12" fmla="*/ 18 w 23"/>
                <a:gd name="T13" fmla="*/ 0 h 95"/>
                <a:gd name="T14" fmla="*/ 23 w 23"/>
                <a:gd name="T15" fmla="*/ 5 h 95"/>
                <a:gd name="T16" fmla="*/ 23 w 23"/>
                <a:gd name="T17" fmla="*/ 9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95">
                  <a:moveTo>
                    <a:pt x="23" y="91"/>
                  </a:moveTo>
                  <a:cubicBezTo>
                    <a:pt x="23" y="93"/>
                    <a:pt x="21" y="95"/>
                    <a:pt x="18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3"/>
                    <a:pt x="0" y="9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A3DFBC59-740E-4A35-A6DA-115EFC72C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06" y="2991687"/>
              <a:ext cx="54329" cy="173434"/>
            </a:xfrm>
            <a:custGeom>
              <a:avLst/>
              <a:gdLst>
                <a:gd name="T0" fmla="*/ 22 w 22"/>
                <a:gd name="T1" fmla="*/ 66 h 70"/>
                <a:gd name="T2" fmla="*/ 18 w 22"/>
                <a:gd name="T3" fmla="*/ 70 h 70"/>
                <a:gd name="T4" fmla="*/ 4 w 22"/>
                <a:gd name="T5" fmla="*/ 70 h 70"/>
                <a:gd name="T6" fmla="*/ 0 w 22"/>
                <a:gd name="T7" fmla="*/ 66 h 70"/>
                <a:gd name="T8" fmla="*/ 0 w 22"/>
                <a:gd name="T9" fmla="*/ 5 h 70"/>
                <a:gd name="T10" fmla="*/ 4 w 22"/>
                <a:gd name="T11" fmla="*/ 0 h 70"/>
                <a:gd name="T12" fmla="*/ 18 w 22"/>
                <a:gd name="T13" fmla="*/ 0 h 70"/>
                <a:gd name="T14" fmla="*/ 22 w 22"/>
                <a:gd name="T15" fmla="*/ 5 h 70"/>
                <a:gd name="T16" fmla="*/ 22 w 22"/>
                <a:gd name="T17" fmla="*/ 6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2" y="66"/>
                  </a:moveTo>
                  <a:cubicBezTo>
                    <a:pt x="22" y="68"/>
                    <a:pt x="20" y="70"/>
                    <a:pt x="18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2" y="70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5"/>
                  </a:cubicBezTo>
                  <a:lnTo>
                    <a:pt x="22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184AD470-2150-4D7B-9E95-1FBC0C2C4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237" y="3056462"/>
              <a:ext cx="56418" cy="108657"/>
            </a:xfrm>
            <a:custGeom>
              <a:avLst/>
              <a:gdLst>
                <a:gd name="T0" fmla="*/ 23 w 23"/>
                <a:gd name="T1" fmla="*/ 40 h 44"/>
                <a:gd name="T2" fmla="*/ 18 w 23"/>
                <a:gd name="T3" fmla="*/ 44 h 44"/>
                <a:gd name="T4" fmla="*/ 5 w 23"/>
                <a:gd name="T5" fmla="*/ 44 h 44"/>
                <a:gd name="T6" fmla="*/ 0 w 23"/>
                <a:gd name="T7" fmla="*/ 40 h 44"/>
                <a:gd name="T8" fmla="*/ 0 w 23"/>
                <a:gd name="T9" fmla="*/ 4 h 44"/>
                <a:gd name="T10" fmla="*/ 5 w 23"/>
                <a:gd name="T11" fmla="*/ 0 h 44"/>
                <a:gd name="T12" fmla="*/ 18 w 23"/>
                <a:gd name="T13" fmla="*/ 0 h 44"/>
                <a:gd name="T14" fmla="*/ 23 w 23"/>
                <a:gd name="T15" fmla="*/ 4 h 44"/>
                <a:gd name="T16" fmla="*/ 23 w 23"/>
                <a:gd name="T17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4">
                  <a:moveTo>
                    <a:pt x="23" y="40"/>
                  </a:moveTo>
                  <a:cubicBezTo>
                    <a:pt x="23" y="42"/>
                    <a:pt x="21" y="44"/>
                    <a:pt x="18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lnTo>
                    <a:pt x="23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C8F77BC-6891-443B-A6AE-830296A20712}"/>
              </a:ext>
            </a:extLst>
          </p:cNvPr>
          <p:cNvGrpSpPr/>
          <p:nvPr/>
        </p:nvGrpSpPr>
        <p:grpSpPr>
          <a:xfrm>
            <a:off x="6094411" y="5851970"/>
            <a:ext cx="449869" cy="374339"/>
            <a:chOff x="3433746" y="2332046"/>
            <a:chExt cx="648816" cy="539885"/>
          </a:xfrm>
          <a:solidFill>
            <a:schemeClr val="bg1">
              <a:lumMod val="50000"/>
            </a:schemeClr>
          </a:solidFill>
        </p:grpSpPr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7DE2F878-240A-4207-BBCE-BEEF6CD921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3746" y="2332046"/>
              <a:ext cx="648816" cy="539885"/>
            </a:xfrm>
            <a:custGeom>
              <a:avLst/>
              <a:gdLst>
                <a:gd name="T0" fmla="*/ 320 w 345"/>
                <a:gd name="T1" fmla="*/ 51 h 287"/>
                <a:gd name="T2" fmla="*/ 243 w 345"/>
                <a:gd name="T3" fmla="*/ 51 h 287"/>
                <a:gd name="T4" fmla="*/ 243 w 345"/>
                <a:gd name="T5" fmla="*/ 28 h 287"/>
                <a:gd name="T6" fmla="*/ 215 w 345"/>
                <a:gd name="T7" fmla="*/ 0 h 287"/>
                <a:gd name="T8" fmla="*/ 130 w 345"/>
                <a:gd name="T9" fmla="*/ 0 h 287"/>
                <a:gd name="T10" fmla="*/ 101 w 345"/>
                <a:gd name="T11" fmla="*/ 28 h 287"/>
                <a:gd name="T12" fmla="*/ 101 w 345"/>
                <a:gd name="T13" fmla="*/ 51 h 287"/>
                <a:gd name="T14" fmla="*/ 25 w 345"/>
                <a:gd name="T15" fmla="*/ 51 h 287"/>
                <a:gd name="T16" fmla="*/ 0 w 345"/>
                <a:gd name="T17" fmla="*/ 76 h 287"/>
                <a:gd name="T18" fmla="*/ 0 w 345"/>
                <a:gd name="T19" fmla="*/ 262 h 287"/>
                <a:gd name="T20" fmla="*/ 25 w 345"/>
                <a:gd name="T21" fmla="*/ 287 h 287"/>
                <a:gd name="T22" fmla="*/ 320 w 345"/>
                <a:gd name="T23" fmla="*/ 287 h 287"/>
                <a:gd name="T24" fmla="*/ 345 w 345"/>
                <a:gd name="T25" fmla="*/ 262 h 287"/>
                <a:gd name="T26" fmla="*/ 345 w 345"/>
                <a:gd name="T27" fmla="*/ 76 h 287"/>
                <a:gd name="T28" fmla="*/ 320 w 345"/>
                <a:gd name="T29" fmla="*/ 51 h 287"/>
                <a:gd name="T30" fmla="*/ 122 w 345"/>
                <a:gd name="T31" fmla="*/ 28 h 287"/>
                <a:gd name="T32" fmla="*/ 130 w 345"/>
                <a:gd name="T33" fmla="*/ 21 h 287"/>
                <a:gd name="T34" fmla="*/ 215 w 345"/>
                <a:gd name="T35" fmla="*/ 21 h 287"/>
                <a:gd name="T36" fmla="*/ 222 w 345"/>
                <a:gd name="T37" fmla="*/ 28 h 287"/>
                <a:gd name="T38" fmla="*/ 222 w 345"/>
                <a:gd name="T39" fmla="*/ 51 h 287"/>
                <a:gd name="T40" fmla="*/ 122 w 345"/>
                <a:gd name="T41" fmla="*/ 51 h 287"/>
                <a:gd name="T42" fmla="*/ 122 w 345"/>
                <a:gd name="T43" fmla="*/ 28 h 287"/>
                <a:gd name="T44" fmla="*/ 343 w 345"/>
                <a:gd name="T45" fmla="*/ 140 h 287"/>
                <a:gd name="T46" fmla="*/ 337 w 345"/>
                <a:gd name="T47" fmla="*/ 151 h 287"/>
                <a:gd name="T48" fmla="*/ 318 w 345"/>
                <a:gd name="T49" fmla="*/ 167 h 287"/>
                <a:gd name="T50" fmla="*/ 271 w 345"/>
                <a:gd name="T51" fmla="*/ 186 h 287"/>
                <a:gd name="T52" fmla="*/ 196 w 345"/>
                <a:gd name="T53" fmla="*/ 197 h 287"/>
                <a:gd name="T54" fmla="*/ 196 w 345"/>
                <a:gd name="T55" fmla="*/ 223 h 287"/>
                <a:gd name="T56" fmla="*/ 148 w 345"/>
                <a:gd name="T57" fmla="*/ 223 h 287"/>
                <a:gd name="T58" fmla="*/ 148 w 345"/>
                <a:gd name="T59" fmla="*/ 196 h 287"/>
                <a:gd name="T60" fmla="*/ 73 w 345"/>
                <a:gd name="T61" fmla="*/ 186 h 287"/>
                <a:gd name="T62" fmla="*/ 27 w 345"/>
                <a:gd name="T63" fmla="*/ 167 h 287"/>
                <a:gd name="T64" fmla="*/ 8 w 345"/>
                <a:gd name="T65" fmla="*/ 151 h 287"/>
                <a:gd name="T66" fmla="*/ 1 w 345"/>
                <a:gd name="T67" fmla="*/ 140 h 287"/>
                <a:gd name="T68" fmla="*/ 0 w 345"/>
                <a:gd name="T69" fmla="*/ 127 h 287"/>
                <a:gd name="T70" fmla="*/ 10 w 345"/>
                <a:gd name="T71" fmla="*/ 149 h 287"/>
                <a:gd name="T72" fmla="*/ 29 w 345"/>
                <a:gd name="T73" fmla="*/ 163 h 287"/>
                <a:gd name="T74" fmla="*/ 75 w 345"/>
                <a:gd name="T75" fmla="*/ 178 h 287"/>
                <a:gd name="T76" fmla="*/ 123 w 345"/>
                <a:gd name="T77" fmla="*/ 185 h 287"/>
                <a:gd name="T78" fmla="*/ 148 w 345"/>
                <a:gd name="T79" fmla="*/ 186 h 287"/>
                <a:gd name="T80" fmla="*/ 148 w 345"/>
                <a:gd name="T81" fmla="*/ 163 h 287"/>
                <a:gd name="T82" fmla="*/ 196 w 345"/>
                <a:gd name="T83" fmla="*/ 163 h 287"/>
                <a:gd name="T84" fmla="*/ 196 w 345"/>
                <a:gd name="T85" fmla="*/ 186 h 287"/>
                <a:gd name="T86" fmla="*/ 221 w 345"/>
                <a:gd name="T87" fmla="*/ 185 h 287"/>
                <a:gd name="T88" fmla="*/ 269 w 345"/>
                <a:gd name="T89" fmla="*/ 178 h 287"/>
                <a:gd name="T90" fmla="*/ 315 w 345"/>
                <a:gd name="T91" fmla="*/ 163 h 287"/>
                <a:gd name="T92" fmla="*/ 335 w 345"/>
                <a:gd name="T93" fmla="*/ 149 h 287"/>
                <a:gd name="T94" fmla="*/ 345 w 345"/>
                <a:gd name="T95" fmla="*/ 127 h 287"/>
                <a:gd name="T96" fmla="*/ 343 w 345"/>
                <a:gd name="T97" fmla="*/ 14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5" h="287">
                  <a:moveTo>
                    <a:pt x="320" y="51"/>
                  </a:moveTo>
                  <a:cubicBezTo>
                    <a:pt x="243" y="51"/>
                    <a:pt x="243" y="51"/>
                    <a:pt x="243" y="51"/>
                  </a:cubicBezTo>
                  <a:cubicBezTo>
                    <a:pt x="243" y="28"/>
                    <a:pt x="243" y="28"/>
                    <a:pt x="243" y="28"/>
                  </a:cubicBezTo>
                  <a:cubicBezTo>
                    <a:pt x="243" y="12"/>
                    <a:pt x="230" y="0"/>
                    <a:pt x="215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14" y="0"/>
                    <a:pt x="101" y="12"/>
                    <a:pt x="101" y="28"/>
                  </a:cubicBezTo>
                  <a:cubicBezTo>
                    <a:pt x="101" y="51"/>
                    <a:pt x="101" y="51"/>
                    <a:pt x="101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1" y="51"/>
                    <a:pt x="0" y="62"/>
                    <a:pt x="0" y="76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75"/>
                    <a:pt x="11" y="287"/>
                    <a:pt x="25" y="287"/>
                  </a:cubicBezTo>
                  <a:cubicBezTo>
                    <a:pt x="320" y="287"/>
                    <a:pt x="320" y="287"/>
                    <a:pt x="320" y="287"/>
                  </a:cubicBezTo>
                  <a:cubicBezTo>
                    <a:pt x="333" y="287"/>
                    <a:pt x="345" y="275"/>
                    <a:pt x="345" y="262"/>
                  </a:cubicBezTo>
                  <a:cubicBezTo>
                    <a:pt x="345" y="76"/>
                    <a:pt x="345" y="76"/>
                    <a:pt x="345" y="76"/>
                  </a:cubicBezTo>
                  <a:cubicBezTo>
                    <a:pt x="345" y="62"/>
                    <a:pt x="333" y="51"/>
                    <a:pt x="320" y="51"/>
                  </a:cubicBezTo>
                  <a:close/>
                  <a:moveTo>
                    <a:pt x="122" y="28"/>
                  </a:moveTo>
                  <a:cubicBezTo>
                    <a:pt x="122" y="24"/>
                    <a:pt x="126" y="21"/>
                    <a:pt x="130" y="21"/>
                  </a:cubicBezTo>
                  <a:cubicBezTo>
                    <a:pt x="215" y="21"/>
                    <a:pt x="215" y="21"/>
                    <a:pt x="215" y="21"/>
                  </a:cubicBezTo>
                  <a:cubicBezTo>
                    <a:pt x="219" y="21"/>
                    <a:pt x="222" y="24"/>
                    <a:pt x="222" y="28"/>
                  </a:cubicBezTo>
                  <a:cubicBezTo>
                    <a:pt x="222" y="51"/>
                    <a:pt x="222" y="51"/>
                    <a:pt x="222" y="51"/>
                  </a:cubicBezTo>
                  <a:cubicBezTo>
                    <a:pt x="122" y="51"/>
                    <a:pt x="122" y="51"/>
                    <a:pt x="122" y="51"/>
                  </a:cubicBezTo>
                  <a:lnTo>
                    <a:pt x="122" y="28"/>
                  </a:lnTo>
                  <a:close/>
                  <a:moveTo>
                    <a:pt x="343" y="140"/>
                  </a:moveTo>
                  <a:cubicBezTo>
                    <a:pt x="342" y="144"/>
                    <a:pt x="339" y="147"/>
                    <a:pt x="337" y="151"/>
                  </a:cubicBezTo>
                  <a:cubicBezTo>
                    <a:pt x="332" y="157"/>
                    <a:pt x="325" y="163"/>
                    <a:pt x="318" y="167"/>
                  </a:cubicBezTo>
                  <a:cubicBezTo>
                    <a:pt x="303" y="176"/>
                    <a:pt x="287" y="181"/>
                    <a:pt x="271" y="186"/>
                  </a:cubicBezTo>
                  <a:cubicBezTo>
                    <a:pt x="247" y="192"/>
                    <a:pt x="222" y="195"/>
                    <a:pt x="196" y="197"/>
                  </a:cubicBezTo>
                  <a:cubicBezTo>
                    <a:pt x="196" y="223"/>
                    <a:pt x="196" y="223"/>
                    <a:pt x="196" y="223"/>
                  </a:cubicBezTo>
                  <a:cubicBezTo>
                    <a:pt x="148" y="223"/>
                    <a:pt x="148" y="223"/>
                    <a:pt x="148" y="223"/>
                  </a:cubicBezTo>
                  <a:cubicBezTo>
                    <a:pt x="148" y="196"/>
                    <a:pt x="148" y="196"/>
                    <a:pt x="148" y="196"/>
                  </a:cubicBezTo>
                  <a:cubicBezTo>
                    <a:pt x="123" y="195"/>
                    <a:pt x="98" y="192"/>
                    <a:pt x="73" y="186"/>
                  </a:cubicBezTo>
                  <a:cubicBezTo>
                    <a:pt x="57" y="181"/>
                    <a:pt x="41" y="176"/>
                    <a:pt x="27" y="167"/>
                  </a:cubicBezTo>
                  <a:cubicBezTo>
                    <a:pt x="20" y="163"/>
                    <a:pt x="13" y="157"/>
                    <a:pt x="8" y="151"/>
                  </a:cubicBezTo>
                  <a:cubicBezTo>
                    <a:pt x="5" y="147"/>
                    <a:pt x="3" y="144"/>
                    <a:pt x="1" y="140"/>
                  </a:cubicBezTo>
                  <a:cubicBezTo>
                    <a:pt x="0" y="136"/>
                    <a:pt x="0" y="131"/>
                    <a:pt x="0" y="127"/>
                  </a:cubicBezTo>
                  <a:cubicBezTo>
                    <a:pt x="0" y="136"/>
                    <a:pt x="4" y="143"/>
                    <a:pt x="10" y="149"/>
                  </a:cubicBezTo>
                  <a:cubicBezTo>
                    <a:pt x="15" y="155"/>
                    <a:pt x="22" y="159"/>
                    <a:pt x="29" y="163"/>
                  </a:cubicBezTo>
                  <a:cubicBezTo>
                    <a:pt x="44" y="170"/>
                    <a:pt x="59" y="174"/>
                    <a:pt x="75" y="178"/>
                  </a:cubicBezTo>
                  <a:cubicBezTo>
                    <a:pt x="91" y="181"/>
                    <a:pt x="107" y="183"/>
                    <a:pt x="123" y="185"/>
                  </a:cubicBezTo>
                  <a:cubicBezTo>
                    <a:pt x="132" y="185"/>
                    <a:pt x="140" y="186"/>
                    <a:pt x="148" y="186"/>
                  </a:cubicBezTo>
                  <a:cubicBezTo>
                    <a:pt x="148" y="163"/>
                    <a:pt x="148" y="163"/>
                    <a:pt x="148" y="163"/>
                  </a:cubicBezTo>
                  <a:cubicBezTo>
                    <a:pt x="196" y="163"/>
                    <a:pt x="196" y="163"/>
                    <a:pt x="196" y="163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205" y="186"/>
                    <a:pt x="213" y="185"/>
                    <a:pt x="221" y="185"/>
                  </a:cubicBezTo>
                  <a:cubicBezTo>
                    <a:pt x="237" y="183"/>
                    <a:pt x="253" y="181"/>
                    <a:pt x="269" y="178"/>
                  </a:cubicBezTo>
                  <a:cubicBezTo>
                    <a:pt x="285" y="174"/>
                    <a:pt x="301" y="170"/>
                    <a:pt x="315" y="163"/>
                  </a:cubicBezTo>
                  <a:cubicBezTo>
                    <a:pt x="322" y="159"/>
                    <a:pt x="329" y="155"/>
                    <a:pt x="335" y="149"/>
                  </a:cubicBezTo>
                  <a:cubicBezTo>
                    <a:pt x="340" y="143"/>
                    <a:pt x="344" y="136"/>
                    <a:pt x="345" y="127"/>
                  </a:cubicBezTo>
                  <a:cubicBezTo>
                    <a:pt x="345" y="131"/>
                    <a:pt x="344" y="136"/>
                    <a:pt x="343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48" name="Freeform 7">
              <a:extLst>
                <a:ext uri="{FF2B5EF4-FFF2-40B4-BE49-F238E27FC236}">
                  <a16:creationId xmlns:a16="http://schemas.microsoft.com/office/drawing/2014/main" id="{DF3D82F4-2F6F-4D14-982E-5FD327DC70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325" y="2659635"/>
              <a:ext cx="53273" cy="71561"/>
            </a:xfrm>
            <a:custGeom>
              <a:avLst/>
              <a:gdLst>
                <a:gd name="T0" fmla="*/ 0 w 67"/>
                <a:gd name="T1" fmla="*/ 30 h 90"/>
                <a:gd name="T2" fmla="*/ 0 w 67"/>
                <a:gd name="T3" fmla="*/ 54 h 90"/>
                <a:gd name="T4" fmla="*/ 0 w 67"/>
                <a:gd name="T5" fmla="*/ 90 h 90"/>
                <a:gd name="T6" fmla="*/ 67 w 67"/>
                <a:gd name="T7" fmla="*/ 90 h 90"/>
                <a:gd name="T8" fmla="*/ 67 w 67"/>
                <a:gd name="T9" fmla="*/ 54 h 90"/>
                <a:gd name="T10" fmla="*/ 67 w 67"/>
                <a:gd name="T11" fmla="*/ 30 h 90"/>
                <a:gd name="T12" fmla="*/ 67 w 67"/>
                <a:gd name="T13" fmla="*/ 0 h 90"/>
                <a:gd name="T14" fmla="*/ 0 w 67"/>
                <a:gd name="T15" fmla="*/ 0 h 90"/>
                <a:gd name="T16" fmla="*/ 0 w 67"/>
                <a:gd name="T1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90">
                  <a:moveTo>
                    <a:pt x="0" y="30"/>
                  </a:moveTo>
                  <a:lnTo>
                    <a:pt x="0" y="54"/>
                  </a:lnTo>
                  <a:lnTo>
                    <a:pt x="0" y="90"/>
                  </a:lnTo>
                  <a:lnTo>
                    <a:pt x="67" y="90"/>
                  </a:lnTo>
                  <a:lnTo>
                    <a:pt x="67" y="54"/>
                  </a:lnTo>
                  <a:lnTo>
                    <a:pt x="67" y="30"/>
                  </a:lnTo>
                  <a:lnTo>
                    <a:pt x="67" y="0"/>
                  </a:lnTo>
                  <a:lnTo>
                    <a:pt x="0" y="0"/>
                  </a:ln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49" name="Freeform 65">
            <a:extLst>
              <a:ext uri="{FF2B5EF4-FFF2-40B4-BE49-F238E27FC236}">
                <a16:creationId xmlns:a16="http://schemas.microsoft.com/office/drawing/2014/main" id="{63A80D81-6DB8-4345-9370-6EA98985A607}"/>
              </a:ext>
            </a:extLst>
          </p:cNvPr>
          <p:cNvSpPr>
            <a:spLocks/>
          </p:cNvSpPr>
          <p:nvPr/>
        </p:nvSpPr>
        <p:spPr bwMode="auto">
          <a:xfrm>
            <a:off x="3309667" y="2500414"/>
            <a:ext cx="271536" cy="277803"/>
          </a:xfrm>
          <a:custGeom>
            <a:avLst/>
            <a:gdLst>
              <a:gd name="T0" fmla="*/ 690 w 1300"/>
              <a:gd name="T1" fmla="*/ 1330 h 1330"/>
              <a:gd name="T2" fmla="*/ 194 w 1300"/>
              <a:gd name="T3" fmla="*/ 1330 h 1330"/>
              <a:gd name="T4" fmla="*/ 142 w 1300"/>
              <a:gd name="T5" fmla="*/ 1328 h 1330"/>
              <a:gd name="T6" fmla="*/ 90 w 1300"/>
              <a:gd name="T7" fmla="*/ 1318 h 1330"/>
              <a:gd name="T8" fmla="*/ 68 w 1300"/>
              <a:gd name="T9" fmla="*/ 1308 h 1330"/>
              <a:gd name="T10" fmla="*/ 32 w 1300"/>
              <a:gd name="T11" fmla="*/ 1284 h 1330"/>
              <a:gd name="T12" fmla="*/ 10 w 1300"/>
              <a:gd name="T13" fmla="*/ 1254 h 1330"/>
              <a:gd name="T14" fmla="*/ 0 w 1300"/>
              <a:gd name="T15" fmla="*/ 1212 h 1330"/>
              <a:gd name="T16" fmla="*/ 0 w 1300"/>
              <a:gd name="T17" fmla="*/ 1188 h 1330"/>
              <a:gd name="T18" fmla="*/ 76 w 1300"/>
              <a:gd name="T19" fmla="*/ 208 h 1330"/>
              <a:gd name="T20" fmla="*/ 80 w 1300"/>
              <a:gd name="T21" fmla="*/ 162 h 1330"/>
              <a:gd name="T22" fmla="*/ 84 w 1300"/>
              <a:gd name="T23" fmla="*/ 118 h 1330"/>
              <a:gd name="T24" fmla="*/ 90 w 1300"/>
              <a:gd name="T25" fmla="*/ 82 h 1330"/>
              <a:gd name="T26" fmla="*/ 102 w 1300"/>
              <a:gd name="T27" fmla="*/ 54 h 1330"/>
              <a:gd name="T28" fmla="*/ 118 w 1300"/>
              <a:gd name="T29" fmla="*/ 32 h 1330"/>
              <a:gd name="T30" fmla="*/ 140 w 1300"/>
              <a:gd name="T31" fmla="*/ 18 h 1330"/>
              <a:gd name="T32" fmla="*/ 168 w 1300"/>
              <a:gd name="T33" fmla="*/ 8 h 1330"/>
              <a:gd name="T34" fmla="*/ 202 w 1300"/>
              <a:gd name="T35" fmla="*/ 2 h 1330"/>
              <a:gd name="T36" fmla="*/ 246 w 1300"/>
              <a:gd name="T37" fmla="*/ 0 h 1330"/>
              <a:gd name="T38" fmla="*/ 1156 w 1300"/>
              <a:gd name="T39" fmla="*/ 0 h 1330"/>
              <a:gd name="T40" fmla="*/ 1172 w 1300"/>
              <a:gd name="T41" fmla="*/ 0 h 1330"/>
              <a:gd name="T42" fmla="*/ 1198 w 1300"/>
              <a:gd name="T43" fmla="*/ 6 h 1330"/>
              <a:gd name="T44" fmla="*/ 1212 w 1300"/>
              <a:gd name="T45" fmla="*/ 22 h 1330"/>
              <a:gd name="T46" fmla="*/ 1218 w 1300"/>
              <a:gd name="T47" fmla="*/ 46 h 1330"/>
              <a:gd name="T48" fmla="*/ 1220 w 1300"/>
              <a:gd name="T49" fmla="*/ 64 h 1330"/>
              <a:gd name="T50" fmla="*/ 1296 w 1300"/>
              <a:gd name="T51" fmla="*/ 1056 h 1330"/>
              <a:gd name="T52" fmla="*/ 1296 w 1300"/>
              <a:gd name="T53" fmla="*/ 1070 h 1330"/>
              <a:gd name="T54" fmla="*/ 1300 w 1300"/>
              <a:gd name="T55" fmla="*/ 1102 h 1330"/>
              <a:gd name="T56" fmla="*/ 1298 w 1300"/>
              <a:gd name="T57" fmla="*/ 1142 h 1330"/>
              <a:gd name="T58" fmla="*/ 1292 w 1300"/>
              <a:gd name="T59" fmla="*/ 1154 h 1330"/>
              <a:gd name="T60" fmla="*/ 1282 w 1300"/>
              <a:gd name="T61" fmla="*/ 1162 h 1330"/>
              <a:gd name="T62" fmla="*/ 1242 w 1300"/>
              <a:gd name="T63" fmla="*/ 1166 h 1330"/>
              <a:gd name="T64" fmla="*/ 1210 w 1300"/>
              <a:gd name="T65" fmla="*/ 1166 h 1330"/>
              <a:gd name="T66" fmla="*/ 214 w 1300"/>
              <a:gd name="T67" fmla="*/ 1166 h 1330"/>
              <a:gd name="T68" fmla="*/ 158 w 1300"/>
              <a:gd name="T69" fmla="*/ 1168 h 1330"/>
              <a:gd name="T70" fmla="*/ 126 w 1300"/>
              <a:gd name="T71" fmla="*/ 1178 h 1330"/>
              <a:gd name="T72" fmla="*/ 114 w 1300"/>
              <a:gd name="T73" fmla="*/ 1188 h 1330"/>
              <a:gd name="T74" fmla="*/ 106 w 1300"/>
              <a:gd name="T75" fmla="*/ 1204 h 1330"/>
              <a:gd name="T76" fmla="*/ 104 w 1300"/>
              <a:gd name="T77" fmla="*/ 1222 h 1330"/>
              <a:gd name="T78" fmla="*/ 106 w 1300"/>
              <a:gd name="T79" fmla="*/ 1232 h 1330"/>
              <a:gd name="T80" fmla="*/ 110 w 1300"/>
              <a:gd name="T81" fmla="*/ 1250 h 1330"/>
              <a:gd name="T82" fmla="*/ 120 w 1300"/>
              <a:gd name="T83" fmla="*/ 1262 h 1330"/>
              <a:gd name="T84" fmla="*/ 142 w 1300"/>
              <a:gd name="T85" fmla="*/ 1274 h 1330"/>
              <a:gd name="T86" fmla="*/ 178 w 1300"/>
              <a:gd name="T87" fmla="*/ 1280 h 1330"/>
              <a:gd name="T88" fmla="*/ 216 w 1300"/>
              <a:gd name="T89" fmla="*/ 1280 h 1330"/>
              <a:gd name="T90" fmla="*/ 1198 w 1300"/>
              <a:gd name="T91" fmla="*/ 1282 h 1330"/>
              <a:gd name="T92" fmla="*/ 1222 w 1300"/>
              <a:gd name="T93" fmla="*/ 1280 h 1330"/>
              <a:gd name="T94" fmla="*/ 1246 w 1300"/>
              <a:gd name="T95" fmla="*/ 1282 h 1330"/>
              <a:gd name="T96" fmla="*/ 1268 w 1300"/>
              <a:gd name="T97" fmla="*/ 1282 h 1330"/>
              <a:gd name="T98" fmla="*/ 1276 w 1300"/>
              <a:gd name="T99" fmla="*/ 1288 h 1330"/>
              <a:gd name="T100" fmla="*/ 1280 w 1300"/>
              <a:gd name="T101" fmla="*/ 1300 h 1330"/>
              <a:gd name="T102" fmla="*/ 1280 w 1300"/>
              <a:gd name="T103" fmla="*/ 1308 h 1330"/>
              <a:gd name="T104" fmla="*/ 1274 w 1300"/>
              <a:gd name="T105" fmla="*/ 1320 h 1330"/>
              <a:gd name="T106" fmla="*/ 1266 w 1300"/>
              <a:gd name="T107" fmla="*/ 1326 h 1330"/>
              <a:gd name="T108" fmla="*/ 1244 w 1300"/>
              <a:gd name="T109" fmla="*/ 1330 h 1330"/>
              <a:gd name="T110" fmla="*/ 1038 w 1300"/>
              <a:gd name="T111" fmla="*/ 1330 h 1330"/>
              <a:gd name="T112" fmla="*/ 690 w 1300"/>
              <a:gd name="T113" fmla="*/ 1330 h 1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00" h="1330">
                <a:moveTo>
                  <a:pt x="690" y="1330"/>
                </a:moveTo>
                <a:lnTo>
                  <a:pt x="690" y="1330"/>
                </a:lnTo>
                <a:lnTo>
                  <a:pt x="194" y="1330"/>
                </a:lnTo>
                <a:lnTo>
                  <a:pt x="194" y="1330"/>
                </a:lnTo>
                <a:lnTo>
                  <a:pt x="168" y="1330"/>
                </a:lnTo>
                <a:lnTo>
                  <a:pt x="142" y="1328"/>
                </a:lnTo>
                <a:lnTo>
                  <a:pt x="116" y="1324"/>
                </a:lnTo>
                <a:lnTo>
                  <a:pt x="90" y="1318"/>
                </a:lnTo>
                <a:lnTo>
                  <a:pt x="90" y="1318"/>
                </a:lnTo>
                <a:lnTo>
                  <a:pt x="68" y="1308"/>
                </a:lnTo>
                <a:lnTo>
                  <a:pt x="48" y="1298"/>
                </a:lnTo>
                <a:lnTo>
                  <a:pt x="32" y="1284"/>
                </a:lnTo>
                <a:lnTo>
                  <a:pt x="20" y="1270"/>
                </a:lnTo>
                <a:lnTo>
                  <a:pt x="10" y="1254"/>
                </a:lnTo>
                <a:lnTo>
                  <a:pt x="4" y="1234"/>
                </a:lnTo>
                <a:lnTo>
                  <a:pt x="0" y="1212"/>
                </a:lnTo>
                <a:lnTo>
                  <a:pt x="0" y="1188"/>
                </a:lnTo>
                <a:lnTo>
                  <a:pt x="0" y="1188"/>
                </a:lnTo>
                <a:lnTo>
                  <a:pt x="38" y="698"/>
                </a:lnTo>
                <a:lnTo>
                  <a:pt x="76" y="208"/>
                </a:lnTo>
                <a:lnTo>
                  <a:pt x="76" y="208"/>
                </a:lnTo>
                <a:lnTo>
                  <a:pt x="80" y="162"/>
                </a:lnTo>
                <a:lnTo>
                  <a:pt x="80" y="162"/>
                </a:lnTo>
                <a:lnTo>
                  <a:pt x="84" y="118"/>
                </a:lnTo>
                <a:lnTo>
                  <a:pt x="86" y="98"/>
                </a:lnTo>
                <a:lnTo>
                  <a:pt x="90" y="82"/>
                </a:lnTo>
                <a:lnTo>
                  <a:pt x="96" y="68"/>
                </a:lnTo>
                <a:lnTo>
                  <a:pt x="102" y="54"/>
                </a:lnTo>
                <a:lnTo>
                  <a:pt x="108" y="42"/>
                </a:lnTo>
                <a:lnTo>
                  <a:pt x="118" y="32"/>
                </a:lnTo>
                <a:lnTo>
                  <a:pt x="128" y="24"/>
                </a:lnTo>
                <a:lnTo>
                  <a:pt x="140" y="18"/>
                </a:lnTo>
                <a:lnTo>
                  <a:pt x="152" y="12"/>
                </a:lnTo>
                <a:lnTo>
                  <a:pt x="168" y="8"/>
                </a:lnTo>
                <a:lnTo>
                  <a:pt x="184" y="4"/>
                </a:lnTo>
                <a:lnTo>
                  <a:pt x="202" y="2"/>
                </a:lnTo>
                <a:lnTo>
                  <a:pt x="246" y="0"/>
                </a:lnTo>
                <a:lnTo>
                  <a:pt x="246" y="0"/>
                </a:lnTo>
                <a:lnTo>
                  <a:pt x="700" y="0"/>
                </a:lnTo>
                <a:lnTo>
                  <a:pt x="1156" y="0"/>
                </a:lnTo>
                <a:lnTo>
                  <a:pt x="1156" y="0"/>
                </a:lnTo>
                <a:lnTo>
                  <a:pt x="1172" y="0"/>
                </a:lnTo>
                <a:lnTo>
                  <a:pt x="1186" y="2"/>
                </a:lnTo>
                <a:lnTo>
                  <a:pt x="1198" y="6"/>
                </a:lnTo>
                <a:lnTo>
                  <a:pt x="1206" y="14"/>
                </a:lnTo>
                <a:lnTo>
                  <a:pt x="1212" y="22"/>
                </a:lnTo>
                <a:lnTo>
                  <a:pt x="1216" y="32"/>
                </a:lnTo>
                <a:lnTo>
                  <a:pt x="1218" y="46"/>
                </a:lnTo>
                <a:lnTo>
                  <a:pt x="1220" y="64"/>
                </a:lnTo>
                <a:lnTo>
                  <a:pt x="1220" y="64"/>
                </a:lnTo>
                <a:lnTo>
                  <a:pt x="1256" y="560"/>
                </a:lnTo>
                <a:lnTo>
                  <a:pt x="1296" y="1056"/>
                </a:lnTo>
                <a:lnTo>
                  <a:pt x="1296" y="1056"/>
                </a:lnTo>
                <a:lnTo>
                  <a:pt x="1296" y="1070"/>
                </a:lnTo>
                <a:lnTo>
                  <a:pt x="1296" y="1070"/>
                </a:lnTo>
                <a:lnTo>
                  <a:pt x="1300" y="1102"/>
                </a:lnTo>
                <a:lnTo>
                  <a:pt x="1300" y="1126"/>
                </a:lnTo>
                <a:lnTo>
                  <a:pt x="1298" y="1142"/>
                </a:lnTo>
                <a:lnTo>
                  <a:pt x="1296" y="1150"/>
                </a:lnTo>
                <a:lnTo>
                  <a:pt x="1292" y="1154"/>
                </a:lnTo>
                <a:lnTo>
                  <a:pt x="1288" y="1158"/>
                </a:lnTo>
                <a:lnTo>
                  <a:pt x="1282" y="1162"/>
                </a:lnTo>
                <a:lnTo>
                  <a:pt x="1266" y="1166"/>
                </a:lnTo>
                <a:lnTo>
                  <a:pt x="1242" y="1166"/>
                </a:lnTo>
                <a:lnTo>
                  <a:pt x="1210" y="1166"/>
                </a:lnTo>
                <a:lnTo>
                  <a:pt x="1210" y="1166"/>
                </a:lnTo>
                <a:lnTo>
                  <a:pt x="214" y="1166"/>
                </a:lnTo>
                <a:lnTo>
                  <a:pt x="214" y="1166"/>
                </a:lnTo>
                <a:lnTo>
                  <a:pt x="178" y="1168"/>
                </a:lnTo>
                <a:lnTo>
                  <a:pt x="158" y="1168"/>
                </a:lnTo>
                <a:lnTo>
                  <a:pt x="142" y="1172"/>
                </a:lnTo>
                <a:lnTo>
                  <a:pt x="126" y="1178"/>
                </a:lnTo>
                <a:lnTo>
                  <a:pt x="120" y="1184"/>
                </a:lnTo>
                <a:lnTo>
                  <a:pt x="114" y="1188"/>
                </a:lnTo>
                <a:lnTo>
                  <a:pt x="110" y="1196"/>
                </a:lnTo>
                <a:lnTo>
                  <a:pt x="106" y="1204"/>
                </a:lnTo>
                <a:lnTo>
                  <a:pt x="104" y="1212"/>
                </a:lnTo>
                <a:lnTo>
                  <a:pt x="104" y="1222"/>
                </a:lnTo>
                <a:lnTo>
                  <a:pt x="104" y="1222"/>
                </a:lnTo>
                <a:lnTo>
                  <a:pt x="106" y="1232"/>
                </a:lnTo>
                <a:lnTo>
                  <a:pt x="108" y="1242"/>
                </a:lnTo>
                <a:lnTo>
                  <a:pt x="110" y="1250"/>
                </a:lnTo>
                <a:lnTo>
                  <a:pt x="116" y="1256"/>
                </a:lnTo>
                <a:lnTo>
                  <a:pt x="120" y="1262"/>
                </a:lnTo>
                <a:lnTo>
                  <a:pt x="128" y="1266"/>
                </a:lnTo>
                <a:lnTo>
                  <a:pt x="142" y="1274"/>
                </a:lnTo>
                <a:lnTo>
                  <a:pt x="160" y="1278"/>
                </a:lnTo>
                <a:lnTo>
                  <a:pt x="178" y="1280"/>
                </a:lnTo>
                <a:lnTo>
                  <a:pt x="216" y="1280"/>
                </a:lnTo>
                <a:lnTo>
                  <a:pt x="216" y="1280"/>
                </a:lnTo>
                <a:lnTo>
                  <a:pt x="706" y="1282"/>
                </a:lnTo>
                <a:lnTo>
                  <a:pt x="1198" y="1282"/>
                </a:lnTo>
                <a:lnTo>
                  <a:pt x="1198" y="1282"/>
                </a:lnTo>
                <a:lnTo>
                  <a:pt x="1222" y="1280"/>
                </a:lnTo>
                <a:lnTo>
                  <a:pt x="1246" y="1282"/>
                </a:lnTo>
                <a:lnTo>
                  <a:pt x="1246" y="1282"/>
                </a:lnTo>
                <a:lnTo>
                  <a:pt x="1256" y="1282"/>
                </a:lnTo>
                <a:lnTo>
                  <a:pt x="1268" y="1282"/>
                </a:lnTo>
                <a:lnTo>
                  <a:pt x="1272" y="1284"/>
                </a:lnTo>
                <a:lnTo>
                  <a:pt x="1276" y="1288"/>
                </a:lnTo>
                <a:lnTo>
                  <a:pt x="1278" y="1292"/>
                </a:lnTo>
                <a:lnTo>
                  <a:pt x="1280" y="1300"/>
                </a:lnTo>
                <a:lnTo>
                  <a:pt x="1280" y="1300"/>
                </a:lnTo>
                <a:lnTo>
                  <a:pt x="1280" y="1308"/>
                </a:lnTo>
                <a:lnTo>
                  <a:pt x="1278" y="1314"/>
                </a:lnTo>
                <a:lnTo>
                  <a:pt x="1274" y="1320"/>
                </a:lnTo>
                <a:lnTo>
                  <a:pt x="1270" y="1324"/>
                </a:lnTo>
                <a:lnTo>
                  <a:pt x="1266" y="1326"/>
                </a:lnTo>
                <a:lnTo>
                  <a:pt x="1260" y="1330"/>
                </a:lnTo>
                <a:lnTo>
                  <a:pt x="1244" y="1330"/>
                </a:lnTo>
                <a:lnTo>
                  <a:pt x="1244" y="1330"/>
                </a:lnTo>
                <a:lnTo>
                  <a:pt x="1038" y="1330"/>
                </a:lnTo>
                <a:lnTo>
                  <a:pt x="1038" y="1330"/>
                </a:lnTo>
                <a:lnTo>
                  <a:pt x="690" y="1330"/>
                </a:lnTo>
                <a:lnTo>
                  <a:pt x="690" y="133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50" name="Freeform 8">
            <a:extLst>
              <a:ext uri="{FF2B5EF4-FFF2-40B4-BE49-F238E27FC236}">
                <a16:creationId xmlns:a16="http://schemas.microsoft.com/office/drawing/2014/main" id="{A8F6C00F-4E0C-4EEE-BA7C-F4884A44B674}"/>
              </a:ext>
            </a:extLst>
          </p:cNvPr>
          <p:cNvSpPr>
            <a:spLocks noEditPoints="1"/>
          </p:cNvSpPr>
          <p:nvPr/>
        </p:nvSpPr>
        <p:spPr bwMode="auto">
          <a:xfrm>
            <a:off x="4083407" y="2464386"/>
            <a:ext cx="318905" cy="349859"/>
          </a:xfrm>
          <a:custGeom>
            <a:avLst/>
            <a:gdLst>
              <a:gd name="T0" fmla="*/ 1583 w 1800"/>
              <a:gd name="T1" fmla="*/ 316 h 1970"/>
              <a:gd name="T2" fmla="*/ 1467 w 1800"/>
              <a:gd name="T3" fmla="*/ 227 h 1970"/>
              <a:gd name="T4" fmla="*/ 264 w 1800"/>
              <a:gd name="T5" fmla="*/ 638 h 1970"/>
              <a:gd name="T6" fmla="*/ 488 w 1800"/>
              <a:gd name="T7" fmla="*/ 1770 h 1970"/>
              <a:gd name="T8" fmla="*/ 1262 w 1800"/>
              <a:gd name="T9" fmla="*/ 1832 h 1970"/>
              <a:gd name="T10" fmla="*/ 1405 w 1800"/>
              <a:gd name="T11" fmla="*/ 1647 h 1970"/>
              <a:gd name="T12" fmla="*/ 1322 w 1800"/>
              <a:gd name="T13" fmla="*/ 1590 h 1970"/>
              <a:gd name="T14" fmla="*/ 1243 w 1800"/>
              <a:gd name="T15" fmla="*/ 1582 h 1970"/>
              <a:gd name="T16" fmla="*/ 1089 w 1800"/>
              <a:gd name="T17" fmla="*/ 1477 h 1970"/>
              <a:gd name="T18" fmla="*/ 1204 w 1800"/>
              <a:gd name="T19" fmla="*/ 1226 h 1970"/>
              <a:gd name="T20" fmla="*/ 1688 w 1800"/>
              <a:gd name="T21" fmla="*/ 1041 h 1970"/>
              <a:gd name="T22" fmla="*/ 1792 w 1800"/>
              <a:gd name="T23" fmla="*/ 799 h 1970"/>
              <a:gd name="T24" fmla="*/ 1583 w 1800"/>
              <a:gd name="T25" fmla="*/ 316 h 1970"/>
              <a:gd name="T26" fmla="*/ 386 w 1800"/>
              <a:gd name="T27" fmla="*/ 758 h 1970"/>
              <a:gd name="T28" fmla="*/ 538 w 1800"/>
              <a:gd name="T29" fmla="*/ 910 h 1970"/>
              <a:gd name="T30" fmla="*/ 386 w 1800"/>
              <a:gd name="T31" fmla="*/ 1062 h 1970"/>
              <a:gd name="T32" fmla="*/ 234 w 1800"/>
              <a:gd name="T33" fmla="*/ 910 h 1970"/>
              <a:gd name="T34" fmla="*/ 386 w 1800"/>
              <a:gd name="T35" fmla="*/ 758 h 1970"/>
              <a:gd name="T36" fmla="*/ 400 w 1800"/>
              <a:gd name="T37" fmla="*/ 1500 h 1970"/>
              <a:gd name="T38" fmla="*/ 248 w 1800"/>
              <a:gd name="T39" fmla="*/ 1348 h 1970"/>
              <a:gd name="T40" fmla="*/ 400 w 1800"/>
              <a:gd name="T41" fmla="*/ 1196 h 1970"/>
              <a:gd name="T42" fmla="*/ 552 w 1800"/>
              <a:gd name="T43" fmla="*/ 1348 h 1970"/>
              <a:gd name="T44" fmla="*/ 400 w 1800"/>
              <a:gd name="T45" fmla="*/ 1500 h 1970"/>
              <a:gd name="T46" fmla="*/ 652 w 1800"/>
              <a:gd name="T47" fmla="*/ 694 h 1970"/>
              <a:gd name="T48" fmla="*/ 500 w 1800"/>
              <a:gd name="T49" fmla="*/ 542 h 1970"/>
              <a:gd name="T50" fmla="*/ 652 w 1800"/>
              <a:gd name="T51" fmla="*/ 390 h 1970"/>
              <a:gd name="T52" fmla="*/ 804 w 1800"/>
              <a:gd name="T53" fmla="*/ 542 h 1970"/>
              <a:gd name="T54" fmla="*/ 652 w 1800"/>
              <a:gd name="T55" fmla="*/ 694 h 1970"/>
              <a:gd name="T56" fmla="*/ 1066 w 1800"/>
              <a:gd name="T57" fmla="*/ 514 h 1970"/>
              <a:gd name="T58" fmla="*/ 914 w 1800"/>
              <a:gd name="T59" fmla="*/ 362 h 1970"/>
              <a:gd name="T60" fmla="*/ 1066 w 1800"/>
              <a:gd name="T61" fmla="*/ 210 h 1970"/>
              <a:gd name="T62" fmla="*/ 1218 w 1800"/>
              <a:gd name="T63" fmla="*/ 362 h 1970"/>
              <a:gd name="T64" fmla="*/ 1066 w 1800"/>
              <a:gd name="T65" fmla="*/ 514 h 1970"/>
              <a:gd name="T66" fmla="*/ 1469 w 1800"/>
              <a:gd name="T67" fmla="*/ 1038 h 1970"/>
              <a:gd name="T68" fmla="*/ 1150 w 1800"/>
              <a:gd name="T69" fmla="*/ 862 h 1970"/>
              <a:gd name="T70" fmla="*/ 1356 w 1800"/>
              <a:gd name="T71" fmla="*/ 561 h 1970"/>
              <a:gd name="T72" fmla="*/ 1676 w 1800"/>
              <a:gd name="T73" fmla="*/ 738 h 1970"/>
              <a:gd name="T74" fmla="*/ 1469 w 1800"/>
              <a:gd name="T75" fmla="*/ 1038 h 1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00" h="1970">
                <a:moveTo>
                  <a:pt x="1583" y="316"/>
                </a:moveTo>
                <a:cubicBezTo>
                  <a:pt x="1548" y="282"/>
                  <a:pt x="1508" y="252"/>
                  <a:pt x="1467" y="227"/>
                </a:cubicBezTo>
                <a:cubicBezTo>
                  <a:pt x="1100" y="0"/>
                  <a:pt x="529" y="210"/>
                  <a:pt x="264" y="638"/>
                </a:cubicBezTo>
                <a:cubicBezTo>
                  <a:pt x="0" y="1066"/>
                  <a:pt x="122" y="1543"/>
                  <a:pt x="488" y="1770"/>
                </a:cubicBezTo>
                <a:cubicBezTo>
                  <a:pt x="743" y="1928"/>
                  <a:pt x="1021" y="1970"/>
                  <a:pt x="1262" y="1832"/>
                </a:cubicBezTo>
                <a:cubicBezTo>
                  <a:pt x="1324" y="1796"/>
                  <a:pt x="1441" y="1738"/>
                  <a:pt x="1405" y="1647"/>
                </a:cubicBezTo>
                <a:cubicBezTo>
                  <a:pt x="1389" y="1607"/>
                  <a:pt x="1358" y="1594"/>
                  <a:pt x="1322" y="1590"/>
                </a:cubicBezTo>
                <a:cubicBezTo>
                  <a:pt x="1296" y="1586"/>
                  <a:pt x="1268" y="1586"/>
                  <a:pt x="1243" y="1582"/>
                </a:cubicBezTo>
                <a:cubicBezTo>
                  <a:pt x="1178" y="1572"/>
                  <a:pt x="1114" y="1542"/>
                  <a:pt x="1089" y="1477"/>
                </a:cubicBezTo>
                <a:cubicBezTo>
                  <a:pt x="1047" y="1367"/>
                  <a:pt x="1108" y="1275"/>
                  <a:pt x="1204" y="1226"/>
                </a:cubicBezTo>
                <a:cubicBezTo>
                  <a:pt x="1360" y="1148"/>
                  <a:pt x="1558" y="1173"/>
                  <a:pt x="1688" y="1041"/>
                </a:cubicBezTo>
                <a:cubicBezTo>
                  <a:pt x="1751" y="977"/>
                  <a:pt x="1788" y="889"/>
                  <a:pt x="1792" y="799"/>
                </a:cubicBezTo>
                <a:cubicBezTo>
                  <a:pt x="1800" y="618"/>
                  <a:pt x="1712" y="441"/>
                  <a:pt x="1583" y="316"/>
                </a:cubicBezTo>
                <a:close/>
                <a:moveTo>
                  <a:pt x="386" y="758"/>
                </a:moveTo>
                <a:cubicBezTo>
                  <a:pt x="470" y="758"/>
                  <a:pt x="538" y="826"/>
                  <a:pt x="538" y="910"/>
                </a:cubicBezTo>
                <a:cubicBezTo>
                  <a:pt x="538" y="994"/>
                  <a:pt x="470" y="1062"/>
                  <a:pt x="386" y="1062"/>
                </a:cubicBezTo>
                <a:cubicBezTo>
                  <a:pt x="303" y="1062"/>
                  <a:pt x="234" y="994"/>
                  <a:pt x="234" y="910"/>
                </a:cubicBezTo>
                <a:cubicBezTo>
                  <a:pt x="234" y="826"/>
                  <a:pt x="303" y="758"/>
                  <a:pt x="386" y="758"/>
                </a:cubicBezTo>
                <a:close/>
                <a:moveTo>
                  <a:pt x="400" y="1500"/>
                </a:moveTo>
                <a:cubicBezTo>
                  <a:pt x="317" y="1500"/>
                  <a:pt x="248" y="1432"/>
                  <a:pt x="248" y="1348"/>
                </a:cubicBezTo>
                <a:cubicBezTo>
                  <a:pt x="248" y="1264"/>
                  <a:pt x="317" y="1196"/>
                  <a:pt x="400" y="1196"/>
                </a:cubicBezTo>
                <a:cubicBezTo>
                  <a:pt x="484" y="1196"/>
                  <a:pt x="552" y="1264"/>
                  <a:pt x="552" y="1348"/>
                </a:cubicBezTo>
                <a:cubicBezTo>
                  <a:pt x="552" y="1432"/>
                  <a:pt x="484" y="1500"/>
                  <a:pt x="400" y="1500"/>
                </a:cubicBezTo>
                <a:close/>
                <a:moveTo>
                  <a:pt x="652" y="694"/>
                </a:moveTo>
                <a:cubicBezTo>
                  <a:pt x="569" y="694"/>
                  <a:pt x="500" y="626"/>
                  <a:pt x="500" y="542"/>
                </a:cubicBezTo>
                <a:cubicBezTo>
                  <a:pt x="500" y="458"/>
                  <a:pt x="569" y="390"/>
                  <a:pt x="652" y="390"/>
                </a:cubicBezTo>
                <a:cubicBezTo>
                  <a:pt x="736" y="390"/>
                  <a:pt x="804" y="458"/>
                  <a:pt x="804" y="542"/>
                </a:cubicBezTo>
                <a:cubicBezTo>
                  <a:pt x="804" y="626"/>
                  <a:pt x="736" y="694"/>
                  <a:pt x="652" y="694"/>
                </a:cubicBezTo>
                <a:close/>
                <a:moveTo>
                  <a:pt x="1066" y="514"/>
                </a:moveTo>
                <a:cubicBezTo>
                  <a:pt x="983" y="514"/>
                  <a:pt x="914" y="446"/>
                  <a:pt x="914" y="362"/>
                </a:cubicBezTo>
                <a:cubicBezTo>
                  <a:pt x="914" y="278"/>
                  <a:pt x="983" y="210"/>
                  <a:pt x="1066" y="210"/>
                </a:cubicBezTo>
                <a:cubicBezTo>
                  <a:pt x="1150" y="210"/>
                  <a:pt x="1218" y="278"/>
                  <a:pt x="1218" y="362"/>
                </a:cubicBezTo>
                <a:cubicBezTo>
                  <a:pt x="1218" y="446"/>
                  <a:pt x="1150" y="514"/>
                  <a:pt x="1066" y="514"/>
                </a:cubicBezTo>
                <a:close/>
                <a:moveTo>
                  <a:pt x="1469" y="1038"/>
                </a:moveTo>
                <a:cubicBezTo>
                  <a:pt x="1323" y="1072"/>
                  <a:pt x="1181" y="993"/>
                  <a:pt x="1150" y="862"/>
                </a:cubicBezTo>
                <a:cubicBezTo>
                  <a:pt x="1119" y="730"/>
                  <a:pt x="1211" y="595"/>
                  <a:pt x="1356" y="561"/>
                </a:cubicBezTo>
                <a:cubicBezTo>
                  <a:pt x="1502" y="527"/>
                  <a:pt x="1644" y="606"/>
                  <a:pt x="1676" y="738"/>
                </a:cubicBezTo>
                <a:cubicBezTo>
                  <a:pt x="1707" y="869"/>
                  <a:pt x="1614" y="1004"/>
                  <a:pt x="1469" y="103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51" name="Freeform 83">
            <a:extLst>
              <a:ext uri="{FF2B5EF4-FFF2-40B4-BE49-F238E27FC236}">
                <a16:creationId xmlns:a16="http://schemas.microsoft.com/office/drawing/2014/main" id="{63FCD3E2-B910-40B9-BCDB-D911A448071F}"/>
              </a:ext>
            </a:extLst>
          </p:cNvPr>
          <p:cNvSpPr>
            <a:spLocks noEditPoints="1"/>
          </p:cNvSpPr>
          <p:nvPr/>
        </p:nvSpPr>
        <p:spPr bwMode="gray">
          <a:xfrm>
            <a:off x="4984116" y="2493466"/>
            <a:ext cx="236275" cy="291698"/>
          </a:xfrm>
          <a:custGeom>
            <a:avLst/>
            <a:gdLst>
              <a:gd name="T0" fmla="*/ 136 w 138"/>
              <a:gd name="T1" fmla="*/ 2 h 170"/>
              <a:gd name="T2" fmla="*/ 138 w 138"/>
              <a:gd name="T3" fmla="*/ 164 h 170"/>
              <a:gd name="T4" fmla="*/ 132 w 138"/>
              <a:gd name="T5" fmla="*/ 170 h 170"/>
              <a:gd name="T6" fmla="*/ 2 w 138"/>
              <a:gd name="T7" fmla="*/ 169 h 170"/>
              <a:gd name="T8" fmla="*/ 0 w 138"/>
              <a:gd name="T9" fmla="*/ 6 h 170"/>
              <a:gd name="T10" fmla="*/ 7 w 138"/>
              <a:gd name="T11" fmla="*/ 0 h 170"/>
              <a:gd name="T12" fmla="*/ 16 w 138"/>
              <a:gd name="T13" fmla="*/ 40 h 170"/>
              <a:gd name="T14" fmla="*/ 122 w 138"/>
              <a:gd name="T15" fmla="*/ 16 h 170"/>
              <a:gd name="T16" fmla="*/ 16 w 138"/>
              <a:gd name="T17" fmla="*/ 40 h 170"/>
              <a:gd name="T18" fmla="*/ 41 w 138"/>
              <a:gd name="T19" fmla="*/ 81 h 170"/>
              <a:gd name="T20" fmla="*/ 25 w 138"/>
              <a:gd name="T21" fmla="*/ 65 h 170"/>
              <a:gd name="T22" fmla="*/ 25 w 138"/>
              <a:gd name="T23" fmla="*/ 105 h 170"/>
              <a:gd name="T24" fmla="*/ 41 w 138"/>
              <a:gd name="T25" fmla="*/ 89 h 170"/>
              <a:gd name="T26" fmla="*/ 25 w 138"/>
              <a:gd name="T27" fmla="*/ 105 h 170"/>
              <a:gd name="T28" fmla="*/ 41 w 138"/>
              <a:gd name="T29" fmla="*/ 130 h 170"/>
              <a:gd name="T30" fmla="*/ 25 w 138"/>
              <a:gd name="T31" fmla="*/ 114 h 170"/>
              <a:gd name="T32" fmla="*/ 25 w 138"/>
              <a:gd name="T33" fmla="*/ 154 h 170"/>
              <a:gd name="T34" fmla="*/ 41 w 138"/>
              <a:gd name="T35" fmla="*/ 138 h 170"/>
              <a:gd name="T36" fmla="*/ 25 w 138"/>
              <a:gd name="T37" fmla="*/ 154 h 170"/>
              <a:gd name="T38" fmla="*/ 65 w 138"/>
              <a:gd name="T39" fmla="*/ 81 h 170"/>
              <a:gd name="T40" fmla="*/ 49 w 138"/>
              <a:gd name="T41" fmla="*/ 65 h 170"/>
              <a:gd name="T42" fmla="*/ 49 w 138"/>
              <a:gd name="T43" fmla="*/ 105 h 170"/>
              <a:gd name="T44" fmla="*/ 65 w 138"/>
              <a:gd name="T45" fmla="*/ 89 h 170"/>
              <a:gd name="T46" fmla="*/ 49 w 138"/>
              <a:gd name="T47" fmla="*/ 105 h 170"/>
              <a:gd name="T48" fmla="*/ 65 w 138"/>
              <a:gd name="T49" fmla="*/ 130 h 170"/>
              <a:gd name="T50" fmla="*/ 49 w 138"/>
              <a:gd name="T51" fmla="*/ 114 h 170"/>
              <a:gd name="T52" fmla="*/ 49 w 138"/>
              <a:gd name="T53" fmla="*/ 154 h 170"/>
              <a:gd name="T54" fmla="*/ 65 w 138"/>
              <a:gd name="T55" fmla="*/ 138 h 170"/>
              <a:gd name="T56" fmla="*/ 49 w 138"/>
              <a:gd name="T57" fmla="*/ 154 h 170"/>
              <a:gd name="T58" fmla="*/ 90 w 138"/>
              <a:gd name="T59" fmla="*/ 81 h 170"/>
              <a:gd name="T60" fmla="*/ 73 w 138"/>
              <a:gd name="T61" fmla="*/ 65 h 170"/>
              <a:gd name="T62" fmla="*/ 73 w 138"/>
              <a:gd name="T63" fmla="*/ 105 h 170"/>
              <a:gd name="T64" fmla="*/ 90 w 138"/>
              <a:gd name="T65" fmla="*/ 89 h 170"/>
              <a:gd name="T66" fmla="*/ 73 w 138"/>
              <a:gd name="T67" fmla="*/ 105 h 170"/>
              <a:gd name="T68" fmla="*/ 90 w 138"/>
              <a:gd name="T69" fmla="*/ 130 h 170"/>
              <a:gd name="T70" fmla="*/ 73 w 138"/>
              <a:gd name="T71" fmla="*/ 114 h 170"/>
              <a:gd name="T72" fmla="*/ 73 w 138"/>
              <a:gd name="T73" fmla="*/ 154 h 170"/>
              <a:gd name="T74" fmla="*/ 90 w 138"/>
              <a:gd name="T75" fmla="*/ 138 h 170"/>
              <a:gd name="T76" fmla="*/ 73 w 138"/>
              <a:gd name="T77" fmla="*/ 154 h 170"/>
              <a:gd name="T78" fmla="*/ 114 w 138"/>
              <a:gd name="T79" fmla="*/ 81 h 170"/>
              <a:gd name="T80" fmla="*/ 98 w 138"/>
              <a:gd name="T81" fmla="*/ 65 h 170"/>
              <a:gd name="T82" fmla="*/ 98 w 138"/>
              <a:gd name="T83" fmla="*/ 105 h 170"/>
              <a:gd name="T84" fmla="*/ 114 w 138"/>
              <a:gd name="T85" fmla="*/ 89 h 170"/>
              <a:gd name="T86" fmla="*/ 98 w 138"/>
              <a:gd name="T87" fmla="*/ 105 h 170"/>
              <a:gd name="T88" fmla="*/ 114 w 138"/>
              <a:gd name="T89" fmla="*/ 154 h 170"/>
              <a:gd name="T90" fmla="*/ 98 w 138"/>
              <a:gd name="T91" fmla="*/ 114 h 17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38" h="170">
                <a:moveTo>
                  <a:pt x="132" y="0"/>
                </a:moveTo>
                <a:cubicBezTo>
                  <a:pt x="134" y="0"/>
                  <a:pt x="135" y="0"/>
                  <a:pt x="136" y="2"/>
                </a:cubicBezTo>
                <a:cubicBezTo>
                  <a:pt x="138" y="3"/>
                  <a:pt x="138" y="5"/>
                  <a:pt x="138" y="6"/>
                </a:cubicBezTo>
                <a:cubicBezTo>
                  <a:pt x="138" y="164"/>
                  <a:pt x="138" y="164"/>
                  <a:pt x="138" y="164"/>
                </a:cubicBezTo>
                <a:cubicBezTo>
                  <a:pt x="138" y="166"/>
                  <a:pt x="138" y="167"/>
                  <a:pt x="136" y="169"/>
                </a:cubicBezTo>
                <a:cubicBezTo>
                  <a:pt x="135" y="170"/>
                  <a:pt x="134" y="170"/>
                  <a:pt x="132" y="170"/>
                </a:cubicBezTo>
                <a:cubicBezTo>
                  <a:pt x="7" y="170"/>
                  <a:pt x="7" y="170"/>
                  <a:pt x="7" y="170"/>
                </a:cubicBezTo>
                <a:cubicBezTo>
                  <a:pt x="5" y="170"/>
                  <a:pt x="3" y="170"/>
                  <a:pt x="2" y="169"/>
                </a:cubicBezTo>
                <a:cubicBezTo>
                  <a:pt x="1" y="167"/>
                  <a:pt x="0" y="166"/>
                  <a:pt x="0" y="164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0"/>
                  <a:pt x="5" y="0"/>
                  <a:pt x="7" y="0"/>
                </a:cubicBezTo>
                <a:lnTo>
                  <a:pt x="132" y="0"/>
                </a:lnTo>
                <a:close/>
                <a:moveTo>
                  <a:pt x="16" y="40"/>
                </a:moveTo>
                <a:cubicBezTo>
                  <a:pt x="122" y="40"/>
                  <a:pt x="122" y="40"/>
                  <a:pt x="122" y="40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40"/>
                </a:lnTo>
                <a:close/>
                <a:moveTo>
                  <a:pt x="25" y="81"/>
                </a:moveTo>
                <a:cubicBezTo>
                  <a:pt x="41" y="81"/>
                  <a:pt x="41" y="81"/>
                  <a:pt x="41" y="81"/>
                </a:cubicBezTo>
                <a:cubicBezTo>
                  <a:pt x="41" y="65"/>
                  <a:pt x="41" y="65"/>
                  <a:pt x="41" y="65"/>
                </a:cubicBezTo>
                <a:cubicBezTo>
                  <a:pt x="25" y="65"/>
                  <a:pt x="25" y="65"/>
                  <a:pt x="25" y="65"/>
                </a:cubicBezTo>
                <a:lnTo>
                  <a:pt x="25" y="81"/>
                </a:lnTo>
                <a:close/>
                <a:moveTo>
                  <a:pt x="25" y="105"/>
                </a:moveTo>
                <a:cubicBezTo>
                  <a:pt x="41" y="105"/>
                  <a:pt x="41" y="105"/>
                  <a:pt x="41" y="105"/>
                </a:cubicBezTo>
                <a:cubicBezTo>
                  <a:pt x="41" y="89"/>
                  <a:pt x="41" y="89"/>
                  <a:pt x="41" y="89"/>
                </a:cubicBezTo>
                <a:cubicBezTo>
                  <a:pt x="25" y="89"/>
                  <a:pt x="25" y="89"/>
                  <a:pt x="25" y="89"/>
                </a:cubicBezTo>
                <a:lnTo>
                  <a:pt x="25" y="105"/>
                </a:lnTo>
                <a:close/>
                <a:moveTo>
                  <a:pt x="25" y="130"/>
                </a:moveTo>
                <a:cubicBezTo>
                  <a:pt x="41" y="130"/>
                  <a:pt x="41" y="130"/>
                  <a:pt x="41" y="130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25" y="114"/>
                  <a:pt x="25" y="114"/>
                  <a:pt x="25" y="114"/>
                </a:cubicBezTo>
                <a:lnTo>
                  <a:pt x="25" y="130"/>
                </a:lnTo>
                <a:close/>
                <a:moveTo>
                  <a:pt x="25" y="154"/>
                </a:moveTo>
                <a:cubicBezTo>
                  <a:pt x="41" y="154"/>
                  <a:pt x="41" y="154"/>
                  <a:pt x="41" y="154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25" y="138"/>
                  <a:pt x="25" y="138"/>
                  <a:pt x="25" y="138"/>
                </a:cubicBezTo>
                <a:lnTo>
                  <a:pt x="25" y="154"/>
                </a:lnTo>
                <a:close/>
                <a:moveTo>
                  <a:pt x="49" y="81"/>
                </a:moveTo>
                <a:cubicBezTo>
                  <a:pt x="65" y="81"/>
                  <a:pt x="65" y="81"/>
                  <a:pt x="65" y="81"/>
                </a:cubicBezTo>
                <a:cubicBezTo>
                  <a:pt x="65" y="65"/>
                  <a:pt x="65" y="65"/>
                  <a:pt x="65" y="65"/>
                </a:cubicBezTo>
                <a:cubicBezTo>
                  <a:pt x="49" y="65"/>
                  <a:pt x="49" y="65"/>
                  <a:pt x="49" y="65"/>
                </a:cubicBezTo>
                <a:lnTo>
                  <a:pt x="49" y="81"/>
                </a:lnTo>
                <a:close/>
                <a:moveTo>
                  <a:pt x="49" y="105"/>
                </a:moveTo>
                <a:cubicBezTo>
                  <a:pt x="65" y="105"/>
                  <a:pt x="65" y="105"/>
                  <a:pt x="65" y="105"/>
                </a:cubicBezTo>
                <a:cubicBezTo>
                  <a:pt x="65" y="89"/>
                  <a:pt x="65" y="89"/>
                  <a:pt x="65" y="89"/>
                </a:cubicBezTo>
                <a:cubicBezTo>
                  <a:pt x="49" y="89"/>
                  <a:pt x="49" y="89"/>
                  <a:pt x="49" y="89"/>
                </a:cubicBezTo>
                <a:lnTo>
                  <a:pt x="49" y="105"/>
                </a:lnTo>
                <a:close/>
                <a:moveTo>
                  <a:pt x="49" y="130"/>
                </a:moveTo>
                <a:cubicBezTo>
                  <a:pt x="65" y="130"/>
                  <a:pt x="65" y="130"/>
                  <a:pt x="65" y="130"/>
                </a:cubicBezTo>
                <a:cubicBezTo>
                  <a:pt x="65" y="114"/>
                  <a:pt x="65" y="114"/>
                  <a:pt x="65" y="114"/>
                </a:cubicBezTo>
                <a:cubicBezTo>
                  <a:pt x="49" y="114"/>
                  <a:pt x="49" y="114"/>
                  <a:pt x="49" y="114"/>
                </a:cubicBezTo>
                <a:lnTo>
                  <a:pt x="49" y="130"/>
                </a:lnTo>
                <a:close/>
                <a:moveTo>
                  <a:pt x="49" y="154"/>
                </a:moveTo>
                <a:cubicBezTo>
                  <a:pt x="65" y="154"/>
                  <a:pt x="65" y="154"/>
                  <a:pt x="65" y="154"/>
                </a:cubicBezTo>
                <a:cubicBezTo>
                  <a:pt x="65" y="138"/>
                  <a:pt x="65" y="138"/>
                  <a:pt x="65" y="138"/>
                </a:cubicBezTo>
                <a:cubicBezTo>
                  <a:pt x="49" y="138"/>
                  <a:pt x="49" y="138"/>
                  <a:pt x="49" y="138"/>
                </a:cubicBezTo>
                <a:lnTo>
                  <a:pt x="49" y="154"/>
                </a:lnTo>
                <a:close/>
                <a:moveTo>
                  <a:pt x="73" y="81"/>
                </a:moveTo>
                <a:cubicBezTo>
                  <a:pt x="90" y="81"/>
                  <a:pt x="90" y="81"/>
                  <a:pt x="90" y="81"/>
                </a:cubicBezTo>
                <a:cubicBezTo>
                  <a:pt x="90" y="65"/>
                  <a:pt x="90" y="65"/>
                  <a:pt x="90" y="65"/>
                </a:cubicBezTo>
                <a:cubicBezTo>
                  <a:pt x="73" y="65"/>
                  <a:pt x="73" y="65"/>
                  <a:pt x="73" y="65"/>
                </a:cubicBezTo>
                <a:lnTo>
                  <a:pt x="73" y="81"/>
                </a:lnTo>
                <a:close/>
                <a:moveTo>
                  <a:pt x="73" y="105"/>
                </a:moveTo>
                <a:cubicBezTo>
                  <a:pt x="90" y="105"/>
                  <a:pt x="90" y="105"/>
                  <a:pt x="90" y="105"/>
                </a:cubicBezTo>
                <a:cubicBezTo>
                  <a:pt x="90" y="89"/>
                  <a:pt x="90" y="89"/>
                  <a:pt x="90" y="89"/>
                </a:cubicBezTo>
                <a:cubicBezTo>
                  <a:pt x="73" y="89"/>
                  <a:pt x="73" y="89"/>
                  <a:pt x="73" y="89"/>
                </a:cubicBezTo>
                <a:lnTo>
                  <a:pt x="73" y="105"/>
                </a:lnTo>
                <a:close/>
                <a:moveTo>
                  <a:pt x="73" y="130"/>
                </a:moveTo>
                <a:cubicBezTo>
                  <a:pt x="90" y="130"/>
                  <a:pt x="90" y="130"/>
                  <a:pt x="90" y="130"/>
                </a:cubicBezTo>
                <a:cubicBezTo>
                  <a:pt x="90" y="114"/>
                  <a:pt x="90" y="114"/>
                  <a:pt x="90" y="114"/>
                </a:cubicBezTo>
                <a:cubicBezTo>
                  <a:pt x="73" y="114"/>
                  <a:pt x="73" y="114"/>
                  <a:pt x="73" y="114"/>
                </a:cubicBezTo>
                <a:lnTo>
                  <a:pt x="73" y="130"/>
                </a:lnTo>
                <a:close/>
                <a:moveTo>
                  <a:pt x="73" y="154"/>
                </a:moveTo>
                <a:cubicBezTo>
                  <a:pt x="90" y="154"/>
                  <a:pt x="90" y="154"/>
                  <a:pt x="90" y="154"/>
                </a:cubicBezTo>
                <a:cubicBezTo>
                  <a:pt x="90" y="138"/>
                  <a:pt x="90" y="138"/>
                  <a:pt x="90" y="138"/>
                </a:cubicBezTo>
                <a:cubicBezTo>
                  <a:pt x="73" y="138"/>
                  <a:pt x="73" y="138"/>
                  <a:pt x="73" y="138"/>
                </a:cubicBezTo>
                <a:lnTo>
                  <a:pt x="73" y="154"/>
                </a:lnTo>
                <a:close/>
                <a:moveTo>
                  <a:pt x="98" y="81"/>
                </a:moveTo>
                <a:cubicBezTo>
                  <a:pt x="114" y="81"/>
                  <a:pt x="114" y="81"/>
                  <a:pt x="114" y="81"/>
                </a:cubicBezTo>
                <a:cubicBezTo>
                  <a:pt x="114" y="65"/>
                  <a:pt x="114" y="65"/>
                  <a:pt x="114" y="65"/>
                </a:cubicBezTo>
                <a:cubicBezTo>
                  <a:pt x="98" y="65"/>
                  <a:pt x="98" y="65"/>
                  <a:pt x="98" y="65"/>
                </a:cubicBezTo>
                <a:lnTo>
                  <a:pt x="98" y="81"/>
                </a:lnTo>
                <a:close/>
                <a:moveTo>
                  <a:pt x="98" y="105"/>
                </a:moveTo>
                <a:cubicBezTo>
                  <a:pt x="114" y="105"/>
                  <a:pt x="114" y="105"/>
                  <a:pt x="114" y="105"/>
                </a:cubicBezTo>
                <a:cubicBezTo>
                  <a:pt x="114" y="89"/>
                  <a:pt x="114" y="89"/>
                  <a:pt x="114" y="89"/>
                </a:cubicBezTo>
                <a:cubicBezTo>
                  <a:pt x="98" y="89"/>
                  <a:pt x="98" y="89"/>
                  <a:pt x="98" y="89"/>
                </a:cubicBezTo>
                <a:lnTo>
                  <a:pt x="98" y="105"/>
                </a:lnTo>
                <a:close/>
                <a:moveTo>
                  <a:pt x="98" y="154"/>
                </a:moveTo>
                <a:cubicBezTo>
                  <a:pt x="114" y="154"/>
                  <a:pt x="114" y="154"/>
                  <a:pt x="114" y="154"/>
                </a:cubicBezTo>
                <a:cubicBezTo>
                  <a:pt x="114" y="114"/>
                  <a:pt x="114" y="114"/>
                  <a:pt x="114" y="114"/>
                </a:cubicBezTo>
                <a:cubicBezTo>
                  <a:pt x="98" y="114"/>
                  <a:pt x="98" y="114"/>
                  <a:pt x="98" y="114"/>
                </a:cubicBezTo>
                <a:lnTo>
                  <a:pt x="98" y="15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CA" sz="1837"/>
          </a:p>
        </p:txBody>
      </p:sp>
      <p:sp>
        <p:nvSpPr>
          <p:cNvPr id="52" name="Freeform 16">
            <a:extLst>
              <a:ext uri="{FF2B5EF4-FFF2-40B4-BE49-F238E27FC236}">
                <a16:creationId xmlns:a16="http://schemas.microsoft.com/office/drawing/2014/main" id="{95D38EAB-D6F8-495B-A48A-FAAD00CE3B03}"/>
              </a:ext>
            </a:extLst>
          </p:cNvPr>
          <p:cNvSpPr>
            <a:spLocks noEditPoints="1"/>
          </p:cNvSpPr>
          <p:nvPr/>
        </p:nvSpPr>
        <p:spPr bwMode="auto">
          <a:xfrm>
            <a:off x="5673081" y="2471393"/>
            <a:ext cx="335844" cy="335844"/>
          </a:xfrm>
          <a:custGeom>
            <a:avLst/>
            <a:gdLst>
              <a:gd name="T0" fmla="*/ 302 w 603"/>
              <a:gd name="T1" fmla="*/ 604 h 604"/>
              <a:gd name="T2" fmla="*/ 376 w 603"/>
              <a:gd name="T3" fmla="*/ 576 h 604"/>
              <a:gd name="T4" fmla="*/ 401 w 603"/>
              <a:gd name="T5" fmla="*/ 572 h 604"/>
              <a:gd name="T6" fmla="*/ 407 w 603"/>
              <a:gd name="T7" fmla="*/ 569 h 604"/>
              <a:gd name="T8" fmla="*/ 350 w 603"/>
              <a:gd name="T9" fmla="*/ 462 h 604"/>
              <a:gd name="T10" fmla="*/ 493 w 603"/>
              <a:gd name="T11" fmla="*/ 512 h 604"/>
              <a:gd name="T12" fmla="*/ 509 w 603"/>
              <a:gd name="T13" fmla="*/ 501 h 604"/>
              <a:gd name="T14" fmla="*/ 494 w 603"/>
              <a:gd name="T15" fmla="*/ 268 h 604"/>
              <a:gd name="T16" fmla="*/ 574 w 603"/>
              <a:gd name="T17" fmla="*/ 390 h 604"/>
              <a:gd name="T18" fmla="*/ 512 w 603"/>
              <a:gd name="T19" fmla="*/ 231 h 604"/>
              <a:gd name="T20" fmla="*/ 585 w 603"/>
              <a:gd name="T21" fmla="*/ 270 h 604"/>
              <a:gd name="T22" fmla="*/ 531 w 603"/>
              <a:gd name="T23" fmla="*/ 212 h 604"/>
              <a:gd name="T24" fmla="*/ 546 w 603"/>
              <a:gd name="T25" fmla="*/ 157 h 604"/>
              <a:gd name="T26" fmla="*/ 512 w 603"/>
              <a:gd name="T27" fmla="*/ 193 h 604"/>
              <a:gd name="T28" fmla="*/ 438 w 603"/>
              <a:gd name="T29" fmla="*/ 154 h 604"/>
              <a:gd name="T30" fmla="*/ 485 w 603"/>
              <a:gd name="T31" fmla="*/ 85 h 604"/>
              <a:gd name="T32" fmla="*/ 411 w 603"/>
              <a:gd name="T33" fmla="*/ 107 h 604"/>
              <a:gd name="T34" fmla="*/ 305 w 603"/>
              <a:gd name="T35" fmla="*/ 20 h 604"/>
              <a:gd name="T36" fmla="*/ 263 w 603"/>
              <a:gd name="T37" fmla="*/ 21 h 604"/>
              <a:gd name="T38" fmla="*/ 188 w 603"/>
              <a:gd name="T39" fmla="*/ 77 h 604"/>
              <a:gd name="T40" fmla="*/ 168 w 603"/>
              <a:gd name="T41" fmla="*/ 50 h 604"/>
              <a:gd name="T42" fmla="*/ 118 w 603"/>
              <a:gd name="T43" fmla="*/ 83 h 604"/>
              <a:gd name="T44" fmla="*/ 163 w 603"/>
              <a:gd name="T45" fmla="*/ 99 h 604"/>
              <a:gd name="T46" fmla="*/ 75 w 603"/>
              <a:gd name="T47" fmla="*/ 211 h 604"/>
              <a:gd name="T48" fmla="*/ 68 w 603"/>
              <a:gd name="T49" fmla="*/ 150 h 604"/>
              <a:gd name="T50" fmla="*/ 50 w 603"/>
              <a:gd name="T51" fmla="*/ 165 h 604"/>
              <a:gd name="T52" fmla="*/ 35 w 603"/>
              <a:gd name="T53" fmla="*/ 196 h 604"/>
              <a:gd name="T54" fmla="*/ 38 w 603"/>
              <a:gd name="T55" fmla="*/ 305 h 604"/>
              <a:gd name="T56" fmla="*/ 27 w 603"/>
              <a:gd name="T57" fmla="*/ 387 h 604"/>
              <a:gd name="T58" fmla="*/ 53 w 603"/>
              <a:gd name="T59" fmla="*/ 405 h 604"/>
              <a:gd name="T60" fmla="*/ 46 w 603"/>
              <a:gd name="T61" fmla="*/ 435 h 604"/>
              <a:gd name="T62" fmla="*/ 91 w 603"/>
              <a:gd name="T63" fmla="*/ 499 h 604"/>
              <a:gd name="T64" fmla="*/ 107 w 603"/>
              <a:gd name="T65" fmla="*/ 505 h 604"/>
              <a:gd name="T66" fmla="*/ 86 w 603"/>
              <a:gd name="T67" fmla="*/ 393 h 604"/>
              <a:gd name="T68" fmla="*/ 290 w 603"/>
              <a:gd name="T69" fmla="*/ 402 h 604"/>
              <a:gd name="T70" fmla="*/ 244 w 603"/>
              <a:gd name="T71" fmla="*/ 571 h 604"/>
              <a:gd name="T72" fmla="*/ 336 w 603"/>
              <a:gd name="T73" fmla="*/ 450 h 604"/>
              <a:gd name="T74" fmla="*/ 336 w 603"/>
              <a:gd name="T75" fmla="*/ 450 h 604"/>
              <a:gd name="T76" fmla="*/ 260 w 603"/>
              <a:gd name="T77" fmla="*/ 236 h 604"/>
              <a:gd name="T78" fmla="*/ 420 w 603"/>
              <a:gd name="T79" fmla="*/ 172 h 604"/>
              <a:gd name="T80" fmla="*/ 477 w 603"/>
              <a:gd name="T81" fmla="*/ 255 h 604"/>
              <a:gd name="T82" fmla="*/ 71 w 603"/>
              <a:gd name="T83" fmla="*/ 378 h 604"/>
              <a:gd name="T84" fmla="*/ 79 w 603"/>
              <a:gd name="T85" fmla="*/ 257 h 604"/>
              <a:gd name="T86" fmla="*/ 75 w 603"/>
              <a:gd name="T87" fmla="*/ 380 h 604"/>
              <a:gd name="T88" fmla="*/ 221 w 603"/>
              <a:gd name="T89" fmla="*/ 267 h 604"/>
              <a:gd name="T90" fmla="*/ 97 w 603"/>
              <a:gd name="T91" fmla="*/ 218 h 604"/>
              <a:gd name="T92" fmla="*/ 175 w 603"/>
              <a:gd name="T93" fmla="*/ 280 h 604"/>
              <a:gd name="T94" fmla="*/ 57 w 603"/>
              <a:gd name="T95" fmla="*/ 217 h 604"/>
              <a:gd name="T96" fmla="*/ 492 w 603"/>
              <a:gd name="T97" fmla="*/ 230 h 604"/>
              <a:gd name="T98" fmla="*/ 499 w 603"/>
              <a:gd name="T99" fmla="*/ 218 h 604"/>
              <a:gd name="T100" fmla="*/ 201 w 603"/>
              <a:gd name="T101" fmla="*/ 122 h 604"/>
              <a:gd name="T102" fmla="*/ 409 w 603"/>
              <a:gd name="T103" fmla="*/ 148 h 604"/>
              <a:gd name="T104" fmla="*/ 409 w 603"/>
              <a:gd name="T105" fmla="*/ 148 h 604"/>
              <a:gd name="T106" fmla="*/ 281 w 603"/>
              <a:gd name="T107" fmla="*/ 44 h 604"/>
              <a:gd name="T108" fmla="*/ 383 w 603"/>
              <a:gd name="T109" fmla="*/ 125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3" h="604">
                <a:moveTo>
                  <a:pt x="302" y="604"/>
                </a:moveTo>
                <a:cubicBezTo>
                  <a:pt x="135" y="604"/>
                  <a:pt x="0" y="469"/>
                  <a:pt x="0" y="302"/>
                </a:cubicBezTo>
                <a:cubicBezTo>
                  <a:pt x="0" y="136"/>
                  <a:pt x="135" y="0"/>
                  <a:pt x="302" y="0"/>
                </a:cubicBezTo>
                <a:cubicBezTo>
                  <a:pt x="468" y="0"/>
                  <a:pt x="603" y="136"/>
                  <a:pt x="603" y="302"/>
                </a:cubicBezTo>
                <a:cubicBezTo>
                  <a:pt x="603" y="469"/>
                  <a:pt x="468" y="604"/>
                  <a:pt x="302" y="604"/>
                </a:cubicBezTo>
                <a:close/>
                <a:moveTo>
                  <a:pt x="220" y="571"/>
                </a:moveTo>
                <a:cubicBezTo>
                  <a:pt x="219" y="571"/>
                  <a:pt x="218" y="573"/>
                  <a:pt x="218" y="574"/>
                </a:cubicBezTo>
                <a:cubicBezTo>
                  <a:pt x="218" y="581"/>
                  <a:pt x="228" y="584"/>
                  <a:pt x="250" y="585"/>
                </a:cubicBezTo>
                <a:cubicBezTo>
                  <a:pt x="257" y="586"/>
                  <a:pt x="265" y="586"/>
                  <a:pt x="273" y="586"/>
                </a:cubicBezTo>
                <a:cubicBezTo>
                  <a:pt x="305" y="586"/>
                  <a:pt x="340" y="583"/>
                  <a:pt x="376" y="576"/>
                </a:cubicBezTo>
                <a:cubicBezTo>
                  <a:pt x="376" y="576"/>
                  <a:pt x="377" y="577"/>
                  <a:pt x="377" y="577"/>
                </a:cubicBezTo>
                <a:cubicBezTo>
                  <a:pt x="379" y="579"/>
                  <a:pt x="379" y="579"/>
                  <a:pt x="379" y="579"/>
                </a:cubicBezTo>
                <a:cubicBezTo>
                  <a:pt x="381" y="578"/>
                  <a:pt x="381" y="578"/>
                  <a:pt x="381" y="578"/>
                </a:cubicBezTo>
                <a:cubicBezTo>
                  <a:pt x="386" y="577"/>
                  <a:pt x="391" y="575"/>
                  <a:pt x="396" y="574"/>
                </a:cubicBezTo>
                <a:cubicBezTo>
                  <a:pt x="398" y="573"/>
                  <a:pt x="399" y="573"/>
                  <a:pt x="401" y="572"/>
                </a:cubicBezTo>
                <a:cubicBezTo>
                  <a:pt x="403" y="571"/>
                  <a:pt x="403" y="571"/>
                  <a:pt x="403" y="571"/>
                </a:cubicBezTo>
                <a:cubicBezTo>
                  <a:pt x="404" y="571"/>
                  <a:pt x="404" y="571"/>
                  <a:pt x="404" y="571"/>
                </a:cubicBezTo>
                <a:cubicBezTo>
                  <a:pt x="406" y="570"/>
                  <a:pt x="406" y="570"/>
                  <a:pt x="406" y="570"/>
                </a:cubicBezTo>
                <a:cubicBezTo>
                  <a:pt x="406" y="569"/>
                  <a:pt x="406" y="569"/>
                  <a:pt x="406" y="569"/>
                </a:cubicBezTo>
                <a:cubicBezTo>
                  <a:pt x="407" y="569"/>
                  <a:pt x="407" y="569"/>
                  <a:pt x="407" y="569"/>
                </a:cubicBezTo>
                <a:cubicBezTo>
                  <a:pt x="406" y="567"/>
                  <a:pt x="406" y="567"/>
                  <a:pt x="406" y="567"/>
                </a:cubicBezTo>
                <a:cubicBezTo>
                  <a:pt x="406" y="566"/>
                  <a:pt x="406" y="566"/>
                  <a:pt x="406" y="566"/>
                </a:cubicBezTo>
                <a:cubicBezTo>
                  <a:pt x="405" y="563"/>
                  <a:pt x="398" y="558"/>
                  <a:pt x="392" y="558"/>
                </a:cubicBezTo>
                <a:cubicBezTo>
                  <a:pt x="384" y="546"/>
                  <a:pt x="370" y="523"/>
                  <a:pt x="349" y="481"/>
                </a:cubicBezTo>
                <a:cubicBezTo>
                  <a:pt x="353" y="475"/>
                  <a:pt x="353" y="468"/>
                  <a:pt x="350" y="462"/>
                </a:cubicBezTo>
                <a:cubicBezTo>
                  <a:pt x="354" y="457"/>
                  <a:pt x="354" y="457"/>
                  <a:pt x="354" y="457"/>
                </a:cubicBezTo>
                <a:cubicBezTo>
                  <a:pt x="357" y="459"/>
                  <a:pt x="361" y="460"/>
                  <a:pt x="365" y="460"/>
                </a:cubicBezTo>
                <a:cubicBezTo>
                  <a:pt x="369" y="460"/>
                  <a:pt x="374" y="458"/>
                  <a:pt x="377" y="456"/>
                </a:cubicBezTo>
                <a:cubicBezTo>
                  <a:pt x="377" y="456"/>
                  <a:pt x="377" y="456"/>
                  <a:pt x="378" y="456"/>
                </a:cubicBezTo>
                <a:cubicBezTo>
                  <a:pt x="432" y="486"/>
                  <a:pt x="471" y="503"/>
                  <a:pt x="493" y="512"/>
                </a:cubicBezTo>
                <a:cubicBezTo>
                  <a:pt x="494" y="512"/>
                  <a:pt x="494" y="512"/>
                  <a:pt x="494" y="512"/>
                </a:cubicBezTo>
                <a:cubicBezTo>
                  <a:pt x="496" y="513"/>
                  <a:pt x="496" y="513"/>
                  <a:pt x="496" y="513"/>
                </a:cubicBezTo>
                <a:cubicBezTo>
                  <a:pt x="497" y="512"/>
                  <a:pt x="497" y="512"/>
                  <a:pt x="497" y="512"/>
                </a:cubicBezTo>
                <a:cubicBezTo>
                  <a:pt x="500" y="510"/>
                  <a:pt x="502" y="507"/>
                  <a:pt x="504" y="505"/>
                </a:cubicBezTo>
                <a:cubicBezTo>
                  <a:pt x="509" y="501"/>
                  <a:pt x="509" y="501"/>
                  <a:pt x="509" y="501"/>
                </a:cubicBezTo>
                <a:cubicBezTo>
                  <a:pt x="503" y="498"/>
                  <a:pt x="503" y="498"/>
                  <a:pt x="503" y="498"/>
                </a:cubicBezTo>
                <a:cubicBezTo>
                  <a:pt x="480" y="489"/>
                  <a:pt x="441" y="471"/>
                  <a:pt x="386" y="439"/>
                </a:cubicBezTo>
                <a:cubicBezTo>
                  <a:pt x="386" y="433"/>
                  <a:pt x="385" y="428"/>
                  <a:pt x="382" y="424"/>
                </a:cubicBezTo>
                <a:cubicBezTo>
                  <a:pt x="421" y="375"/>
                  <a:pt x="462" y="317"/>
                  <a:pt x="491" y="268"/>
                </a:cubicBezTo>
                <a:cubicBezTo>
                  <a:pt x="492" y="268"/>
                  <a:pt x="493" y="268"/>
                  <a:pt x="494" y="268"/>
                </a:cubicBezTo>
                <a:cubicBezTo>
                  <a:pt x="522" y="315"/>
                  <a:pt x="546" y="363"/>
                  <a:pt x="561" y="404"/>
                </a:cubicBezTo>
                <a:cubicBezTo>
                  <a:pt x="565" y="414"/>
                  <a:pt x="565" y="414"/>
                  <a:pt x="565" y="414"/>
                </a:cubicBezTo>
                <a:cubicBezTo>
                  <a:pt x="569" y="404"/>
                  <a:pt x="569" y="404"/>
                  <a:pt x="569" y="404"/>
                </a:cubicBezTo>
                <a:cubicBezTo>
                  <a:pt x="570" y="400"/>
                  <a:pt x="572" y="396"/>
                  <a:pt x="573" y="392"/>
                </a:cubicBezTo>
                <a:cubicBezTo>
                  <a:pt x="574" y="390"/>
                  <a:pt x="574" y="390"/>
                  <a:pt x="574" y="390"/>
                </a:cubicBezTo>
                <a:cubicBezTo>
                  <a:pt x="573" y="389"/>
                  <a:pt x="573" y="389"/>
                  <a:pt x="573" y="389"/>
                </a:cubicBezTo>
                <a:cubicBezTo>
                  <a:pt x="562" y="361"/>
                  <a:pt x="543" y="316"/>
                  <a:pt x="509" y="259"/>
                </a:cubicBezTo>
                <a:cubicBezTo>
                  <a:pt x="511" y="254"/>
                  <a:pt x="511" y="248"/>
                  <a:pt x="508" y="242"/>
                </a:cubicBezTo>
                <a:cubicBezTo>
                  <a:pt x="508" y="242"/>
                  <a:pt x="507" y="241"/>
                  <a:pt x="507" y="241"/>
                </a:cubicBezTo>
                <a:cubicBezTo>
                  <a:pt x="509" y="237"/>
                  <a:pt x="511" y="234"/>
                  <a:pt x="512" y="231"/>
                </a:cubicBezTo>
                <a:cubicBezTo>
                  <a:pt x="514" y="231"/>
                  <a:pt x="515" y="231"/>
                  <a:pt x="516" y="231"/>
                </a:cubicBezTo>
                <a:cubicBezTo>
                  <a:pt x="518" y="231"/>
                  <a:pt x="520" y="231"/>
                  <a:pt x="522" y="230"/>
                </a:cubicBezTo>
                <a:cubicBezTo>
                  <a:pt x="523" y="230"/>
                  <a:pt x="524" y="229"/>
                  <a:pt x="525" y="228"/>
                </a:cubicBezTo>
                <a:cubicBezTo>
                  <a:pt x="544" y="240"/>
                  <a:pt x="561" y="252"/>
                  <a:pt x="577" y="264"/>
                </a:cubicBezTo>
                <a:cubicBezTo>
                  <a:pt x="585" y="270"/>
                  <a:pt x="585" y="270"/>
                  <a:pt x="585" y="270"/>
                </a:cubicBezTo>
                <a:cubicBezTo>
                  <a:pt x="584" y="260"/>
                  <a:pt x="584" y="260"/>
                  <a:pt x="584" y="260"/>
                </a:cubicBezTo>
                <a:cubicBezTo>
                  <a:pt x="583" y="256"/>
                  <a:pt x="582" y="253"/>
                  <a:pt x="582" y="249"/>
                </a:cubicBezTo>
                <a:cubicBezTo>
                  <a:pt x="581" y="248"/>
                  <a:pt x="581" y="248"/>
                  <a:pt x="581" y="248"/>
                </a:cubicBezTo>
                <a:cubicBezTo>
                  <a:pt x="580" y="247"/>
                  <a:pt x="580" y="247"/>
                  <a:pt x="580" y="247"/>
                </a:cubicBezTo>
                <a:cubicBezTo>
                  <a:pt x="565" y="235"/>
                  <a:pt x="549" y="223"/>
                  <a:pt x="531" y="212"/>
                </a:cubicBezTo>
                <a:cubicBezTo>
                  <a:pt x="531" y="210"/>
                  <a:pt x="530" y="207"/>
                  <a:pt x="529" y="205"/>
                </a:cubicBezTo>
                <a:cubicBezTo>
                  <a:pt x="529" y="204"/>
                  <a:pt x="528" y="203"/>
                  <a:pt x="527" y="202"/>
                </a:cubicBezTo>
                <a:cubicBezTo>
                  <a:pt x="535" y="187"/>
                  <a:pt x="541" y="173"/>
                  <a:pt x="547" y="160"/>
                </a:cubicBezTo>
                <a:cubicBezTo>
                  <a:pt x="547" y="158"/>
                  <a:pt x="547" y="158"/>
                  <a:pt x="547" y="158"/>
                </a:cubicBezTo>
                <a:cubicBezTo>
                  <a:pt x="546" y="157"/>
                  <a:pt x="546" y="157"/>
                  <a:pt x="546" y="157"/>
                </a:cubicBezTo>
                <a:cubicBezTo>
                  <a:pt x="545" y="154"/>
                  <a:pt x="543" y="151"/>
                  <a:pt x="541" y="149"/>
                </a:cubicBezTo>
                <a:cubicBezTo>
                  <a:pt x="537" y="141"/>
                  <a:pt x="537" y="141"/>
                  <a:pt x="537" y="141"/>
                </a:cubicBezTo>
                <a:cubicBezTo>
                  <a:pt x="534" y="149"/>
                  <a:pt x="534" y="149"/>
                  <a:pt x="534" y="149"/>
                </a:cubicBezTo>
                <a:cubicBezTo>
                  <a:pt x="528" y="162"/>
                  <a:pt x="520" y="177"/>
                  <a:pt x="512" y="193"/>
                </a:cubicBezTo>
                <a:cubicBezTo>
                  <a:pt x="512" y="193"/>
                  <a:pt x="512" y="193"/>
                  <a:pt x="512" y="193"/>
                </a:cubicBezTo>
                <a:cubicBezTo>
                  <a:pt x="510" y="193"/>
                  <a:pt x="508" y="193"/>
                  <a:pt x="506" y="194"/>
                </a:cubicBezTo>
                <a:cubicBezTo>
                  <a:pt x="505" y="194"/>
                  <a:pt x="504" y="195"/>
                  <a:pt x="504" y="195"/>
                </a:cubicBezTo>
                <a:cubicBezTo>
                  <a:pt x="489" y="187"/>
                  <a:pt x="474" y="178"/>
                  <a:pt x="458" y="171"/>
                </a:cubicBezTo>
                <a:cubicBezTo>
                  <a:pt x="458" y="167"/>
                  <a:pt x="456" y="163"/>
                  <a:pt x="453" y="160"/>
                </a:cubicBezTo>
                <a:cubicBezTo>
                  <a:pt x="449" y="156"/>
                  <a:pt x="444" y="154"/>
                  <a:pt x="438" y="154"/>
                </a:cubicBezTo>
                <a:cubicBezTo>
                  <a:pt x="438" y="154"/>
                  <a:pt x="437" y="154"/>
                  <a:pt x="437" y="154"/>
                </a:cubicBezTo>
                <a:cubicBezTo>
                  <a:pt x="432" y="147"/>
                  <a:pt x="426" y="141"/>
                  <a:pt x="421" y="135"/>
                </a:cubicBezTo>
                <a:cubicBezTo>
                  <a:pt x="424" y="131"/>
                  <a:pt x="424" y="126"/>
                  <a:pt x="423" y="121"/>
                </a:cubicBezTo>
                <a:cubicBezTo>
                  <a:pt x="444" y="108"/>
                  <a:pt x="463" y="97"/>
                  <a:pt x="480" y="88"/>
                </a:cubicBezTo>
                <a:cubicBezTo>
                  <a:pt x="485" y="85"/>
                  <a:pt x="485" y="85"/>
                  <a:pt x="485" y="85"/>
                </a:cubicBezTo>
                <a:cubicBezTo>
                  <a:pt x="481" y="81"/>
                  <a:pt x="481" y="81"/>
                  <a:pt x="481" y="81"/>
                </a:cubicBezTo>
                <a:cubicBezTo>
                  <a:pt x="478" y="79"/>
                  <a:pt x="475" y="77"/>
                  <a:pt x="473" y="75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68" y="75"/>
                  <a:pt x="468" y="75"/>
                  <a:pt x="468" y="75"/>
                </a:cubicBezTo>
                <a:cubicBezTo>
                  <a:pt x="451" y="84"/>
                  <a:pt x="432" y="94"/>
                  <a:pt x="411" y="107"/>
                </a:cubicBezTo>
                <a:cubicBezTo>
                  <a:pt x="409" y="106"/>
                  <a:pt x="406" y="105"/>
                  <a:pt x="403" y="105"/>
                </a:cubicBezTo>
                <a:cubicBezTo>
                  <a:pt x="401" y="105"/>
                  <a:pt x="399" y="106"/>
                  <a:pt x="397" y="106"/>
                </a:cubicBezTo>
                <a:cubicBezTo>
                  <a:pt x="365" y="73"/>
                  <a:pt x="333" y="45"/>
                  <a:pt x="306" y="29"/>
                </a:cubicBezTo>
                <a:cubicBezTo>
                  <a:pt x="307" y="27"/>
                  <a:pt x="307" y="24"/>
                  <a:pt x="306" y="22"/>
                </a:cubicBezTo>
                <a:cubicBezTo>
                  <a:pt x="306" y="21"/>
                  <a:pt x="306" y="21"/>
                  <a:pt x="305" y="20"/>
                </a:cubicBezTo>
                <a:cubicBezTo>
                  <a:pt x="304" y="17"/>
                  <a:pt x="304" y="17"/>
                  <a:pt x="304" y="17"/>
                </a:cubicBezTo>
                <a:cubicBezTo>
                  <a:pt x="301" y="17"/>
                  <a:pt x="301" y="17"/>
                  <a:pt x="301" y="17"/>
                </a:cubicBezTo>
                <a:cubicBezTo>
                  <a:pt x="289" y="17"/>
                  <a:pt x="278" y="18"/>
                  <a:pt x="266" y="19"/>
                </a:cubicBezTo>
                <a:cubicBezTo>
                  <a:pt x="264" y="20"/>
                  <a:pt x="264" y="20"/>
                  <a:pt x="264" y="20"/>
                </a:cubicBezTo>
                <a:cubicBezTo>
                  <a:pt x="263" y="21"/>
                  <a:pt x="263" y="21"/>
                  <a:pt x="263" y="21"/>
                </a:cubicBezTo>
                <a:cubicBezTo>
                  <a:pt x="261" y="25"/>
                  <a:pt x="260" y="28"/>
                  <a:pt x="261" y="32"/>
                </a:cubicBezTo>
                <a:cubicBezTo>
                  <a:pt x="261" y="32"/>
                  <a:pt x="261" y="32"/>
                  <a:pt x="261" y="33"/>
                </a:cubicBezTo>
                <a:cubicBezTo>
                  <a:pt x="240" y="47"/>
                  <a:pt x="220" y="63"/>
                  <a:pt x="201" y="79"/>
                </a:cubicBezTo>
                <a:cubicBezTo>
                  <a:pt x="198" y="78"/>
                  <a:pt x="194" y="77"/>
                  <a:pt x="190" y="77"/>
                </a:cubicBezTo>
                <a:cubicBezTo>
                  <a:pt x="189" y="77"/>
                  <a:pt x="189" y="77"/>
                  <a:pt x="188" y="77"/>
                </a:cubicBezTo>
                <a:cubicBezTo>
                  <a:pt x="185" y="65"/>
                  <a:pt x="183" y="55"/>
                  <a:pt x="183" y="49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77" y="46"/>
                  <a:pt x="177" y="46"/>
                  <a:pt x="177" y="46"/>
                </a:cubicBezTo>
                <a:cubicBezTo>
                  <a:pt x="175" y="46"/>
                  <a:pt x="173" y="48"/>
                  <a:pt x="171" y="49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68" y="60"/>
                  <a:pt x="169" y="70"/>
                  <a:pt x="172" y="84"/>
                </a:cubicBezTo>
                <a:cubicBezTo>
                  <a:pt x="171" y="84"/>
                  <a:pt x="171" y="85"/>
                  <a:pt x="171" y="85"/>
                </a:cubicBezTo>
                <a:cubicBezTo>
                  <a:pt x="154" y="83"/>
                  <a:pt x="138" y="83"/>
                  <a:pt x="123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16" y="85"/>
                  <a:pt x="114" y="87"/>
                  <a:pt x="112" y="88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29" y="96"/>
                  <a:pt x="146" y="97"/>
                  <a:pt x="163" y="99"/>
                </a:cubicBezTo>
                <a:cubicBezTo>
                  <a:pt x="162" y="104"/>
                  <a:pt x="163" y="108"/>
                  <a:pt x="165" y="113"/>
                </a:cubicBezTo>
                <a:cubicBezTo>
                  <a:pt x="134" y="143"/>
                  <a:pt x="106" y="177"/>
                  <a:pt x="85" y="210"/>
                </a:cubicBezTo>
                <a:cubicBezTo>
                  <a:pt x="84" y="210"/>
                  <a:pt x="84" y="210"/>
                  <a:pt x="83" y="209"/>
                </a:cubicBezTo>
                <a:cubicBezTo>
                  <a:pt x="82" y="209"/>
                  <a:pt x="82" y="209"/>
                  <a:pt x="82" y="209"/>
                </a:cubicBezTo>
                <a:cubicBezTo>
                  <a:pt x="79" y="209"/>
                  <a:pt x="77" y="210"/>
                  <a:pt x="75" y="211"/>
                </a:cubicBezTo>
                <a:cubicBezTo>
                  <a:pt x="71" y="207"/>
                  <a:pt x="68" y="204"/>
                  <a:pt x="64" y="200"/>
                </a:cubicBezTo>
                <a:cubicBezTo>
                  <a:pt x="65" y="195"/>
                  <a:pt x="63" y="191"/>
                  <a:pt x="60" y="189"/>
                </a:cubicBezTo>
                <a:cubicBezTo>
                  <a:pt x="60" y="189"/>
                  <a:pt x="60" y="189"/>
                  <a:pt x="60" y="189"/>
                </a:cubicBezTo>
                <a:cubicBezTo>
                  <a:pt x="62" y="176"/>
                  <a:pt x="64" y="163"/>
                  <a:pt x="68" y="152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61" y="147"/>
                  <a:pt x="61" y="147"/>
                  <a:pt x="61" y="147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57" y="154"/>
                  <a:pt x="54" y="159"/>
                  <a:pt x="51" y="164"/>
                </a:cubicBezTo>
                <a:cubicBezTo>
                  <a:pt x="50" y="164"/>
                  <a:pt x="50" y="164"/>
                  <a:pt x="50" y="164"/>
                </a:cubicBezTo>
                <a:cubicBezTo>
                  <a:pt x="50" y="165"/>
                  <a:pt x="50" y="165"/>
                  <a:pt x="50" y="165"/>
                </a:cubicBezTo>
                <a:cubicBezTo>
                  <a:pt x="49" y="171"/>
                  <a:pt x="48" y="177"/>
                  <a:pt x="47" y="183"/>
                </a:cubicBezTo>
                <a:cubicBezTo>
                  <a:pt x="43" y="179"/>
                  <a:pt x="43" y="179"/>
                  <a:pt x="43" y="179"/>
                </a:cubicBezTo>
                <a:cubicBezTo>
                  <a:pt x="40" y="186"/>
                  <a:pt x="40" y="186"/>
                  <a:pt x="40" y="186"/>
                </a:cubicBezTo>
                <a:cubicBezTo>
                  <a:pt x="39" y="188"/>
                  <a:pt x="37" y="191"/>
                  <a:pt x="36" y="193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41" y="205"/>
                  <a:pt x="42" y="208"/>
                  <a:pt x="43" y="210"/>
                </a:cubicBezTo>
                <a:cubicBezTo>
                  <a:pt x="42" y="229"/>
                  <a:pt x="41" y="251"/>
                  <a:pt x="43" y="273"/>
                </a:cubicBezTo>
                <a:cubicBezTo>
                  <a:pt x="38" y="276"/>
                  <a:pt x="35" y="283"/>
                  <a:pt x="34" y="290"/>
                </a:cubicBezTo>
                <a:cubicBezTo>
                  <a:pt x="34" y="295"/>
                  <a:pt x="35" y="301"/>
                  <a:pt x="38" y="305"/>
                </a:cubicBezTo>
                <a:cubicBezTo>
                  <a:pt x="30" y="328"/>
                  <a:pt x="25" y="351"/>
                  <a:pt x="23" y="373"/>
                </a:cubicBezTo>
                <a:cubicBezTo>
                  <a:pt x="23" y="373"/>
                  <a:pt x="23" y="373"/>
                  <a:pt x="23" y="373"/>
                </a:cubicBezTo>
                <a:cubicBezTo>
                  <a:pt x="23" y="374"/>
                  <a:pt x="23" y="374"/>
                  <a:pt x="23" y="374"/>
                </a:cubicBezTo>
                <a:cubicBezTo>
                  <a:pt x="24" y="378"/>
                  <a:pt x="25" y="381"/>
                  <a:pt x="26" y="385"/>
                </a:cubicBezTo>
                <a:cubicBezTo>
                  <a:pt x="27" y="387"/>
                  <a:pt x="27" y="387"/>
                  <a:pt x="27" y="387"/>
                </a:cubicBezTo>
                <a:cubicBezTo>
                  <a:pt x="34" y="386"/>
                  <a:pt x="34" y="386"/>
                  <a:pt x="34" y="386"/>
                </a:cubicBezTo>
                <a:cubicBezTo>
                  <a:pt x="34" y="384"/>
                  <a:pt x="34" y="384"/>
                  <a:pt x="34" y="384"/>
                </a:cubicBezTo>
                <a:cubicBezTo>
                  <a:pt x="36" y="364"/>
                  <a:pt x="40" y="343"/>
                  <a:pt x="47" y="321"/>
                </a:cubicBezTo>
                <a:cubicBezTo>
                  <a:pt x="50" y="341"/>
                  <a:pt x="53" y="361"/>
                  <a:pt x="58" y="382"/>
                </a:cubicBezTo>
                <a:cubicBezTo>
                  <a:pt x="52" y="387"/>
                  <a:pt x="51" y="396"/>
                  <a:pt x="53" y="405"/>
                </a:cubicBezTo>
                <a:cubicBezTo>
                  <a:pt x="53" y="405"/>
                  <a:pt x="54" y="406"/>
                  <a:pt x="54" y="406"/>
                </a:cubicBezTo>
                <a:cubicBezTo>
                  <a:pt x="49" y="413"/>
                  <a:pt x="46" y="419"/>
                  <a:pt x="43" y="424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43" y="428"/>
                  <a:pt x="43" y="428"/>
                  <a:pt x="43" y="428"/>
                </a:cubicBezTo>
                <a:cubicBezTo>
                  <a:pt x="44" y="430"/>
                  <a:pt x="45" y="433"/>
                  <a:pt x="46" y="435"/>
                </a:cubicBezTo>
                <a:cubicBezTo>
                  <a:pt x="50" y="442"/>
                  <a:pt x="50" y="442"/>
                  <a:pt x="50" y="442"/>
                </a:cubicBezTo>
                <a:cubicBezTo>
                  <a:pt x="54" y="435"/>
                  <a:pt x="54" y="435"/>
                  <a:pt x="54" y="435"/>
                </a:cubicBezTo>
                <a:cubicBezTo>
                  <a:pt x="56" y="430"/>
                  <a:pt x="60" y="425"/>
                  <a:pt x="65" y="419"/>
                </a:cubicBezTo>
                <a:cubicBezTo>
                  <a:pt x="65" y="419"/>
                  <a:pt x="66" y="420"/>
                  <a:pt x="67" y="420"/>
                </a:cubicBezTo>
                <a:cubicBezTo>
                  <a:pt x="74" y="447"/>
                  <a:pt x="82" y="474"/>
                  <a:pt x="91" y="499"/>
                </a:cubicBezTo>
                <a:cubicBezTo>
                  <a:pt x="92" y="499"/>
                  <a:pt x="92" y="499"/>
                  <a:pt x="92" y="499"/>
                </a:cubicBezTo>
                <a:cubicBezTo>
                  <a:pt x="92" y="500"/>
                  <a:pt x="92" y="500"/>
                  <a:pt x="92" y="500"/>
                </a:cubicBezTo>
                <a:cubicBezTo>
                  <a:pt x="95" y="503"/>
                  <a:pt x="97" y="505"/>
                  <a:pt x="99" y="508"/>
                </a:cubicBezTo>
                <a:cubicBezTo>
                  <a:pt x="101" y="509"/>
                  <a:pt x="101" y="509"/>
                  <a:pt x="101" y="509"/>
                </a:cubicBezTo>
                <a:cubicBezTo>
                  <a:pt x="107" y="505"/>
                  <a:pt x="107" y="505"/>
                  <a:pt x="107" y="505"/>
                </a:cubicBezTo>
                <a:cubicBezTo>
                  <a:pt x="106" y="503"/>
                  <a:pt x="106" y="503"/>
                  <a:pt x="106" y="503"/>
                </a:cubicBezTo>
                <a:cubicBezTo>
                  <a:pt x="96" y="476"/>
                  <a:pt x="88" y="448"/>
                  <a:pt x="80" y="418"/>
                </a:cubicBezTo>
                <a:cubicBezTo>
                  <a:pt x="83" y="417"/>
                  <a:pt x="85" y="414"/>
                  <a:pt x="87" y="410"/>
                </a:cubicBezTo>
                <a:cubicBezTo>
                  <a:pt x="88" y="405"/>
                  <a:pt x="88" y="400"/>
                  <a:pt x="87" y="394"/>
                </a:cubicBezTo>
                <a:cubicBezTo>
                  <a:pt x="86" y="394"/>
                  <a:pt x="86" y="393"/>
                  <a:pt x="86" y="393"/>
                </a:cubicBezTo>
                <a:cubicBezTo>
                  <a:pt x="104" y="372"/>
                  <a:pt x="128" y="348"/>
                  <a:pt x="156" y="324"/>
                </a:cubicBezTo>
                <a:cubicBezTo>
                  <a:pt x="159" y="326"/>
                  <a:pt x="164" y="327"/>
                  <a:pt x="168" y="327"/>
                </a:cubicBezTo>
                <a:cubicBezTo>
                  <a:pt x="170" y="327"/>
                  <a:pt x="172" y="327"/>
                  <a:pt x="173" y="327"/>
                </a:cubicBezTo>
                <a:cubicBezTo>
                  <a:pt x="176" y="326"/>
                  <a:pt x="178" y="325"/>
                  <a:pt x="180" y="324"/>
                </a:cubicBezTo>
                <a:cubicBezTo>
                  <a:pt x="215" y="351"/>
                  <a:pt x="253" y="378"/>
                  <a:pt x="290" y="402"/>
                </a:cubicBezTo>
                <a:cubicBezTo>
                  <a:pt x="298" y="421"/>
                  <a:pt x="307" y="440"/>
                  <a:pt x="316" y="457"/>
                </a:cubicBezTo>
                <a:cubicBezTo>
                  <a:pt x="312" y="462"/>
                  <a:pt x="311" y="469"/>
                  <a:pt x="313" y="476"/>
                </a:cubicBezTo>
                <a:cubicBezTo>
                  <a:pt x="281" y="512"/>
                  <a:pt x="251" y="543"/>
                  <a:pt x="220" y="571"/>
                </a:cubicBezTo>
                <a:close/>
                <a:moveTo>
                  <a:pt x="282" y="573"/>
                </a:moveTo>
                <a:cubicBezTo>
                  <a:pt x="264" y="573"/>
                  <a:pt x="251" y="572"/>
                  <a:pt x="244" y="571"/>
                </a:cubicBezTo>
                <a:cubicBezTo>
                  <a:pt x="271" y="547"/>
                  <a:pt x="298" y="520"/>
                  <a:pt x="326" y="489"/>
                </a:cubicBezTo>
                <a:cubicBezTo>
                  <a:pt x="328" y="490"/>
                  <a:pt x="331" y="490"/>
                  <a:pt x="333" y="490"/>
                </a:cubicBezTo>
                <a:cubicBezTo>
                  <a:pt x="354" y="530"/>
                  <a:pt x="368" y="552"/>
                  <a:pt x="377" y="564"/>
                </a:cubicBezTo>
                <a:cubicBezTo>
                  <a:pt x="345" y="570"/>
                  <a:pt x="313" y="573"/>
                  <a:pt x="282" y="573"/>
                </a:cubicBezTo>
                <a:close/>
                <a:moveTo>
                  <a:pt x="336" y="450"/>
                </a:moveTo>
                <a:cubicBezTo>
                  <a:pt x="335" y="450"/>
                  <a:pt x="335" y="450"/>
                  <a:pt x="334" y="450"/>
                </a:cubicBezTo>
                <a:cubicBezTo>
                  <a:pt x="330" y="441"/>
                  <a:pt x="325" y="431"/>
                  <a:pt x="321" y="422"/>
                </a:cubicBezTo>
                <a:cubicBezTo>
                  <a:pt x="327" y="426"/>
                  <a:pt x="334" y="430"/>
                  <a:pt x="340" y="434"/>
                </a:cubicBezTo>
                <a:cubicBezTo>
                  <a:pt x="340" y="437"/>
                  <a:pt x="341" y="440"/>
                  <a:pt x="342" y="443"/>
                </a:cubicBezTo>
                <a:cubicBezTo>
                  <a:pt x="340" y="445"/>
                  <a:pt x="338" y="448"/>
                  <a:pt x="336" y="450"/>
                </a:cubicBezTo>
                <a:close/>
                <a:moveTo>
                  <a:pt x="350" y="417"/>
                </a:moveTo>
                <a:cubicBezTo>
                  <a:pt x="335" y="408"/>
                  <a:pt x="320" y="398"/>
                  <a:pt x="306" y="389"/>
                </a:cubicBezTo>
                <a:cubicBezTo>
                  <a:pt x="288" y="350"/>
                  <a:pt x="270" y="307"/>
                  <a:pt x="254" y="266"/>
                </a:cubicBezTo>
                <a:cubicBezTo>
                  <a:pt x="261" y="260"/>
                  <a:pt x="263" y="249"/>
                  <a:pt x="261" y="239"/>
                </a:cubicBezTo>
                <a:cubicBezTo>
                  <a:pt x="261" y="238"/>
                  <a:pt x="260" y="237"/>
                  <a:pt x="260" y="236"/>
                </a:cubicBezTo>
                <a:cubicBezTo>
                  <a:pt x="293" y="210"/>
                  <a:pt x="328" y="184"/>
                  <a:pt x="362" y="161"/>
                </a:cubicBezTo>
                <a:cubicBezTo>
                  <a:pt x="366" y="164"/>
                  <a:pt x="371" y="166"/>
                  <a:pt x="376" y="166"/>
                </a:cubicBezTo>
                <a:cubicBezTo>
                  <a:pt x="381" y="166"/>
                  <a:pt x="386" y="164"/>
                  <a:pt x="390" y="161"/>
                </a:cubicBezTo>
                <a:cubicBezTo>
                  <a:pt x="390" y="160"/>
                  <a:pt x="391" y="160"/>
                  <a:pt x="391" y="159"/>
                </a:cubicBezTo>
                <a:cubicBezTo>
                  <a:pt x="400" y="163"/>
                  <a:pt x="410" y="168"/>
                  <a:pt x="420" y="172"/>
                </a:cubicBezTo>
                <a:cubicBezTo>
                  <a:pt x="420" y="177"/>
                  <a:pt x="422" y="182"/>
                  <a:pt x="426" y="186"/>
                </a:cubicBezTo>
                <a:cubicBezTo>
                  <a:pt x="430" y="190"/>
                  <a:pt x="435" y="192"/>
                  <a:pt x="441" y="192"/>
                </a:cubicBezTo>
                <a:cubicBezTo>
                  <a:pt x="442" y="192"/>
                  <a:pt x="442" y="192"/>
                  <a:pt x="443" y="192"/>
                </a:cubicBezTo>
                <a:cubicBezTo>
                  <a:pt x="455" y="208"/>
                  <a:pt x="466" y="224"/>
                  <a:pt x="476" y="241"/>
                </a:cubicBezTo>
                <a:cubicBezTo>
                  <a:pt x="475" y="245"/>
                  <a:pt x="475" y="250"/>
                  <a:pt x="477" y="255"/>
                </a:cubicBezTo>
                <a:cubicBezTo>
                  <a:pt x="447" y="305"/>
                  <a:pt x="406" y="364"/>
                  <a:pt x="366" y="414"/>
                </a:cubicBezTo>
                <a:cubicBezTo>
                  <a:pt x="364" y="413"/>
                  <a:pt x="363" y="413"/>
                  <a:pt x="362" y="413"/>
                </a:cubicBezTo>
                <a:cubicBezTo>
                  <a:pt x="357" y="413"/>
                  <a:pt x="353" y="414"/>
                  <a:pt x="350" y="417"/>
                </a:cubicBezTo>
                <a:close/>
                <a:moveTo>
                  <a:pt x="75" y="380"/>
                </a:moveTo>
                <a:cubicBezTo>
                  <a:pt x="73" y="379"/>
                  <a:pt x="72" y="379"/>
                  <a:pt x="71" y="378"/>
                </a:cubicBezTo>
                <a:cubicBezTo>
                  <a:pt x="66" y="355"/>
                  <a:pt x="62" y="332"/>
                  <a:pt x="60" y="310"/>
                </a:cubicBezTo>
                <a:cubicBezTo>
                  <a:pt x="65" y="306"/>
                  <a:pt x="68" y="300"/>
                  <a:pt x="69" y="292"/>
                </a:cubicBezTo>
                <a:cubicBezTo>
                  <a:pt x="69" y="287"/>
                  <a:pt x="68" y="281"/>
                  <a:pt x="65" y="276"/>
                </a:cubicBezTo>
                <a:cubicBezTo>
                  <a:pt x="68" y="270"/>
                  <a:pt x="71" y="263"/>
                  <a:pt x="75" y="256"/>
                </a:cubicBezTo>
                <a:cubicBezTo>
                  <a:pt x="76" y="256"/>
                  <a:pt x="78" y="257"/>
                  <a:pt x="79" y="257"/>
                </a:cubicBezTo>
                <a:cubicBezTo>
                  <a:pt x="80" y="257"/>
                  <a:pt x="80" y="257"/>
                  <a:pt x="81" y="257"/>
                </a:cubicBezTo>
                <a:cubicBezTo>
                  <a:pt x="85" y="257"/>
                  <a:pt x="90" y="255"/>
                  <a:pt x="93" y="252"/>
                </a:cubicBezTo>
                <a:cubicBezTo>
                  <a:pt x="110" y="266"/>
                  <a:pt x="127" y="281"/>
                  <a:pt x="145" y="296"/>
                </a:cubicBezTo>
                <a:cubicBezTo>
                  <a:pt x="144" y="300"/>
                  <a:pt x="144" y="304"/>
                  <a:pt x="145" y="308"/>
                </a:cubicBezTo>
                <a:cubicBezTo>
                  <a:pt x="117" y="333"/>
                  <a:pt x="93" y="358"/>
                  <a:pt x="75" y="380"/>
                </a:cubicBezTo>
                <a:close/>
                <a:moveTo>
                  <a:pt x="274" y="368"/>
                </a:moveTo>
                <a:cubicBezTo>
                  <a:pt x="246" y="348"/>
                  <a:pt x="217" y="328"/>
                  <a:pt x="190" y="307"/>
                </a:cubicBezTo>
                <a:cubicBezTo>
                  <a:pt x="191" y="304"/>
                  <a:pt x="191" y="301"/>
                  <a:pt x="190" y="298"/>
                </a:cubicBezTo>
                <a:cubicBezTo>
                  <a:pt x="190" y="296"/>
                  <a:pt x="189" y="295"/>
                  <a:pt x="189" y="294"/>
                </a:cubicBezTo>
                <a:cubicBezTo>
                  <a:pt x="199" y="285"/>
                  <a:pt x="210" y="276"/>
                  <a:pt x="221" y="267"/>
                </a:cubicBezTo>
                <a:cubicBezTo>
                  <a:pt x="225" y="270"/>
                  <a:pt x="230" y="272"/>
                  <a:pt x="235" y="273"/>
                </a:cubicBezTo>
                <a:cubicBezTo>
                  <a:pt x="247" y="304"/>
                  <a:pt x="261" y="337"/>
                  <a:pt x="274" y="368"/>
                </a:cubicBezTo>
                <a:close/>
                <a:moveTo>
                  <a:pt x="157" y="281"/>
                </a:moveTo>
                <a:cubicBezTo>
                  <a:pt x="138" y="265"/>
                  <a:pt x="119" y="250"/>
                  <a:pt x="101" y="234"/>
                </a:cubicBezTo>
                <a:cubicBezTo>
                  <a:pt x="102" y="228"/>
                  <a:pt x="100" y="223"/>
                  <a:pt x="97" y="218"/>
                </a:cubicBezTo>
                <a:cubicBezTo>
                  <a:pt x="118" y="187"/>
                  <a:pt x="145" y="153"/>
                  <a:pt x="175" y="124"/>
                </a:cubicBezTo>
                <a:cubicBezTo>
                  <a:pt x="177" y="125"/>
                  <a:pt x="180" y="126"/>
                  <a:pt x="183" y="126"/>
                </a:cubicBezTo>
                <a:cubicBezTo>
                  <a:pt x="191" y="155"/>
                  <a:pt x="203" y="189"/>
                  <a:pt x="217" y="226"/>
                </a:cubicBezTo>
                <a:cubicBezTo>
                  <a:pt x="211" y="233"/>
                  <a:pt x="209" y="242"/>
                  <a:pt x="211" y="250"/>
                </a:cubicBezTo>
                <a:cubicBezTo>
                  <a:pt x="198" y="261"/>
                  <a:pt x="187" y="271"/>
                  <a:pt x="175" y="280"/>
                </a:cubicBezTo>
                <a:cubicBezTo>
                  <a:pt x="173" y="279"/>
                  <a:pt x="170" y="279"/>
                  <a:pt x="167" y="279"/>
                </a:cubicBezTo>
                <a:cubicBezTo>
                  <a:pt x="165" y="279"/>
                  <a:pt x="163" y="279"/>
                  <a:pt x="162" y="279"/>
                </a:cubicBezTo>
                <a:cubicBezTo>
                  <a:pt x="160" y="280"/>
                  <a:pt x="159" y="280"/>
                  <a:pt x="157" y="281"/>
                </a:cubicBezTo>
                <a:close/>
                <a:moveTo>
                  <a:pt x="56" y="260"/>
                </a:moveTo>
                <a:cubicBezTo>
                  <a:pt x="56" y="245"/>
                  <a:pt x="56" y="231"/>
                  <a:pt x="57" y="217"/>
                </a:cubicBezTo>
                <a:cubicBezTo>
                  <a:pt x="59" y="219"/>
                  <a:pt x="61" y="221"/>
                  <a:pt x="63" y="223"/>
                </a:cubicBezTo>
                <a:cubicBezTo>
                  <a:pt x="62" y="226"/>
                  <a:pt x="61" y="229"/>
                  <a:pt x="61" y="231"/>
                </a:cubicBezTo>
                <a:cubicBezTo>
                  <a:pt x="60" y="236"/>
                  <a:pt x="61" y="241"/>
                  <a:pt x="63" y="246"/>
                </a:cubicBezTo>
                <a:cubicBezTo>
                  <a:pt x="61" y="250"/>
                  <a:pt x="58" y="255"/>
                  <a:pt x="56" y="260"/>
                </a:cubicBezTo>
                <a:close/>
                <a:moveTo>
                  <a:pt x="492" y="230"/>
                </a:moveTo>
                <a:cubicBezTo>
                  <a:pt x="492" y="230"/>
                  <a:pt x="491" y="230"/>
                  <a:pt x="491" y="230"/>
                </a:cubicBezTo>
                <a:cubicBezTo>
                  <a:pt x="491" y="230"/>
                  <a:pt x="490" y="230"/>
                  <a:pt x="490" y="230"/>
                </a:cubicBezTo>
                <a:cubicBezTo>
                  <a:pt x="483" y="218"/>
                  <a:pt x="475" y="206"/>
                  <a:pt x="467" y="195"/>
                </a:cubicBezTo>
                <a:cubicBezTo>
                  <a:pt x="477" y="200"/>
                  <a:pt x="487" y="206"/>
                  <a:pt x="497" y="211"/>
                </a:cubicBezTo>
                <a:cubicBezTo>
                  <a:pt x="497" y="214"/>
                  <a:pt x="498" y="216"/>
                  <a:pt x="499" y="218"/>
                </a:cubicBezTo>
                <a:cubicBezTo>
                  <a:pt x="497" y="222"/>
                  <a:pt x="494" y="226"/>
                  <a:pt x="492" y="230"/>
                </a:cubicBezTo>
                <a:close/>
                <a:moveTo>
                  <a:pt x="247" y="221"/>
                </a:moveTo>
                <a:cubicBezTo>
                  <a:pt x="244" y="219"/>
                  <a:pt x="239" y="218"/>
                  <a:pt x="235" y="218"/>
                </a:cubicBezTo>
                <a:cubicBezTo>
                  <a:pt x="235" y="218"/>
                  <a:pt x="235" y="218"/>
                  <a:pt x="235" y="218"/>
                </a:cubicBezTo>
                <a:cubicBezTo>
                  <a:pt x="221" y="183"/>
                  <a:pt x="210" y="150"/>
                  <a:pt x="201" y="122"/>
                </a:cubicBezTo>
                <a:cubicBezTo>
                  <a:pt x="201" y="122"/>
                  <a:pt x="202" y="122"/>
                  <a:pt x="202" y="122"/>
                </a:cubicBezTo>
                <a:cubicBezTo>
                  <a:pt x="208" y="118"/>
                  <a:pt x="211" y="112"/>
                  <a:pt x="213" y="106"/>
                </a:cubicBezTo>
                <a:cubicBezTo>
                  <a:pt x="245" y="112"/>
                  <a:pt x="295" y="124"/>
                  <a:pt x="353" y="145"/>
                </a:cubicBezTo>
                <a:cubicBezTo>
                  <a:pt x="318" y="168"/>
                  <a:pt x="282" y="194"/>
                  <a:pt x="247" y="221"/>
                </a:cubicBezTo>
                <a:close/>
                <a:moveTo>
                  <a:pt x="409" y="148"/>
                </a:moveTo>
                <a:cubicBezTo>
                  <a:pt x="405" y="146"/>
                  <a:pt x="400" y="144"/>
                  <a:pt x="396" y="142"/>
                </a:cubicBezTo>
                <a:cubicBezTo>
                  <a:pt x="396" y="142"/>
                  <a:pt x="396" y="141"/>
                  <a:pt x="396" y="141"/>
                </a:cubicBezTo>
                <a:cubicBezTo>
                  <a:pt x="399" y="143"/>
                  <a:pt x="402" y="144"/>
                  <a:pt x="406" y="144"/>
                </a:cubicBezTo>
                <a:cubicBezTo>
                  <a:pt x="406" y="144"/>
                  <a:pt x="406" y="144"/>
                  <a:pt x="406" y="144"/>
                </a:cubicBezTo>
                <a:cubicBezTo>
                  <a:pt x="407" y="145"/>
                  <a:pt x="408" y="146"/>
                  <a:pt x="409" y="148"/>
                </a:cubicBezTo>
                <a:close/>
                <a:moveTo>
                  <a:pt x="359" y="128"/>
                </a:moveTo>
                <a:cubicBezTo>
                  <a:pt x="311" y="111"/>
                  <a:pt x="258" y="97"/>
                  <a:pt x="211" y="90"/>
                </a:cubicBezTo>
                <a:cubicBezTo>
                  <a:pt x="211" y="90"/>
                  <a:pt x="211" y="89"/>
                  <a:pt x="211" y="89"/>
                </a:cubicBezTo>
                <a:cubicBezTo>
                  <a:pt x="230" y="72"/>
                  <a:pt x="249" y="57"/>
                  <a:pt x="270" y="42"/>
                </a:cubicBezTo>
                <a:cubicBezTo>
                  <a:pt x="273" y="43"/>
                  <a:pt x="277" y="44"/>
                  <a:pt x="281" y="44"/>
                </a:cubicBezTo>
                <a:cubicBezTo>
                  <a:pt x="283" y="44"/>
                  <a:pt x="285" y="44"/>
                  <a:pt x="287" y="44"/>
                </a:cubicBezTo>
                <a:cubicBezTo>
                  <a:pt x="290" y="43"/>
                  <a:pt x="293" y="42"/>
                  <a:pt x="296" y="40"/>
                </a:cubicBezTo>
                <a:cubicBezTo>
                  <a:pt x="323" y="57"/>
                  <a:pt x="355" y="86"/>
                  <a:pt x="386" y="120"/>
                </a:cubicBezTo>
                <a:cubicBezTo>
                  <a:pt x="385" y="121"/>
                  <a:pt x="385" y="122"/>
                  <a:pt x="385" y="123"/>
                </a:cubicBezTo>
                <a:cubicBezTo>
                  <a:pt x="383" y="125"/>
                  <a:pt x="383" y="125"/>
                  <a:pt x="383" y="125"/>
                </a:cubicBezTo>
                <a:cubicBezTo>
                  <a:pt x="380" y="123"/>
                  <a:pt x="376" y="123"/>
                  <a:pt x="373" y="123"/>
                </a:cubicBezTo>
                <a:cubicBezTo>
                  <a:pt x="368" y="123"/>
                  <a:pt x="363" y="125"/>
                  <a:pt x="359" y="1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sz="1837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965E777-E4FD-4C57-8D95-B4E9C275F2A0}"/>
              </a:ext>
            </a:extLst>
          </p:cNvPr>
          <p:cNvGrpSpPr/>
          <p:nvPr/>
        </p:nvGrpSpPr>
        <p:grpSpPr>
          <a:xfrm>
            <a:off x="6445816" y="2525268"/>
            <a:ext cx="344027" cy="228094"/>
            <a:chOff x="9636125" y="942975"/>
            <a:chExt cx="579438" cy="384175"/>
          </a:xfrm>
          <a:solidFill>
            <a:schemeClr val="bg1">
              <a:lumMod val="50000"/>
            </a:schemeClr>
          </a:solidFill>
        </p:grpSpPr>
        <p:sp>
          <p:nvSpPr>
            <p:cNvPr id="54" name="Freeform 43">
              <a:extLst>
                <a:ext uri="{FF2B5EF4-FFF2-40B4-BE49-F238E27FC236}">
                  <a16:creationId xmlns:a16="http://schemas.microsoft.com/office/drawing/2014/main" id="{5FD2159A-E74E-41C3-9A4B-C5E9CC752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2638" y="942975"/>
              <a:ext cx="506413" cy="288925"/>
            </a:xfrm>
            <a:custGeom>
              <a:avLst/>
              <a:gdLst>
                <a:gd name="T0" fmla="*/ 17 w 292"/>
                <a:gd name="T1" fmla="*/ 18 h 167"/>
                <a:gd name="T2" fmla="*/ 275 w 292"/>
                <a:gd name="T3" fmla="*/ 18 h 167"/>
                <a:gd name="T4" fmla="*/ 275 w 292"/>
                <a:gd name="T5" fmla="*/ 167 h 167"/>
                <a:gd name="T6" fmla="*/ 292 w 292"/>
                <a:gd name="T7" fmla="*/ 167 h 167"/>
                <a:gd name="T8" fmla="*/ 292 w 292"/>
                <a:gd name="T9" fmla="*/ 16 h 167"/>
                <a:gd name="T10" fmla="*/ 277 w 292"/>
                <a:gd name="T11" fmla="*/ 0 h 167"/>
                <a:gd name="T12" fmla="*/ 15 w 292"/>
                <a:gd name="T13" fmla="*/ 0 h 167"/>
                <a:gd name="T14" fmla="*/ 0 w 292"/>
                <a:gd name="T15" fmla="*/ 16 h 167"/>
                <a:gd name="T16" fmla="*/ 0 w 292"/>
                <a:gd name="T17" fmla="*/ 167 h 167"/>
                <a:gd name="T18" fmla="*/ 17 w 292"/>
                <a:gd name="T19" fmla="*/ 167 h 167"/>
                <a:gd name="T20" fmla="*/ 17 w 292"/>
                <a:gd name="T21" fmla="*/ 1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2" h="167">
                  <a:moveTo>
                    <a:pt x="17" y="18"/>
                  </a:moveTo>
                  <a:cubicBezTo>
                    <a:pt x="275" y="18"/>
                    <a:pt x="275" y="18"/>
                    <a:pt x="275" y="18"/>
                  </a:cubicBezTo>
                  <a:cubicBezTo>
                    <a:pt x="275" y="167"/>
                    <a:pt x="275" y="167"/>
                    <a:pt x="275" y="167"/>
                  </a:cubicBezTo>
                  <a:cubicBezTo>
                    <a:pt x="292" y="167"/>
                    <a:pt x="292" y="167"/>
                    <a:pt x="292" y="167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7"/>
                    <a:pt x="286" y="0"/>
                    <a:pt x="27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7" y="167"/>
                    <a:pt x="17" y="167"/>
                    <a:pt x="17" y="167"/>
                  </a:cubicBezTo>
                  <a:lnTo>
                    <a:pt x="17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B5B39619-F7B9-4278-A952-4E4FE0E671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36125" y="1258888"/>
              <a:ext cx="579438" cy="68262"/>
            </a:xfrm>
            <a:custGeom>
              <a:avLst/>
              <a:gdLst>
                <a:gd name="T0" fmla="*/ 323 w 334"/>
                <a:gd name="T1" fmla="*/ 0 h 40"/>
                <a:gd name="T2" fmla="*/ 11 w 334"/>
                <a:gd name="T3" fmla="*/ 0 h 40"/>
                <a:gd name="T4" fmla="*/ 0 w 334"/>
                <a:gd name="T5" fmla="*/ 11 h 40"/>
                <a:gd name="T6" fmla="*/ 3 w 334"/>
                <a:gd name="T7" fmla="*/ 30 h 40"/>
                <a:gd name="T8" fmla="*/ 14 w 334"/>
                <a:gd name="T9" fmla="*/ 40 h 40"/>
                <a:gd name="T10" fmla="*/ 320 w 334"/>
                <a:gd name="T11" fmla="*/ 40 h 40"/>
                <a:gd name="T12" fmla="*/ 331 w 334"/>
                <a:gd name="T13" fmla="*/ 30 h 40"/>
                <a:gd name="T14" fmla="*/ 334 w 334"/>
                <a:gd name="T15" fmla="*/ 11 h 40"/>
                <a:gd name="T16" fmla="*/ 323 w 334"/>
                <a:gd name="T17" fmla="*/ 0 h 40"/>
                <a:gd name="T18" fmla="*/ 41 w 334"/>
                <a:gd name="T19" fmla="*/ 29 h 40"/>
                <a:gd name="T20" fmla="*/ 32 w 334"/>
                <a:gd name="T21" fmla="*/ 21 h 40"/>
                <a:gd name="T22" fmla="*/ 41 w 334"/>
                <a:gd name="T23" fmla="*/ 12 h 40"/>
                <a:gd name="T24" fmla="*/ 50 w 334"/>
                <a:gd name="T25" fmla="*/ 21 h 40"/>
                <a:gd name="T26" fmla="*/ 41 w 334"/>
                <a:gd name="T27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4" h="40">
                  <a:moveTo>
                    <a:pt x="32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5" y="36"/>
                    <a:pt x="8" y="40"/>
                    <a:pt x="14" y="40"/>
                  </a:cubicBezTo>
                  <a:cubicBezTo>
                    <a:pt x="320" y="40"/>
                    <a:pt x="320" y="40"/>
                    <a:pt x="320" y="40"/>
                  </a:cubicBezTo>
                  <a:cubicBezTo>
                    <a:pt x="326" y="40"/>
                    <a:pt x="328" y="37"/>
                    <a:pt x="331" y="30"/>
                  </a:cubicBezTo>
                  <a:cubicBezTo>
                    <a:pt x="334" y="11"/>
                    <a:pt x="334" y="11"/>
                    <a:pt x="334" y="11"/>
                  </a:cubicBezTo>
                  <a:cubicBezTo>
                    <a:pt x="334" y="5"/>
                    <a:pt x="329" y="0"/>
                    <a:pt x="323" y="0"/>
                  </a:cubicBezTo>
                  <a:close/>
                  <a:moveTo>
                    <a:pt x="41" y="29"/>
                  </a:moveTo>
                  <a:cubicBezTo>
                    <a:pt x="36" y="29"/>
                    <a:pt x="32" y="26"/>
                    <a:pt x="32" y="21"/>
                  </a:cubicBezTo>
                  <a:cubicBezTo>
                    <a:pt x="32" y="16"/>
                    <a:pt x="36" y="12"/>
                    <a:pt x="41" y="12"/>
                  </a:cubicBezTo>
                  <a:cubicBezTo>
                    <a:pt x="46" y="12"/>
                    <a:pt x="50" y="16"/>
                    <a:pt x="50" y="21"/>
                  </a:cubicBezTo>
                  <a:cubicBezTo>
                    <a:pt x="50" y="26"/>
                    <a:pt x="46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83421D2-71B5-4A98-9A02-F49BAFCA2A62}"/>
              </a:ext>
            </a:extLst>
          </p:cNvPr>
          <p:cNvGrpSpPr/>
          <p:nvPr/>
        </p:nvGrpSpPr>
        <p:grpSpPr>
          <a:xfrm>
            <a:off x="7317379" y="2494083"/>
            <a:ext cx="236226" cy="290465"/>
            <a:chOff x="5567363" y="928688"/>
            <a:chExt cx="525462" cy="646112"/>
          </a:xfrm>
          <a:solidFill>
            <a:schemeClr val="bg1">
              <a:lumMod val="50000"/>
            </a:schemeClr>
          </a:solidFill>
        </p:grpSpPr>
        <p:sp>
          <p:nvSpPr>
            <p:cNvPr id="57" name="Freeform 711">
              <a:extLst>
                <a:ext uri="{FF2B5EF4-FFF2-40B4-BE49-F238E27FC236}">
                  <a16:creationId xmlns:a16="http://schemas.microsoft.com/office/drawing/2014/main" id="{836BAD2F-A1D4-488D-AB64-AC1778D4B1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7363" y="1038225"/>
              <a:ext cx="266700" cy="498475"/>
            </a:xfrm>
            <a:custGeom>
              <a:avLst/>
              <a:gdLst>
                <a:gd name="T0" fmla="*/ 0 w 228"/>
                <a:gd name="T1" fmla="*/ 412 h 425"/>
                <a:gd name="T2" fmla="*/ 12 w 228"/>
                <a:gd name="T3" fmla="*/ 425 h 425"/>
                <a:gd name="T4" fmla="*/ 215 w 228"/>
                <a:gd name="T5" fmla="*/ 425 h 425"/>
                <a:gd name="T6" fmla="*/ 228 w 228"/>
                <a:gd name="T7" fmla="*/ 412 h 425"/>
                <a:gd name="T8" fmla="*/ 228 w 228"/>
                <a:gd name="T9" fmla="*/ 0 h 425"/>
                <a:gd name="T10" fmla="*/ 0 w 228"/>
                <a:gd name="T11" fmla="*/ 0 h 425"/>
                <a:gd name="T12" fmla="*/ 0 w 228"/>
                <a:gd name="T13" fmla="*/ 412 h 425"/>
                <a:gd name="T14" fmla="*/ 114 w 228"/>
                <a:gd name="T15" fmla="*/ 404 h 425"/>
                <a:gd name="T16" fmla="*/ 89 w 228"/>
                <a:gd name="T17" fmla="*/ 379 h 425"/>
                <a:gd name="T18" fmla="*/ 114 w 228"/>
                <a:gd name="T19" fmla="*/ 354 h 425"/>
                <a:gd name="T20" fmla="*/ 139 w 228"/>
                <a:gd name="T21" fmla="*/ 379 h 425"/>
                <a:gd name="T22" fmla="*/ 114 w 228"/>
                <a:gd name="T23" fmla="*/ 404 h 425"/>
                <a:gd name="T24" fmla="*/ 103 w 228"/>
                <a:gd name="T25" fmla="*/ 329 h 425"/>
                <a:gd name="T26" fmla="*/ 114 w 228"/>
                <a:gd name="T27" fmla="*/ 318 h 425"/>
                <a:gd name="T28" fmla="*/ 125 w 228"/>
                <a:gd name="T29" fmla="*/ 329 h 425"/>
                <a:gd name="T30" fmla="*/ 114 w 228"/>
                <a:gd name="T31" fmla="*/ 340 h 425"/>
                <a:gd name="T32" fmla="*/ 103 w 228"/>
                <a:gd name="T33" fmla="*/ 329 h 425"/>
                <a:gd name="T34" fmla="*/ 41 w 228"/>
                <a:gd name="T35" fmla="*/ 18 h 425"/>
                <a:gd name="T36" fmla="*/ 186 w 228"/>
                <a:gd name="T37" fmla="*/ 18 h 425"/>
                <a:gd name="T38" fmla="*/ 186 w 228"/>
                <a:gd name="T39" fmla="*/ 48 h 425"/>
                <a:gd name="T40" fmla="*/ 41 w 228"/>
                <a:gd name="T41" fmla="*/ 48 h 425"/>
                <a:gd name="T42" fmla="*/ 41 w 228"/>
                <a:gd name="T43" fmla="*/ 18 h 425"/>
                <a:gd name="T44" fmla="*/ 41 w 228"/>
                <a:gd name="T45" fmla="*/ 62 h 425"/>
                <a:gd name="T46" fmla="*/ 186 w 228"/>
                <a:gd name="T47" fmla="*/ 62 h 425"/>
                <a:gd name="T48" fmla="*/ 186 w 228"/>
                <a:gd name="T49" fmla="*/ 92 h 425"/>
                <a:gd name="T50" fmla="*/ 41 w 228"/>
                <a:gd name="T51" fmla="*/ 92 h 425"/>
                <a:gd name="T52" fmla="*/ 41 w 228"/>
                <a:gd name="T53" fmla="*/ 62 h 425"/>
                <a:gd name="T54" fmla="*/ 41 w 228"/>
                <a:gd name="T55" fmla="*/ 105 h 425"/>
                <a:gd name="T56" fmla="*/ 186 w 228"/>
                <a:gd name="T57" fmla="*/ 105 h 425"/>
                <a:gd name="T58" fmla="*/ 186 w 228"/>
                <a:gd name="T59" fmla="*/ 135 h 425"/>
                <a:gd name="T60" fmla="*/ 41 w 228"/>
                <a:gd name="T61" fmla="*/ 135 h 425"/>
                <a:gd name="T62" fmla="*/ 41 w 228"/>
                <a:gd name="T63" fmla="*/ 105 h 425"/>
                <a:gd name="T64" fmla="*/ 41 w 228"/>
                <a:gd name="T65" fmla="*/ 149 h 425"/>
                <a:gd name="T66" fmla="*/ 186 w 228"/>
                <a:gd name="T67" fmla="*/ 149 h 425"/>
                <a:gd name="T68" fmla="*/ 186 w 228"/>
                <a:gd name="T69" fmla="*/ 179 h 425"/>
                <a:gd name="T70" fmla="*/ 41 w 228"/>
                <a:gd name="T71" fmla="*/ 179 h 425"/>
                <a:gd name="T72" fmla="*/ 41 w 228"/>
                <a:gd name="T73" fmla="*/ 14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8" h="425">
                  <a:moveTo>
                    <a:pt x="0" y="412"/>
                  </a:moveTo>
                  <a:cubicBezTo>
                    <a:pt x="0" y="419"/>
                    <a:pt x="5" y="425"/>
                    <a:pt x="12" y="425"/>
                  </a:cubicBezTo>
                  <a:cubicBezTo>
                    <a:pt x="215" y="425"/>
                    <a:pt x="215" y="425"/>
                    <a:pt x="215" y="425"/>
                  </a:cubicBezTo>
                  <a:cubicBezTo>
                    <a:pt x="222" y="425"/>
                    <a:pt x="228" y="419"/>
                    <a:pt x="228" y="412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12"/>
                  </a:lnTo>
                  <a:close/>
                  <a:moveTo>
                    <a:pt x="114" y="404"/>
                  </a:moveTo>
                  <a:cubicBezTo>
                    <a:pt x="100" y="404"/>
                    <a:pt x="89" y="393"/>
                    <a:pt x="89" y="379"/>
                  </a:cubicBezTo>
                  <a:cubicBezTo>
                    <a:pt x="89" y="365"/>
                    <a:pt x="100" y="354"/>
                    <a:pt x="114" y="354"/>
                  </a:cubicBezTo>
                  <a:cubicBezTo>
                    <a:pt x="128" y="354"/>
                    <a:pt x="139" y="365"/>
                    <a:pt x="139" y="379"/>
                  </a:cubicBezTo>
                  <a:cubicBezTo>
                    <a:pt x="139" y="393"/>
                    <a:pt x="128" y="404"/>
                    <a:pt x="114" y="404"/>
                  </a:cubicBezTo>
                  <a:close/>
                  <a:moveTo>
                    <a:pt x="103" y="329"/>
                  </a:moveTo>
                  <a:cubicBezTo>
                    <a:pt x="103" y="323"/>
                    <a:pt x="108" y="318"/>
                    <a:pt x="114" y="318"/>
                  </a:cubicBezTo>
                  <a:cubicBezTo>
                    <a:pt x="120" y="318"/>
                    <a:pt x="125" y="323"/>
                    <a:pt x="125" y="329"/>
                  </a:cubicBezTo>
                  <a:cubicBezTo>
                    <a:pt x="125" y="335"/>
                    <a:pt x="120" y="340"/>
                    <a:pt x="114" y="340"/>
                  </a:cubicBezTo>
                  <a:cubicBezTo>
                    <a:pt x="108" y="340"/>
                    <a:pt x="103" y="335"/>
                    <a:pt x="103" y="329"/>
                  </a:cubicBezTo>
                  <a:close/>
                  <a:moveTo>
                    <a:pt x="41" y="18"/>
                  </a:moveTo>
                  <a:cubicBezTo>
                    <a:pt x="186" y="18"/>
                    <a:pt x="186" y="18"/>
                    <a:pt x="186" y="18"/>
                  </a:cubicBezTo>
                  <a:cubicBezTo>
                    <a:pt x="186" y="48"/>
                    <a:pt x="186" y="48"/>
                    <a:pt x="186" y="48"/>
                  </a:cubicBezTo>
                  <a:cubicBezTo>
                    <a:pt x="41" y="48"/>
                    <a:pt x="41" y="48"/>
                    <a:pt x="41" y="48"/>
                  </a:cubicBezTo>
                  <a:lnTo>
                    <a:pt x="41" y="18"/>
                  </a:lnTo>
                  <a:close/>
                  <a:moveTo>
                    <a:pt x="41" y="62"/>
                  </a:moveTo>
                  <a:cubicBezTo>
                    <a:pt x="186" y="62"/>
                    <a:pt x="186" y="62"/>
                    <a:pt x="186" y="62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41" y="92"/>
                    <a:pt x="41" y="92"/>
                    <a:pt x="41" y="92"/>
                  </a:cubicBezTo>
                  <a:lnTo>
                    <a:pt x="41" y="62"/>
                  </a:lnTo>
                  <a:close/>
                  <a:moveTo>
                    <a:pt x="41" y="105"/>
                  </a:moveTo>
                  <a:cubicBezTo>
                    <a:pt x="186" y="105"/>
                    <a:pt x="186" y="105"/>
                    <a:pt x="186" y="105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41" y="135"/>
                    <a:pt x="41" y="135"/>
                    <a:pt x="41" y="135"/>
                  </a:cubicBezTo>
                  <a:lnTo>
                    <a:pt x="41" y="105"/>
                  </a:lnTo>
                  <a:close/>
                  <a:moveTo>
                    <a:pt x="41" y="149"/>
                  </a:moveTo>
                  <a:cubicBezTo>
                    <a:pt x="186" y="149"/>
                    <a:pt x="186" y="149"/>
                    <a:pt x="186" y="149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41" y="179"/>
                    <a:pt x="41" y="179"/>
                    <a:pt x="41" y="179"/>
                  </a:cubicBezTo>
                  <a:lnTo>
                    <a:pt x="41" y="1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8" name="Freeform 712">
              <a:extLst>
                <a:ext uri="{FF2B5EF4-FFF2-40B4-BE49-F238E27FC236}">
                  <a16:creationId xmlns:a16="http://schemas.microsoft.com/office/drawing/2014/main" id="{B356E392-0682-4BE0-A04B-7460515D4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4825" y="1549400"/>
              <a:ext cx="28575" cy="25400"/>
            </a:xfrm>
            <a:custGeom>
              <a:avLst/>
              <a:gdLst>
                <a:gd name="T0" fmla="*/ 0 w 25"/>
                <a:gd name="T1" fmla="*/ 10 h 22"/>
                <a:gd name="T2" fmla="*/ 13 w 25"/>
                <a:gd name="T3" fmla="*/ 22 h 22"/>
                <a:gd name="T4" fmla="*/ 25 w 25"/>
                <a:gd name="T5" fmla="*/ 10 h 22"/>
                <a:gd name="T6" fmla="*/ 25 w 25"/>
                <a:gd name="T7" fmla="*/ 0 h 22"/>
                <a:gd name="T8" fmla="*/ 0 w 25"/>
                <a:gd name="T9" fmla="*/ 0 h 22"/>
                <a:gd name="T10" fmla="*/ 0 w 25"/>
                <a:gd name="T1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2">
                  <a:moveTo>
                    <a:pt x="0" y="10"/>
                  </a:moveTo>
                  <a:cubicBezTo>
                    <a:pt x="0" y="17"/>
                    <a:pt x="6" y="22"/>
                    <a:pt x="13" y="22"/>
                  </a:cubicBezTo>
                  <a:cubicBezTo>
                    <a:pt x="20" y="22"/>
                    <a:pt x="25" y="17"/>
                    <a:pt x="25" y="1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9" name="Freeform 713">
              <a:extLst>
                <a:ext uri="{FF2B5EF4-FFF2-40B4-BE49-F238E27FC236}">
                  <a16:creationId xmlns:a16="http://schemas.microsoft.com/office/drawing/2014/main" id="{886DA5A5-6413-4B09-800C-AD31EF709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9613" y="1549400"/>
              <a:ext cx="26988" cy="25400"/>
            </a:xfrm>
            <a:custGeom>
              <a:avLst/>
              <a:gdLst>
                <a:gd name="T0" fmla="*/ 0 w 24"/>
                <a:gd name="T1" fmla="*/ 10 h 22"/>
                <a:gd name="T2" fmla="*/ 12 w 24"/>
                <a:gd name="T3" fmla="*/ 22 h 22"/>
                <a:gd name="T4" fmla="*/ 24 w 24"/>
                <a:gd name="T5" fmla="*/ 10 h 22"/>
                <a:gd name="T6" fmla="*/ 24 w 24"/>
                <a:gd name="T7" fmla="*/ 0 h 22"/>
                <a:gd name="T8" fmla="*/ 0 w 24"/>
                <a:gd name="T9" fmla="*/ 0 h 22"/>
                <a:gd name="T10" fmla="*/ 0 w 24"/>
                <a:gd name="T1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2">
                  <a:moveTo>
                    <a:pt x="0" y="10"/>
                  </a:moveTo>
                  <a:cubicBezTo>
                    <a:pt x="0" y="17"/>
                    <a:pt x="5" y="22"/>
                    <a:pt x="12" y="22"/>
                  </a:cubicBezTo>
                  <a:cubicBezTo>
                    <a:pt x="19" y="22"/>
                    <a:pt x="24" y="17"/>
                    <a:pt x="24" y="1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0" name="Freeform 714">
              <a:extLst>
                <a:ext uri="{FF2B5EF4-FFF2-40B4-BE49-F238E27FC236}">
                  <a16:creationId xmlns:a16="http://schemas.microsoft.com/office/drawing/2014/main" id="{C681A5D9-FC5C-441D-A479-EDF029E4BC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7363" y="928688"/>
              <a:ext cx="266700" cy="92075"/>
            </a:xfrm>
            <a:custGeom>
              <a:avLst/>
              <a:gdLst>
                <a:gd name="T0" fmla="*/ 215 w 228"/>
                <a:gd name="T1" fmla="*/ 0 h 79"/>
                <a:gd name="T2" fmla="*/ 12 w 228"/>
                <a:gd name="T3" fmla="*/ 0 h 79"/>
                <a:gd name="T4" fmla="*/ 0 w 228"/>
                <a:gd name="T5" fmla="*/ 13 h 79"/>
                <a:gd name="T6" fmla="*/ 0 w 228"/>
                <a:gd name="T7" fmla="*/ 79 h 79"/>
                <a:gd name="T8" fmla="*/ 228 w 228"/>
                <a:gd name="T9" fmla="*/ 79 h 79"/>
                <a:gd name="T10" fmla="*/ 228 w 228"/>
                <a:gd name="T11" fmla="*/ 13 h 79"/>
                <a:gd name="T12" fmla="*/ 215 w 228"/>
                <a:gd name="T13" fmla="*/ 0 h 79"/>
                <a:gd name="T14" fmla="*/ 132 w 228"/>
                <a:gd name="T15" fmla="*/ 55 h 79"/>
                <a:gd name="T16" fmla="*/ 41 w 228"/>
                <a:gd name="T17" fmla="*/ 55 h 79"/>
                <a:gd name="T18" fmla="*/ 41 w 228"/>
                <a:gd name="T19" fmla="*/ 32 h 79"/>
                <a:gd name="T20" fmla="*/ 132 w 228"/>
                <a:gd name="T21" fmla="*/ 32 h 79"/>
                <a:gd name="T22" fmla="*/ 132 w 228"/>
                <a:gd name="T23" fmla="*/ 55 h 79"/>
                <a:gd name="T24" fmla="*/ 167 w 228"/>
                <a:gd name="T25" fmla="*/ 62 h 79"/>
                <a:gd name="T26" fmla="*/ 148 w 228"/>
                <a:gd name="T27" fmla="*/ 43 h 79"/>
                <a:gd name="T28" fmla="*/ 167 w 228"/>
                <a:gd name="T29" fmla="*/ 24 h 79"/>
                <a:gd name="T30" fmla="*/ 186 w 228"/>
                <a:gd name="T31" fmla="*/ 43 h 79"/>
                <a:gd name="T32" fmla="*/ 167 w 228"/>
                <a:gd name="T33" fmla="*/ 6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" h="79">
                  <a:moveTo>
                    <a:pt x="21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28" y="79"/>
                    <a:pt x="228" y="79"/>
                    <a:pt x="228" y="79"/>
                  </a:cubicBezTo>
                  <a:cubicBezTo>
                    <a:pt x="228" y="13"/>
                    <a:pt x="228" y="13"/>
                    <a:pt x="228" y="13"/>
                  </a:cubicBezTo>
                  <a:cubicBezTo>
                    <a:pt x="228" y="6"/>
                    <a:pt x="222" y="0"/>
                    <a:pt x="215" y="0"/>
                  </a:cubicBezTo>
                  <a:close/>
                  <a:moveTo>
                    <a:pt x="132" y="55"/>
                  </a:moveTo>
                  <a:cubicBezTo>
                    <a:pt x="41" y="55"/>
                    <a:pt x="41" y="55"/>
                    <a:pt x="41" y="55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132" y="32"/>
                    <a:pt x="132" y="32"/>
                    <a:pt x="132" y="32"/>
                  </a:cubicBezTo>
                  <a:lnTo>
                    <a:pt x="132" y="55"/>
                  </a:lnTo>
                  <a:close/>
                  <a:moveTo>
                    <a:pt x="167" y="62"/>
                  </a:moveTo>
                  <a:cubicBezTo>
                    <a:pt x="156" y="62"/>
                    <a:pt x="148" y="53"/>
                    <a:pt x="148" y="43"/>
                  </a:cubicBezTo>
                  <a:cubicBezTo>
                    <a:pt x="148" y="32"/>
                    <a:pt x="156" y="24"/>
                    <a:pt x="167" y="24"/>
                  </a:cubicBezTo>
                  <a:cubicBezTo>
                    <a:pt x="177" y="24"/>
                    <a:pt x="186" y="32"/>
                    <a:pt x="186" y="43"/>
                  </a:cubicBezTo>
                  <a:cubicBezTo>
                    <a:pt x="186" y="53"/>
                    <a:pt x="177" y="62"/>
                    <a:pt x="167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1" name="Freeform 715">
              <a:extLst>
                <a:ext uri="{FF2B5EF4-FFF2-40B4-BE49-F238E27FC236}">
                  <a16:creationId xmlns:a16="http://schemas.microsoft.com/office/drawing/2014/main" id="{D247B038-544D-4252-A5A1-E238016350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0575" y="1112838"/>
              <a:ext cx="222250" cy="428625"/>
            </a:xfrm>
            <a:custGeom>
              <a:avLst/>
              <a:gdLst>
                <a:gd name="T0" fmla="*/ 0 w 190"/>
                <a:gd name="T1" fmla="*/ 355 h 366"/>
                <a:gd name="T2" fmla="*/ 11 w 190"/>
                <a:gd name="T3" fmla="*/ 366 h 366"/>
                <a:gd name="T4" fmla="*/ 179 w 190"/>
                <a:gd name="T5" fmla="*/ 366 h 366"/>
                <a:gd name="T6" fmla="*/ 190 w 190"/>
                <a:gd name="T7" fmla="*/ 355 h 366"/>
                <a:gd name="T8" fmla="*/ 190 w 190"/>
                <a:gd name="T9" fmla="*/ 0 h 366"/>
                <a:gd name="T10" fmla="*/ 0 w 190"/>
                <a:gd name="T11" fmla="*/ 0 h 366"/>
                <a:gd name="T12" fmla="*/ 0 w 190"/>
                <a:gd name="T13" fmla="*/ 355 h 366"/>
                <a:gd name="T14" fmla="*/ 95 w 190"/>
                <a:gd name="T15" fmla="*/ 348 h 366"/>
                <a:gd name="T16" fmla="*/ 74 w 190"/>
                <a:gd name="T17" fmla="*/ 327 h 366"/>
                <a:gd name="T18" fmla="*/ 95 w 190"/>
                <a:gd name="T19" fmla="*/ 307 h 366"/>
                <a:gd name="T20" fmla="*/ 116 w 190"/>
                <a:gd name="T21" fmla="*/ 327 h 366"/>
                <a:gd name="T22" fmla="*/ 95 w 190"/>
                <a:gd name="T23" fmla="*/ 348 h 366"/>
                <a:gd name="T24" fmla="*/ 86 w 190"/>
                <a:gd name="T25" fmla="*/ 286 h 366"/>
                <a:gd name="T26" fmla="*/ 95 w 190"/>
                <a:gd name="T27" fmla="*/ 277 h 366"/>
                <a:gd name="T28" fmla="*/ 104 w 190"/>
                <a:gd name="T29" fmla="*/ 286 h 366"/>
                <a:gd name="T30" fmla="*/ 95 w 190"/>
                <a:gd name="T31" fmla="*/ 295 h 366"/>
                <a:gd name="T32" fmla="*/ 86 w 190"/>
                <a:gd name="T33" fmla="*/ 286 h 366"/>
                <a:gd name="T34" fmla="*/ 35 w 190"/>
                <a:gd name="T35" fmla="*/ 14 h 366"/>
                <a:gd name="T36" fmla="*/ 155 w 190"/>
                <a:gd name="T37" fmla="*/ 14 h 366"/>
                <a:gd name="T38" fmla="*/ 155 w 190"/>
                <a:gd name="T39" fmla="*/ 39 h 366"/>
                <a:gd name="T40" fmla="*/ 35 w 190"/>
                <a:gd name="T41" fmla="*/ 39 h 366"/>
                <a:gd name="T42" fmla="*/ 35 w 190"/>
                <a:gd name="T43" fmla="*/ 14 h 366"/>
                <a:gd name="T44" fmla="*/ 35 w 190"/>
                <a:gd name="T45" fmla="*/ 50 h 366"/>
                <a:gd name="T46" fmla="*/ 155 w 190"/>
                <a:gd name="T47" fmla="*/ 50 h 366"/>
                <a:gd name="T48" fmla="*/ 155 w 190"/>
                <a:gd name="T49" fmla="*/ 75 h 366"/>
                <a:gd name="T50" fmla="*/ 35 w 190"/>
                <a:gd name="T51" fmla="*/ 75 h 366"/>
                <a:gd name="T52" fmla="*/ 35 w 190"/>
                <a:gd name="T53" fmla="*/ 50 h 366"/>
                <a:gd name="T54" fmla="*/ 35 w 190"/>
                <a:gd name="T55" fmla="*/ 87 h 366"/>
                <a:gd name="T56" fmla="*/ 155 w 190"/>
                <a:gd name="T57" fmla="*/ 87 h 366"/>
                <a:gd name="T58" fmla="*/ 155 w 190"/>
                <a:gd name="T59" fmla="*/ 112 h 366"/>
                <a:gd name="T60" fmla="*/ 35 w 190"/>
                <a:gd name="T61" fmla="*/ 112 h 366"/>
                <a:gd name="T62" fmla="*/ 35 w 190"/>
                <a:gd name="T63" fmla="*/ 87 h 366"/>
                <a:gd name="T64" fmla="*/ 35 w 190"/>
                <a:gd name="T65" fmla="*/ 123 h 366"/>
                <a:gd name="T66" fmla="*/ 155 w 190"/>
                <a:gd name="T67" fmla="*/ 123 h 366"/>
                <a:gd name="T68" fmla="*/ 155 w 190"/>
                <a:gd name="T69" fmla="*/ 148 h 366"/>
                <a:gd name="T70" fmla="*/ 35 w 190"/>
                <a:gd name="T71" fmla="*/ 148 h 366"/>
                <a:gd name="T72" fmla="*/ 35 w 190"/>
                <a:gd name="T73" fmla="*/ 12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0" h="366">
                  <a:moveTo>
                    <a:pt x="0" y="355"/>
                  </a:moveTo>
                  <a:cubicBezTo>
                    <a:pt x="0" y="361"/>
                    <a:pt x="5" y="366"/>
                    <a:pt x="11" y="366"/>
                  </a:cubicBezTo>
                  <a:cubicBezTo>
                    <a:pt x="179" y="366"/>
                    <a:pt x="179" y="366"/>
                    <a:pt x="179" y="366"/>
                  </a:cubicBezTo>
                  <a:cubicBezTo>
                    <a:pt x="185" y="366"/>
                    <a:pt x="190" y="361"/>
                    <a:pt x="190" y="355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55"/>
                  </a:lnTo>
                  <a:close/>
                  <a:moveTo>
                    <a:pt x="95" y="348"/>
                  </a:moveTo>
                  <a:cubicBezTo>
                    <a:pt x="84" y="348"/>
                    <a:pt x="74" y="339"/>
                    <a:pt x="74" y="327"/>
                  </a:cubicBezTo>
                  <a:cubicBezTo>
                    <a:pt x="74" y="316"/>
                    <a:pt x="84" y="307"/>
                    <a:pt x="95" y="307"/>
                  </a:cubicBezTo>
                  <a:cubicBezTo>
                    <a:pt x="107" y="307"/>
                    <a:pt x="116" y="316"/>
                    <a:pt x="116" y="327"/>
                  </a:cubicBezTo>
                  <a:cubicBezTo>
                    <a:pt x="116" y="339"/>
                    <a:pt x="107" y="348"/>
                    <a:pt x="95" y="348"/>
                  </a:cubicBezTo>
                  <a:close/>
                  <a:moveTo>
                    <a:pt x="86" y="286"/>
                  </a:moveTo>
                  <a:cubicBezTo>
                    <a:pt x="86" y="281"/>
                    <a:pt x="90" y="277"/>
                    <a:pt x="95" y="277"/>
                  </a:cubicBezTo>
                  <a:cubicBezTo>
                    <a:pt x="100" y="277"/>
                    <a:pt x="104" y="281"/>
                    <a:pt x="104" y="286"/>
                  </a:cubicBezTo>
                  <a:cubicBezTo>
                    <a:pt x="104" y="291"/>
                    <a:pt x="100" y="295"/>
                    <a:pt x="95" y="295"/>
                  </a:cubicBezTo>
                  <a:cubicBezTo>
                    <a:pt x="90" y="295"/>
                    <a:pt x="86" y="291"/>
                    <a:pt x="86" y="286"/>
                  </a:cubicBezTo>
                  <a:close/>
                  <a:moveTo>
                    <a:pt x="35" y="14"/>
                  </a:moveTo>
                  <a:cubicBezTo>
                    <a:pt x="155" y="14"/>
                    <a:pt x="155" y="14"/>
                    <a:pt x="155" y="14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35" y="39"/>
                    <a:pt x="35" y="39"/>
                    <a:pt x="35" y="39"/>
                  </a:cubicBezTo>
                  <a:lnTo>
                    <a:pt x="35" y="14"/>
                  </a:lnTo>
                  <a:close/>
                  <a:moveTo>
                    <a:pt x="35" y="50"/>
                  </a:moveTo>
                  <a:cubicBezTo>
                    <a:pt x="155" y="50"/>
                    <a:pt x="155" y="50"/>
                    <a:pt x="155" y="50"/>
                  </a:cubicBezTo>
                  <a:cubicBezTo>
                    <a:pt x="155" y="75"/>
                    <a:pt x="155" y="75"/>
                    <a:pt x="155" y="75"/>
                  </a:cubicBezTo>
                  <a:cubicBezTo>
                    <a:pt x="35" y="75"/>
                    <a:pt x="35" y="75"/>
                    <a:pt x="35" y="75"/>
                  </a:cubicBezTo>
                  <a:lnTo>
                    <a:pt x="35" y="50"/>
                  </a:lnTo>
                  <a:close/>
                  <a:moveTo>
                    <a:pt x="35" y="87"/>
                  </a:moveTo>
                  <a:cubicBezTo>
                    <a:pt x="155" y="87"/>
                    <a:pt x="155" y="87"/>
                    <a:pt x="155" y="87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35" y="112"/>
                    <a:pt x="35" y="112"/>
                    <a:pt x="35" y="112"/>
                  </a:cubicBezTo>
                  <a:lnTo>
                    <a:pt x="35" y="87"/>
                  </a:lnTo>
                  <a:close/>
                  <a:moveTo>
                    <a:pt x="35" y="123"/>
                  </a:moveTo>
                  <a:cubicBezTo>
                    <a:pt x="155" y="123"/>
                    <a:pt x="155" y="123"/>
                    <a:pt x="155" y="123"/>
                  </a:cubicBezTo>
                  <a:cubicBezTo>
                    <a:pt x="155" y="148"/>
                    <a:pt x="155" y="148"/>
                    <a:pt x="155" y="148"/>
                  </a:cubicBezTo>
                  <a:cubicBezTo>
                    <a:pt x="35" y="148"/>
                    <a:pt x="35" y="148"/>
                    <a:pt x="35" y="148"/>
                  </a:cubicBezTo>
                  <a:lnTo>
                    <a:pt x="35" y="1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2" name="Freeform 716">
              <a:extLst>
                <a:ext uri="{FF2B5EF4-FFF2-40B4-BE49-F238E27FC236}">
                  <a16:creationId xmlns:a16="http://schemas.microsoft.com/office/drawing/2014/main" id="{1097DF77-9E59-4DC3-A1CF-7835E8BE7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1554163"/>
              <a:ext cx="25400" cy="20637"/>
            </a:xfrm>
            <a:custGeom>
              <a:avLst/>
              <a:gdLst>
                <a:gd name="T0" fmla="*/ 0 w 21"/>
                <a:gd name="T1" fmla="*/ 8 h 18"/>
                <a:gd name="T2" fmla="*/ 11 w 21"/>
                <a:gd name="T3" fmla="*/ 18 h 18"/>
                <a:gd name="T4" fmla="*/ 21 w 21"/>
                <a:gd name="T5" fmla="*/ 8 h 18"/>
                <a:gd name="T6" fmla="*/ 21 w 21"/>
                <a:gd name="T7" fmla="*/ 0 h 18"/>
                <a:gd name="T8" fmla="*/ 0 w 21"/>
                <a:gd name="T9" fmla="*/ 0 h 18"/>
                <a:gd name="T10" fmla="*/ 0 w 21"/>
                <a:gd name="T11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8">
                  <a:moveTo>
                    <a:pt x="0" y="8"/>
                  </a:moveTo>
                  <a:cubicBezTo>
                    <a:pt x="0" y="13"/>
                    <a:pt x="5" y="18"/>
                    <a:pt x="11" y="18"/>
                  </a:cubicBezTo>
                  <a:cubicBezTo>
                    <a:pt x="16" y="18"/>
                    <a:pt x="21" y="13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3" name="Freeform 717">
              <a:extLst>
                <a:ext uri="{FF2B5EF4-FFF2-40B4-BE49-F238E27FC236}">
                  <a16:creationId xmlns:a16="http://schemas.microsoft.com/office/drawing/2014/main" id="{8F66668D-2CE7-4F0E-9D1B-5D5D7FE94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4725" y="1554163"/>
              <a:ext cx="25400" cy="20637"/>
            </a:xfrm>
            <a:custGeom>
              <a:avLst/>
              <a:gdLst>
                <a:gd name="T0" fmla="*/ 0 w 21"/>
                <a:gd name="T1" fmla="*/ 8 h 18"/>
                <a:gd name="T2" fmla="*/ 10 w 21"/>
                <a:gd name="T3" fmla="*/ 18 h 18"/>
                <a:gd name="T4" fmla="*/ 21 w 21"/>
                <a:gd name="T5" fmla="*/ 8 h 18"/>
                <a:gd name="T6" fmla="*/ 21 w 21"/>
                <a:gd name="T7" fmla="*/ 0 h 18"/>
                <a:gd name="T8" fmla="*/ 0 w 21"/>
                <a:gd name="T9" fmla="*/ 0 h 18"/>
                <a:gd name="T10" fmla="*/ 0 w 21"/>
                <a:gd name="T11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8">
                  <a:moveTo>
                    <a:pt x="0" y="8"/>
                  </a:moveTo>
                  <a:cubicBezTo>
                    <a:pt x="0" y="13"/>
                    <a:pt x="5" y="18"/>
                    <a:pt x="10" y="18"/>
                  </a:cubicBezTo>
                  <a:cubicBezTo>
                    <a:pt x="16" y="18"/>
                    <a:pt x="21" y="13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4" name="Freeform 718">
              <a:extLst>
                <a:ext uri="{FF2B5EF4-FFF2-40B4-BE49-F238E27FC236}">
                  <a16:creationId xmlns:a16="http://schemas.microsoft.com/office/drawing/2014/main" id="{66DE03A8-9B8A-40B1-939A-62395A386B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0575" y="1020763"/>
              <a:ext cx="222250" cy="77787"/>
            </a:xfrm>
            <a:custGeom>
              <a:avLst/>
              <a:gdLst>
                <a:gd name="T0" fmla="*/ 179 w 190"/>
                <a:gd name="T1" fmla="*/ 0 h 66"/>
                <a:gd name="T2" fmla="*/ 11 w 190"/>
                <a:gd name="T3" fmla="*/ 0 h 66"/>
                <a:gd name="T4" fmla="*/ 0 w 190"/>
                <a:gd name="T5" fmla="*/ 11 h 66"/>
                <a:gd name="T6" fmla="*/ 0 w 190"/>
                <a:gd name="T7" fmla="*/ 66 h 66"/>
                <a:gd name="T8" fmla="*/ 190 w 190"/>
                <a:gd name="T9" fmla="*/ 66 h 66"/>
                <a:gd name="T10" fmla="*/ 190 w 190"/>
                <a:gd name="T11" fmla="*/ 11 h 66"/>
                <a:gd name="T12" fmla="*/ 179 w 190"/>
                <a:gd name="T13" fmla="*/ 0 h 66"/>
                <a:gd name="T14" fmla="*/ 110 w 190"/>
                <a:gd name="T15" fmla="*/ 46 h 66"/>
                <a:gd name="T16" fmla="*/ 35 w 190"/>
                <a:gd name="T17" fmla="*/ 46 h 66"/>
                <a:gd name="T18" fmla="*/ 35 w 190"/>
                <a:gd name="T19" fmla="*/ 26 h 66"/>
                <a:gd name="T20" fmla="*/ 110 w 190"/>
                <a:gd name="T21" fmla="*/ 26 h 66"/>
                <a:gd name="T22" fmla="*/ 110 w 190"/>
                <a:gd name="T23" fmla="*/ 46 h 66"/>
                <a:gd name="T24" fmla="*/ 139 w 190"/>
                <a:gd name="T25" fmla="*/ 52 h 66"/>
                <a:gd name="T26" fmla="*/ 123 w 190"/>
                <a:gd name="T27" fmla="*/ 36 h 66"/>
                <a:gd name="T28" fmla="*/ 139 w 190"/>
                <a:gd name="T29" fmla="*/ 20 h 66"/>
                <a:gd name="T30" fmla="*/ 155 w 190"/>
                <a:gd name="T31" fmla="*/ 36 h 66"/>
                <a:gd name="T32" fmla="*/ 139 w 190"/>
                <a:gd name="T33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0" h="66">
                  <a:moveTo>
                    <a:pt x="17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90" y="66"/>
                    <a:pt x="190" y="66"/>
                    <a:pt x="190" y="66"/>
                  </a:cubicBezTo>
                  <a:cubicBezTo>
                    <a:pt x="190" y="11"/>
                    <a:pt x="190" y="11"/>
                    <a:pt x="190" y="11"/>
                  </a:cubicBezTo>
                  <a:cubicBezTo>
                    <a:pt x="190" y="5"/>
                    <a:pt x="185" y="0"/>
                    <a:pt x="179" y="0"/>
                  </a:cubicBezTo>
                  <a:close/>
                  <a:moveTo>
                    <a:pt x="110" y="46"/>
                  </a:moveTo>
                  <a:cubicBezTo>
                    <a:pt x="35" y="46"/>
                    <a:pt x="35" y="46"/>
                    <a:pt x="35" y="4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110" y="26"/>
                    <a:pt x="110" y="26"/>
                    <a:pt x="110" y="26"/>
                  </a:cubicBezTo>
                  <a:lnTo>
                    <a:pt x="110" y="46"/>
                  </a:lnTo>
                  <a:close/>
                  <a:moveTo>
                    <a:pt x="139" y="52"/>
                  </a:moveTo>
                  <a:cubicBezTo>
                    <a:pt x="130" y="52"/>
                    <a:pt x="123" y="45"/>
                    <a:pt x="123" y="36"/>
                  </a:cubicBezTo>
                  <a:cubicBezTo>
                    <a:pt x="123" y="27"/>
                    <a:pt x="130" y="20"/>
                    <a:pt x="139" y="20"/>
                  </a:cubicBezTo>
                  <a:cubicBezTo>
                    <a:pt x="148" y="20"/>
                    <a:pt x="155" y="27"/>
                    <a:pt x="155" y="36"/>
                  </a:cubicBezTo>
                  <a:cubicBezTo>
                    <a:pt x="155" y="45"/>
                    <a:pt x="148" y="52"/>
                    <a:pt x="139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1F3C044-8EE6-464D-9054-AD6AB0D6951D}"/>
              </a:ext>
            </a:extLst>
          </p:cNvPr>
          <p:cNvGrpSpPr/>
          <p:nvPr/>
        </p:nvGrpSpPr>
        <p:grpSpPr>
          <a:xfrm>
            <a:off x="8072436" y="2473656"/>
            <a:ext cx="330624" cy="331318"/>
            <a:chOff x="9302751" y="2571750"/>
            <a:chExt cx="757237" cy="758825"/>
          </a:xfrm>
          <a:solidFill>
            <a:schemeClr val="bg1">
              <a:lumMod val="50000"/>
            </a:schemeClr>
          </a:solidFill>
        </p:grpSpPr>
        <p:sp>
          <p:nvSpPr>
            <p:cNvPr id="66" name="Freeform 115">
              <a:extLst>
                <a:ext uri="{FF2B5EF4-FFF2-40B4-BE49-F238E27FC236}">
                  <a16:creationId xmlns:a16="http://schemas.microsoft.com/office/drawing/2014/main" id="{B03303E1-AF6A-4467-9102-316618F46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2763" y="2671763"/>
              <a:ext cx="284163" cy="284163"/>
            </a:xfrm>
            <a:custGeom>
              <a:avLst/>
              <a:gdLst>
                <a:gd name="T0" fmla="*/ 201 w 204"/>
                <a:gd name="T1" fmla="*/ 125 h 204"/>
                <a:gd name="T2" fmla="*/ 204 w 204"/>
                <a:gd name="T3" fmla="*/ 102 h 204"/>
                <a:gd name="T4" fmla="*/ 102 w 204"/>
                <a:gd name="T5" fmla="*/ 0 h 204"/>
                <a:gd name="T6" fmla="*/ 0 w 204"/>
                <a:gd name="T7" fmla="*/ 102 h 204"/>
                <a:gd name="T8" fmla="*/ 102 w 204"/>
                <a:gd name="T9" fmla="*/ 204 h 204"/>
                <a:gd name="T10" fmla="*/ 125 w 204"/>
                <a:gd name="T11" fmla="*/ 201 h 204"/>
                <a:gd name="T12" fmla="*/ 99 w 204"/>
                <a:gd name="T13" fmla="*/ 135 h 204"/>
                <a:gd name="T14" fmla="*/ 74 w 204"/>
                <a:gd name="T15" fmla="*/ 73 h 204"/>
                <a:gd name="T16" fmla="*/ 136 w 204"/>
                <a:gd name="T17" fmla="*/ 98 h 204"/>
                <a:gd name="T18" fmla="*/ 201 w 204"/>
                <a:gd name="T19" fmla="*/ 12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204">
                  <a:moveTo>
                    <a:pt x="201" y="125"/>
                  </a:moveTo>
                  <a:cubicBezTo>
                    <a:pt x="203" y="118"/>
                    <a:pt x="204" y="110"/>
                    <a:pt x="204" y="102"/>
                  </a:cubicBezTo>
                  <a:cubicBezTo>
                    <a:pt x="204" y="46"/>
                    <a:pt x="158" y="0"/>
                    <a:pt x="102" y="0"/>
                  </a:cubicBezTo>
                  <a:cubicBezTo>
                    <a:pt x="45" y="0"/>
                    <a:pt x="0" y="46"/>
                    <a:pt x="0" y="102"/>
                  </a:cubicBezTo>
                  <a:cubicBezTo>
                    <a:pt x="0" y="159"/>
                    <a:pt x="45" y="204"/>
                    <a:pt x="102" y="204"/>
                  </a:cubicBezTo>
                  <a:cubicBezTo>
                    <a:pt x="110" y="204"/>
                    <a:pt x="118" y="203"/>
                    <a:pt x="125" y="201"/>
                  </a:cubicBezTo>
                  <a:cubicBezTo>
                    <a:pt x="99" y="135"/>
                    <a:pt x="99" y="135"/>
                    <a:pt x="99" y="135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136" y="98"/>
                    <a:pt x="136" y="98"/>
                    <a:pt x="136" y="98"/>
                  </a:cubicBezTo>
                  <a:lnTo>
                    <a:pt x="201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7" name="Freeform 116">
              <a:extLst>
                <a:ext uri="{FF2B5EF4-FFF2-40B4-BE49-F238E27FC236}">
                  <a16:creationId xmlns:a16="http://schemas.microsoft.com/office/drawing/2014/main" id="{6C175B68-C0A9-4D17-8792-1FA153029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2751" y="2571750"/>
              <a:ext cx="484188" cy="484188"/>
            </a:xfrm>
            <a:custGeom>
              <a:avLst/>
              <a:gdLst>
                <a:gd name="T0" fmla="*/ 174 w 347"/>
                <a:gd name="T1" fmla="*/ 320 h 348"/>
                <a:gd name="T2" fmla="*/ 28 w 347"/>
                <a:gd name="T3" fmla="*/ 174 h 348"/>
                <a:gd name="T4" fmla="*/ 174 w 347"/>
                <a:gd name="T5" fmla="*/ 29 h 348"/>
                <a:gd name="T6" fmla="*/ 319 w 347"/>
                <a:gd name="T7" fmla="*/ 174 h 348"/>
                <a:gd name="T8" fmla="*/ 314 w 347"/>
                <a:gd name="T9" fmla="*/ 214 h 348"/>
                <a:gd name="T10" fmla="*/ 340 w 347"/>
                <a:gd name="T11" fmla="*/ 225 h 348"/>
                <a:gd name="T12" fmla="*/ 347 w 347"/>
                <a:gd name="T13" fmla="*/ 174 h 348"/>
                <a:gd name="T14" fmla="*/ 174 w 347"/>
                <a:gd name="T15" fmla="*/ 0 h 348"/>
                <a:gd name="T16" fmla="*/ 0 w 347"/>
                <a:gd name="T17" fmla="*/ 174 h 348"/>
                <a:gd name="T18" fmla="*/ 174 w 347"/>
                <a:gd name="T19" fmla="*/ 348 h 348"/>
                <a:gd name="T20" fmla="*/ 224 w 347"/>
                <a:gd name="T21" fmla="*/ 340 h 348"/>
                <a:gd name="T22" fmla="*/ 214 w 347"/>
                <a:gd name="T23" fmla="*/ 314 h 348"/>
                <a:gd name="T24" fmla="*/ 174 w 347"/>
                <a:gd name="T25" fmla="*/ 32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7" h="348">
                  <a:moveTo>
                    <a:pt x="174" y="320"/>
                  </a:moveTo>
                  <a:cubicBezTo>
                    <a:pt x="93" y="320"/>
                    <a:pt x="28" y="254"/>
                    <a:pt x="28" y="174"/>
                  </a:cubicBezTo>
                  <a:cubicBezTo>
                    <a:pt x="28" y="94"/>
                    <a:pt x="93" y="29"/>
                    <a:pt x="174" y="29"/>
                  </a:cubicBezTo>
                  <a:cubicBezTo>
                    <a:pt x="254" y="29"/>
                    <a:pt x="319" y="94"/>
                    <a:pt x="319" y="174"/>
                  </a:cubicBezTo>
                  <a:cubicBezTo>
                    <a:pt x="319" y="188"/>
                    <a:pt x="317" y="201"/>
                    <a:pt x="314" y="214"/>
                  </a:cubicBezTo>
                  <a:cubicBezTo>
                    <a:pt x="340" y="225"/>
                    <a:pt x="340" y="225"/>
                    <a:pt x="340" y="225"/>
                  </a:cubicBezTo>
                  <a:cubicBezTo>
                    <a:pt x="345" y="209"/>
                    <a:pt x="347" y="192"/>
                    <a:pt x="347" y="174"/>
                  </a:cubicBezTo>
                  <a:cubicBezTo>
                    <a:pt x="347" y="78"/>
                    <a:pt x="269" y="0"/>
                    <a:pt x="174" y="0"/>
                  </a:cubicBezTo>
                  <a:cubicBezTo>
                    <a:pt x="78" y="0"/>
                    <a:pt x="0" y="78"/>
                    <a:pt x="0" y="174"/>
                  </a:cubicBezTo>
                  <a:cubicBezTo>
                    <a:pt x="0" y="270"/>
                    <a:pt x="78" y="348"/>
                    <a:pt x="174" y="348"/>
                  </a:cubicBezTo>
                  <a:cubicBezTo>
                    <a:pt x="191" y="348"/>
                    <a:pt x="208" y="345"/>
                    <a:pt x="224" y="340"/>
                  </a:cubicBezTo>
                  <a:cubicBezTo>
                    <a:pt x="214" y="314"/>
                    <a:pt x="214" y="314"/>
                    <a:pt x="214" y="314"/>
                  </a:cubicBezTo>
                  <a:cubicBezTo>
                    <a:pt x="201" y="318"/>
                    <a:pt x="187" y="320"/>
                    <a:pt x="174" y="3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8" name="Freeform 117">
              <a:extLst>
                <a:ext uri="{FF2B5EF4-FFF2-40B4-BE49-F238E27FC236}">
                  <a16:creationId xmlns:a16="http://schemas.microsoft.com/office/drawing/2014/main" id="{E9ACDA8F-F38D-4FA7-A36F-DC7614C88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7388" y="2844800"/>
              <a:ext cx="482600" cy="485775"/>
            </a:xfrm>
            <a:custGeom>
              <a:avLst/>
              <a:gdLst>
                <a:gd name="T0" fmla="*/ 304 w 304"/>
                <a:gd name="T1" fmla="*/ 126 h 306"/>
                <a:gd name="T2" fmla="*/ 0 w 304"/>
                <a:gd name="T3" fmla="*/ 0 h 306"/>
                <a:gd name="T4" fmla="*/ 123 w 304"/>
                <a:gd name="T5" fmla="*/ 306 h 306"/>
                <a:gd name="T6" fmla="*/ 158 w 304"/>
                <a:gd name="T7" fmla="*/ 187 h 306"/>
                <a:gd name="T8" fmla="*/ 239 w 304"/>
                <a:gd name="T9" fmla="*/ 268 h 306"/>
                <a:gd name="T10" fmla="*/ 266 w 304"/>
                <a:gd name="T11" fmla="*/ 240 h 306"/>
                <a:gd name="T12" fmla="*/ 185 w 304"/>
                <a:gd name="T13" fmla="*/ 160 h 306"/>
                <a:gd name="T14" fmla="*/ 304 w 304"/>
                <a:gd name="T15" fmla="*/ 12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306">
                  <a:moveTo>
                    <a:pt x="304" y="126"/>
                  </a:moveTo>
                  <a:lnTo>
                    <a:pt x="0" y="0"/>
                  </a:lnTo>
                  <a:lnTo>
                    <a:pt x="123" y="306"/>
                  </a:lnTo>
                  <a:lnTo>
                    <a:pt x="158" y="187"/>
                  </a:lnTo>
                  <a:lnTo>
                    <a:pt x="239" y="268"/>
                  </a:lnTo>
                  <a:lnTo>
                    <a:pt x="266" y="240"/>
                  </a:lnTo>
                  <a:lnTo>
                    <a:pt x="185" y="160"/>
                  </a:lnTo>
                  <a:lnTo>
                    <a:pt x="304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0A54B551-9D5D-4DA7-AE7A-0CB1EB071897}"/>
              </a:ext>
            </a:extLst>
          </p:cNvPr>
          <p:cNvSpPr txBox="1"/>
          <p:nvPr/>
        </p:nvSpPr>
        <p:spPr>
          <a:xfrm>
            <a:off x="7784077" y="4825275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2BBD1AC-22C2-4F8F-BC1B-7ED96DB1DC48}"/>
              </a:ext>
            </a:extLst>
          </p:cNvPr>
          <p:cNvGrpSpPr/>
          <p:nvPr/>
        </p:nvGrpSpPr>
        <p:grpSpPr>
          <a:xfrm>
            <a:off x="4362449" y="4738985"/>
            <a:ext cx="4576237" cy="1964235"/>
            <a:chOff x="4362449" y="4738985"/>
            <a:chExt cx="4576237" cy="1964235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2CBF3F0-3FAE-462D-AC42-EC75A946C71D}"/>
                </a:ext>
              </a:extLst>
            </p:cNvPr>
            <p:cNvSpPr/>
            <p:nvPr/>
          </p:nvSpPr>
          <p:spPr>
            <a:xfrm>
              <a:off x="5660231" y="4888708"/>
              <a:ext cx="1021556" cy="1814512"/>
            </a:xfrm>
            <a:custGeom>
              <a:avLst/>
              <a:gdLst>
                <a:gd name="connsiteX0" fmla="*/ 0 w 4345781"/>
                <a:gd name="connsiteY0" fmla="*/ 0 h 1750219"/>
                <a:gd name="connsiteX1" fmla="*/ 1083469 w 4345781"/>
                <a:gd name="connsiteY1" fmla="*/ 0 h 1750219"/>
                <a:gd name="connsiteX2" fmla="*/ 1290638 w 4345781"/>
                <a:gd name="connsiteY2" fmla="*/ 100013 h 1750219"/>
                <a:gd name="connsiteX3" fmla="*/ 2078831 w 4345781"/>
                <a:gd name="connsiteY3" fmla="*/ 983457 h 1750219"/>
                <a:gd name="connsiteX4" fmla="*/ 2255044 w 4345781"/>
                <a:gd name="connsiteY4" fmla="*/ 1062038 h 1750219"/>
                <a:gd name="connsiteX5" fmla="*/ 2278856 w 4345781"/>
                <a:gd name="connsiteY5" fmla="*/ 1750219 h 1750219"/>
                <a:gd name="connsiteX6" fmla="*/ 2319338 w 4345781"/>
                <a:gd name="connsiteY6" fmla="*/ 1057275 h 1750219"/>
                <a:gd name="connsiteX7" fmla="*/ 2521744 w 4345781"/>
                <a:gd name="connsiteY7" fmla="*/ 959644 h 1750219"/>
                <a:gd name="connsiteX8" fmla="*/ 3340894 w 4345781"/>
                <a:gd name="connsiteY8" fmla="*/ 2382 h 1750219"/>
                <a:gd name="connsiteX9" fmla="*/ 4345781 w 4345781"/>
                <a:gd name="connsiteY9" fmla="*/ 2382 h 1750219"/>
                <a:gd name="connsiteX0" fmla="*/ 0 w 4345781"/>
                <a:gd name="connsiteY0" fmla="*/ 226 h 1750445"/>
                <a:gd name="connsiteX1" fmla="*/ 1083469 w 4345781"/>
                <a:gd name="connsiteY1" fmla="*/ 226 h 1750445"/>
                <a:gd name="connsiteX2" fmla="*/ 1290638 w 4345781"/>
                <a:gd name="connsiteY2" fmla="*/ 100239 h 1750445"/>
                <a:gd name="connsiteX3" fmla="*/ 2078831 w 4345781"/>
                <a:gd name="connsiteY3" fmla="*/ 983683 h 1750445"/>
                <a:gd name="connsiteX4" fmla="*/ 2255044 w 4345781"/>
                <a:gd name="connsiteY4" fmla="*/ 1062264 h 1750445"/>
                <a:gd name="connsiteX5" fmla="*/ 2278856 w 4345781"/>
                <a:gd name="connsiteY5" fmla="*/ 1750445 h 1750445"/>
                <a:gd name="connsiteX6" fmla="*/ 2319338 w 4345781"/>
                <a:gd name="connsiteY6" fmla="*/ 1057501 h 1750445"/>
                <a:gd name="connsiteX7" fmla="*/ 2521744 w 4345781"/>
                <a:gd name="connsiteY7" fmla="*/ 959870 h 1750445"/>
                <a:gd name="connsiteX8" fmla="*/ 3340894 w 4345781"/>
                <a:gd name="connsiteY8" fmla="*/ 2608 h 1750445"/>
                <a:gd name="connsiteX9" fmla="*/ 4345781 w 4345781"/>
                <a:gd name="connsiteY9" fmla="*/ 2608 h 1750445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21744 w 4345781"/>
                <a:gd name="connsiteY7" fmla="*/ 959912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57550 w 4345781"/>
                <a:gd name="connsiteY8" fmla="*/ 116950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9525 h 1747838"/>
                <a:gd name="connsiteX1" fmla="*/ 1083469 w 4345781"/>
                <a:gd name="connsiteY1" fmla="*/ 9525 h 1747838"/>
                <a:gd name="connsiteX2" fmla="*/ 1290638 w 4345781"/>
                <a:gd name="connsiteY2" fmla="*/ 109538 h 1747838"/>
                <a:gd name="connsiteX3" fmla="*/ 2083593 w 4345781"/>
                <a:gd name="connsiteY3" fmla="*/ 988220 h 1747838"/>
                <a:gd name="connsiteX4" fmla="*/ 2255044 w 4345781"/>
                <a:gd name="connsiteY4" fmla="*/ 1071563 h 1747838"/>
                <a:gd name="connsiteX5" fmla="*/ 2290762 w 4345781"/>
                <a:gd name="connsiteY5" fmla="*/ 1747838 h 1747838"/>
                <a:gd name="connsiteX6" fmla="*/ 2319338 w 4345781"/>
                <a:gd name="connsiteY6" fmla="*/ 1066800 h 1747838"/>
                <a:gd name="connsiteX7" fmla="*/ 2519363 w 4345781"/>
                <a:gd name="connsiteY7" fmla="*/ 983456 h 1747838"/>
                <a:gd name="connsiteX8" fmla="*/ 3269457 w 4345781"/>
                <a:gd name="connsiteY8" fmla="*/ 121444 h 1747838"/>
                <a:gd name="connsiteX9" fmla="*/ 3402807 w 4345781"/>
                <a:gd name="connsiteY9" fmla="*/ 0 h 1747838"/>
                <a:gd name="connsiteX10" fmla="*/ 4345781 w 4345781"/>
                <a:gd name="connsiteY10" fmla="*/ 11907 h 1747838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290638 w 4345781"/>
                <a:gd name="connsiteY1" fmla="*/ 102395 h 1969295"/>
                <a:gd name="connsiteX2" fmla="*/ 2083593 w 4345781"/>
                <a:gd name="connsiteY2" fmla="*/ 981077 h 1969295"/>
                <a:gd name="connsiteX3" fmla="*/ 2255044 w 4345781"/>
                <a:gd name="connsiteY3" fmla="*/ 1064420 h 1969295"/>
                <a:gd name="connsiteX4" fmla="*/ 2293143 w 4345781"/>
                <a:gd name="connsiteY4" fmla="*/ 1969295 h 1969295"/>
                <a:gd name="connsiteX5" fmla="*/ 2319338 w 4345781"/>
                <a:gd name="connsiteY5" fmla="*/ 1059657 h 1969295"/>
                <a:gd name="connsiteX6" fmla="*/ 2519363 w 4345781"/>
                <a:gd name="connsiteY6" fmla="*/ 976313 h 1969295"/>
                <a:gd name="connsiteX7" fmla="*/ 3271838 w 4345781"/>
                <a:gd name="connsiteY7" fmla="*/ 111920 h 1969295"/>
                <a:gd name="connsiteX8" fmla="*/ 3402807 w 4345781"/>
                <a:gd name="connsiteY8" fmla="*/ 0 h 1969295"/>
                <a:gd name="connsiteX9" fmla="*/ 4345781 w 4345781"/>
                <a:gd name="connsiteY9" fmla="*/ 4764 h 1969295"/>
                <a:gd name="connsiteX0" fmla="*/ 0 w 3055143"/>
                <a:gd name="connsiteY0" fmla="*/ 102395 h 1969295"/>
                <a:gd name="connsiteX1" fmla="*/ 792955 w 3055143"/>
                <a:gd name="connsiteY1" fmla="*/ 981077 h 1969295"/>
                <a:gd name="connsiteX2" fmla="*/ 964406 w 3055143"/>
                <a:gd name="connsiteY2" fmla="*/ 1064420 h 1969295"/>
                <a:gd name="connsiteX3" fmla="*/ 1002505 w 3055143"/>
                <a:gd name="connsiteY3" fmla="*/ 1969295 h 1969295"/>
                <a:gd name="connsiteX4" fmla="*/ 1028700 w 3055143"/>
                <a:gd name="connsiteY4" fmla="*/ 1059657 h 1969295"/>
                <a:gd name="connsiteX5" fmla="*/ 1228725 w 3055143"/>
                <a:gd name="connsiteY5" fmla="*/ 976313 h 1969295"/>
                <a:gd name="connsiteX6" fmla="*/ 1981200 w 3055143"/>
                <a:gd name="connsiteY6" fmla="*/ 111920 h 1969295"/>
                <a:gd name="connsiteX7" fmla="*/ 2112169 w 3055143"/>
                <a:gd name="connsiteY7" fmla="*/ 0 h 1969295"/>
                <a:gd name="connsiteX8" fmla="*/ 3055143 w 3055143"/>
                <a:gd name="connsiteY8" fmla="*/ 4764 h 1969295"/>
                <a:gd name="connsiteX0" fmla="*/ 0 w 2112169"/>
                <a:gd name="connsiteY0" fmla="*/ 102395 h 1969295"/>
                <a:gd name="connsiteX1" fmla="*/ 792955 w 2112169"/>
                <a:gd name="connsiteY1" fmla="*/ 981077 h 1969295"/>
                <a:gd name="connsiteX2" fmla="*/ 964406 w 2112169"/>
                <a:gd name="connsiteY2" fmla="*/ 1064420 h 1969295"/>
                <a:gd name="connsiteX3" fmla="*/ 1002505 w 2112169"/>
                <a:gd name="connsiteY3" fmla="*/ 1969295 h 1969295"/>
                <a:gd name="connsiteX4" fmla="*/ 1028700 w 2112169"/>
                <a:gd name="connsiteY4" fmla="*/ 1059657 h 1969295"/>
                <a:gd name="connsiteX5" fmla="*/ 1228725 w 2112169"/>
                <a:gd name="connsiteY5" fmla="*/ 976313 h 1969295"/>
                <a:gd name="connsiteX6" fmla="*/ 1981200 w 2112169"/>
                <a:gd name="connsiteY6" fmla="*/ 111920 h 1969295"/>
                <a:gd name="connsiteX7" fmla="*/ 2112169 w 2112169"/>
                <a:gd name="connsiteY7" fmla="*/ 0 h 1969295"/>
                <a:gd name="connsiteX0" fmla="*/ 0 w 1981202"/>
                <a:gd name="connsiteY0" fmla="*/ 0 h 1866900"/>
                <a:gd name="connsiteX1" fmla="*/ 792955 w 1981202"/>
                <a:gd name="connsiteY1" fmla="*/ 878682 h 1866900"/>
                <a:gd name="connsiteX2" fmla="*/ 964406 w 1981202"/>
                <a:gd name="connsiteY2" fmla="*/ 962025 h 1866900"/>
                <a:gd name="connsiteX3" fmla="*/ 1002505 w 1981202"/>
                <a:gd name="connsiteY3" fmla="*/ 1866900 h 1866900"/>
                <a:gd name="connsiteX4" fmla="*/ 1028700 w 1981202"/>
                <a:gd name="connsiteY4" fmla="*/ 957262 h 1866900"/>
                <a:gd name="connsiteX5" fmla="*/ 1228725 w 1981202"/>
                <a:gd name="connsiteY5" fmla="*/ 873918 h 1866900"/>
                <a:gd name="connsiteX6" fmla="*/ 1981200 w 1981202"/>
                <a:gd name="connsiteY6" fmla="*/ 9525 h 1866900"/>
                <a:gd name="connsiteX0" fmla="*/ 0 w 1976439"/>
                <a:gd name="connsiteY0" fmla="*/ 0 h 1866900"/>
                <a:gd name="connsiteX1" fmla="*/ 792955 w 1976439"/>
                <a:gd name="connsiteY1" fmla="*/ 878682 h 1866900"/>
                <a:gd name="connsiteX2" fmla="*/ 964406 w 1976439"/>
                <a:gd name="connsiteY2" fmla="*/ 962025 h 1866900"/>
                <a:gd name="connsiteX3" fmla="*/ 1002505 w 1976439"/>
                <a:gd name="connsiteY3" fmla="*/ 1866900 h 1866900"/>
                <a:gd name="connsiteX4" fmla="*/ 1028700 w 1976439"/>
                <a:gd name="connsiteY4" fmla="*/ 957262 h 1866900"/>
                <a:gd name="connsiteX5" fmla="*/ 1228725 w 1976439"/>
                <a:gd name="connsiteY5" fmla="*/ 873918 h 1866900"/>
                <a:gd name="connsiteX6" fmla="*/ 1976437 w 1976439"/>
                <a:gd name="connsiteY6" fmla="*/ 40481 h 1866900"/>
                <a:gd name="connsiteX0" fmla="*/ 0 w 1228725"/>
                <a:gd name="connsiteY0" fmla="*/ 0 h 1866900"/>
                <a:gd name="connsiteX1" fmla="*/ 792955 w 1228725"/>
                <a:gd name="connsiteY1" fmla="*/ 878682 h 1866900"/>
                <a:gd name="connsiteX2" fmla="*/ 964406 w 1228725"/>
                <a:gd name="connsiteY2" fmla="*/ 962025 h 1866900"/>
                <a:gd name="connsiteX3" fmla="*/ 1002505 w 1228725"/>
                <a:gd name="connsiteY3" fmla="*/ 1866900 h 1866900"/>
                <a:gd name="connsiteX4" fmla="*/ 1028700 w 1228725"/>
                <a:gd name="connsiteY4" fmla="*/ 957262 h 1866900"/>
                <a:gd name="connsiteX5" fmla="*/ 1228725 w 1228725"/>
                <a:gd name="connsiteY5" fmla="*/ 873918 h 1866900"/>
                <a:gd name="connsiteX0" fmla="*/ 0 w 1028700"/>
                <a:gd name="connsiteY0" fmla="*/ 0 h 1866900"/>
                <a:gd name="connsiteX1" fmla="*/ 792955 w 1028700"/>
                <a:gd name="connsiteY1" fmla="*/ 878682 h 1866900"/>
                <a:gd name="connsiteX2" fmla="*/ 964406 w 1028700"/>
                <a:gd name="connsiteY2" fmla="*/ 962025 h 1866900"/>
                <a:gd name="connsiteX3" fmla="*/ 1002505 w 1028700"/>
                <a:gd name="connsiteY3" fmla="*/ 1866900 h 1866900"/>
                <a:gd name="connsiteX4" fmla="*/ 1028700 w 1028700"/>
                <a:gd name="connsiteY4" fmla="*/ 957262 h 1866900"/>
                <a:gd name="connsiteX0" fmla="*/ 0 w 1021556"/>
                <a:gd name="connsiteY0" fmla="*/ 0 h 1814512"/>
                <a:gd name="connsiteX1" fmla="*/ 785811 w 1021556"/>
                <a:gd name="connsiteY1" fmla="*/ 826294 h 1814512"/>
                <a:gd name="connsiteX2" fmla="*/ 957262 w 1021556"/>
                <a:gd name="connsiteY2" fmla="*/ 909637 h 1814512"/>
                <a:gd name="connsiteX3" fmla="*/ 995361 w 1021556"/>
                <a:gd name="connsiteY3" fmla="*/ 1814512 h 1814512"/>
                <a:gd name="connsiteX4" fmla="*/ 1021556 w 1021556"/>
                <a:gd name="connsiteY4" fmla="*/ 904874 h 1814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1556" h="1814512">
                  <a:moveTo>
                    <a:pt x="0" y="0"/>
                  </a:moveTo>
                  <a:cubicBezTo>
                    <a:pt x="53180" y="732631"/>
                    <a:pt x="584993" y="779463"/>
                    <a:pt x="785811" y="826294"/>
                  </a:cubicBezTo>
                  <a:cubicBezTo>
                    <a:pt x="959642" y="854075"/>
                    <a:pt x="942974" y="896143"/>
                    <a:pt x="957262" y="909637"/>
                  </a:cubicBezTo>
                  <a:cubicBezTo>
                    <a:pt x="1005681" y="1277937"/>
                    <a:pt x="982661" y="1512887"/>
                    <a:pt x="995361" y="1814512"/>
                  </a:cubicBezTo>
                  <a:cubicBezTo>
                    <a:pt x="1004886" y="1587499"/>
                    <a:pt x="985837" y="1127125"/>
                    <a:pt x="1021556" y="904874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0986C7A-3D94-4325-B23A-C79F3C91DFE1}"/>
                </a:ext>
              </a:extLst>
            </p:cNvPr>
            <p:cNvSpPr/>
            <p:nvPr/>
          </p:nvSpPr>
          <p:spPr>
            <a:xfrm>
              <a:off x="4362449" y="4738985"/>
              <a:ext cx="1304926" cy="234950"/>
            </a:xfrm>
            <a:custGeom>
              <a:avLst/>
              <a:gdLst>
                <a:gd name="connsiteX0" fmla="*/ 0 w 1270000"/>
                <a:gd name="connsiteY0" fmla="*/ 0 h 234950"/>
                <a:gd name="connsiteX1" fmla="*/ 990600 w 1270000"/>
                <a:gd name="connsiteY1" fmla="*/ 0 h 234950"/>
                <a:gd name="connsiteX2" fmla="*/ 1270000 w 1270000"/>
                <a:gd name="connsiteY2" fmla="*/ 234950 h 234950"/>
                <a:gd name="connsiteX0" fmla="*/ 0 w 1256196"/>
                <a:gd name="connsiteY0" fmla="*/ 0 h 234950"/>
                <a:gd name="connsiteX1" fmla="*/ 990600 w 1256196"/>
                <a:gd name="connsiteY1" fmla="*/ 0 h 234950"/>
                <a:gd name="connsiteX2" fmla="*/ 1256196 w 1256196"/>
                <a:gd name="connsiteY2" fmla="*/ 234950 h 234950"/>
                <a:gd name="connsiteX0" fmla="*/ 0 w 1259396"/>
                <a:gd name="connsiteY0" fmla="*/ 0 h 234950"/>
                <a:gd name="connsiteX1" fmla="*/ 990600 w 1259396"/>
                <a:gd name="connsiteY1" fmla="*/ 0 h 234950"/>
                <a:gd name="connsiteX2" fmla="*/ 1256196 w 1259396"/>
                <a:gd name="connsiteY2" fmla="*/ 234950 h 234950"/>
                <a:gd name="connsiteX0" fmla="*/ 0 w 1265031"/>
                <a:gd name="connsiteY0" fmla="*/ 4345 h 239295"/>
                <a:gd name="connsiteX1" fmla="*/ 990600 w 1265031"/>
                <a:gd name="connsiteY1" fmla="*/ 4345 h 239295"/>
                <a:gd name="connsiteX2" fmla="*/ 1256196 w 1265031"/>
                <a:gd name="connsiteY2" fmla="*/ 239295 h 239295"/>
                <a:gd name="connsiteX0" fmla="*/ 0 w 1271371"/>
                <a:gd name="connsiteY0" fmla="*/ 4345 h 239295"/>
                <a:gd name="connsiteX1" fmla="*/ 990600 w 1271371"/>
                <a:gd name="connsiteY1" fmla="*/ 4345 h 239295"/>
                <a:gd name="connsiteX2" fmla="*/ 1263099 w 1271371"/>
                <a:gd name="connsiteY2" fmla="*/ 239295 h 239295"/>
                <a:gd name="connsiteX0" fmla="*/ 0 w 1263099"/>
                <a:gd name="connsiteY0" fmla="*/ 3478 h 238428"/>
                <a:gd name="connsiteX1" fmla="*/ 990600 w 1263099"/>
                <a:gd name="connsiteY1" fmla="*/ 3478 h 238428"/>
                <a:gd name="connsiteX2" fmla="*/ 1263099 w 1263099"/>
                <a:gd name="connsiteY2" fmla="*/ 238428 h 238428"/>
                <a:gd name="connsiteX0" fmla="*/ 0 w 1265399"/>
                <a:gd name="connsiteY0" fmla="*/ 3478 h 238428"/>
                <a:gd name="connsiteX1" fmla="*/ 990600 w 1265399"/>
                <a:gd name="connsiteY1" fmla="*/ 3478 h 238428"/>
                <a:gd name="connsiteX2" fmla="*/ 1265399 w 1265399"/>
                <a:gd name="connsiteY2" fmla="*/ 238428 h 238428"/>
                <a:gd name="connsiteX0" fmla="*/ 0 w 1265399"/>
                <a:gd name="connsiteY0" fmla="*/ 0 h 234950"/>
                <a:gd name="connsiteX1" fmla="*/ 990600 w 1265399"/>
                <a:gd name="connsiteY1" fmla="*/ 0 h 234950"/>
                <a:gd name="connsiteX2" fmla="*/ 1265399 w 1265399"/>
                <a:gd name="connsiteY2" fmla="*/ 23495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5399" h="234950">
                  <a:moveTo>
                    <a:pt x="0" y="0"/>
                  </a:moveTo>
                  <a:lnTo>
                    <a:pt x="990600" y="0"/>
                  </a:lnTo>
                  <a:cubicBezTo>
                    <a:pt x="1244784" y="2118"/>
                    <a:pt x="1259693" y="128058"/>
                    <a:pt x="1265399" y="234950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A89882EA-5537-4AC9-BCA9-3F703123DA1E}"/>
                </a:ext>
              </a:extLst>
            </p:cNvPr>
            <p:cNvSpPr/>
            <p:nvPr/>
          </p:nvSpPr>
          <p:spPr>
            <a:xfrm flipH="1">
              <a:off x="7633760" y="4738985"/>
              <a:ext cx="1304926" cy="234950"/>
            </a:xfrm>
            <a:custGeom>
              <a:avLst/>
              <a:gdLst>
                <a:gd name="connsiteX0" fmla="*/ 0 w 1270000"/>
                <a:gd name="connsiteY0" fmla="*/ 0 h 234950"/>
                <a:gd name="connsiteX1" fmla="*/ 990600 w 1270000"/>
                <a:gd name="connsiteY1" fmla="*/ 0 h 234950"/>
                <a:gd name="connsiteX2" fmla="*/ 1270000 w 1270000"/>
                <a:gd name="connsiteY2" fmla="*/ 234950 h 234950"/>
                <a:gd name="connsiteX0" fmla="*/ 0 w 1256196"/>
                <a:gd name="connsiteY0" fmla="*/ 0 h 234950"/>
                <a:gd name="connsiteX1" fmla="*/ 990600 w 1256196"/>
                <a:gd name="connsiteY1" fmla="*/ 0 h 234950"/>
                <a:gd name="connsiteX2" fmla="*/ 1256196 w 1256196"/>
                <a:gd name="connsiteY2" fmla="*/ 234950 h 234950"/>
                <a:gd name="connsiteX0" fmla="*/ 0 w 1259396"/>
                <a:gd name="connsiteY0" fmla="*/ 0 h 234950"/>
                <a:gd name="connsiteX1" fmla="*/ 990600 w 1259396"/>
                <a:gd name="connsiteY1" fmla="*/ 0 h 234950"/>
                <a:gd name="connsiteX2" fmla="*/ 1256196 w 1259396"/>
                <a:gd name="connsiteY2" fmla="*/ 234950 h 234950"/>
                <a:gd name="connsiteX0" fmla="*/ 0 w 1265031"/>
                <a:gd name="connsiteY0" fmla="*/ 4345 h 239295"/>
                <a:gd name="connsiteX1" fmla="*/ 990600 w 1265031"/>
                <a:gd name="connsiteY1" fmla="*/ 4345 h 239295"/>
                <a:gd name="connsiteX2" fmla="*/ 1256196 w 1265031"/>
                <a:gd name="connsiteY2" fmla="*/ 239295 h 239295"/>
                <a:gd name="connsiteX0" fmla="*/ 0 w 1271371"/>
                <a:gd name="connsiteY0" fmla="*/ 4345 h 239295"/>
                <a:gd name="connsiteX1" fmla="*/ 990600 w 1271371"/>
                <a:gd name="connsiteY1" fmla="*/ 4345 h 239295"/>
                <a:gd name="connsiteX2" fmla="*/ 1263099 w 1271371"/>
                <a:gd name="connsiteY2" fmla="*/ 239295 h 239295"/>
                <a:gd name="connsiteX0" fmla="*/ 0 w 1263099"/>
                <a:gd name="connsiteY0" fmla="*/ 3478 h 238428"/>
                <a:gd name="connsiteX1" fmla="*/ 990600 w 1263099"/>
                <a:gd name="connsiteY1" fmla="*/ 3478 h 238428"/>
                <a:gd name="connsiteX2" fmla="*/ 1263099 w 1263099"/>
                <a:gd name="connsiteY2" fmla="*/ 238428 h 238428"/>
                <a:gd name="connsiteX0" fmla="*/ 0 w 1265399"/>
                <a:gd name="connsiteY0" fmla="*/ 3478 h 238428"/>
                <a:gd name="connsiteX1" fmla="*/ 990600 w 1265399"/>
                <a:gd name="connsiteY1" fmla="*/ 3478 h 238428"/>
                <a:gd name="connsiteX2" fmla="*/ 1265399 w 1265399"/>
                <a:gd name="connsiteY2" fmla="*/ 238428 h 238428"/>
                <a:gd name="connsiteX0" fmla="*/ 0 w 1265399"/>
                <a:gd name="connsiteY0" fmla="*/ 0 h 234950"/>
                <a:gd name="connsiteX1" fmla="*/ 990600 w 1265399"/>
                <a:gd name="connsiteY1" fmla="*/ 0 h 234950"/>
                <a:gd name="connsiteX2" fmla="*/ 1265399 w 1265399"/>
                <a:gd name="connsiteY2" fmla="*/ 23495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5399" h="234950">
                  <a:moveTo>
                    <a:pt x="0" y="0"/>
                  </a:moveTo>
                  <a:lnTo>
                    <a:pt x="990600" y="0"/>
                  </a:lnTo>
                  <a:cubicBezTo>
                    <a:pt x="1244784" y="2118"/>
                    <a:pt x="1259693" y="128058"/>
                    <a:pt x="1265399" y="234950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3DD86C06-0C36-4B1C-82F9-3D7BAD3BA566}"/>
                </a:ext>
              </a:extLst>
            </p:cNvPr>
            <p:cNvSpPr/>
            <p:nvPr/>
          </p:nvSpPr>
          <p:spPr>
            <a:xfrm flipH="1">
              <a:off x="6621986" y="4888708"/>
              <a:ext cx="1021556" cy="1814512"/>
            </a:xfrm>
            <a:custGeom>
              <a:avLst/>
              <a:gdLst>
                <a:gd name="connsiteX0" fmla="*/ 0 w 4345781"/>
                <a:gd name="connsiteY0" fmla="*/ 0 h 1750219"/>
                <a:gd name="connsiteX1" fmla="*/ 1083469 w 4345781"/>
                <a:gd name="connsiteY1" fmla="*/ 0 h 1750219"/>
                <a:gd name="connsiteX2" fmla="*/ 1290638 w 4345781"/>
                <a:gd name="connsiteY2" fmla="*/ 100013 h 1750219"/>
                <a:gd name="connsiteX3" fmla="*/ 2078831 w 4345781"/>
                <a:gd name="connsiteY3" fmla="*/ 983457 h 1750219"/>
                <a:gd name="connsiteX4" fmla="*/ 2255044 w 4345781"/>
                <a:gd name="connsiteY4" fmla="*/ 1062038 h 1750219"/>
                <a:gd name="connsiteX5" fmla="*/ 2278856 w 4345781"/>
                <a:gd name="connsiteY5" fmla="*/ 1750219 h 1750219"/>
                <a:gd name="connsiteX6" fmla="*/ 2319338 w 4345781"/>
                <a:gd name="connsiteY6" fmla="*/ 1057275 h 1750219"/>
                <a:gd name="connsiteX7" fmla="*/ 2521744 w 4345781"/>
                <a:gd name="connsiteY7" fmla="*/ 959644 h 1750219"/>
                <a:gd name="connsiteX8" fmla="*/ 3340894 w 4345781"/>
                <a:gd name="connsiteY8" fmla="*/ 2382 h 1750219"/>
                <a:gd name="connsiteX9" fmla="*/ 4345781 w 4345781"/>
                <a:gd name="connsiteY9" fmla="*/ 2382 h 1750219"/>
                <a:gd name="connsiteX0" fmla="*/ 0 w 4345781"/>
                <a:gd name="connsiteY0" fmla="*/ 226 h 1750445"/>
                <a:gd name="connsiteX1" fmla="*/ 1083469 w 4345781"/>
                <a:gd name="connsiteY1" fmla="*/ 226 h 1750445"/>
                <a:gd name="connsiteX2" fmla="*/ 1290638 w 4345781"/>
                <a:gd name="connsiteY2" fmla="*/ 100239 h 1750445"/>
                <a:gd name="connsiteX3" fmla="*/ 2078831 w 4345781"/>
                <a:gd name="connsiteY3" fmla="*/ 983683 h 1750445"/>
                <a:gd name="connsiteX4" fmla="*/ 2255044 w 4345781"/>
                <a:gd name="connsiteY4" fmla="*/ 1062264 h 1750445"/>
                <a:gd name="connsiteX5" fmla="*/ 2278856 w 4345781"/>
                <a:gd name="connsiteY5" fmla="*/ 1750445 h 1750445"/>
                <a:gd name="connsiteX6" fmla="*/ 2319338 w 4345781"/>
                <a:gd name="connsiteY6" fmla="*/ 1057501 h 1750445"/>
                <a:gd name="connsiteX7" fmla="*/ 2521744 w 4345781"/>
                <a:gd name="connsiteY7" fmla="*/ 959870 h 1750445"/>
                <a:gd name="connsiteX8" fmla="*/ 3340894 w 4345781"/>
                <a:gd name="connsiteY8" fmla="*/ 2608 h 1750445"/>
                <a:gd name="connsiteX9" fmla="*/ 4345781 w 4345781"/>
                <a:gd name="connsiteY9" fmla="*/ 2608 h 1750445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21744 w 4345781"/>
                <a:gd name="connsiteY7" fmla="*/ 959912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57550 w 4345781"/>
                <a:gd name="connsiteY8" fmla="*/ 116950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9525 h 1747838"/>
                <a:gd name="connsiteX1" fmla="*/ 1083469 w 4345781"/>
                <a:gd name="connsiteY1" fmla="*/ 9525 h 1747838"/>
                <a:gd name="connsiteX2" fmla="*/ 1290638 w 4345781"/>
                <a:gd name="connsiteY2" fmla="*/ 109538 h 1747838"/>
                <a:gd name="connsiteX3" fmla="*/ 2083593 w 4345781"/>
                <a:gd name="connsiteY3" fmla="*/ 988220 h 1747838"/>
                <a:gd name="connsiteX4" fmla="*/ 2255044 w 4345781"/>
                <a:gd name="connsiteY4" fmla="*/ 1071563 h 1747838"/>
                <a:gd name="connsiteX5" fmla="*/ 2290762 w 4345781"/>
                <a:gd name="connsiteY5" fmla="*/ 1747838 h 1747838"/>
                <a:gd name="connsiteX6" fmla="*/ 2319338 w 4345781"/>
                <a:gd name="connsiteY6" fmla="*/ 1066800 h 1747838"/>
                <a:gd name="connsiteX7" fmla="*/ 2519363 w 4345781"/>
                <a:gd name="connsiteY7" fmla="*/ 983456 h 1747838"/>
                <a:gd name="connsiteX8" fmla="*/ 3269457 w 4345781"/>
                <a:gd name="connsiteY8" fmla="*/ 121444 h 1747838"/>
                <a:gd name="connsiteX9" fmla="*/ 3402807 w 4345781"/>
                <a:gd name="connsiteY9" fmla="*/ 0 h 1747838"/>
                <a:gd name="connsiteX10" fmla="*/ 4345781 w 4345781"/>
                <a:gd name="connsiteY10" fmla="*/ 11907 h 1747838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290638 w 4345781"/>
                <a:gd name="connsiteY1" fmla="*/ 102395 h 1969295"/>
                <a:gd name="connsiteX2" fmla="*/ 2083593 w 4345781"/>
                <a:gd name="connsiteY2" fmla="*/ 981077 h 1969295"/>
                <a:gd name="connsiteX3" fmla="*/ 2255044 w 4345781"/>
                <a:gd name="connsiteY3" fmla="*/ 1064420 h 1969295"/>
                <a:gd name="connsiteX4" fmla="*/ 2293143 w 4345781"/>
                <a:gd name="connsiteY4" fmla="*/ 1969295 h 1969295"/>
                <a:gd name="connsiteX5" fmla="*/ 2319338 w 4345781"/>
                <a:gd name="connsiteY5" fmla="*/ 1059657 h 1969295"/>
                <a:gd name="connsiteX6" fmla="*/ 2519363 w 4345781"/>
                <a:gd name="connsiteY6" fmla="*/ 976313 h 1969295"/>
                <a:gd name="connsiteX7" fmla="*/ 3271838 w 4345781"/>
                <a:gd name="connsiteY7" fmla="*/ 111920 h 1969295"/>
                <a:gd name="connsiteX8" fmla="*/ 3402807 w 4345781"/>
                <a:gd name="connsiteY8" fmla="*/ 0 h 1969295"/>
                <a:gd name="connsiteX9" fmla="*/ 4345781 w 4345781"/>
                <a:gd name="connsiteY9" fmla="*/ 4764 h 1969295"/>
                <a:gd name="connsiteX0" fmla="*/ 0 w 3055143"/>
                <a:gd name="connsiteY0" fmla="*/ 102395 h 1969295"/>
                <a:gd name="connsiteX1" fmla="*/ 792955 w 3055143"/>
                <a:gd name="connsiteY1" fmla="*/ 981077 h 1969295"/>
                <a:gd name="connsiteX2" fmla="*/ 964406 w 3055143"/>
                <a:gd name="connsiteY2" fmla="*/ 1064420 h 1969295"/>
                <a:gd name="connsiteX3" fmla="*/ 1002505 w 3055143"/>
                <a:gd name="connsiteY3" fmla="*/ 1969295 h 1969295"/>
                <a:gd name="connsiteX4" fmla="*/ 1028700 w 3055143"/>
                <a:gd name="connsiteY4" fmla="*/ 1059657 h 1969295"/>
                <a:gd name="connsiteX5" fmla="*/ 1228725 w 3055143"/>
                <a:gd name="connsiteY5" fmla="*/ 976313 h 1969295"/>
                <a:gd name="connsiteX6" fmla="*/ 1981200 w 3055143"/>
                <a:gd name="connsiteY6" fmla="*/ 111920 h 1969295"/>
                <a:gd name="connsiteX7" fmla="*/ 2112169 w 3055143"/>
                <a:gd name="connsiteY7" fmla="*/ 0 h 1969295"/>
                <a:gd name="connsiteX8" fmla="*/ 3055143 w 3055143"/>
                <a:gd name="connsiteY8" fmla="*/ 4764 h 1969295"/>
                <a:gd name="connsiteX0" fmla="*/ 0 w 2112169"/>
                <a:gd name="connsiteY0" fmla="*/ 102395 h 1969295"/>
                <a:gd name="connsiteX1" fmla="*/ 792955 w 2112169"/>
                <a:gd name="connsiteY1" fmla="*/ 981077 h 1969295"/>
                <a:gd name="connsiteX2" fmla="*/ 964406 w 2112169"/>
                <a:gd name="connsiteY2" fmla="*/ 1064420 h 1969295"/>
                <a:gd name="connsiteX3" fmla="*/ 1002505 w 2112169"/>
                <a:gd name="connsiteY3" fmla="*/ 1969295 h 1969295"/>
                <a:gd name="connsiteX4" fmla="*/ 1028700 w 2112169"/>
                <a:gd name="connsiteY4" fmla="*/ 1059657 h 1969295"/>
                <a:gd name="connsiteX5" fmla="*/ 1228725 w 2112169"/>
                <a:gd name="connsiteY5" fmla="*/ 976313 h 1969295"/>
                <a:gd name="connsiteX6" fmla="*/ 1981200 w 2112169"/>
                <a:gd name="connsiteY6" fmla="*/ 111920 h 1969295"/>
                <a:gd name="connsiteX7" fmla="*/ 2112169 w 2112169"/>
                <a:gd name="connsiteY7" fmla="*/ 0 h 1969295"/>
                <a:gd name="connsiteX0" fmla="*/ 0 w 1981202"/>
                <a:gd name="connsiteY0" fmla="*/ 0 h 1866900"/>
                <a:gd name="connsiteX1" fmla="*/ 792955 w 1981202"/>
                <a:gd name="connsiteY1" fmla="*/ 878682 h 1866900"/>
                <a:gd name="connsiteX2" fmla="*/ 964406 w 1981202"/>
                <a:gd name="connsiteY2" fmla="*/ 962025 h 1866900"/>
                <a:gd name="connsiteX3" fmla="*/ 1002505 w 1981202"/>
                <a:gd name="connsiteY3" fmla="*/ 1866900 h 1866900"/>
                <a:gd name="connsiteX4" fmla="*/ 1028700 w 1981202"/>
                <a:gd name="connsiteY4" fmla="*/ 957262 h 1866900"/>
                <a:gd name="connsiteX5" fmla="*/ 1228725 w 1981202"/>
                <a:gd name="connsiteY5" fmla="*/ 873918 h 1866900"/>
                <a:gd name="connsiteX6" fmla="*/ 1981200 w 1981202"/>
                <a:gd name="connsiteY6" fmla="*/ 9525 h 1866900"/>
                <a:gd name="connsiteX0" fmla="*/ 0 w 1976439"/>
                <a:gd name="connsiteY0" fmla="*/ 0 h 1866900"/>
                <a:gd name="connsiteX1" fmla="*/ 792955 w 1976439"/>
                <a:gd name="connsiteY1" fmla="*/ 878682 h 1866900"/>
                <a:gd name="connsiteX2" fmla="*/ 964406 w 1976439"/>
                <a:gd name="connsiteY2" fmla="*/ 962025 h 1866900"/>
                <a:gd name="connsiteX3" fmla="*/ 1002505 w 1976439"/>
                <a:gd name="connsiteY3" fmla="*/ 1866900 h 1866900"/>
                <a:gd name="connsiteX4" fmla="*/ 1028700 w 1976439"/>
                <a:gd name="connsiteY4" fmla="*/ 957262 h 1866900"/>
                <a:gd name="connsiteX5" fmla="*/ 1228725 w 1976439"/>
                <a:gd name="connsiteY5" fmla="*/ 873918 h 1866900"/>
                <a:gd name="connsiteX6" fmla="*/ 1976437 w 1976439"/>
                <a:gd name="connsiteY6" fmla="*/ 40481 h 1866900"/>
                <a:gd name="connsiteX0" fmla="*/ 0 w 1228725"/>
                <a:gd name="connsiteY0" fmla="*/ 0 h 1866900"/>
                <a:gd name="connsiteX1" fmla="*/ 792955 w 1228725"/>
                <a:gd name="connsiteY1" fmla="*/ 878682 h 1866900"/>
                <a:gd name="connsiteX2" fmla="*/ 964406 w 1228725"/>
                <a:gd name="connsiteY2" fmla="*/ 962025 h 1866900"/>
                <a:gd name="connsiteX3" fmla="*/ 1002505 w 1228725"/>
                <a:gd name="connsiteY3" fmla="*/ 1866900 h 1866900"/>
                <a:gd name="connsiteX4" fmla="*/ 1028700 w 1228725"/>
                <a:gd name="connsiteY4" fmla="*/ 957262 h 1866900"/>
                <a:gd name="connsiteX5" fmla="*/ 1228725 w 1228725"/>
                <a:gd name="connsiteY5" fmla="*/ 873918 h 1866900"/>
                <a:gd name="connsiteX0" fmla="*/ 0 w 1028700"/>
                <a:gd name="connsiteY0" fmla="*/ 0 h 1866900"/>
                <a:gd name="connsiteX1" fmla="*/ 792955 w 1028700"/>
                <a:gd name="connsiteY1" fmla="*/ 878682 h 1866900"/>
                <a:gd name="connsiteX2" fmla="*/ 964406 w 1028700"/>
                <a:gd name="connsiteY2" fmla="*/ 962025 h 1866900"/>
                <a:gd name="connsiteX3" fmla="*/ 1002505 w 1028700"/>
                <a:gd name="connsiteY3" fmla="*/ 1866900 h 1866900"/>
                <a:gd name="connsiteX4" fmla="*/ 1028700 w 1028700"/>
                <a:gd name="connsiteY4" fmla="*/ 957262 h 1866900"/>
                <a:gd name="connsiteX0" fmla="*/ 0 w 1021556"/>
                <a:gd name="connsiteY0" fmla="*/ 0 h 1814512"/>
                <a:gd name="connsiteX1" fmla="*/ 785811 w 1021556"/>
                <a:gd name="connsiteY1" fmla="*/ 826294 h 1814512"/>
                <a:gd name="connsiteX2" fmla="*/ 957262 w 1021556"/>
                <a:gd name="connsiteY2" fmla="*/ 909637 h 1814512"/>
                <a:gd name="connsiteX3" fmla="*/ 995361 w 1021556"/>
                <a:gd name="connsiteY3" fmla="*/ 1814512 h 1814512"/>
                <a:gd name="connsiteX4" fmla="*/ 1021556 w 1021556"/>
                <a:gd name="connsiteY4" fmla="*/ 904874 h 1814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1556" h="1814512">
                  <a:moveTo>
                    <a:pt x="0" y="0"/>
                  </a:moveTo>
                  <a:cubicBezTo>
                    <a:pt x="53180" y="732631"/>
                    <a:pt x="584993" y="779463"/>
                    <a:pt x="785811" y="826294"/>
                  </a:cubicBezTo>
                  <a:cubicBezTo>
                    <a:pt x="959642" y="854075"/>
                    <a:pt x="942974" y="896143"/>
                    <a:pt x="957262" y="909637"/>
                  </a:cubicBezTo>
                  <a:cubicBezTo>
                    <a:pt x="1005681" y="1277937"/>
                    <a:pt x="982661" y="1512887"/>
                    <a:pt x="995361" y="1814512"/>
                  </a:cubicBezTo>
                  <a:cubicBezTo>
                    <a:pt x="1004886" y="1587499"/>
                    <a:pt x="985837" y="1127125"/>
                    <a:pt x="1021556" y="904874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39622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12E192D-373D-4435-94E2-EE7922EFBEA5}"/>
              </a:ext>
            </a:extLst>
          </p:cNvPr>
          <p:cNvSpPr/>
          <p:nvPr/>
        </p:nvSpPr>
        <p:spPr>
          <a:xfrm>
            <a:off x="5757584" y="2835275"/>
            <a:ext cx="209320" cy="190182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12700" dir="126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27E59FC-6DB9-417A-9962-0DB6CD6BEF95}"/>
              </a:ext>
            </a:extLst>
          </p:cNvPr>
          <p:cNvSpPr/>
          <p:nvPr/>
        </p:nvSpPr>
        <p:spPr>
          <a:xfrm>
            <a:off x="5764716" y="4765519"/>
            <a:ext cx="843118" cy="847593"/>
          </a:xfrm>
          <a:custGeom>
            <a:avLst/>
            <a:gdLst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2381 w 843118"/>
              <a:gd name="connsiteY12" fmla="*/ 109955 h 847593"/>
              <a:gd name="connsiteX13" fmla="*/ 3640 w 843118"/>
              <a:gd name="connsiteY13" fmla="*/ 103584 h 847593"/>
              <a:gd name="connsiteX14" fmla="*/ 0 w 843118"/>
              <a:gd name="connsiteY14" fmla="*/ 82674 h 847593"/>
              <a:gd name="connsiteX15" fmla="*/ 108054 w 843118"/>
              <a:gd name="connsiteY15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3640 w 843118"/>
              <a:gd name="connsiteY12" fmla="*/ 103584 h 847593"/>
              <a:gd name="connsiteX13" fmla="*/ 0 w 843118"/>
              <a:gd name="connsiteY13" fmla="*/ 82674 h 847593"/>
              <a:gd name="connsiteX14" fmla="*/ 108054 w 843118"/>
              <a:gd name="connsiteY14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3640 w 843118"/>
              <a:gd name="connsiteY11" fmla="*/ 103584 h 847593"/>
              <a:gd name="connsiteX12" fmla="*/ 0 w 843118"/>
              <a:gd name="connsiteY12" fmla="*/ 82674 h 847593"/>
              <a:gd name="connsiteX13" fmla="*/ 108054 w 843118"/>
              <a:gd name="connsiteY13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81375 w 843118"/>
              <a:gd name="connsiteY3" fmla="*/ 673244 h 847593"/>
              <a:gd name="connsiteX4" fmla="*/ 843118 w 843118"/>
              <a:gd name="connsiteY4" fmla="*/ 756853 h 847593"/>
              <a:gd name="connsiteX5" fmla="*/ 742024 w 843118"/>
              <a:gd name="connsiteY5" fmla="*/ 847593 h 847593"/>
              <a:gd name="connsiteX6" fmla="*/ 727485 w 843118"/>
              <a:gd name="connsiteY6" fmla="*/ 844958 h 847593"/>
              <a:gd name="connsiteX7" fmla="*/ 705666 w 843118"/>
              <a:gd name="connsiteY7" fmla="*/ 847559 h 847593"/>
              <a:gd name="connsiteX8" fmla="*/ 26463 w 843118"/>
              <a:gd name="connsiteY8" fmla="*/ 234692 h 847593"/>
              <a:gd name="connsiteX9" fmla="*/ 12255 w 843118"/>
              <a:gd name="connsiteY9" fmla="*/ 153075 h 847593"/>
              <a:gd name="connsiteX10" fmla="*/ 3640 w 843118"/>
              <a:gd name="connsiteY10" fmla="*/ 103584 h 847593"/>
              <a:gd name="connsiteX11" fmla="*/ 0 w 843118"/>
              <a:gd name="connsiteY11" fmla="*/ 82674 h 847593"/>
              <a:gd name="connsiteX12" fmla="*/ 108054 w 843118"/>
              <a:gd name="connsiteY12" fmla="*/ 932 h 847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3118" h="847593">
                <a:moveTo>
                  <a:pt x="108054" y="932"/>
                </a:moveTo>
                <a:cubicBezTo>
                  <a:pt x="148240" y="6428"/>
                  <a:pt x="185448" y="35140"/>
                  <a:pt x="198249" y="58495"/>
                </a:cubicBezTo>
                <a:cubicBezTo>
                  <a:pt x="225749" y="379999"/>
                  <a:pt x="444848" y="634729"/>
                  <a:pt x="715064" y="652885"/>
                </a:cubicBezTo>
                <a:lnTo>
                  <a:pt x="781375" y="673244"/>
                </a:lnTo>
                <a:cubicBezTo>
                  <a:pt x="817659" y="687019"/>
                  <a:pt x="843118" y="719268"/>
                  <a:pt x="843118" y="756853"/>
                </a:cubicBezTo>
                <a:cubicBezTo>
                  <a:pt x="843118" y="806967"/>
                  <a:pt x="797857" y="847593"/>
                  <a:pt x="742024" y="847593"/>
                </a:cubicBezTo>
                <a:lnTo>
                  <a:pt x="727485" y="844958"/>
                </a:lnTo>
                <a:lnTo>
                  <a:pt x="705666" y="847559"/>
                </a:lnTo>
                <a:cubicBezTo>
                  <a:pt x="383985" y="827775"/>
                  <a:pt x="114892" y="577210"/>
                  <a:pt x="26463" y="234692"/>
                </a:cubicBezTo>
                <a:lnTo>
                  <a:pt x="12255" y="153075"/>
                </a:lnTo>
                <a:lnTo>
                  <a:pt x="3640" y="103584"/>
                </a:lnTo>
                <a:lnTo>
                  <a:pt x="0" y="82674"/>
                </a:lnTo>
                <a:cubicBezTo>
                  <a:pt x="24707" y="13159"/>
                  <a:pt x="67869" y="-4563"/>
                  <a:pt x="108054" y="93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127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A6C2CED-E731-4613-B87E-D1DE635A2A33}"/>
              </a:ext>
            </a:extLst>
          </p:cNvPr>
          <p:cNvSpPr/>
          <p:nvPr/>
        </p:nvSpPr>
        <p:spPr>
          <a:xfrm flipH="1">
            <a:off x="6688408" y="4765519"/>
            <a:ext cx="843118" cy="847593"/>
          </a:xfrm>
          <a:custGeom>
            <a:avLst/>
            <a:gdLst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2381 w 843118"/>
              <a:gd name="connsiteY12" fmla="*/ 109955 h 847593"/>
              <a:gd name="connsiteX13" fmla="*/ 3640 w 843118"/>
              <a:gd name="connsiteY13" fmla="*/ 103584 h 847593"/>
              <a:gd name="connsiteX14" fmla="*/ 0 w 843118"/>
              <a:gd name="connsiteY14" fmla="*/ 82674 h 847593"/>
              <a:gd name="connsiteX15" fmla="*/ 108054 w 843118"/>
              <a:gd name="connsiteY15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3640 w 843118"/>
              <a:gd name="connsiteY12" fmla="*/ 103584 h 847593"/>
              <a:gd name="connsiteX13" fmla="*/ 0 w 843118"/>
              <a:gd name="connsiteY13" fmla="*/ 82674 h 847593"/>
              <a:gd name="connsiteX14" fmla="*/ 108054 w 843118"/>
              <a:gd name="connsiteY14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3640 w 843118"/>
              <a:gd name="connsiteY11" fmla="*/ 103584 h 847593"/>
              <a:gd name="connsiteX12" fmla="*/ 0 w 843118"/>
              <a:gd name="connsiteY12" fmla="*/ 82674 h 847593"/>
              <a:gd name="connsiteX13" fmla="*/ 108054 w 843118"/>
              <a:gd name="connsiteY13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81375 w 843118"/>
              <a:gd name="connsiteY3" fmla="*/ 673244 h 847593"/>
              <a:gd name="connsiteX4" fmla="*/ 843118 w 843118"/>
              <a:gd name="connsiteY4" fmla="*/ 756853 h 847593"/>
              <a:gd name="connsiteX5" fmla="*/ 742024 w 843118"/>
              <a:gd name="connsiteY5" fmla="*/ 847593 h 847593"/>
              <a:gd name="connsiteX6" fmla="*/ 727485 w 843118"/>
              <a:gd name="connsiteY6" fmla="*/ 844958 h 847593"/>
              <a:gd name="connsiteX7" fmla="*/ 705666 w 843118"/>
              <a:gd name="connsiteY7" fmla="*/ 847559 h 847593"/>
              <a:gd name="connsiteX8" fmla="*/ 26463 w 843118"/>
              <a:gd name="connsiteY8" fmla="*/ 234692 h 847593"/>
              <a:gd name="connsiteX9" fmla="*/ 12255 w 843118"/>
              <a:gd name="connsiteY9" fmla="*/ 153075 h 847593"/>
              <a:gd name="connsiteX10" fmla="*/ 3640 w 843118"/>
              <a:gd name="connsiteY10" fmla="*/ 103584 h 847593"/>
              <a:gd name="connsiteX11" fmla="*/ 0 w 843118"/>
              <a:gd name="connsiteY11" fmla="*/ 82674 h 847593"/>
              <a:gd name="connsiteX12" fmla="*/ 108054 w 843118"/>
              <a:gd name="connsiteY12" fmla="*/ 932 h 847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3118" h="847593">
                <a:moveTo>
                  <a:pt x="108054" y="932"/>
                </a:moveTo>
                <a:cubicBezTo>
                  <a:pt x="148240" y="6428"/>
                  <a:pt x="185448" y="35140"/>
                  <a:pt x="198249" y="58495"/>
                </a:cubicBezTo>
                <a:cubicBezTo>
                  <a:pt x="225749" y="379999"/>
                  <a:pt x="444848" y="634729"/>
                  <a:pt x="715064" y="652885"/>
                </a:cubicBezTo>
                <a:lnTo>
                  <a:pt x="781375" y="673244"/>
                </a:lnTo>
                <a:cubicBezTo>
                  <a:pt x="817659" y="687019"/>
                  <a:pt x="843118" y="719268"/>
                  <a:pt x="843118" y="756853"/>
                </a:cubicBezTo>
                <a:cubicBezTo>
                  <a:pt x="843118" y="806967"/>
                  <a:pt x="797857" y="847593"/>
                  <a:pt x="742024" y="847593"/>
                </a:cubicBezTo>
                <a:lnTo>
                  <a:pt x="727485" y="844958"/>
                </a:lnTo>
                <a:lnTo>
                  <a:pt x="705666" y="847559"/>
                </a:lnTo>
                <a:cubicBezTo>
                  <a:pt x="383985" y="827775"/>
                  <a:pt x="114892" y="577210"/>
                  <a:pt x="26463" y="234692"/>
                </a:cubicBezTo>
                <a:lnTo>
                  <a:pt x="12255" y="153075"/>
                </a:lnTo>
                <a:lnTo>
                  <a:pt x="3640" y="103584"/>
                </a:lnTo>
                <a:lnTo>
                  <a:pt x="0" y="82674"/>
                </a:lnTo>
                <a:cubicBezTo>
                  <a:pt x="24707" y="13159"/>
                  <a:pt x="67869" y="-4563"/>
                  <a:pt x="108054" y="93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254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00A5D55-9BB5-4966-A0A4-23A434E0AAB4}"/>
              </a:ext>
            </a:extLst>
          </p:cNvPr>
          <p:cNvSpPr txBox="1"/>
          <p:nvPr/>
        </p:nvSpPr>
        <p:spPr>
          <a:xfrm>
            <a:off x="3355759" y="4053981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2E0291-9C14-45F6-8CBB-48D812CC7CF3}"/>
              </a:ext>
            </a:extLst>
          </p:cNvPr>
          <p:cNvSpPr txBox="1"/>
          <p:nvPr/>
        </p:nvSpPr>
        <p:spPr>
          <a:xfrm>
            <a:off x="4315656" y="5785224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A4BEAB3-5443-4BA7-8398-75DD9AA388CD}"/>
              </a:ext>
            </a:extLst>
          </p:cNvPr>
          <p:cNvSpPr txBox="1"/>
          <p:nvPr/>
        </p:nvSpPr>
        <p:spPr>
          <a:xfrm>
            <a:off x="7784077" y="4478978"/>
            <a:ext cx="167498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kern="0" dirty="0">
                <a:latin typeface="Arial" panose="020B0604020202020204" pitchFamily="34" charset="0"/>
                <a:cs typeface="Arial" pitchFamily="34" charset="0"/>
              </a:rPr>
              <a:t>Header</a:t>
            </a:r>
          </a:p>
        </p:txBody>
      </p:sp>
      <p:sp>
        <p:nvSpPr>
          <p:cNvPr id="26" name="Shape">
            <a:extLst>
              <a:ext uri="{FF2B5EF4-FFF2-40B4-BE49-F238E27FC236}">
                <a16:creationId xmlns:a16="http://schemas.microsoft.com/office/drawing/2014/main" id="{F6248BD3-234A-4CBE-B76D-5BCD0501C2FA}"/>
              </a:ext>
            </a:extLst>
          </p:cNvPr>
          <p:cNvSpPr/>
          <p:nvPr/>
        </p:nvSpPr>
        <p:spPr>
          <a:xfrm flipH="1">
            <a:off x="5740984" y="1138589"/>
            <a:ext cx="3266491" cy="2044043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7" name="Shape">
            <a:extLst>
              <a:ext uri="{FF2B5EF4-FFF2-40B4-BE49-F238E27FC236}">
                <a16:creationId xmlns:a16="http://schemas.microsoft.com/office/drawing/2014/main" id="{EE603F4C-B9EB-4DD2-9D35-4FA17FA16576}"/>
              </a:ext>
            </a:extLst>
          </p:cNvPr>
          <p:cNvSpPr/>
          <p:nvPr/>
        </p:nvSpPr>
        <p:spPr>
          <a:xfrm>
            <a:off x="2724150" y="1138589"/>
            <a:ext cx="3266491" cy="2044043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55CEA1FC-D158-432F-B6BF-9A4CEB02141A}"/>
              </a:ext>
            </a:extLst>
          </p:cNvPr>
          <p:cNvSpPr/>
          <p:nvPr/>
        </p:nvSpPr>
        <p:spPr>
          <a:xfrm>
            <a:off x="3648581" y="1138589"/>
            <a:ext cx="2204916" cy="20412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729" y="20286"/>
                  <a:pt x="2465" y="19363"/>
                  <a:pt x="4495" y="19363"/>
                </a:cubicBezTo>
                <a:cubicBezTo>
                  <a:pt x="6522" y="19363"/>
                  <a:pt x="8260" y="20286"/>
                  <a:pt x="8989" y="21600"/>
                </a:cubicBezTo>
                <a:cubicBezTo>
                  <a:pt x="11014" y="9031"/>
                  <a:pt x="15891" y="14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9" name="Shape">
            <a:extLst>
              <a:ext uri="{FF2B5EF4-FFF2-40B4-BE49-F238E27FC236}">
                <a16:creationId xmlns:a16="http://schemas.microsoft.com/office/drawing/2014/main" id="{C15BEEA2-93AC-4E5A-8FB3-6AEF644112F7}"/>
              </a:ext>
            </a:extLst>
          </p:cNvPr>
          <p:cNvSpPr/>
          <p:nvPr/>
        </p:nvSpPr>
        <p:spPr>
          <a:xfrm>
            <a:off x="4565856" y="1138591"/>
            <a:ext cx="1300624" cy="20415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21379" y="4"/>
                </a:moveTo>
                <a:cubicBezTo>
                  <a:pt x="11698" y="142"/>
                  <a:pt x="3432" y="9033"/>
                  <a:pt x="0" y="21599"/>
                </a:cubicBezTo>
                <a:cubicBezTo>
                  <a:pt x="1196" y="20286"/>
                  <a:pt x="4053" y="19363"/>
                  <a:pt x="7384" y="19363"/>
                </a:cubicBezTo>
                <a:cubicBezTo>
                  <a:pt x="10715" y="19363"/>
                  <a:pt x="13572" y="20286"/>
                  <a:pt x="14768" y="21599"/>
                </a:cubicBezTo>
                <a:cubicBezTo>
                  <a:pt x="15863" y="8950"/>
                  <a:pt x="18507" y="22"/>
                  <a:pt x="21600" y="2"/>
                </a:cubicBezTo>
                <a:cubicBezTo>
                  <a:pt x="21525" y="-1"/>
                  <a:pt x="21451" y="2"/>
                  <a:pt x="21379" y="4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4DBCDABD-F7CD-4D43-B79B-D9CED7F4F008}"/>
              </a:ext>
            </a:extLst>
          </p:cNvPr>
          <p:cNvSpPr/>
          <p:nvPr/>
        </p:nvSpPr>
        <p:spPr>
          <a:xfrm>
            <a:off x="5863882" y="1138589"/>
            <a:ext cx="1300105" cy="20414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53" y="19363"/>
                </a:moveTo>
                <a:cubicBezTo>
                  <a:pt x="17554" y="19363"/>
                  <a:pt x="20384" y="20269"/>
                  <a:pt x="21600" y="21562"/>
                </a:cubicBezTo>
                <a:cubicBezTo>
                  <a:pt x="18132" y="8922"/>
                  <a:pt x="9773" y="8"/>
                  <a:pt x="6" y="0"/>
                </a:cubicBezTo>
                <a:cubicBezTo>
                  <a:pt x="3" y="0"/>
                  <a:pt x="0" y="0"/>
                  <a:pt x="0" y="0"/>
                </a:cubicBezTo>
                <a:cubicBezTo>
                  <a:pt x="3094" y="13"/>
                  <a:pt x="5742" y="8942"/>
                  <a:pt x="6838" y="21600"/>
                </a:cubicBezTo>
                <a:lnTo>
                  <a:pt x="6866" y="21600"/>
                </a:lnTo>
                <a:cubicBezTo>
                  <a:pt x="8063" y="20289"/>
                  <a:pt x="10921" y="19363"/>
                  <a:pt x="14253" y="19363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118166B5-493E-4290-9684-9D2EF6131D01}"/>
              </a:ext>
            </a:extLst>
          </p:cNvPr>
          <p:cNvSpPr/>
          <p:nvPr/>
        </p:nvSpPr>
        <p:spPr>
          <a:xfrm>
            <a:off x="5863882" y="1138589"/>
            <a:ext cx="2221184" cy="20416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23" y="19364"/>
                </a:moveTo>
                <a:cubicBezTo>
                  <a:pt x="19144" y="19364"/>
                  <a:pt x="20875" y="20287"/>
                  <a:pt x="21600" y="21600"/>
                </a:cubicBezTo>
                <a:cubicBezTo>
                  <a:pt x="18101" y="8923"/>
                  <a:pt x="9751" y="0"/>
                  <a:pt x="8" y="0"/>
                </a:cubicBezTo>
                <a:cubicBezTo>
                  <a:pt x="5" y="0"/>
                  <a:pt x="3" y="0"/>
                  <a:pt x="0" y="0"/>
                </a:cubicBezTo>
                <a:cubicBezTo>
                  <a:pt x="5722" y="8"/>
                  <a:pt x="10620" y="8938"/>
                  <a:pt x="12646" y="21597"/>
                </a:cubicBezTo>
                <a:cubicBezTo>
                  <a:pt x="13370" y="20289"/>
                  <a:pt x="15102" y="19364"/>
                  <a:pt x="17123" y="19364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2" name="Shape">
            <a:extLst>
              <a:ext uri="{FF2B5EF4-FFF2-40B4-BE49-F238E27FC236}">
                <a16:creationId xmlns:a16="http://schemas.microsoft.com/office/drawing/2014/main" id="{86207A28-00C5-4B6A-975F-B5FFC5EEE3AA}"/>
              </a:ext>
            </a:extLst>
          </p:cNvPr>
          <p:cNvSpPr/>
          <p:nvPr/>
        </p:nvSpPr>
        <p:spPr>
          <a:xfrm>
            <a:off x="5448514" y="1138589"/>
            <a:ext cx="823989" cy="20414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19363"/>
                </a:moveTo>
                <a:cubicBezTo>
                  <a:pt x="15684" y="19363"/>
                  <a:pt x="19853" y="20287"/>
                  <a:pt x="21600" y="21600"/>
                </a:cubicBezTo>
                <a:cubicBezTo>
                  <a:pt x="19871" y="8942"/>
                  <a:pt x="15693" y="10"/>
                  <a:pt x="10811" y="0"/>
                </a:cubicBezTo>
                <a:cubicBezTo>
                  <a:pt x="10802" y="0"/>
                  <a:pt x="10793" y="0"/>
                  <a:pt x="10784" y="0"/>
                </a:cubicBezTo>
                <a:cubicBezTo>
                  <a:pt x="5902" y="23"/>
                  <a:pt x="1729" y="8949"/>
                  <a:pt x="0" y="21600"/>
                </a:cubicBezTo>
                <a:lnTo>
                  <a:pt x="45" y="21600"/>
                </a:lnTo>
                <a:cubicBezTo>
                  <a:pt x="1788" y="20289"/>
                  <a:pt x="5957" y="19363"/>
                  <a:pt x="10820" y="19363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D33E63-4A84-44E7-8417-9B5D547F1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7-Step Umbrella Infographic</a:t>
            </a:r>
            <a:endParaRPr lang="en-GB" dirty="0"/>
          </a:p>
        </p:txBody>
      </p:sp>
      <p:sp>
        <p:nvSpPr>
          <p:cNvPr id="4" name="Shape">
            <a:extLst>
              <a:ext uri="{FF2B5EF4-FFF2-40B4-BE49-F238E27FC236}">
                <a16:creationId xmlns:a16="http://schemas.microsoft.com/office/drawing/2014/main" id="{3A3C5F78-AD3F-4675-8FD2-12BB769DD0D5}"/>
              </a:ext>
            </a:extLst>
          </p:cNvPr>
          <p:cNvSpPr/>
          <p:nvPr/>
        </p:nvSpPr>
        <p:spPr>
          <a:xfrm flipH="1">
            <a:off x="5831680" y="1140112"/>
            <a:ext cx="2664619" cy="1247328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61C68EA2-6FA3-4307-BDD7-F54323DBA3B9}"/>
              </a:ext>
            </a:extLst>
          </p:cNvPr>
          <p:cNvSpPr/>
          <p:nvPr/>
        </p:nvSpPr>
        <p:spPr>
          <a:xfrm>
            <a:off x="3228186" y="1140112"/>
            <a:ext cx="2686839" cy="1247328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Shape">
            <a:extLst>
              <a:ext uri="{FF2B5EF4-FFF2-40B4-BE49-F238E27FC236}">
                <a16:creationId xmlns:a16="http://schemas.microsoft.com/office/drawing/2014/main" id="{33E2D10A-8BE3-44C0-A632-E571529A119D}"/>
              </a:ext>
            </a:extLst>
          </p:cNvPr>
          <p:cNvSpPr/>
          <p:nvPr/>
        </p:nvSpPr>
        <p:spPr>
          <a:xfrm>
            <a:off x="3988594" y="1140112"/>
            <a:ext cx="1863325" cy="12455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729" y="20286"/>
                  <a:pt x="2465" y="19363"/>
                  <a:pt x="4495" y="19363"/>
                </a:cubicBezTo>
                <a:cubicBezTo>
                  <a:pt x="6522" y="19363"/>
                  <a:pt x="8260" y="20286"/>
                  <a:pt x="8989" y="21600"/>
                </a:cubicBezTo>
                <a:cubicBezTo>
                  <a:pt x="11014" y="9031"/>
                  <a:pt x="15891" y="14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" name="Shape">
            <a:extLst>
              <a:ext uri="{FF2B5EF4-FFF2-40B4-BE49-F238E27FC236}">
                <a16:creationId xmlns:a16="http://schemas.microsoft.com/office/drawing/2014/main" id="{D3CB9C92-1B4C-4646-AC8F-887E626E2400}"/>
              </a:ext>
            </a:extLst>
          </p:cNvPr>
          <p:cNvSpPr/>
          <p:nvPr/>
        </p:nvSpPr>
        <p:spPr>
          <a:xfrm>
            <a:off x="4760119" y="1140113"/>
            <a:ext cx="1102683" cy="12458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21379" y="4"/>
                </a:moveTo>
                <a:cubicBezTo>
                  <a:pt x="11698" y="142"/>
                  <a:pt x="3432" y="9033"/>
                  <a:pt x="0" y="21599"/>
                </a:cubicBezTo>
                <a:cubicBezTo>
                  <a:pt x="1196" y="20286"/>
                  <a:pt x="4053" y="19363"/>
                  <a:pt x="7384" y="19363"/>
                </a:cubicBezTo>
                <a:cubicBezTo>
                  <a:pt x="10715" y="19363"/>
                  <a:pt x="13572" y="20286"/>
                  <a:pt x="14768" y="21599"/>
                </a:cubicBezTo>
                <a:cubicBezTo>
                  <a:pt x="15863" y="8950"/>
                  <a:pt x="18507" y="22"/>
                  <a:pt x="21600" y="2"/>
                </a:cubicBezTo>
                <a:cubicBezTo>
                  <a:pt x="21525" y="-1"/>
                  <a:pt x="21451" y="2"/>
                  <a:pt x="21379" y="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" name="Shape">
            <a:extLst>
              <a:ext uri="{FF2B5EF4-FFF2-40B4-BE49-F238E27FC236}">
                <a16:creationId xmlns:a16="http://schemas.microsoft.com/office/drawing/2014/main" id="{36D2214A-33B5-40DA-880A-CF250810F284}"/>
              </a:ext>
            </a:extLst>
          </p:cNvPr>
          <p:cNvSpPr/>
          <p:nvPr/>
        </p:nvSpPr>
        <p:spPr>
          <a:xfrm>
            <a:off x="5860624" y="1140112"/>
            <a:ext cx="1104532" cy="1245742"/>
          </a:xfrm>
          <a:custGeom>
            <a:avLst/>
            <a:gdLst>
              <a:gd name="connsiteX0" fmla="*/ 14253 w 21600"/>
              <a:gd name="connsiteY0" fmla="*/ 19363 h 21600"/>
              <a:gd name="connsiteX1" fmla="*/ 21600 w 21600"/>
              <a:gd name="connsiteY1" fmla="*/ 21562 h 21600"/>
              <a:gd name="connsiteX2" fmla="*/ 6 w 21600"/>
              <a:gd name="connsiteY2" fmla="*/ 0 h 21600"/>
              <a:gd name="connsiteX3" fmla="*/ 0 w 21600"/>
              <a:gd name="connsiteY3" fmla="*/ 0 h 21600"/>
              <a:gd name="connsiteX4" fmla="*/ 6838 w 21600"/>
              <a:gd name="connsiteY4" fmla="*/ 21600 h 21600"/>
              <a:gd name="connsiteX5" fmla="*/ 6866 w 21600"/>
              <a:gd name="connsiteY5" fmla="*/ 21600 h 21600"/>
              <a:gd name="connsiteX6" fmla="*/ 14253 w 21600"/>
              <a:gd name="connsiteY6" fmla="*/ 19363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00" h="21600" extrusionOk="0">
                <a:moveTo>
                  <a:pt x="14253" y="19363"/>
                </a:moveTo>
                <a:cubicBezTo>
                  <a:pt x="17554" y="19363"/>
                  <a:pt x="20384" y="20269"/>
                  <a:pt x="21600" y="21562"/>
                </a:cubicBezTo>
                <a:cubicBezTo>
                  <a:pt x="18132" y="8922"/>
                  <a:pt x="9773" y="8"/>
                  <a:pt x="6" y="0"/>
                </a:cubicBezTo>
                <a:lnTo>
                  <a:pt x="0" y="0"/>
                </a:lnTo>
                <a:cubicBezTo>
                  <a:pt x="3234" y="13"/>
                  <a:pt x="5742" y="8942"/>
                  <a:pt x="6838" y="21600"/>
                </a:cubicBezTo>
                <a:lnTo>
                  <a:pt x="6866" y="21600"/>
                </a:lnTo>
                <a:cubicBezTo>
                  <a:pt x="8063" y="20289"/>
                  <a:pt x="10921" y="19363"/>
                  <a:pt x="14253" y="19363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8C4D9778-DDD1-4490-B2DA-CE1A45917497}"/>
              </a:ext>
            </a:extLst>
          </p:cNvPr>
          <p:cNvSpPr/>
          <p:nvPr/>
        </p:nvSpPr>
        <p:spPr>
          <a:xfrm>
            <a:off x="5886449" y="1140112"/>
            <a:ext cx="1852613" cy="1245888"/>
          </a:xfrm>
          <a:custGeom>
            <a:avLst/>
            <a:gdLst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1600" extrusionOk="0">
                <a:moveTo>
                  <a:pt x="17123" y="19364"/>
                </a:moveTo>
                <a:cubicBezTo>
                  <a:pt x="18620" y="19378"/>
                  <a:pt x="20875" y="20287"/>
                  <a:pt x="21600" y="21600"/>
                </a:cubicBezTo>
                <a:cubicBezTo>
                  <a:pt x="18406" y="9006"/>
                  <a:pt x="9751" y="0"/>
                  <a:pt x="8" y="0"/>
                </a:cubicBezTo>
                <a:lnTo>
                  <a:pt x="0" y="0"/>
                </a:lnTo>
                <a:cubicBezTo>
                  <a:pt x="5722" y="545"/>
                  <a:pt x="9981" y="8814"/>
                  <a:pt x="12618" y="21514"/>
                </a:cubicBezTo>
                <a:cubicBezTo>
                  <a:pt x="13342" y="20206"/>
                  <a:pt x="15626" y="19350"/>
                  <a:pt x="17123" y="1936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0" name="Shape">
            <a:extLst>
              <a:ext uri="{FF2B5EF4-FFF2-40B4-BE49-F238E27FC236}">
                <a16:creationId xmlns:a16="http://schemas.microsoft.com/office/drawing/2014/main" id="{E482A2E0-262F-41E5-85C0-BAFA2EDE1605}"/>
              </a:ext>
            </a:extLst>
          </p:cNvPr>
          <p:cNvSpPr/>
          <p:nvPr/>
        </p:nvSpPr>
        <p:spPr>
          <a:xfrm>
            <a:off x="5512368" y="1140112"/>
            <a:ext cx="702695" cy="12457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19363"/>
                </a:moveTo>
                <a:cubicBezTo>
                  <a:pt x="15684" y="19363"/>
                  <a:pt x="19853" y="20287"/>
                  <a:pt x="21600" y="21600"/>
                </a:cubicBezTo>
                <a:cubicBezTo>
                  <a:pt x="19871" y="8942"/>
                  <a:pt x="15693" y="10"/>
                  <a:pt x="10811" y="0"/>
                </a:cubicBezTo>
                <a:cubicBezTo>
                  <a:pt x="10802" y="0"/>
                  <a:pt x="10793" y="0"/>
                  <a:pt x="10784" y="0"/>
                </a:cubicBezTo>
                <a:cubicBezTo>
                  <a:pt x="5902" y="23"/>
                  <a:pt x="1729" y="8949"/>
                  <a:pt x="0" y="21600"/>
                </a:cubicBezTo>
                <a:lnTo>
                  <a:pt x="45" y="21600"/>
                </a:lnTo>
                <a:cubicBezTo>
                  <a:pt x="1788" y="20289"/>
                  <a:pt x="5957" y="19363"/>
                  <a:pt x="10820" y="19363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9" name="Freeform 65">
            <a:extLst>
              <a:ext uri="{FF2B5EF4-FFF2-40B4-BE49-F238E27FC236}">
                <a16:creationId xmlns:a16="http://schemas.microsoft.com/office/drawing/2014/main" id="{63A80D81-6DB8-4345-9370-6EA98985A607}"/>
              </a:ext>
            </a:extLst>
          </p:cNvPr>
          <p:cNvSpPr>
            <a:spLocks/>
          </p:cNvSpPr>
          <p:nvPr/>
        </p:nvSpPr>
        <p:spPr bwMode="auto">
          <a:xfrm>
            <a:off x="3309667" y="2500414"/>
            <a:ext cx="271536" cy="277803"/>
          </a:xfrm>
          <a:custGeom>
            <a:avLst/>
            <a:gdLst>
              <a:gd name="T0" fmla="*/ 690 w 1300"/>
              <a:gd name="T1" fmla="*/ 1330 h 1330"/>
              <a:gd name="T2" fmla="*/ 194 w 1300"/>
              <a:gd name="T3" fmla="*/ 1330 h 1330"/>
              <a:gd name="T4" fmla="*/ 142 w 1300"/>
              <a:gd name="T5" fmla="*/ 1328 h 1330"/>
              <a:gd name="T6" fmla="*/ 90 w 1300"/>
              <a:gd name="T7" fmla="*/ 1318 h 1330"/>
              <a:gd name="T8" fmla="*/ 68 w 1300"/>
              <a:gd name="T9" fmla="*/ 1308 h 1330"/>
              <a:gd name="T10" fmla="*/ 32 w 1300"/>
              <a:gd name="T11" fmla="*/ 1284 h 1330"/>
              <a:gd name="T12" fmla="*/ 10 w 1300"/>
              <a:gd name="T13" fmla="*/ 1254 h 1330"/>
              <a:gd name="T14" fmla="*/ 0 w 1300"/>
              <a:gd name="T15" fmla="*/ 1212 h 1330"/>
              <a:gd name="T16" fmla="*/ 0 w 1300"/>
              <a:gd name="T17" fmla="*/ 1188 h 1330"/>
              <a:gd name="T18" fmla="*/ 76 w 1300"/>
              <a:gd name="T19" fmla="*/ 208 h 1330"/>
              <a:gd name="T20" fmla="*/ 80 w 1300"/>
              <a:gd name="T21" fmla="*/ 162 h 1330"/>
              <a:gd name="T22" fmla="*/ 84 w 1300"/>
              <a:gd name="T23" fmla="*/ 118 h 1330"/>
              <a:gd name="T24" fmla="*/ 90 w 1300"/>
              <a:gd name="T25" fmla="*/ 82 h 1330"/>
              <a:gd name="T26" fmla="*/ 102 w 1300"/>
              <a:gd name="T27" fmla="*/ 54 h 1330"/>
              <a:gd name="T28" fmla="*/ 118 w 1300"/>
              <a:gd name="T29" fmla="*/ 32 h 1330"/>
              <a:gd name="T30" fmla="*/ 140 w 1300"/>
              <a:gd name="T31" fmla="*/ 18 h 1330"/>
              <a:gd name="T32" fmla="*/ 168 w 1300"/>
              <a:gd name="T33" fmla="*/ 8 h 1330"/>
              <a:gd name="T34" fmla="*/ 202 w 1300"/>
              <a:gd name="T35" fmla="*/ 2 h 1330"/>
              <a:gd name="T36" fmla="*/ 246 w 1300"/>
              <a:gd name="T37" fmla="*/ 0 h 1330"/>
              <a:gd name="T38" fmla="*/ 1156 w 1300"/>
              <a:gd name="T39" fmla="*/ 0 h 1330"/>
              <a:gd name="T40" fmla="*/ 1172 w 1300"/>
              <a:gd name="T41" fmla="*/ 0 h 1330"/>
              <a:gd name="T42" fmla="*/ 1198 w 1300"/>
              <a:gd name="T43" fmla="*/ 6 h 1330"/>
              <a:gd name="T44" fmla="*/ 1212 w 1300"/>
              <a:gd name="T45" fmla="*/ 22 h 1330"/>
              <a:gd name="T46" fmla="*/ 1218 w 1300"/>
              <a:gd name="T47" fmla="*/ 46 h 1330"/>
              <a:gd name="T48" fmla="*/ 1220 w 1300"/>
              <a:gd name="T49" fmla="*/ 64 h 1330"/>
              <a:gd name="T50" fmla="*/ 1296 w 1300"/>
              <a:gd name="T51" fmla="*/ 1056 h 1330"/>
              <a:gd name="T52" fmla="*/ 1296 w 1300"/>
              <a:gd name="T53" fmla="*/ 1070 h 1330"/>
              <a:gd name="T54" fmla="*/ 1300 w 1300"/>
              <a:gd name="T55" fmla="*/ 1102 h 1330"/>
              <a:gd name="T56" fmla="*/ 1298 w 1300"/>
              <a:gd name="T57" fmla="*/ 1142 h 1330"/>
              <a:gd name="T58" fmla="*/ 1292 w 1300"/>
              <a:gd name="T59" fmla="*/ 1154 h 1330"/>
              <a:gd name="T60" fmla="*/ 1282 w 1300"/>
              <a:gd name="T61" fmla="*/ 1162 h 1330"/>
              <a:gd name="T62" fmla="*/ 1242 w 1300"/>
              <a:gd name="T63" fmla="*/ 1166 h 1330"/>
              <a:gd name="T64" fmla="*/ 1210 w 1300"/>
              <a:gd name="T65" fmla="*/ 1166 h 1330"/>
              <a:gd name="T66" fmla="*/ 214 w 1300"/>
              <a:gd name="T67" fmla="*/ 1166 h 1330"/>
              <a:gd name="T68" fmla="*/ 158 w 1300"/>
              <a:gd name="T69" fmla="*/ 1168 h 1330"/>
              <a:gd name="T70" fmla="*/ 126 w 1300"/>
              <a:gd name="T71" fmla="*/ 1178 h 1330"/>
              <a:gd name="T72" fmla="*/ 114 w 1300"/>
              <a:gd name="T73" fmla="*/ 1188 h 1330"/>
              <a:gd name="T74" fmla="*/ 106 w 1300"/>
              <a:gd name="T75" fmla="*/ 1204 h 1330"/>
              <a:gd name="T76" fmla="*/ 104 w 1300"/>
              <a:gd name="T77" fmla="*/ 1222 h 1330"/>
              <a:gd name="T78" fmla="*/ 106 w 1300"/>
              <a:gd name="T79" fmla="*/ 1232 h 1330"/>
              <a:gd name="T80" fmla="*/ 110 w 1300"/>
              <a:gd name="T81" fmla="*/ 1250 h 1330"/>
              <a:gd name="T82" fmla="*/ 120 w 1300"/>
              <a:gd name="T83" fmla="*/ 1262 h 1330"/>
              <a:gd name="T84" fmla="*/ 142 w 1300"/>
              <a:gd name="T85" fmla="*/ 1274 h 1330"/>
              <a:gd name="T86" fmla="*/ 178 w 1300"/>
              <a:gd name="T87" fmla="*/ 1280 h 1330"/>
              <a:gd name="T88" fmla="*/ 216 w 1300"/>
              <a:gd name="T89" fmla="*/ 1280 h 1330"/>
              <a:gd name="T90" fmla="*/ 1198 w 1300"/>
              <a:gd name="T91" fmla="*/ 1282 h 1330"/>
              <a:gd name="T92" fmla="*/ 1222 w 1300"/>
              <a:gd name="T93" fmla="*/ 1280 h 1330"/>
              <a:gd name="T94" fmla="*/ 1246 w 1300"/>
              <a:gd name="T95" fmla="*/ 1282 h 1330"/>
              <a:gd name="T96" fmla="*/ 1268 w 1300"/>
              <a:gd name="T97" fmla="*/ 1282 h 1330"/>
              <a:gd name="T98" fmla="*/ 1276 w 1300"/>
              <a:gd name="T99" fmla="*/ 1288 h 1330"/>
              <a:gd name="T100" fmla="*/ 1280 w 1300"/>
              <a:gd name="T101" fmla="*/ 1300 h 1330"/>
              <a:gd name="T102" fmla="*/ 1280 w 1300"/>
              <a:gd name="T103" fmla="*/ 1308 h 1330"/>
              <a:gd name="T104" fmla="*/ 1274 w 1300"/>
              <a:gd name="T105" fmla="*/ 1320 h 1330"/>
              <a:gd name="T106" fmla="*/ 1266 w 1300"/>
              <a:gd name="T107" fmla="*/ 1326 h 1330"/>
              <a:gd name="T108" fmla="*/ 1244 w 1300"/>
              <a:gd name="T109" fmla="*/ 1330 h 1330"/>
              <a:gd name="T110" fmla="*/ 1038 w 1300"/>
              <a:gd name="T111" fmla="*/ 1330 h 1330"/>
              <a:gd name="T112" fmla="*/ 690 w 1300"/>
              <a:gd name="T113" fmla="*/ 1330 h 1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00" h="1330">
                <a:moveTo>
                  <a:pt x="690" y="1330"/>
                </a:moveTo>
                <a:lnTo>
                  <a:pt x="690" y="1330"/>
                </a:lnTo>
                <a:lnTo>
                  <a:pt x="194" y="1330"/>
                </a:lnTo>
                <a:lnTo>
                  <a:pt x="194" y="1330"/>
                </a:lnTo>
                <a:lnTo>
                  <a:pt x="168" y="1330"/>
                </a:lnTo>
                <a:lnTo>
                  <a:pt x="142" y="1328"/>
                </a:lnTo>
                <a:lnTo>
                  <a:pt x="116" y="1324"/>
                </a:lnTo>
                <a:lnTo>
                  <a:pt x="90" y="1318"/>
                </a:lnTo>
                <a:lnTo>
                  <a:pt x="90" y="1318"/>
                </a:lnTo>
                <a:lnTo>
                  <a:pt x="68" y="1308"/>
                </a:lnTo>
                <a:lnTo>
                  <a:pt x="48" y="1298"/>
                </a:lnTo>
                <a:lnTo>
                  <a:pt x="32" y="1284"/>
                </a:lnTo>
                <a:lnTo>
                  <a:pt x="20" y="1270"/>
                </a:lnTo>
                <a:lnTo>
                  <a:pt x="10" y="1254"/>
                </a:lnTo>
                <a:lnTo>
                  <a:pt x="4" y="1234"/>
                </a:lnTo>
                <a:lnTo>
                  <a:pt x="0" y="1212"/>
                </a:lnTo>
                <a:lnTo>
                  <a:pt x="0" y="1188"/>
                </a:lnTo>
                <a:lnTo>
                  <a:pt x="0" y="1188"/>
                </a:lnTo>
                <a:lnTo>
                  <a:pt x="38" y="698"/>
                </a:lnTo>
                <a:lnTo>
                  <a:pt x="76" y="208"/>
                </a:lnTo>
                <a:lnTo>
                  <a:pt x="76" y="208"/>
                </a:lnTo>
                <a:lnTo>
                  <a:pt x="80" y="162"/>
                </a:lnTo>
                <a:lnTo>
                  <a:pt x="80" y="162"/>
                </a:lnTo>
                <a:lnTo>
                  <a:pt x="84" y="118"/>
                </a:lnTo>
                <a:lnTo>
                  <a:pt x="86" y="98"/>
                </a:lnTo>
                <a:lnTo>
                  <a:pt x="90" y="82"/>
                </a:lnTo>
                <a:lnTo>
                  <a:pt x="96" y="68"/>
                </a:lnTo>
                <a:lnTo>
                  <a:pt x="102" y="54"/>
                </a:lnTo>
                <a:lnTo>
                  <a:pt x="108" y="42"/>
                </a:lnTo>
                <a:lnTo>
                  <a:pt x="118" y="32"/>
                </a:lnTo>
                <a:lnTo>
                  <a:pt x="128" y="24"/>
                </a:lnTo>
                <a:lnTo>
                  <a:pt x="140" y="18"/>
                </a:lnTo>
                <a:lnTo>
                  <a:pt x="152" y="12"/>
                </a:lnTo>
                <a:lnTo>
                  <a:pt x="168" y="8"/>
                </a:lnTo>
                <a:lnTo>
                  <a:pt x="184" y="4"/>
                </a:lnTo>
                <a:lnTo>
                  <a:pt x="202" y="2"/>
                </a:lnTo>
                <a:lnTo>
                  <a:pt x="246" y="0"/>
                </a:lnTo>
                <a:lnTo>
                  <a:pt x="246" y="0"/>
                </a:lnTo>
                <a:lnTo>
                  <a:pt x="700" y="0"/>
                </a:lnTo>
                <a:lnTo>
                  <a:pt x="1156" y="0"/>
                </a:lnTo>
                <a:lnTo>
                  <a:pt x="1156" y="0"/>
                </a:lnTo>
                <a:lnTo>
                  <a:pt x="1172" y="0"/>
                </a:lnTo>
                <a:lnTo>
                  <a:pt x="1186" y="2"/>
                </a:lnTo>
                <a:lnTo>
                  <a:pt x="1198" y="6"/>
                </a:lnTo>
                <a:lnTo>
                  <a:pt x="1206" y="14"/>
                </a:lnTo>
                <a:lnTo>
                  <a:pt x="1212" y="22"/>
                </a:lnTo>
                <a:lnTo>
                  <a:pt x="1216" y="32"/>
                </a:lnTo>
                <a:lnTo>
                  <a:pt x="1218" y="46"/>
                </a:lnTo>
                <a:lnTo>
                  <a:pt x="1220" y="64"/>
                </a:lnTo>
                <a:lnTo>
                  <a:pt x="1220" y="64"/>
                </a:lnTo>
                <a:lnTo>
                  <a:pt x="1256" y="560"/>
                </a:lnTo>
                <a:lnTo>
                  <a:pt x="1296" y="1056"/>
                </a:lnTo>
                <a:lnTo>
                  <a:pt x="1296" y="1056"/>
                </a:lnTo>
                <a:lnTo>
                  <a:pt x="1296" y="1070"/>
                </a:lnTo>
                <a:lnTo>
                  <a:pt x="1296" y="1070"/>
                </a:lnTo>
                <a:lnTo>
                  <a:pt x="1300" y="1102"/>
                </a:lnTo>
                <a:lnTo>
                  <a:pt x="1300" y="1126"/>
                </a:lnTo>
                <a:lnTo>
                  <a:pt x="1298" y="1142"/>
                </a:lnTo>
                <a:lnTo>
                  <a:pt x="1296" y="1150"/>
                </a:lnTo>
                <a:lnTo>
                  <a:pt x="1292" y="1154"/>
                </a:lnTo>
                <a:lnTo>
                  <a:pt x="1288" y="1158"/>
                </a:lnTo>
                <a:lnTo>
                  <a:pt x="1282" y="1162"/>
                </a:lnTo>
                <a:lnTo>
                  <a:pt x="1266" y="1166"/>
                </a:lnTo>
                <a:lnTo>
                  <a:pt x="1242" y="1166"/>
                </a:lnTo>
                <a:lnTo>
                  <a:pt x="1210" y="1166"/>
                </a:lnTo>
                <a:lnTo>
                  <a:pt x="1210" y="1166"/>
                </a:lnTo>
                <a:lnTo>
                  <a:pt x="214" y="1166"/>
                </a:lnTo>
                <a:lnTo>
                  <a:pt x="214" y="1166"/>
                </a:lnTo>
                <a:lnTo>
                  <a:pt x="178" y="1168"/>
                </a:lnTo>
                <a:lnTo>
                  <a:pt x="158" y="1168"/>
                </a:lnTo>
                <a:lnTo>
                  <a:pt x="142" y="1172"/>
                </a:lnTo>
                <a:lnTo>
                  <a:pt x="126" y="1178"/>
                </a:lnTo>
                <a:lnTo>
                  <a:pt x="120" y="1184"/>
                </a:lnTo>
                <a:lnTo>
                  <a:pt x="114" y="1188"/>
                </a:lnTo>
                <a:lnTo>
                  <a:pt x="110" y="1196"/>
                </a:lnTo>
                <a:lnTo>
                  <a:pt x="106" y="1204"/>
                </a:lnTo>
                <a:lnTo>
                  <a:pt x="104" y="1212"/>
                </a:lnTo>
                <a:lnTo>
                  <a:pt x="104" y="1222"/>
                </a:lnTo>
                <a:lnTo>
                  <a:pt x="104" y="1222"/>
                </a:lnTo>
                <a:lnTo>
                  <a:pt x="106" y="1232"/>
                </a:lnTo>
                <a:lnTo>
                  <a:pt x="108" y="1242"/>
                </a:lnTo>
                <a:lnTo>
                  <a:pt x="110" y="1250"/>
                </a:lnTo>
                <a:lnTo>
                  <a:pt x="116" y="1256"/>
                </a:lnTo>
                <a:lnTo>
                  <a:pt x="120" y="1262"/>
                </a:lnTo>
                <a:lnTo>
                  <a:pt x="128" y="1266"/>
                </a:lnTo>
                <a:lnTo>
                  <a:pt x="142" y="1274"/>
                </a:lnTo>
                <a:lnTo>
                  <a:pt x="160" y="1278"/>
                </a:lnTo>
                <a:lnTo>
                  <a:pt x="178" y="1280"/>
                </a:lnTo>
                <a:lnTo>
                  <a:pt x="216" y="1280"/>
                </a:lnTo>
                <a:lnTo>
                  <a:pt x="216" y="1280"/>
                </a:lnTo>
                <a:lnTo>
                  <a:pt x="706" y="1282"/>
                </a:lnTo>
                <a:lnTo>
                  <a:pt x="1198" y="1282"/>
                </a:lnTo>
                <a:lnTo>
                  <a:pt x="1198" y="1282"/>
                </a:lnTo>
                <a:lnTo>
                  <a:pt x="1222" y="1280"/>
                </a:lnTo>
                <a:lnTo>
                  <a:pt x="1246" y="1282"/>
                </a:lnTo>
                <a:lnTo>
                  <a:pt x="1246" y="1282"/>
                </a:lnTo>
                <a:lnTo>
                  <a:pt x="1256" y="1282"/>
                </a:lnTo>
                <a:lnTo>
                  <a:pt x="1268" y="1282"/>
                </a:lnTo>
                <a:lnTo>
                  <a:pt x="1272" y="1284"/>
                </a:lnTo>
                <a:lnTo>
                  <a:pt x="1276" y="1288"/>
                </a:lnTo>
                <a:lnTo>
                  <a:pt x="1278" y="1292"/>
                </a:lnTo>
                <a:lnTo>
                  <a:pt x="1280" y="1300"/>
                </a:lnTo>
                <a:lnTo>
                  <a:pt x="1280" y="1300"/>
                </a:lnTo>
                <a:lnTo>
                  <a:pt x="1280" y="1308"/>
                </a:lnTo>
                <a:lnTo>
                  <a:pt x="1278" y="1314"/>
                </a:lnTo>
                <a:lnTo>
                  <a:pt x="1274" y="1320"/>
                </a:lnTo>
                <a:lnTo>
                  <a:pt x="1270" y="1324"/>
                </a:lnTo>
                <a:lnTo>
                  <a:pt x="1266" y="1326"/>
                </a:lnTo>
                <a:lnTo>
                  <a:pt x="1260" y="1330"/>
                </a:lnTo>
                <a:lnTo>
                  <a:pt x="1244" y="1330"/>
                </a:lnTo>
                <a:lnTo>
                  <a:pt x="1244" y="1330"/>
                </a:lnTo>
                <a:lnTo>
                  <a:pt x="1038" y="1330"/>
                </a:lnTo>
                <a:lnTo>
                  <a:pt x="1038" y="1330"/>
                </a:lnTo>
                <a:lnTo>
                  <a:pt x="690" y="1330"/>
                </a:lnTo>
                <a:lnTo>
                  <a:pt x="690" y="133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50" name="Freeform 8">
            <a:extLst>
              <a:ext uri="{FF2B5EF4-FFF2-40B4-BE49-F238E27FC236}">
                <a16:creationId xmlns:a16="http://schemas.microsoft.com/office/drawing/2014/main" id="{A8F6C00F-4E0C-4EEE-BA7C-F4884A44B674}"/>
              </a:ext>
            </a:extLst>
          </p:cNvPr>
          <p:cNvSpPr>
            <a:spLocks noEditPoints="1"/>
          </p:cNvSpPr>
          <p:nvPr/>
        </p:nvSpPr>
        <p:spPr bwMode="auto">
          <a:xfrm>
            <a:off x="4083407" y="2464386"/>
            <a:ext cx="318905" cy="349859"/>
          </a:xfrm>
          <a:custGeom>
            <a:avLst/>
            <a:gdLst>
              <a:gd name="T0" fmla="*/ 1583 w 1800"/>
              <a:gd name="T1" fmla="*/ 316 h 1970"/>
              <a:gd name="T2" fmla="*/ 1467 w 1800"/>
              <a:gd name="T3" fmla="*/ 227 h 1970"/>
              <a:gd name="T4" fmla="*/ 264 w 1800"/>
              <a:gd name="T5" fmla="*/ 638 h 1970"/>
              <a:gd name="T6" fmla="*/ 488 w 1800"/>
              <a:gd name="T7" fmla="*/ 1770 h 1970"/>
              <a:gd name="T8" fmla="*/ 1262 w 1800"/>
              <a:gd name="T9" fmla="*/ 1832 h 1970"/>
              <a:gd name="T10" fmla="*/ 1405 w 1800"/>
              <a:gd name="T11" fmla="*/ 1647 h 1970"/>
              <a:gd name="T12" fmla="*/ 1322 w 1800"/>
              <a:gd name="T13" fmla="*/ 1590 h 1970"/>
              <a:gd name="T14" fmla="*/ 1243 w 1800"/>
              <a:gd name="T15" fmla="*/ 1582 h 1970"/>
              <a:gd name="T16" fmla="*/ 1089 w 1800"/>
              <a:gd name="T17" fmla="*/ 1477 h 1970"/>
              <a:gd name="T18" fmla="*/ 1204 w 1800"/>
              <a:gd name="T19" fmla="*/ 1226 h 1970"/>
              <a:gd name="T20" fmla="*/ 1688 w 1800"/>
              <a:gd name="T21" fmla="*/ 1041 h 1970"/>
              <a:gd name="T22" fmla="*/ 1792 w 1800"/>
              <a:gd name="T23" fmla="*/ 799 h 1970"/>
              <a:gd name="T24" fmla="*/ 1583 w 1800"/>
              <a:gd name="T25" fmla="*/ 316 h 1970"/>
              <a:gd name="T26" fmla="*/ 386 w 1800"/>
              <a:gd name="T27" fmla="*/ 758 h 1970"/>
              <a:gd name="T28" fmla="*/ 538 w 1800"/>
              <a:gd name="T29" fmla="*/ 910 h 1970"/>
              <a:gd name="T30" fmla="*/ 386 w 1800"/>
              <a:gd name="T31" fmla="*/ 1062 h 1970"/>
              <a:gd name="T32" fmla="*/ 234 w 1800"/>
              <a:gd name="T33" fmla="*/ 910 h 1970"/>
              <a:gd name="T34" fmla="*/ 386 w 1800"/>
              <a:gd name="T35" fmla="*/ 758 h 1970"/>
              <a:gd name="T36" fmla="*/ 400 w 1800"/>
              <a:gd name="T37" fmla="*/ 1500 h 1970"/>
              <a:gd name="T38" fmla="*/ 248 w 1800"/>
              <a:gd name="T39" fmla="*/ 1348 h 1970"/>
              <a:gd name="T40" fmla="*/ 400 w 1800"/>
              <a:gd name="T41" fmla="*/ 1196 h 1970"/>
              <a:gd name="T42" fmla="*/ 552 w 1800"/>
              <a:gd name="T43" fmla="*/ 1348 h 1970"/>
              <a:gd name="T44" fmla="*/ 400 w 1800"/>
              <a:gd name="T45" fmla="*/ 1500 h 1970"/>
              <a:gd name="T46" fmla="*/ 652 w 1800"/>
              <a:gd name="T47" fmla="*/ 694 h 1970"/>
              <a:gd name="T48" fmla="*/ 500 w 1800"/>
              <a:gd name="T49" fmla="*/ 542 h 1970"/>
              <a:gd name="T50" fmla="*/ 652 w 1800"/>
              <a:gd name="T51" fmla="*/ 390 h 1970"/>
              <a:gd name="T52" fmla="*/ 804 w 1800"/>
              <a:gd name="T53" fmla="*/ 542 h 1970"/>
              <a:gd name="T54" fmla="*/ 652 w 1800"/>
              <a:gd name="T55" fmla="*/ 694 h 1970"/>
              <a:gd name="T56" fmla="*/ 1066 w 1800"/>
              <a:gd name="T57" fmla="*/ 514 h 1970"/>
              <a:gd name="T58" fmla="*/ 914 w 1800"/>
              <a:gd name="T59" fmla="*/ 362 h 1970"/>
              <a:gd name="T60" fmla="*/ 1066 w 1800"/>
              <a:gd name="T61" fmla="*/ 210 h 1970"/>
              <a:gd name="T62" fmla="*/ 1218 w 1800"/>
              <a:gd name="T63" fmla="*/ 362 h 1970"/>
              <a:gd name="T64" fmla="*/ 1066 w 1800"/>
              <a:gd name="T65" fmla="*/ 514 h 1970"/>
              <a:gd name="T66" fmla="*/ 1469 w 1800"/>
              <a:gd name="T67" fmla="*/ 1038 h 1970"/>
              <a:gd name="T68" fmla="*/ 1150 w 1800"/>
              <a:gd name="T69" fmla="*/ 862 h 1970"/>
              <a:gd name="T70" fmla="*/ 1356 w 1800"/>
              <a:gd name="T71" fmla="*/ 561 h 1970"/>
              <a:gd name="T72" fmla="*/ 1676 w 1800"/>
              <a:gd name="T73" fmla="*/ 738 h 1970"/>
              <a:gd name="T74" fmla="*/ 1469 w 1800"/>
              <a:gd name="T75" fmla="*/ 1038 h 1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00" h="1970">
                <a:moveTo>
                  <a:pt x="1583" y="316"/>
                </a:moveTo>
                <a:cubicBezTo>
                  <a:pt x="1548" y="282"/>
                  <a:pt x="1508" y="252"/>
                  <a:pt x="1467" y="227"/>
                </a:cubicBezTo>
                <a:cubicBezTo>
                  <a:pt x="1100" y="0"/>
                  <a:pt x="529" y="210"/>
                  <a:pt x="264" y="638"/>
                </a:cubicBezTo>
                <a:cubicBezTo>
                  <a:pt x="0" y="1066"/>
                  <a:pt x="122" y="1543"/>
                  <a:pt x="488" y="1770"/>
                </a:cubicBezTo>
                <a:cubicBezTo>
                  <a:pt x="743" y="1928"/>
                  <a:pt x="1021" y="1970"/>
                  <a:pt x="1262" y="1832"/>
                </a:cubicBezTo>
                <a:cubicBezTo>
                  <a:pt x="1324" y="1796"/>
                  <a:pt x="1441" y="1738"/>
                  <a:pt x="1405" y="1647"/>
                </a:cubicBezTo>
                <a:cubicBezTo>
                  <a:pt x="1389" y="1607"/>
                  <a:pt x="1358" y="1594"/>
                  <a:pt x="1322" y="1590"/>
                </a:cubicBezTo>
                <a:cubicBezTo>
                  <a:pt x="1296" y="1586"/>
                  <a:pt x="1268" y="1586"/>
                  <a:pt x="1243" y="1582"/>
                </a:cubicBezTo>
                <a:cubicBezTo>
                  <a:pt x="1178" y="1572"/>
                  <a:pt x="1114" y="1542"/>
                  <a:pt x="1089" y="1477"/>
                </a:cubicBezTo>
                <a:cubicBezTo>
                  <a:pt x="1047" y="1367"/>
                  <a:pt x="1108" y="1275"/>
                  <a:pt x="1204" y="1226"/>
                </a:cubicBezTo>
                <a:cubicBezTo>
                  <a:pt x="1360" y="1148"/>
                  <a:pt x="1558" y="1173"/>
                  <a:pt x="1688" y="1041"/>
                </a:cubicBezTo>
                <a:cubicBezTo>
                  <a:pt x="1751" y="977"/>
                  <a:pt x="1788" y="889"/>
                  <a:pt x="1792" y="799"/>
                </a:cubicBezTo>
                <a:cubicBezTo>
                  <a:pt x="1800" y="618"/>
                  <a:pt x="1712" y="441"/>
                  <a:pt x="1583" y="316"/>
                </a:cubicBezTo>
                <a:close/>
                <a:moveTo>
                  <a:pt x="386" y="758"/>
                </a:moveTo>
                <a:cubicBezTo>
                  <a:pt x="470" y="758"/>
                  <a:pt x="538" y="826"/>
                  <a:pt x="538" y="910"/>
                </a:cubicBezTo>
                <a:cubicBezTo>
                  <a:pt x="538" y="994"/>
                  <a:pt x="470" y="1062"/>
                  <a:pt x="386" y="1062"/>
                </a:cubicBezTo>
                <a:cubicBezTo>
                  <a:pt x="303" y="1062"/>
                  <a:pt x="234" y="994"/>
                  <a:pt x="234" y="910"/>
                </a:cubicBezTo>
                <a:cubicBezTo>
                  <a:pt x="234" y="826"/>
                  <a:pt x="303" y="758"/>
                  <a:pt x="386" y="758"/>
                </a:cubicBezTo>
                <a:close/>
                <a:moveTo>
                  <a:pt x="400" y="1500"/>
                </a:moveTo>
                <a:cubicBezTo>
                  <a:pt x="317" y="1500"/>
                  <a:pt x="248" y="1432"/>
                  <a:pt x="248" y="1348"/>
                </a:cubicBezTo>
                <a:cubicBezTo>
                  <a:pt x="248" y="1264"/>
                  <a:pt x="317" y="1196"/>
                  <a:pt x="400" y="1196"/>
                </a:cubicBezTo>
                <a:cubicBezTo>
                  <a:pt x="484" y="1196"/>
                  <a:pt x="552" y="1264"/>
                  <a:pt x="552" y="1348"/>
                </a:cubicBezTo>
                <a:cubicBezTo>
                  <a:pt x="552" y="1432"/>
                  <a:pt x="484" y="1500"/>
                  <a:pt x="400" y="1500"/>
                </a:cubicBezTo>
                <a:close/>
                <a:moveTo>
                  <a:pt x="652" y="694"/>
                </a:moveTo>
                <a:cubicBezTo>
                  <a:pt x="569" y="694"/>
                  <a:pt x="500" y="626"/>
                  <a:pt x="500" y="542"/>
                </a:cubicBezTo>
                <a:cubicBezTo>
                  <a:pt x="500" y="458"/>
                  <a:pt x="569" y="390"/>
                  <a:pt x="652" y="390"/>
                </a:cubicBezTo>
                <a:cubicBezTo>
                  <a:pt x="736" y="390"/>
                  <a:pt x="804" y="458"/>
                  <a:pt x="804" y="542"/>
                </a:cubicBezTo>
                <a:cubicBezTo>
                  <a:pt x="804" y="626"/>
                  <a:pt x="736" y="694"/>
                  <a:pt x="652" y="694"/>
                </a:cubicBezTo>
                <a:close/>
                <a:moveTo>
                  <a:pt x="1066" y="514"/>
                </a:moveTo>
                <a:cubicBezTo>
                  <a:pt x="983" y="514"/>
                  <a:pt x="914" y="446"/>
                  <a:pt x="914" y="362"/>
                </a:cubicBezTo>
                <a:cubicBezTo>
                  <a:pt x="914" y="278"/>
                  <a:pt x="983" y="210"/>
                  <a:pt x="1066" y="210"/>
                </a:cubicBezTo>
                <a:cubicBezTo>
                  <a:pt x="1150" y="210"/>
                  <a:pt x="1218" y="278"/>
                  <a:pt x="1218" y="362"/>
                </a:cubicBezTo>
                <a:cubicBezTo>
                  <a:pt x="1218" y="446"/>
                  <a:pt x="1150" y="514"/>
                  <a:pt x="1066" y="514"/>
                </a:cubicBezTo>
                <a:close/>
                <a:moveTo>
                  <a:pt x="1469" y="1038"/>
                </a:moveTo>
                <a:cubicBezTo>
                  <a:pt x="1323" y="1072"/>
                  <a:pt x="1181" y="993"/>
                  <a:pt x="1150" y="862"/>
                </a:cubicBezTo>
                <a:cubicBezTo>
                  <a:pt x="1119" y="730"/>
                  <a:pt x="1211" y="595"/>
                  <a:pt x="1356" y="561"/>
                </a:cubicBezTo>
                <a:cubicBezTo>
                  <a:pt x="1502" y="527"/>
                  <a:pt x="1644" y="606"/>
                  <a:pt x="1676" y="738"/>
                </a:cubicBezTo>
                <a:cubicBezTo>
                  <a:pt x="1707" y="869"/>
                  <a:pt x="1614" y="1004"/>
                  <a:pt x="1469" y="103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51" name="Freeform 83">
            <a:extLst>
              <a:ext uri="{FF2B5EF4-FFF2-40B4-BE49-F238E27FC236}">
                <a16:creationId xmlns:a16="http://schemas.microsoft.com/office/drawing/2014/main" id="{63FCD3E2-B910-40B9-BCDB-D911A448071F}"/>
              </a:ext>
            </a:extLst>
          </p:cNvPr>
          <p:cNvSpPr>
            <a:spLocks noEditPoints="1"/>
          </p:cNvSpPr>
          <p:nvPr/>
        </p:nvSpPr>
        <p:spPr bwMode="gray">
          <a:xfrm>
            <a:off x="4984116" y="2493466"/>
            <a:ext cx="236275" cy="291698"/>
          </a:xfrm>
          <a:custGeom>
            <a:avLst/>
            <a:gdLst>
              <a:gd name="T0" fmla="*/ 136 w 138"/>
              <a:gd name="T1" fmla="*/ 2 h 170"/>
              <a:gd name="T2" fmla="*/ 138 w 138"/>
              <a:gd name="T3" fmla="*/ 164 h 170"/>
              <a:gd name="T4" fmla="*/ 132 w 138"/>
              <a:gd name="T5" fmla="*/ 170 h 170"/>
              <a:gd name="T6" fmla="*/ 2 w 138"/>
              <a:gd name="T7" fmla="*/ 169 h 170"/>
              <a:gd name="T8" fmla="*/ 0 w 138"/>
              <a:gd name="T9" fmla="*/ 6 h 170"/>
              <a:gd name="T10" fmla="*/ 7 w 138"/>
              <a:gd name="T11" fmla="*/ 0 h 170"/>
              <a:gd name="T12" fmla="*/ 16 w 138"/>
              <a:gd name="T13" fmla="*/ 40 h 170"/>
              <a:gd name="T14" fmla="*/ 122 w 138"/>
              <a:gd name="T15" fmla="*/ 16 h 170"/>
              <a:gd name="T16" fmla="*/ 16 w 138"/>
              <a:gd name="T17" fmla="*/ 40 h 170"/>
              <a:gd name="T18" fmla="*/ 41 w 138"/>
              <a:gd name="T19" fmla="*/ 81 h 170"/>
              <a:gd name="T20" fmla="*/ 25 w 138"/>
              <a:gd name="T21" fmla="*/ 65 h 170"/>
              <a:gd name="T22" fmla="*/ 25 w 138"/>
              <a:gd name="T23" fmla="*/ 105 h 170"/>
              <a:gd name="T24" fmla="*/ 41 w 138"/>
              <a:gd name="T25" fmla="*/ 89 h 170"/>
              <a:gd name="T26" fmla="*/ 25 w 138"/>
              <a:gd name="T27" fmla="*/ 105 h 170"/>
              <a:gd name="T28" fmla="*/ 41 w 138"/>
              <a:gd name="T29" fmla="*/ 130 h 170"/>
              <a:gd name="T30" fmla="*/ 25 w 138"/>
              <a:gd name="T31" fmla="*/ 114 h 170"/>
              <a:gd name="T32" fmla="*/ 25 w 138"/>
              <a:gd name="T33" fmla="*/ 154 h 170"/>
              <a:gd name="T34" fmla="*/ 41 w 138"/>
              <a:gd name="T35" fmla="*/ 138 h 170"/>
              <a:gd name="T36" fmla="*/ 25 w 138"/>
              <a:gd name="T37" fmla="*/ 154 h 170"/>
              <a:gd name="T38" fmla="*/ 65 w 138"/>
              <a:gd name="T39" fmla="*/ 81 h 170"/>
              <a:gd name="T40" fmla="*/ 49 w 138"/>
              <a:gd name="T41" fmla="*/ 65 h 170"/>
              <a:gd name="T42" fmla="*/ 49 w 138"/>
              <a:gd name="T43" fmla="*/ 105 h 170"/>
              <a:gd name="T44" fmla="*/ 65 w 138"/>
              <a:gd name="T45" fmla="*/ 89 h 170"/>
              <a:gd name="T46" fmla="*/ 49 w 138"/>
              <a:gd name="T47" fmla="*/ 105 h 170"/>
              <a:gd name="T48" fmla="*/ 65 w 138"/>
              <a:gd name="T49" fmla="*/ 130 h 170"/>
              <a:gd name="T50" fmla="*/ 49 w 138"/>
              <a:gd name="T51" fmla="*/ 114 h 170"/>
              <a:gd name="T52" fmla="*/ 49 w 138"/>
              <a:gd name="T53" fmla="*/ 154 h 170"/>
              <a:gd name="T54" fmla="*/ 65 w 138"/>
              <a:gd name="T55" fmla="*/ 138 h 170"/>
              <a:gd name="T56" fmla="*/ 49 w 138"/>
              <a:gd name="T57" fmla="*/ 154 h 170"/>
              <a:gd name="T58" fmla="*/ 90 w 138"/>
              <a:gd name="T59" fmla="*/ 81 h 170"/>
              <a:gd name="T60" fmla="*/ 73 w 138"/>
              <a:gd name="T61" fmla="*/ 65 h 170"/>
              <a:gd name="T62" fmla="*/ 73 w 138"/>
              <a:gd name="T63" fmla="*/ 105 h 170"/>
              <a:gd name="T64" fmla="*/ 90 w 138"/>
              <a:gd name="T65" fmla="*/ 89 h 170"/>
              <a:gd name="T66" fmla="*/ 73 w 138"/>
              <a:gd name="T67" fmla="*/ 105 h 170"/>
              <a:gd name="T68" fmla="*/ 90 w 138"/>
              <a:gd name="T69" fmla="*/ 130 h 170"/>
              <a:gd name="T70" fmla="*/ 73 w 138"/>
              <a:gd name="T71" fmla="*/ 114 h 170"/>
              <a:gd name="T72" fmla="*/ 73 w 138"/>
              <a:gd name="T73" fmla="*/ 154 h 170"/>
              <a:gd name="T74" fmla="*/ 90 w 138"/>
              <a:gd name="T75" fmla="*/ 138 h 170"/>
              <a:gd name="T76" fmla="*/ 73 w 138"/>
              <a:gd name="T77" fmla="*/ 154 h 170"/>
              <a:gd name="T78" fmla="*/ 114 w 138"/>
              <a:gd name="T79" fmla="*/ 81 h 170"/>
              <a:gd name="T80" fmla="*/ 98 w 138"/>
              <a:gd name="T81" fmla="*/ 65 h 170"/>
              <a:gd name="T82" fmla="*/ 98 w 138"/>
              <a:gd name="T83" fmla="*/ 105 h 170"/>
              <a:gd name="T84" fmla="*/ 114 w 138"/>
              <a:gd name="T85" fmla="*/ 89 h 170"/>
              <a:gd name="T86" fmla="*/ 98 w 138"/>
              <a:gd name="T87" fmla="*/ 105 h 170"/>
              <a:gd name="T88" fmla="*/ 114 w 138"/>
              <a:gd name="T89" fmla="*/ 154 h 170"/>
              <a:gd name="T90" fmla="*/ 98 w 138"/>
              <a:gd name="T91" fmla="*/ 114 h 17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38" h="170">
                <a:moveTo>
                  <a:pt x="132" y="0"/>
                </a:moveTo>
                <a:cubicBezTo>
                  <a:pt x="134" y="0"/>
                  <a:pt x="135" y="0"/>
                  <a:pt x="136" y="2"/>
                </a:cubicBezTo>
                <a:cubicBezTo>
                  <a:pt x="138" y="3"/>
                  <a:pt x="138" y="5"/>
                  <a:pt x="138" y="6"/>
                </a:cubicBezTo>
                <a:cubicBezTo>
                  <a:pt x="138" y="164"/>
                  <a:pt x="138" y="164"/>
                  <a:pt x="138" y="164"/>
                </a:cubicBezTo>
                <a:cubicBezTo>
                  <a:pt x="138" y="166"/>
                  <a:pt x="138" y="167"/>
                  <a:pt x="136" y="169"/>
                </a:cubicBezTo>
                <a:cubicBezTo>
                  <a:pt x="135" y="170"/>
                  <a:pt x="134" y="170"/>
                  <a:pt x="132" y="170"/>
                </a:cubicBezTo>
                <a:cubicBezTo>
                  <a:pt x="7" y="170"/>
                  <a:pt x="7" y="170"/>
                  <a:pt x="7" y="170"/>
                </a:cubicBezTo>
                <a:cubicBezTo>
                  <a:pt x="5" y="170"/>
                  <a:pt x="3" y="170"/>
                  <a:pt x="2" y="169"/>
                </a:cubicBezTo>
                <a:cubicBezTo>
                  <a:pt x="1" y="167"/>
                  <a:pt x="0" y="166"/>
                  <a:pt x="0" y="164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0"/>
                  <a:pt x="5" y="0"/>
                  <a:pt x="7" y="0"/>
                </a:cubicBezTo>
                <a:lnTo>
                  <a:pt x="132" y="0"/>
                </a:lnTo>
                <a:close/>
                <a:moveTo>
                  <a:pt x="16" y="40"/>
                </a:moveTo>
                <a:cubicBezTo>
                  <a:pt x="122" y="40"/>
                  <a:pt x="122" y="40"/>
                  <a:pt x="122" y="40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40"/>
                </a:lnTo>
                <a:close/>
                <a:moveTo>
                  <a:pt x="25" y="81"/>
                </a:moveTo>
                <a:cubicBezTo>
                  <a:pt x="41" y="81"/>
                  <a:pt x="41" y="81"/>
                  <a:pt x="41" y="81"/>
                </a:cubicBezTo>
                <a:cubicBezTo>
                  <a:pt x="41" y="65"/>
                  <a:pt x="41" y="65"/>
                  <a:pt x="41" y="65"/>
                </a:cubicBezTo>
                <a:cubicBezTo>
                  <a:pt x="25" y="65"/>
                  <a:pt x="25" y="65"/>
                  <a:pt x="25" y="65"/>
                </a:cubicBezTo>
                <a:lnTo>
                  <a:pt x="25" y="81"/>
                </a:lnTo>
                <a:close/>
                <a:moveTo>
                  <a:pt x="25" y="105"/>
                </a:moveTo>
                <a:cubicBezTo>
                  <a:pt x="41" y="105"/>
                  <a:pt x="41" y="105"/>
                  <a:pt x="41" y="105"/>
                </a:cubicBezTo>
                <a:cubicBezTo>
                  <a:pt x="41" y="89"/>
                  <a:pt x="41" y="89"/>
                  <a:pt x="41" y="89"/>
                </a:cubicBezTo>
                <a:cubicBezTo>
                  <a:pt x="25" y="89"/>
                  <a:pt x="25" y="89"/>
                  <a:pt x="25" y="89"/>
                </a:cubicBezTo>
                <a:lnTo>
                  <a:pt x="25" y="105"/>
                </a:lnTo>
                <a:close/>
                <a:moveTo>
                  <a:pt x="25" y="130"/>
                </a:moveTo>
                <a:cubicBezTo>
                  <a:pt x="41" y="130"/>
                  <a:pt x="41" y="130"/>
                  <a:pt x="41" y="130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25" y="114"/>
                  <a:pt x="25" y="114"/>
                  <a:pt x="25" y="114"/>
                </a:cubicBezTo>
                <a:lnTo>
                  <a:pt x="25" y="130"/>
                </a:lnTo>
                <a:close/>
                <a:moveTo>
                  <a:pt x="25" y="154"/>
                </a:moveTo>
                <a:cubicBezTo>
                  <a:pt x="41" y="154"/>
                  <a:pt x="41" y="154"/>
                  <a:pt x="41" y="154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25" y="138"/>
                  <a:pt x="25" y="138"/>
                  <a:pt x="25" y="138"/>
                </a:cubicBezTo>
                <a:lnTo>
                  <a:pt x="25" y="154"/>
                </a:lnTo>
                <a:close/>
                <a:moveTo>
                  <a:pt x="49" y="81"/>
                </a:moveTo>
                <a:cubicBezTo>
                  <a:pt x="65" y="81"/>
                  <a:pt x="65" y="81"/>
                  <a:pt x="65" y="81"/>
                </a:cubicBezTo>
                <a:cubicBezTo>
                  <a:pt x="65" y="65"/>
                  <a:pt x="65" y="65"/>
                  <a:pt x="65" y="65"/>
                </a:cubicBezTo>
                <a:cubicBezTo>
                  <a:pt x="49" y="65"/>
                  <a:pt x="49" y="65"/>
                  <a:pt x="49" y="65"/>
                </a:cubicBezTo>
                <a:lnTo>
                  <a:pt x="49" y="81"/>
                </a:lnTo>
                <a:close/>
                <a:moveTo>
                  <a:pt x="49" y="105"/>
                </a:moveTo>
                <a:cubicBezTo>
                  <a:pt x="65" y="105"/>
                  <a:pt x="65" y="105"/>
                  <a:pt x="65" y="105"/>
                </a:cubicBezTo>
                <a:cubicBezTo>
                  <a:pt x="65" y="89"/>
                  <a:pt x="65" y="89"/>
                  <a:pt x="65" y="89"/>
                </a:cubicBezTo>
                <a:cubicBezTo>
                  <a:pt x="49" y="89"/>
                  <a:pt x="49" y="89"/>
                  <a:pt x="49" y="89"/>
                </a:cubicBezTo>
                <a:lnTo>
                  <a:pt x="49" y="105"/>
                </a:lnTo>
                <a:close/>
                <a:moveTo>
                  <a:pt x="49" y="130"/>
                </a:moveTo>
                <a:cubicBezTo>
                  <a:pt x="65" y="130"/>
                  <a:pt x="65" y="130"/>
                  <a:pt x="65" y="130"/>
                </a:cubicBezTo>
                <a:cubicBezTo>
                  <a:pt x="65" y="114"/>
                  <a:pt x="65" y="114"/>
                  <a:pt x="65" y="114"/>
                </a:cubicBezTo>
                <a:cubicBezTo>
                  <a:pt x="49" y="114"/>
                  <a:pt x="49" y="114"/>
                  <a:pt x="49" y="114"/>
                </a:cubicBezTo>
                <a:lnTo>
                  <a:pt x="49" y="130"/>
                </a:lnTo>
                <a:close/>
                <a:moveTo>
                  <a:pt x="49" y="154"/>
                </a:moveTo>
                <a:cubicBezTo>
                  <a:pt x="65" y="154"/>
                  <a:pt x="65" y="154"/>
                  <a:pt x="65" y="154"/>
                </a:cubicBezTo>
                <a:cubicBezTo>
                  <a:pt x="65" y="138"/>
                  <a:pt x="65" y="138"/>
                  <a:pt x="65" y="138"/>
                </a:cubicBezTo>
                <a:cubicBezTo>
                  <a:pt x="49" y="138"/>
                  <a:pt x="49" y="138"/>
                  <a:pt x="49" y="138"/>
                </a:cubicBezTo>
                <a:lnTo>
                  <a:pt x="49" y="154"/>
                </a:lnTo>
                <a:close/>
                <a:moveTo>
                  <a:pt x="73" y="81"/>
                </a:moveTo>
                <a:cubicBezTo>
                  <a:pt x="90" y="81"/>
                  <a:pt x="90" y="81"/>
                  <a:pt x="90" y="81"/>
                </a:cubicBezTo>
                <a:cubicBezTo>
                  <a:pt x="90" y="65"/>
                  <a:pt x="90" y="65"/>
                  <a:pt x="90" y="65"/>
                </a:cubicBezTo>
                <a:cubicBezTo>
                  <a:pt x="73" y="65"/>
                  <a:pt x="73" y="65"/>
                  <a:pt x="73" y="65"/>
                </a:cubicBezTo>
                <a:lnTo>
                  <a:pt x="73" y="81"/>
                </a:lnTo>
                <a:close/>
                <a:moveTo>
                  <a:pt x="73" y="105"/>
                </a:moveTo>
                <a:cubicBezTo>
                  <a:pt x="90" y="105"/>
                  <a:pt x="90" y="105"/>
                  <a:pt x="90" y="105"/>
                </a:cubicBezTo>
                <a:cubicBezTo>
                  <a:pt x="90" y="89"/>
                  <a:pt x="90" y="89"/>
                  <a:pt x="90" y="89"/>
                </a:cubicBezTo>
                <a:cubicBezTo>
                  <a:pt x="73" y="89"/>
                  <a:pt x="73" y="89"/>
                  <a:pt x="73" y="89"/>
                </a:cubicBezTo>
                <a:lnTo>
                  <a:pt x="73" y="105"/>
                </a:lnTo>
                <a:close/>
                <a:moveTo>
                  <a:pt x="73" y="130"/>
                </a:moveTo>
                <a:cubicBezTo>
                  <a:pt x="90" y="130"/>
                  <a:pt x="90" y="130"/>
                  <a:pt x="90" y="130"/>
                </a:cubicBezTo>
                <a:cubicBezTo>
                  <a:pt x="90" y="114"/>
                  <a:pt x="90" y="114"/>
                  <a:pt x="90" y="114"/>
                </a:cubicBezTo>
                <a:cubicBezTo>
                  <a:pt x="73" y="114"/>
                  <a:pt x="73" y="114"/>
                  <a:pt x="73" y="114"/>
                </a:cubicBezTo>
                <a:lnTo>
                  <a:pt x="73" y="130"/>
                </a:lnTo>
                <a:close/>
                <a:moveTo>
                  <a:pt x="73" y="154"/>
                </a:moveTo>
                <a:cubicBezTo>
                  <a:pt x="90" y="154"/>
                  <a:pt x="90" y="154"/>
                  <a:pt x="90" y="154"/>
                </a:cubicBezTo>
                <a:cubicBezTo>
                  <a:pt x="90" y="138"/>
                  <a:pt x="90" y="138"/>
                  <a:pt x="90" y="138"/>
                </a:cubicBezTo>
                <a:cubicBezTo>
                  <a:pt x="73" y="138"/>
                  <a:pt x="73" y="138"/>
                  <a:pt x="73" y="138"/>
                </a:cubicBezTo>
                <a:lnTo>
                  <a:pt x="73" y="154"/>
                </a:lnTo>
                <a:close/>
                <a:moveTo>
                  <a:pt x="98" y="81"/>
                </a:moveTo>
                <a:cubicBezTo>
                  <a:pt x="114" y="81"/>
                  <a:pt x="114" y="81"/>
                  <a:pt x="114" y="81"/>
                </a:cubicBezTo>
                <a:cubicBezTo>
                  <a:pt x="114" y="65"/>
                  <a:pt x="114" y="65"/>
                  <a:pt x="114" y="65"/>
                </a:cubicBezTo>
                <a:cubicBezTo>
                  <a:pt x="98" y="65"/>
                  <a:pt x="98" y="65"/>
                  <a:pt x="98" y="65"/>
                </a:cubicBezTo>
                <a:lnTo>
                  <a:pt x="98" y="81"/>
                </a:lnTo>
                <a:close/>
                <a:moveTo>
                  <a:pt x="98" y="105"/>
                </a:moveTo>
                <a:cubicBezTo>
                  <a:pt x="114" y="105"/>
                  <a:pt x="114" y="105"/>
                  <a:pt x="114" y="105"/>
                </a:cubicBezTo>
                <a:cubicBezTo>
                  <a:pt x="114" y="89"/>
                  <a:pt x="114" y="89"/>
                  <a:pt x="114" y="89"/>
                </a:cubicBezTo>
                <a:cubicBezTo>
                  <a:pt x="98" y="89"/>
                  <a:pt x="98" y="89"/>
                  <a:pt x="98" y="89"/>
                </a:cubicBezTo>
                <a:lnTo>
                  <a:pt x="98" y="105"/>
                </a:lnTo>
                <a:close/>
                <a:moveTo>
                  <a:pt x="98" y="154"/>
                </a:moveTo>
                <a:cubicBezTo>
                  <a:pt x="114" y="154"/>
                  <a:pt x="114" y="154"/>
                  <a:pt x="114" y="154"/>
                </a:cubicBezTo>
                <a:cubicBezTo>
                  <a:pt x="114" y="114"/>
                  <a:pt x="114" y="114"/>
                  <a:pt x="114" y="114"/>
                </a:cubicBezTo>
                <a:cubicBezTo>
                  <a:pt x="98" y="114"/>
                  <a:pt x="98" y="114"/>
                  <a:pt x="98" y="114"/>
                </a:cubicBezTo>
                <a:lnTo>
                  <a:pt x="98" y="15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CA" sz="1837"/>
          </a:p>
        </p:txBody>
      </p:sp>
      <p:sp>
        <p:nvSpPr>
          <p:cNvPr id="52" name="Freeform 16">
            <a:extLst>
              <a:ext uri="{FF2B5EF4-FFF2-40B4-BE49-F238E27FC236}">
                <a16:creationId xmlns:a16="http://schemas.microsoft.com/office/drawing/2014/main" id="{95D38EAB-D6F8-495B-A48A-FAAD00CE3B03}"/>
              </a:ext>
            </a:extLst>
          </p:cNvPr>
          <p:cNvSpPr>
            <a:spLocks noEditPoints="1"/>
          </p:cNvSpPr>
          <p:nvPr/>
        </p:nvSpPr>
        <p:spPr bwMode="auto">
          <a:xfrm>
            <a:off x="5673081" y="2471393"/>
            <a:ext cx="335844" cy="335844"/>
          </a:xfrm>
          <a:custGeom>
            <a:avLst/>
            <a:gdLst>
              <a:gd name="T0" fmla="*/ 302 w 603"/>
              <a:gd name="T1" fmla="*/ 604 h 604"/>
              <a:gd name="T2" fmla="*/ 376 w 603"/>
              <a:gd name="T3" fmla="*/ 576 h 604"/>
              <a:gd name="T4" fmla="*/ 401 w 603"/>
              <a:gd name="T5" fmla="*/ 572 h 604"/>
              <a:gd name="T6" fmla="*/ 407 w 603"/>
              <a:gd name="T7" fmla="*/ 569 h 604"/>
              <a:gd name="T8" fmla="*/ 350 w 603"/>
              <a:gd name="T9" fmla="*/ 462 h 604"/>
              <a:gd name="T10" fmla="*/ 493 w 603"/>
              <a:gd name="T11" fmla="*/ 512 h 604"/>
              <a:gd name="T12" fmla="*/ 509 w 603"/>
              <a:gd name="T13" fmla="*/ 501 h 604"/>
              <a:gd name="T14" fmla="*/ 494 w 603"/>
              <a:gd name="T15" fmla="*/ 268 h 604"/>
              <a:gd name="T16" fmla="*/ 574 w 603"/>
              <a:gd name="T17" fmla="*/ 390 h 604"/>
              <a:gd name="T18" fmla="*/ 512 w 603"/>
              <a:gd name="T19" fmla="*/ 231 h 604"/>
              <a:gd name="T20" fmla="*/ 585 w 603"/>
              <a:gd name="T21" fmla="*/ 270 h 604"/>
              <a:gd name="T22" fmla="*/ 531 w 603"/>
              <a:gd name="T23" fmla="*/ 212 h 604"/>
              <a:gd name="T24" fmla="*/ 546 w 603"/>
              <a:gd name="T25" fmla="*/ 157 h 604"/>
              <a:gd name="T26" fmla="*/ 512 w 603"/>
              <a:gd name="T27" fmla="*/ 193 h 604"/>
              <a:gd name="T28" fmla="*/ 438 w 603"/>
              <a:gd name="T29" fmla="*/ 154 h 604"/>
              <a:gd name="T30" fmla="*/ 485 w 603"/>
              <a:gd name="T31" fmla="*/ 85 h 604"/>
              <a:gd name="T32" fmla="*/ 411 w 603"/>
              <a:gd name="T33" fmla="*/ 107 h 604"/>
              <a:gd name="T34" fmla="*/ 305 w 603"/>
              <a:gd name="T35" fmla="*/ 20 h 604"/>
              <a:gd name="T36" fmla="*/ 263 w 603"/>
              <a:gd name="T37" fmla="*/ 21 h 604"/>
              <a:gd name="T38" fmla="*/ 188 w 603"/>
              <a:gd name="T39" fmla="*/ 77 h 604"/>
              <a:gd name="T40" fmla="*/ 168 w 603"/>
              <a:gd name="T41" fmla="*/ 50 h 604"/>
              <a:gd name="T42" fmla="*/ 118 w 603"/>
              <a:gd name="T43" fmla="*/ 83 h 604"/>
              <a:gd name="T44" fmla="*/ 163 w 603"/>
              <a:gd name="T45" fmla="*/ 99 h 604"/>
              <a:gd name="T46" fmla="*/ 75 w 603"/>
              <a:gd name="T47" fmla="*/ 211 h 604"/>
              <a:gd name="T48" fmla="*/ 68 w 603"/>
              <a:gd name="T49" fmla="*/ 150 h 604"/>
              <a:gd name="T50" fmla="*/ 50 w 603"/>
              <a:gd name="T51" fmla="*/ 165 h 604"/>
              <a:gd name="T52" fmla="*/ 35 w 603"/>
              <a:gd name="T53" fmla="*/ 196 h 604"/>
              <a:gd name="T54" fmla="*/ 38 w 603"/>
              <a:gd name="T55" fmla="*/ 305 h 604"/>
              <a:gd name="T56" fmla="*/ 27 w 603"/>
              <a:gd name="T57" fmla="*/ 387 h 604"/>
              <a:gd name="T58" fmla="*/ 53 w 603"/>
              <a:gd name="T59" fmla="*/ 405 h 604"/>
              <a:gd name="T60" fmla="*/ 46 w 603"/>
              <a:gd name="T61" fmla="*/ 435 h 604"/>
              <a:gd name="T62" fmla="*/ 91 w 603"/>
              <a:gd name="T63" fmla="*/ 499 h 604"/>
              <a:gd name="T64" fmla="*/ 107 w 603"/>
              <a:gd name="T65" fmla="*/ 505 h 604"/>
              <a:gd name="T66" fmla="*/ 86 w 603"/>
              <a:gd name="T67" fmla="*/ 393 h 604"/>
              <a:gd name="T68" fmla="*/ 290 w 603"/>
              <a:gd name="T69" fmla="*/ 402 h 604"/>
              <a:gd name="T70" fmla="*/ 244 w 603"/>
              <a:gd name="T71" fmla="*/ 571 h 604"/>
              <a:gd name="T72" fmla="*/ 336 w 603"/>
              <a:gd name="T73" fmla="*/ 450 h 604"/>
              <a:gd name="T74" fmla="*/ 336 w 603"/>
              <a:gd name="T75" fmla="*/ 450 h 604"/>
              <a:gd name="T76" fmla="*/ 260 w 603"/>
              <a:gd name="T77" fmla="*/ 236 h 604"/>
              <a:gd name="T78" fmla="*/ 420 w 603"/>
              <a:gd name="T79" fmla="*/ 172 h 604"/>
              <a:gd name="T80" fmla="*/ 477 w 603"/>
              <a:gd name="T81" fmla="*/ 255 h 604"/>
              <a:gd name="T82" fmla="*/ 71 w 603"/>
              <a:gd name="T83" fmla="*/ 378 h 604"/>
              <a:gd name="T84" fmla="*/ 79 w 603"/>
              <a:gd name="T85" fmla="*/ 257 h 604"/>
              <a:gd name="T86" fmla="*/ 75 w 603"/>
              <a:gd name="T87" fmla="*/ 380 h 604"/>
              <a:gd name="T88" fmla="*/ 221 w 603"/>
              <a:gd name="T89" fmla="*/ 267 h 604"/>
              <a:gd name="T90" fmla="*/ 97 w 603"/>
              <a:gd name="T91" fmla="*/ 218 h 604"/>
              <a:gd name="T92" fmla="*/ 175 w 603"/>
              <a:gd name="T93" fmla="*/ 280 h 604"/>
              <a:gd name="T94" fmla="*/ 57 w 603"/>
              <a:gd name="T95" fmla="*/ 217 h 604"/>
              <a:gd name="T96" fmla="*/ 492 w 603"/>
              <a:gd name="T97" fmla="*/ 230 h 604"/>
              <a:gd name="T98" fmla="*/ 499 w 603"/>
              <a:gd name="T99" fmla="*/ 218 h 604"/>
              <a:gd name="T100" fmla="*/ 201 w 603"/>
              <a:gd name="T101" fmla="*/ 122 h 604"/>
              <a:gd name="T102" fmla="*/ 409 w 603"/>
              <a:gd name="T103" fmla="*/ 148 h 604"/>
              <a:gd name="T104" fmla="*/ 409 w 603"/>
              <a:gd name="T105" fmla="*/ 148 h 604"/>
              <a:gd name="T106" fmla="*/ 281 w 603"/>
              <a:gd name="T107" fmla="*/ 44 h 604"/>
              <a:gd name="T108" fmla="*/ 383 w 603"/>
              <a:gd name="T109" fmla="*/ 125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3" h="604">
                <a:moveTo>
                  <a:pt x="302" y="604"/>
                </a:moveTo>
                <a:cubicBezTo>
                  <a:pt x="135" y="604"/>
                  <a:pt x="0" y="469"/>
                  <a:pt x="0" y="302"/>
                </a:cubicBezTo>
                <a:cubicBezTo>
                  <a:pt x="0" y="136"/>
                  <a:pt x="135" y="0"/>
                  <a:pt x="302" y="0"/>
                </a:cubicBezTo>
                <a:cubicBezTo>
                  <a:pt x="468" y="0"/>
                  <a:pt x="603" y="136"/>
                  <a:pt x="603" y="302"/>
                </a:cubicBezTo>
                <a:cubicBezTo>
                  <a:pt x="603" y="469"/>
                  <a:pt x="468" y="604"/>
                  <a:pt x="302" y="604"/>
                </a:cubicBezTo>
                <a:close/>
                <a:moveTo>
                  <a:pt x="220" y="571"/>
                </a:moveTo>
                <a:cubicBezTo>
                  <a:pt x="219" y="571"/>
                  <a:pt x="218" y="573"/>
                  <a:pt x="218" y="574"/>
                </a:cubicBezTo>
                <a:cubicBezTo>
                  <a:pt x="218" y="581"/>
                  <a:pt x="228" y="584"/>
                  <a:pt x="250" y="585"/>
                </a:cubicBezTo>
                <a:cubicBezTo>
                  <a:pt x="257" y="586"/>
                  <a:pt x="265" y="586"/>
                  <a:pt x="273" y="586"/>
                </a:cubicBezTo>
                <a:cubicBezTo>
                  <a:pt x="305" y="586"/>
                  <a:pt x="340" y="583"/>
                  <a:pt x="376" y="576"/>
                </a:cubicBezTo>
                <a:cubicBezTo>
                  <a:pt x="376" y="576"/>
                  <a:pt x="377" y="577"/>
                  <a:pt x="377" y="577"/>
                </a:cubicBezTo>
                <a:cubicBezTo>
                  <a:pt x="379" y="579"/>
                  <a:pt x="379" y="579"/>
                  <a:pt x="379" y="579"/>
                </a:cubicBezTo>
                <a:cubicBezTo>
                  <a:pt x="381" y="578"/>
                  <a:pt x="381" y="578"/>
                  <a:pt x="381" y="578"/>
                </a:cubicBezTo>
                <a:cubicBezTo>
                  <a:pt x="386" y="577"/>
                  <a:pt x="391" y="575"/>
                  <a:pt x="396" y="574"/>
                </a:cubicBezTo>
                <a:cubicBezTo>
                  <a:pt x="398" y="573"/>
                  <a:pt x="399" y="573"/>
                  <a:pt x="401" y="572"/>
                </a:cubicBezTo>
                <a:cubicBezTo>
                  <a:pt x="403" y="571"/>
                  <a:pt x="403" y="571"/>
                  <a:pt x="403" y="571"/>
                </a:cubicBezTo>
                <a:cubicBezTo>
                  <a:pt x="404" y="571"/>
                  <a:pt x="404" y="571"/>
                  <a:pt x="404" y="571"/>
                </a:cubicBezTo>
                <a:cubicBezTo>
                  <a:pt x="406" y="570"/>
                  <a:pt x="406" y="570"/>
                  <a:pt x="406" y="570"/>
                </a:cubicBezTo>
                <a:cubicBezTo>
                  <a:pt x="406" y="569"/>
                  <a:pt x="406" y="569"/>
                  <a:pt x="406" y="569"/>
                </a:cubicBezTo>
                <a:cubicBezTo>
                  <a:pt x="407" y="569"/>
                  <a:pt x="407" y="569"/>
                  <a:pt x="407" y="569"/>
                </a:cubicBezTo>
                <a:cubicBezTo>
                  <a:pt x="406" y="567"/>
                  <a:pt x="406" y="567"/>
                  <a:pt x="406" y="567"/>
                </a:cubicBezTo>
                <a:cubicBezTo>
                  <a:pt x="406" y="566"/>
                  <a:pt x="406" y="566"/>
                  <a:pt x="406" y="566"/>
                </a:cubicBezTo>
                <a:cubicBezTo>
                  <a:pt x="405" y="563"/>
                  <a:pt x="398" y="558"/>
                  <a:pt x="392" y="558"/>
                </a:cubicBezTo>
                <a:cubicBezTo>
                  <a:pt x="384" y="546"/>
                  <a:pt x="370" y="523"/>
                  <a:pt x="349" y="481"/>
                </a:cubicBezTo>
                <a:cubicBezTo>
                  <a:pt x="353" y="475"/>
                  <a:pt x="353" y="468"/>
                  <a:pt x="350" y="462"/>
                </a:cubicBezTo>
                <a:cubicBezTo>
                  <a:pt x="354" y="457"/>
                  <a:pt x="354" y="457"/>
                  <a:pt x="354" y="457"/>
                </a:cubicBezTo>
                <a:cubicBezTo>
                  <a:pt x="357" y="459"/>
                  <a:pt x="361" y="460"/>
                  <a:pt x="365" y="460"/>
                </a:cubicBezTo>
                <a:cubicBezTo>
                  <a:pt x="369" y="460"/>
                  <a:pt x="374" y="458"/>
                  <a:pt x="377" y="456"/>
                </a:cubicBezTo>
                <a:cubicBezTo>
                  <a:pt x="377" y="456"/>
                  <a:pt x="377" y="456"/>
                  <a:pt x="378" y="456"/>
                </a:cubicBezTo>
                <a:cubicBezTo>
                  <a:pt x="432" y="486"/>
                  <a:pt x="471" y="503"/>
                  <a:pt x="493" y="512"/>
                </a:cubicBezTo>
                <a:cubicBezTo>
                  <a:pt x="494" y="512"/>
                  <a:pt x="494" y="512"/>
                  <a:pt x="494" y="512"/>
                </a:cubicBezTo>
                <a:cubicBezTo>
                  <a:pt x="496" y="513"/>
                  <a:pt x="496" y="513"/>
                  <a:pt x="496" y="513"/>
                </a:cubicBezTo>
                <a:cubicBezTo>
                  <a:pt x="497" y="512"/>
                  <a:pt x="497" y="512"/>
                  <a:pt x="497" y="512"/>
                </a:cubicBezTo>
                <a:cubicBezTo>
                  <a:pt x="500" y="510"/>
                  <a:pt x="502" y="507"/>
                  <a:pt x="504" y="505"/>
                </a:cubicBezTo>
                <a:cubicBezTo>
                  <a:pt x="509" y="501"/>
                  <a:pt x="509" y="501"/>
                  <a:pt x="509" y="501"/>
                </a:cubicBezTo>
                <a:cubicBezTo>
                  <a:pt x="503" y="498"/>
                  <a:pt x="503" y="498"/>
                  <a:pt x="503" y="498"/>
                </a:cubicBezTo>
                <a:cubicBezTo>
                  <a:pt x="480" y="489"/>
                  <a:pt x="441" y="471"/>
                  <a:pt x="386" y="439"/>
                </a:cubicBezTo>
                <a:cubicBezTo>
                  <a:pt x="386" y="433"/>
                  <a:pt x="385" y="428"/>
                  <a:pt x="382" y="424"/>
                </a:cubicBezTo>
                <a:cubicBezTo>
                  <a:pt x="421" y="375"/>
                  <a:pt x="462" y="317"/>
                  <a:pt x="491" y="268"/>
                </a:cubicBezTo>
                <a:cubicBezTo>
                  <a:pt x="492" y="268"/>
                  <a:pt x="493" y="268"/>
                  <a:pt x="494" y="268"/>
                </a:cubicBezTo>
                <a:cubicBezTo>
                  <a:pt x="522" y="315"/>
                  <a:pt x="546" y="363"/>
                  <a:pt x="561" y="404"/>
                </a:cubicBezTo>
                <a:cubicBezTo>
                  <a:pt x="565" y="414"/>
                  <a:pt x="565" y="414"/>
                  <a:pt x="565" y="414"/>
                </a:cubicBezTo>
                <a:cubicBezTo>
                  <a:pt x="569" y="404"/>
                  <a:pt x="569" y="404"/>
                  <a:pt x="569" y="404"/>
                </a:cubicBezTo>
                <a:cubicBezTo>
                  <a:pt x="570" y="400"/>
                  <a:pt x="572" y="396"/>
                  <a:pt x="573" y="392"/>
                </a:cubicBezTo>
                <a:cubicBezTo>
                  <a:pt x="574" y="390"/>
                  <a:pt x="574" y="390"/>
                  <a:pt x="574" y="390"/>
                </a:cubicBezTo>
                <a:cubicBezTo>
                  <a:pt x="573" y="389"/>
                  <a:pt x="573" y="389"/>
                  <a:pt x="573" y="389"/>
                </a:cubicBezTo>
                <a:cubicBezTo>
                  <a:pt x="562" y="361"/>
                  <a:pt x="543" y="316"/>
                  <a:pt x="509" y="259"/>
                </a:cubicBezTo>
                <a:cubicBezTo>
                  <a:pt x="511" y="254"/>
                  <a:pt x="511" y="248"/>
                  <a:pt x="508" y="242"/>
                </a:cubicBezTo>
                <a:cubicBezTo>
                  <a:pt x="508" y="242"/>
                  <a:pt x="507" y="241"/>
                  <a:pt x="507" y="241"/>
                </a:cubicBezTo>
                <a:cubicBezTo>
                  <a:pt x="509" y="237"/>
                  <a:pt x="511" y="234"/>
                  <a:pt x="512" y="231"/>
                </a:cubicBezTo>
                <a:cubicBezTo>
                  <a:pt x="514" y="231"/>
                  <a:pt x="515" y="231"/>
                  <a:pt x="516" y="231"/>
                </a:cubicBezTo>
                <a:cubicBezTo>
                  <a:pt x="518" y="231"/>
                  <a:pt x="520" y="231"/>
                  <a:pt x="522" y="230"/>
                </a:cubicBezTo>
                <a:cubicBezTo>
                  <a:pt x="523" y="230"/>
                  <a:pt x="524" y="229"/>
                  <a:pt x="525" y="228"/>
                </a:cubicBezTo>
                <a:cubicBezTo>
                  <a:pt x="544" y="240"/>
                  <a:pt x="561" y="252"/>
                  <a:pt x="577" y="264"/>
                </a:cubicBezTo>
                <a:cubicBezTo>
                  <a:pt x="585" y="270"/>
                  <a:pt x="585" y="270"/>
                  <a:pt x="585" y="270"/>
                </a:cubicBezTo>
                <a:cubicBezTo>
                  <a:pt x="584" y="260"/>
                  <a:pt x="584" y="260"/>
                  <a:pt x="584" y="260"/>
                </a:cubicBezTo>
                <a:cubicBezTo>
                  <a:pt x="583" y="256"/>
                  <a:pt x="582" y="253"/>
                  <a:pt x="582" y="249"/>
                </a:cubicBezTo>
                <a:cubicBezTo>
                  <a:pt x="581" y="248"/>
                  <a:pt x="581" y="248"/>
                  <a:pt x="581" y="248"/>
                </a:cubicBezTo>
                <a:cubicBezTo>
                  <a:pt x="580" y="247"/>
                  <a:pt x="580" y="247"/>
                  <a:pt x="580" y="247"/>
                </a:cubicBezTo>
                <a:cubicBezTo>
                  <a:pt x="565" y="235"/>
                  <a:pt x="549" y="223"/>
                  <a:pt x="531" y="212"/>
                </a:cubicBezTo>
                <a:cubicBezTo>
                  <a:pt x="531" y="210"/>
                  <a:pt x="530" y="207"/>
                  <a:pt x="529" y="205"/>
                </a:cubicBezTo>
                <a:cubicBezTo>
                  <a:pt x="529" y="204"/>
                  <a:pt x="528" y="203"/>
                  <a:pt x="527" y="202"/>
                </a:cubicBezTo>
                <a:cubicBezTo>
                  <a:pt x="535" y="187"/>
                  <a:pt x="541" y="173"/>
                  <a:pt x="547" y="160"/>
                </a:cubicBezTo>
                <a:cubicBezTo>
                  <a:pt x="547" y="158"/>
                  <a:pt x="547" y="158"/>
                  <a:pt x="547" y="158"/>
                </a:cubicBezTo>
                <a:cubicBezTo>
                  <a:pt x="546" y="157"/>
                  <a:pt x="546" y="157"/>
                  <a:pt x="546" y="157"/>
                </a:cubicBezTo>
                <a:cubicBezTo>
                  <a:pt x="545" y="154"/>
                  <a:pt x="543" y="151"/>
                  <a:pt x="541" y="149"/>
                </a:cubicBezTo>
                <a:cubicBezTo>
                  <a:pt x="537" y="141"/>
                  <a:pt x="537" y="141"/>
                  <a:pt x="537" y="141"/>
                </a:cubicBezTo>
                <a:cubicBezTo>
                  <a:pt x="534" y="149"/>
                  <a:pt x="534" y="149"/>
                  <a:pt x="534" y="149"/>
                </a:cubicBezTo>
                <a:cubicBezTo>
                  <a:pt x="528" y="162"/>
                  <a:pt x="520" y="177"/>
                  <a:pt x="512" y="193"/>
                </a:cubicBezTo>
                <a:cubicBezTo>
                  <a:pt x="512" y="193"/>
                  <a:pt x="512" y="193"/>
                  <a:pt x="512" y="193"/>
                </a:cubicBezTo>
                <a:cubicBezTo>
                  <a:pt x="510" y="193"/>
                  <a:pt x="508" y="193"/>
                  <a:pt x="506" y="194"/>
                </a:cubicBezTo>
                <a:cubicBezTo>
                  <a:pt x="505" y="194"/>
                  <a:pt x="504" y="195"/>
                  <a:pt x="504" y="195"/>
                </a:cubicBezTo>
                <a:cubicBezTo>
                  <a:pt x="489" y="187"/>
                  <a:pt x="474" y="178"/>
                  <a:pt x="458" y="171"/>
                </a:cubicBezTo>
                <a:cubicBezTo>
                  <a:pt x="458" y="167"/>
                  <a:pt x="456" y="163"/>
                  <a:pt x="453" y="160"/>
                </a:cubicBezTo>
                <a:cubicBezTo>
                  <a:pt x="449" y="156"/>
                  <a:pt x="444" y="154"/>
                  <a:pt x="438" y="154"/>
                </a:cubicBezTo>
                <a:cubicBezTo>
                  <a:pt x="438" y="154"/>
                  <a:pt x="437" y="154"/>
                  <a:pt x="437" y="154"/>
                </a:cubicBezTo>
                <a:cubicBezTo>
                  <a:pt x="432" y="147"/>
                  <a:pt x="426" y="141"/>
                  <a:pt x="421" y="135"/>
                </a:cubicBezTo>
                <a:cubicBezTo>
                  <a:pt x="424" y="131"/>
                  <a:pt x="424" y="126"/>
                  <a:pt x="423" y="121"/>
                </a:cubicBezTo>
                <a:cubicBezTo>
                  <a:pt x="444" y="108"/>
                  <a:pt x="463" y="97"/>
                  <a:pt x="480" y="88"/>
                </a:cubicBezTo>
                <a:cubicBezTo>
                  <a:pt x="485" y="85"/>
                  <a:pt x="485" y="85"/>
                  <a:pt x="485" y="85"/>
                </a:cubicBezTo>
                <a:cubicBezTo>
                  <a:pt x="481" y="81"/>
                  <a:pt x="481" y="81"/>
                  <a:pt x="481" y="81"/>
                </a:cubicBezTo>
                <a:cubicBezTo>
                  <a:pt x="478" y="79"/>
                  <a:pt x="475" y="77"/>
                  <a:pt x="473" y="75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68" y="75"/>
                  <a:pt x="468" y="75"/>
                  <a:pt x="468" y="75"/>
                </a:cubicBezTo>
                <a:cubicBezTo>
                  <a:pt x="451" y="84"/>
                  <a:pt x="432" y="94"/>
                  <a:pt x="411" y="107"/>
                </a:cubicBezTo>
                <a:cubicBezTo>
                  <a:pt x="409" y="106"/>
                  <a:pt x="406" y="105"/>
                  <a:pt x="403" y="105"/>
                </a:cubicBezTo>
                <a:cubicBezTo>
                  <a:pt x="401" y="105"/>
                  <a:pt x="399" y="106"/>
                  <a:pt x="397" y="106"/>
                </a:cubicBezTo>
                <a:cubicBezTo>
                  <a:pt x="365" y="73"/>
                  <a:pt x="333" y="45"/>
                  <a:pt x="306" y="29"/>
                </a:cubicBezTo>
                <a:cubicBezTo>
                  <a:pt x="307" y="27"/>
                  <a:pt x="307" y="24"/>
                  <a:pt x="306" y="22"/>
                </a:cubicBezTo>
                <a:cubicBezTo>
                  <a:pt x="306" y="21"/>
                  <a:pt x="306" y="21"/>
                  <a:pt x="305" y="20"/>
                </a:cubicBezTo>
                <a:cubicBezTo>
                  <a:pt x="304" y="17"/>
                  <a:pt x="304" y="17"/>
                  <a:pt x="304" y="17"/>
                </a:cubicBezTo>
                <a:cubicBezTo>
                  <a:pt x="301" y="17"/>
                  <a:pt x="301" y="17"/>
                  <a:pt x="301" y="17"/>
                </a:cubicBezTo>
                <a:cubicBezTo>
                  <a:pt x="289" y="17"/>
                  <a:pt x="278" y="18"/>
                  <a:pt x="266" y="19"/>
                </a:cubicBezTo>
                <a:cubicBezTo>
                  <a:pt x="264" y="20"/>
                  <a:pt x="264" y="20"/>
                  <a:pt x="264" y="20"/>
                </a:cubicBezTo>
                <a:cubicBezTo>
                  <a:pt x="263" y="21"/>
                  <a:pt x="263" y="21"/>
                  <a:pt x="263" y="21"/>
                </a:cubicBezTo>
                <a:cubicBezTo>
                  <a:pt x="261" y="25"/>
                  <a:pt x="260" y="28"/>
                  <a:pt x="261" y="32"/>
                </a:cubicBezTo>
                <a:cubicBezTo>
                  <a:pt x="261" y="32"/>
                  <a:pt x="261" y="32"/>
                  <a:pt x="261" y="33"/>
                </a:cubicBezTo>
                <a:cubicBezTo>
                  <a:pt x="240" y="47"/>
                  <a:pt x="220" y="63"/>
                  <a:pt x="201" y="79"/>
                </a:cubicBezTo>
                <a:cubicBezTo>
                  <a:pt x="198" y="78"/>
                  <a:pt x="194" y="77"/>
                  <a:pt x="190" y="77"/>
                </a:cubicBezTo>
                <a:cubicBezTo>
                  <a:pt x="189" y="77"/>
                  <a:pt x="189" y="77"/>
                  <a:pt x="188" y="77"/>
                </a:cubicBezTo>
                <a:cubicBezTo>
                  <a:pt x="185" y="65"/>
                  <a:pt x="183" y="55"/>
                  <a:pt x="183" y="49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77" y="46"/>
                  <a:pt x="177" y="46"/>
                  <a:pt x="177" y="46"/>
                </a:cubicBezTo>
                <a:cubicBezTo>
                  <a:pt x="175" y="46"/>
                  <a:pt x="173" y="48"/>
                  <a:pt x="171" y="49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68" y="60"/>
                  <a:pt x="169" y="70"/>
                  <a:pt x="172" y="84"/>
                </a:cubicBezTo>
                <a:cubicBezTo>
                  <a:pt x="171" y="84"/>
                  <a:pt x="171" y="85"/>
                  <a:pt x="171" y="85"/>
                </a:cubicBezTo>
                <a:cubicBezTo>
                  <a:pt x="154" y="83"/>
                  <a:pt x="138" y="83"/>
                  <a:pt x="123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16" y="85"/>
                  <a:pt x="114" y="87"/>
                  <a:pt x="112" y="88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29" y="96"/>
                  <a:pt x="146" y="97"/>
                  <a:pt x="163" y="99"/>
                </a:cubicBezTo>
                <a:cubicBezTo>
                  <a:pt x="162" y="104"/>
                  <a:pt x="163" y="108"/>
                  <a:pt x="165" y="113"/>
                </a:cubicBezTo>
                <a:cubicBezTo>
                  <a:pt x="134" y="143"/>
                  <a:pt x="106" y="177"/>
                  <a:pt x="85" y="210"/>
                </a:cubicBezTo>
                <a:cubicBezTo>
                  <a:pt x="84" y="210"/>
                  <a:pt x="84" y="210"/>
                  <a:pt x="83" y="209"/>
                </a:cubicBezTo>
                <a:cubicBezTo>
                  <a:pt x="82" y="209"/>
                  <a:pt x="82" y="209"/>
                  <a:pt x="82" y="209"/>
                </a:cubicBezTo>
                <a:cubicBezTo>
                  <a:pt x="79" y="209"/>
                  <a:pt x="77" y="210"/>
                  <a:pt x="75" y="211"/>
                </a:cubicBezTo>
                <a:cubicBezTo>
                  <a:pt x="71" y="207"/>
                  <a:pt x="68" y="204"/>
                  <a:pt x="64" y="200"/>
                </a:cubicBezTo>
                <a:cubicBezTo>
                  <a:pt x="65" y="195"/>
                  <a:pt x="63" y="191"/>
                  <a:pt x="60" y="189"/>
                </a:cubicBezTo>
                <a:cubicBezTo>
                  <a:pt x="60" y="189"/>
                  <a:pt x="60" y="189"/>
                  <a:pt x="60" y="189"/>
                </a:cubicBezTo>
                <a:cubicBezTo>
                  <a:pt x="62" y="176"/>
                  <a:pt x="64" y="163"/>
                  <a:pt x="68" y="152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61" y="147"/>
                  <a:pt x="61" y="147"/>
                  <a:pt x="61" y="147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57" y="154"/>
                  <a:pt x="54" y="159"/>
                  <a:pt x="51" y="164"/>
                </a:cubicBezTo>
                <a:cubicBezTo>
                  <a:pt x="50" y="164"/>
                  <a:pt x="50" y="164"/>
                  <a:pt x="50" y="164"/>
                </a:cubicBezTo>
                <a:cubicBezTo>
                  <a:pt x="50" y="165"/>
                  <a:pt x="50" y="165"/>
                  <a:pt x="50" y="165"/>
                </a:cubicBezTo>
                <a:cubicBezTo>
                  <a:pt x="49" y="171"/>
                  <a:pt x="48" y="177"/>
                  <a:pt x="47" y="183"/>
                </a:cubicBezTo>
                <a:cubicBezTo>
                  <a:pt x="43" y="179"/>
                  <a:pt x="43" y="179"/>
                  <a:pt x="43" y="179"/>
                </a:cubicBezTo>
                <a:cubicBezTo>
                  <a:pt x="40" y="186"/>
                  <a:pt x="40" y="186"/>
                  <a:pt x="40" y="186"/>
                </a:cubicBezTo>
                <a:cubicBezTo>
                  <a:pt x="39" y="188"/>
                  <a:pt x="37" y="191"/>
                  <a:pt x="36" y="193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41" y="205"/>
                  <a:pt x="42" y="208"/>
                  <a:pt x="43" y="210"/>
                </a:cubicBezTo>
                <a:cubicBezTo>
                  <a:pt x="42" y="229"/>
                  <a:pt x="41" y="251"/>
                  <a:pt x="43" y="273"/>
                </a:cubicBezTo>
                <a:cubicBezTo>
                  <a:pt x="38" y="276"/>
                  <a:pt x="35" y="283"/>
                  <a:pt x="34" y="290"/>
                </a:cubicBezTo>
                <a:cubicBezTo>
                  <a:pt x="34" y="295"/>
                  <a:pt x="35" y="301"/>
                  <a:pt x="38" y="305"/>
                </a:cubicBezTo>
                <a:cubicBezTo>
                  <a:pt x="30" y="328"/>
                  <a:pt x="25" y="351"/>
                  <a:pt x="23" y="373"/>
                </a:cubicBezTo>
                <a:cubicBezTo>
                  <a:pt x="23" y="373"/>
                  <a:pt x="23" y="373"/>
                  <a:pt x="23" y="373"/>
                </a:cubicBezTo>
                <a:cubicBezTo>
                  <a:pt x="23" y="374"/>
                  <a:pt x="23" y="374"/>
                  <a:pt x="23" y="374"/>
                </a:cubicBezTo>
                <a:cubicBezTo>
                  <a:pt x="24" y="378"/>
                  <a:pt x="25" y="381"/>
                  <a:pt x="26" y="385"/>
                </a:cubicBezTo>
                <a:cubicBezTo>
                  <a:pt x="27" y="387"/>
                  <a:pt x="27" y="387"/>
                  <a:pt x="27" y="387"/>
                </a:cubicBezTo>
                <a:cubicBezTo>
                  <a:pt x="34" y="386"/>
                  <a:pt x="34" y="386"/>
                  <a:pt x="34" y="386"/>
                </a:cubicBezTo>
                <a:cubicBezTo>
                  <a:pt x="34" y="384"/>
                  <a:pt x="34" y="384"/>
                  <a:pt x="34" y="384"/>
                </a:cubicBezTo>
                <a:cubicBezTo>
                  <a:pt x="36" y="364"/>
                  <a:pt x="40" y="343"/>
                  <a:pt x="47" y="321"/>
                </a:cubicBezTo>
                <a:cubicBezTo>
                  <a:pt x="50" y="341"/>
                  <a:pt x="53" y="361"/>
                  <a:pt x="58" y="382"/>
                </a:cubicBezTo>
                <a:cubicBezTo>
                  <a:pt x="52" y="387"/>
                  <a:pt x="51" y="396"/>
                  <a:pt x="53" y="405"/>
                </a:cubicBezTo>
                <a:cubicBezTo>
                  <a:pt x="53" y="405"/>
                  <a:pt x="54" y="406"/>
                  <a:pt x="54" y="406"/>
                </a:cubicBezTo>
                <a:cubicBezTo>
                  <a:pt x="49" y="413"/>
                  <a:pt x="46" y="419"/>
                  <a:pt x="43" y="424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43" y="428"/>
                  <a:pt x="43" y="428"/>
                  <a:pt x="43" y="428"/>
                </a:cubicBezTo>
                <a:cubicBezTo>
                  <a:pt x="44" y="430"/>
                  <a:pt x="45" y="433"/>
                  <a:pt x="46" y="435"/>
                </a:cubicBezTo>
                <a:cubicBezTo>
                  <a:pt x="50" y="442"/>
                  <a:pt x="50" y="442"/>
                  <a:pt x="50" y="442"/>
                </a:cubicBezTo>
                <a:cubicBezTo>
                  <a:pt x="54" y="435"/>
                  <a:pt x="54" y="435"/>
                  <a:pt x="54" y="435"/>
                </a:cubicBezTo>
                <a:cubicBezTo>
                  <a:pt x="56" y="430"/>
                  <a:pt x="60" y="425"/>
                  <a:pt x="65" y="419"/>
                </a:cubicBezTo>
                <a:cubicBezTo>
                  <a:pt x="65" y="419"/>
                  <a:pt x="66" y="420"/>
                  <a:pt x="67" y="420"/>
                </a:cubicBezTo>
                <a:cubicBezTo>
                  <a:pt x="74" y="447"/>
                  <a:pt x="82" y="474"/>
                  <a:pt x="91" y="499"/>
                </a:cubicBezTo>
                <a:cubicBezTo>
                  <a:pt x="92" y="499"/>
                  <a:pt x="92" y="499"/>
                  <a:pt x="92" y="499"/>
                </a:cubicBezTo>
                <a:cubicBezTo>
                  <a:pt x="92" y="500"/>
                  <a:pt x="92" y="500"/>
                  <a:pt x="92" y="500"/>
                </a:cubicBezTo>
                <a:cubicBezTo>
                  <a:pt x="95" y="503"/>
                  <a:pt x="97" y="505"/>
                  <a:pt x="99" y="508"/>
                </a:cubicBezTo>
                <a:cubicBezTo>
                  <a:pt x="101" y="509"/>
                  <a:pt x="101" y="509"/>
                  <a:pt x="101" y="509"/>
                </a:cubicBezTo>
                <a:cubicBezTo>
                  <a:pt x="107" y="505"/>
                  <a:pt x="107" y="505"/>
                  <a:pt x="107" y="505"/>
                </a:cubicBezTo>
                <a:cubicBezTo>
                  <a:pt x="106" y="503"/>
                  <a:pt x="106" y="503"/>
                  <a:pt x="106" y="503"/>
                </a:cubicBezTo>
                <a:cubicBezTo>
                  <a:pt x="96" y="476"/>
                  <a:pt x="88" y="448"/>
                  <a:pt x="80" y="418"/>
                </a:cubicBezTo>
                <a:cubicBezTo>
                  <a:pt x="83" y="417"/>
                  <a:pt x="85" y="414"/>
                  <a:pt x="87" y="410"/>
                </a:cubicBezTo>
                <a:cubicBezTo>
                  <a:pt x="88" y="405"/>
                  <a:pt x="88" y="400"/>
                  <a:pt x="87" y="394"/>
                </a:cubicBezTo>
                <a:cubicBezTo>
                  <a:pt x="86" y="394"/>
                  <a:pt x="86" y="393"/>
                  <a:pt x="86" y="393"/>
                </a:cubicBezTo>
                <a:cubicBezTo>
                  <a:pt x="104" y="372"/>
                  <a:pt x="128" y="348"/>
                  <a:pt x="156" y="324"/>
                </a:cubicBezTo>
                <a:cubicBezTo>
                  <a:pt x="159" y="326"/>
                  <a:pt x="164" y="327"/>
                  <a:pt x="168" y="327"/>
                </a:cubicBezTo>
                <a:cubicBezTo>
                  <a:pt x="170" y="327"/>
                  <a:pt x="172" y="327"/>
                  <a:pt x="173" y="327"/>
                </a:cubicBezTo>
                <a:cubicBezTo>
                  <a:pt x="176" y="326"/>
                  <a:pt x="178" y="325"/>
                  <a:pt x="180" y="324"/>
                </a:cubicBezTo>
                <a:cubicBezTo>
                  <a:pt x="215" y="351"/>
                  <a:pt x="253" y="378"/>
                  <a:pt x="290" y="402"/>
                </a:cubicBezTo>
                <a:cubicBezTo>
                  <a:pt x="298" y="421"/>
                  <a:pt x="307" y="440"/>
                  <a:pt x="316" y="457"/>
                </a:cubicBezTo>
                <a:cubicBezTo>
                  <a:pt x="312" y="462"/>
                  <a:pt x="311" y="469"/>
                  <a:pt x="313" y="476"/>
                </a:cubicBezTo>
                <a:cubicBezTo>
                  <a:pt x="281" y="512"/>
                  <a:pt x="251" y="543"/>
                  <a:pt x="220" y="571"/>
                </a:cubicBezTo>
                <a:close/>
                <a:moveTo>
                  <a:pt x="282" y="573"/>
                </a:moveTo>
                <a:cubicBezTo>
                  <a:pt x="264" y="573"/>
                  <a:pt x="251" y="572"/>
                  <a:pt x="244" y="571"/>
                </a:cubicBezTo>
                <a:cubicBezTo>
                  <a:pt x="271" y="547"/>
                  <a:pt x="298" y="520"/>
                  <a:pt x="326" y="489"/>
                </a:cubicBezTo>
                <a:cubicBezTo>
                  <a:pt x="328" y="490"/>
                  <a:pt x="331" y="490"/>
                  <a:pt x="333" y="490"/>
                </a:cubicBezTo>
                <a:cubicBezTo>
                  <a:pt x="354" y="530"/>
                  <a:pt x="368" y="552"/>
                  <a:pt x="377" y="564"/>
                </a:cubicBezTo>
                <a:cubicBezTo>
                  <a:pt x="345" y="570"/>
                  <a:pt x="313" y="573"/>
                  <a:pt x="282" y="573"/>
                </a:cubicBezTo>
                <a:close/>
                <a:moveTo>
                  <a:pt x="336" y="450"/>
                </a:moveTo>
                <a:cubicBezTo>
                  <a:pt x="335" y="450"/>
                  <a:pt x="335" y="450"/>
                  <a:pt x="334" y="450"/>
                </a:cubicBezTo>
                <a:cubicBezTo>
                  <a:pt x="330" y="441"/>
                  <a:pt x="325" y="431"/>
                  <a:pt x="321" y="422"/>
                </a:cubicBezTo>
                <a:cubicBezTo>
                  <a:pt x="327" y="426"/>
                  <a:pt x="334" y="430"/>
                  <a:pt x="340" y="434"/>
                </a:cubicBezTo>
                <a:cubicBezTo>
                  <a:pt x="340" y="437"/>
                  <a:pt x="341" y="440"/>
                  <a:pt x="342" y="443"/>
                </a:cubicBezTo>
                <a:cubicBezTo>
                  <a:pt x="340" y="445"/>
                  <a:pt x="338" y="448"/>
                  <a:pt x="336" y="450"/>
                </a:cubicBezTo>
                <a:close/>
                <a:moveTo>
                  <a:pt x="350" y="417"/>
                </a:moveTo>
                <a:cubicBezTo>
                  <a:pt x="335" y="408"/>
                  <a:pt x="320" y="398"/>
                  <a:pt x="306" y="389"/>
                </a:cubicBezTo>
                <a:cubicBezTo>
                  <a:pt x="288" y="350"/>
                  <a:pt x="270" y="307"/>
                  <a:pt x="254" y="266"/>
                </a:cubicBezTo>
                <a:cubicBezTo>
                  <a:pt x="261" y="260"/>
                  <a:pt x="263" y="249"/>
                  <a:pt x="261" y="239"/>
                </a:cubicBezTo>
                <a:cubicBezTo>
                  <a:pt x="261" y="238"/>
                  <a:pt x="260" y="237"/>
                  <a:pt x="260" y="236"/>
                </a:cubicBezTo>
                <a:cubicBezTo>
                  <a:pt x="293" y="210"/>
                  <a:pt x="328" y="184"/>
                  <a:pt x="362" y="161"/>
                </a:cubicBezTo>
                <a:cubicBezTo>
                  <a:pt x="366" y="164"/>
                  <a:pt x="371" y="166"/>
                  <a:pt x="376" y="166"/>
                </a:cubicBezTo>
                <a:cubicBezTo>
                  <a:pt x="381" y="166"/>
                  <a:pt x="386" y="164"/>
                  <a:pt x="390" y="161"/>
                </a:cubicBezTo>
                <a:cubicBezTo>
                  <a:pt x="390" y="160"/>
                  <a:pt x="391" y="160"/>
                  <a:pt x="391" y="159"/>
                </a:cubicBezTo>
                <a:cubicBezTo>
                  <a:pt x="400" y="163"/>
                  <a:pt x="410" y="168"/>
                  <a:pt x="420" y="172"/>
                </a:cubicBezTo>
                <a:cubicBezTo>
                  <a:pt x="420" y="177"/>
                  <a:pt x="422" y="182"/>
                  <a:pt x="426" y="186"/>
                </a:cubicBezTo>
                <a:cubicBezTo>
                  <a:pt x="430" y="190"/>
                  <a:pt x="435" y="192"/>
                  <a:pt x="441" y="192"/>
                </a:cubicBezTo>
                <a:cubicBezTo>
                  <a:pt x="442" y="192"/>
                  <a:pt x="442" y="192"/>
                  <a:pt x="443" y="192"/>
                </a:cubicBezTo>
                <a:cubicBezTo>
                  <a:pt x="455" y="208"/>
                  <a:pt x="466" y="224"/>
                  <a:pt x="476" y="241"/>
                </a:cubicBezTo>
                <a:cubicBezTo>
                  <a:pt x="475" y="245"/>
                  <a:pt x="475" y="250"/>
                  <a:pt x="477" y="255"/>
                </a:cubicBezTo>
                <a:cubicBezTo>
                  <a:pt x="447" y="305"/>
                  <a:pt x="406" y="364"/>
                  <a:pt x="366" y="414"/>
                </a:cubicBezTo>
                <a:cubicBezTo>
                  <a:pt x="364" y="413"/>
                  <a:pt x="363" y="413"/>
                  <a:pt x="362" y="413"/>
                </a:cubicBezTo>
                <a:cubicBezTo>
                  <a:pt x="357" y="413"/>
                  <a:pt x="353" y="414"/>
                  <a:pt x="350" y="417"/>
                </a:cubicBezTo>
                <a:close/>
                <a:moveTo>
                  <a:pt x="75" y="380"/>
                </a:moveTo>
                <a:cubicBezTo>
                  <a:pt x="73" y="379"/>
                  <a:pt x="72" y="379"/>
                  <a:pt x="71" y="378"/>
                </a:cubicBezTo>
                <a:cubicBezTo>
                  <a:pt x="66" y="355"/>
                  <a:pt x="62" y="332"/>
                  <a:pt x="60" y="310"/>
                </a:cubicBezTo>
                <a:cubicBezTo>
                  <a:pt x="65" y="306"/>
                  <a:pt x="68" y="300"/>
                  <a:pt x="69" y="292"/>
                </a:cubicBezTo>
                <a:cubicBezTo>
                  <a:pt x="69" y="287"/>
                  <a:pt x="68" y="281"/>
                  <a:pt x="65" y="276"/>
                </a:cubicBezTo>
                <a:cubicBezTo>
                  <a:pt x="68" y="270"/>
                  <a:pt x="71" y="263"/>
                  <a:pt x="75" y="256"/>
                </a:cubicBezTo>
                <a:cubicBezTo>
                  <a:pt x="76" y="256"/>
                  <a:pt x="78" y="257"/>
                  <a:pt x="79" y="257"/>
                </a:cubicBezTo>
                <a:cubicBezTo>
                  <a:pt x="80" y="257"/>
                  <a:pt x="80" y="257"/>
                  <a:pt x="81" y="257"/>
                </a:cubicBezTo>
                <a:cubicBezTo>
                  <a:pt x="85" y="257"/>
                  <a:pt x="90" y="255"/>
                  <a:pt x="93" y="252"/>
                </a:cubicBezTo>
                <a:cubicBezTo>
                  <a:pt x="110" y="266"/>
                  <a:pt x="127" y="281"/>
                  <a:pt x="145" y="296"/>
                </a:cubicBezTo>
                <a:cubicBezTo>
                  <a:pt x="144" y="300"/>
                  <a:pt x="144" y="304"/>
                  <a:pt x="145" y="308"/>
                </a:cubicBezTo>
                <a:cubicBezTo>
                  <a:pt x="117" y="333"/>
                  <a:pt x="93" y="358"/>
                  <a:pt x="75" y="380"/>
                </a:cubicBezTo>
                <a:close/>
                <a:moveTo>
                  <a:pt x="274" y="368"/>
                </a:moveTo>
                <a:cubicBezTo>
                  <a:pt x="246" y="348"/>
                  <a:pt x="217" y="328"/>
                  <a:pt x="190" y="307"/>
                </a:cubicBezTo>
                <a:cubicBezTo>
                  <a:pt x="191" y="304"/>
                  <a:pt x="191" y="301"/>
                  <a:pt x="190" y="298"/>
                </a:cubicBezTo>
                <a:cubicBezTo>
                  <a:pt x="190" y="296"/>
                  <a:pt x="189" y="295"/>
                  <a:pt x="189" y="294"/>
                </a:cubicBezTo>
                <a:cubicBezTo>
                  <a:pt x="199" y="285"/>
                  <a:pt x="210" y="276"/>
                  <a:pt x="221" y="267"/>
                </a:cubicBezTo>
                <a:cubicBezTo>
                  <a:pt x="225" y="270"/>
                  <a:pt x="230" y="272"/>
                  <a:pt x="235" y="273"/>
                </a:cubicBezTo>
                <a:cubicBezTo>
                  <a:pt x="247" y="304"/>
                  <a:pt x="261" y="337"/>
                  <a:pt x="274" y="368"/>
                </a:cubicBezTo>
                <a:close/>
                <a:moveTo>
                  <a:pt x="157" y="281"/>
                </a:moveTo>
                <a:cubicBezTo>
                  <a:pt x="138" y="265"/>
                  <a:pt x="119" y="250"/>
                  <a:pt x="101" y="234"/>
                </a:cubicBezTo>
                <a:cubicBezTo>
                  <a:pt x="102" y="228"/>
                  <a:pt x="100" y="223"/>
                  <a:pt x="97" y="218"/>
                </a:cubicBezTo>
                <a:cubicBezTo>
                  <a:pt x="118" y="187"/>
                  <a:pt x="145" y="153"/>
                  <a:pt x="175" y="124"/>
                </a:cubicBezTo>
                <a:cubicBezTo>
                  <a:pt x="177" y="125"/>
                  <a:pt x="180" y="126"/>
                  <a:pt x="183" y="126"/>
                </a:cubicBezTo>
                <a:cubicBezTo>
                  <a:pt x="191" y="155"/>
                  <a:pt x="203" y="189"/>
                  <a:pt x="217" y="226"/>
                </a:cubicBezTo>
                <a:cubicBezTo>
                  <a:pt x="211" y="233"/>
                  <a:pt x="209" y="242"/>
                  <a:pt x="211" y="250"/>
                </a:cubicBezTo>
                <a:cubicBezTo>
                  <a:pt x="198" y="261"/>
                  <a:pt x="187" y="271"/>
                  <a:pt x="175" y="280"/>
                </a:cubicBezTo>
                <a:cubicBezTo>
                  <a:pt x="173" y="279"/>
                  <a:pt x="170" y="279"/>
                  <a:pt x="167" y="279"/>
                </a:cubicBezTo>
                <a:cubicBezTo>
                  <a:pt x="165" y="279"/>
                  <a:pt x="163" y="279"/>
                  <a:pt x="162" y="279"/>
                </a:cubicBezTo>
                <a:cubicBezTo>
                  <a:pt x="160" y="280"/>
                  <a:pt x="159" y="280"/>
                  <a:pt x="157" y="281"/>
                </a:cubicBezTo>
                <a:close/>
                <a:moveTo>
                  <a:pt x="56" y="260"/>
                </a:moveTo>
                <a:cubicBezTo>
                  <a:pt x="56" y="245"/>
                  <a:pt x="56" y="231"/>
                  <a:pt x="57" y="217"/>
                </a:cubicBezTo>
                <a:cubicBezTo>
                  <a:pt x="59" y="219"/>
                  <a:pt x="61" y="221"/>
                  <a:pt x="63" y="223"/>
                </a:cubicBezTo>
                <a:cubicBezTo>
                  <a:pt x="62" y="226"/>
                  <a:pt x="61" y="229"/>
                  <a:pt x="61" y="231"/>
                </a:cubicBezTo>
                <a:cubicBezTo>
                  <a:pt x="60" y="236"/>
                  <a:pt x="61" y="241"/>
                  <a:pt x="63" y="246"/>
                </a:cubicBezTo>
                <a:cubicBezTo>
                  <a:pt x="61" y="250"/>
                  <a:pt x="58" y="255"/>
                  <a:pt x="56" y="260"/>
                </a:cubicBezTo>
                <a:close/>
                <a:moveTo>
                  <a:pt x="492" y="230"/>
                </a:moveTo>
                <a:cubicBezTo>
                  <a:pt x="492" y="230"/>
                  <a:pt x="491" y="230"/>
                  <a:pt x="491" y="230"/>
                </a:cubicBezTo>
                <a:cubicBezTo>
                  <a:pt x="491" y="230"/>
                  <a:pt x="490" y="230"/>
                  <a:pt x="490" y="230"/>
                </a:cubicBezTo>
                <a:cubicBezTo>
                  <a:pt x="483" y="218"/>
                  <a:pt x="475" y="206"/>
                  <a:pt x="467" y="195"/>
                </a:cubicBezTo>
                <a:cubicBezTo>
                  <a:pt x="477" y="200"/>
                  <a:pt x="487" y="206"/>
                  <a:pt x="497" y="211"/>
                </a:cubicBezTo>
                <a:cubicBezTo>
                  <a:pt x="497" y="214"/>
                  <a:pt x="498" y="216"/>
                  <a:pt x="499" y="218"/>
                </a:cubicBezTo>
                <a:cubicBezTo>
                  <a:pt x="497" y="222"/>
                  <a:pt x="494" y="226"/>
                  <a:pt x="492" y="230"/>
                </a:cubicBezTo>
                <a:close/>
                <a:moveTo>
                  <a:pt x="247" y="221"/>
                </a:moveTo>
                <a:cubicBezTo>
                  <a:pt x="244" y="219"/>
                  <a:pt x="239" y="218"/>
                  <a:pt x="235" y="218"/>
                </a:cubicBezTo>
                <a:cubicBezTo>
                  <a:pt x="235" y="218"/>
                  <a:pt x="235" y="218"/>
                  <a:pt x="235" y="218"/>
                </a:cubicBezTo>
                <a:cubicBezTo>
                  <a:pt x="221" y="183"/>
                  <a:pt x="210" y="150"/>
                  <a:pt x="201" y="122"/>
                </a:cubicBezTo>
                <a:cubicBezTo>
                  <a:pt x="201" y="122"/>
                  <a:pt x="202" y="122"/>
                  <a:pt x="202" y="122"/>
                </a:cubicBezTo>
                <a:cubicBezTo>
                  <a:pt x="208" y="118"/>
                  <a:pt x="211" y="112"/>
                  <a:pt x="213" y="106"/>
                </a:cubicBezTo>
                <a:cubicBezTo>
                  <a:pt x="245" y="112"/>
                  <a:pt x="295" y="124"/>
                  <a:pt x="353" y="145"/>
                </a:cubicBezTo>
                <a:cubicBezTo>
                  <a:pt x="318" y="168"/>
                  <a:pt x="282" y="194"/>
                  <a:pt x="247" y="221"/>
                </a:cubicBezTo>
                <a:close/>
                <a:moveTo>
                  <a:pt x="409" y="148"/>
                </a:moveTo>
                <a:cubicBezTo>
                  <a:pt x="405" y="146"/>
                  <a:pt x="400" y="144"/>
                  <a:pt x="396" y="142"/>
                </a:cubicBezTo>
                <a:cubicBezTo>
                  <a:pt x="396" y="142"/>
                  <a:pt x="396" y="141"/>
                  <a:pt x="396" y="141"/>
                </a:cubicBezTo>
                <a:cubicBezTo>
                  <a:pt x="399" y="143"/>
                  <a:pt x="402" y="144"/>
                  <a:pt x="406" y="144"/>
                </a:cubicBezTo>
                <a:cubicBezTo>
                  <a:pt x="406" y="144"/>
                  <a:pt x="406" y="144"/>
                  <a:pt x="406" y="144"/>
                </a:cubicBezTo>
                <a:cubicBezTo>
                  <a:pt x="407" y="145"/>
                  <a:pt x="408" y="146"/>
                  <a:pt x="409" y="148"/>
                </a:cubicBezTo>
                <a:close/>
                <a:moveTo>
                  <a:pt x="359" y="128"/>
                </a:moveTo>
                <a:cubicBezTo>
                  <a:pt x="311" y="111"/>
                  <a:pt x="258" y="97"/>
                  <a:pt x="211" y="90"/>
                </a:cubicBezTo>
                <a:cubicBezTo>
                  <a:pt x="211" y="90"/>
                  <a:pt x="211" y="89"/>
                  <a:pt x="211" y="89"/>
                </a:cubicBezTo>
                <a:cubicBezTo>
                  <a:pt x="230" y="72"/>
                  <a:pt x="249" y="57"/>
                  <a:pt x="270" y="42"/>
                </a:cubicBezTo>
                <a:cubicBezTo>
                  <a:pt x="273" y="43"/>
                  <a:pt x="277" y="44"/>
                  <a:pt x="281" y="44"/>
                </a:cubicBezTo>
                <a:cubicBezTo>
                  <a:pt x="283" y="44"/>
                  <a:pt x="285" y="44"/>
                  <a:pt x="287" y="44"/>
                </a:cubicBezTo>
                <a:cubicBezTo>
                  <a:pt x="290" y="43"/>
                  <a:pt x="293" y="42"/>
                  <a:pt x="296" y="40"/>
                </a:cubicBezTo>
                <a:cubicBezTo>
                  <a:pt x="323" y="57"/>
                  <a:pt x="355" y="86"/>
                  <a:pt x="386" y="120"/>
                </a:cubicBezTo>
                <a:cubicBezTo>
                  <a:pt x="385" y="121"/>
                  <a:pt x="385" y="122"/>
                  <a:pt x="385" y="123"/>
                </a:cubicBezTo>
                <a:cubicBezTo>
                  <a:pt x="383" y="125"/>
                  <a:pt x="383" y="125"/>
                  <a:pt x="383" y="125"/>
                </a:cubicBezTo>
                <a:cubicBezTo>
                  <a:pt x="380" y="123"/>
                  <a:pt x="376" y="123"/>
                  <a:pt x="373" y="123"/>
                </a:cubicBezTo>
                <a:cubicBezTo>
                  <a:pt x="368" y="123"/>
                  <a:pt x="363" y="125"/>
                  <a:pt x="359" y="1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sz="1837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965E777-E4FD-4C57-8D95-B4E9C275F2A0}"/>
              </a:ext>
            </a:extLst>
          </p:cNvPr>
          <p:cNvGrpSpPr/>
          <p:nvPr/>
        </p:nvGrpSpPr>
        <p:grpSpPr>
          <a:xfrm>
            <a:off x="6445816" y="2525268"/>
            <a:ext cx="344027" cy="228094"/>
            <a:chOff x="9636125" y="942975"/>
            <a:chExt cx="579438" cy="384175"/>
          </a:xfrm>
          <a:solidFill>
            <a:schemeClr val="bg1">
              <a:lumMod val="50000"/>
            </a:schemeClr>
          </a:solidFill>
        </p:grpSpPr>
        <p:sp>
          <p:nvSpPr>
            <p:cNvPr id="54" name="Freeform 43">
              <a:extLst>
                <a:ext uri="{FF2B5EF4-FFF2-40B4-BE49-F238E27FC236}">
                  <a16:creationId xmlns:a16="http://schemas.microsoft.com/office/drawing/2014/main" id="{5FD2159A-E74E-41C3-9A4B-C5E9CC752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2638" y="942975"/>
              <a:ext cx="506413" cy="288925"/>
            </a:xfrm>
            <a:custGeom>
              <a:avLst/>
              <a:gdLst>
                <a:gd name="T0" fmla="*/ 17 w 292"/>
                <a:gd name="T1" fmla="*/ 18 h 167"/>
                <a:gd name="T2" fmla="*/ 275 w 292"/>
                <a:gd name="T3" fmla="*/ 18 h 167"/>
                <a:gd name="T4" fmla="*/ 275 w 292"/>
                <a:gd name="T5" fmla="*/ 167 h 167"/>
                <a:gd name="T6" fmla="*/ 292 w 292"/>
                <a:gd name="T7" fmla="*/ 167 h 167"/>
                <a:gd name="T8" fmla="*/ 292 w 292"/>
                <a:gd name="T9" fmla="*/ 16 h 167"/>
                <a:gd name="T10" fmla="*/ 277 w 292"/>
                <a:gd name="T11" fmla="*/ 0 h 167"/>
                <a:gd name="T12" fmla="*/ 15 w 292"/>
                <a:gd name="T13" fmla="*/ 0 h 167"/>
                <a:gd name="T14" fmla="*/ 0 w 292"/>
                <a:gd name="T15" fmla="*/ 16 h 167"/>
                <a:gd name="T16" fmla="*/ 0 w 292"/>
                <a:gd name="T17" fmla="*/ 167 h 167"/>
                <a:gd name="T18" fmla="*/ 17 w 292"/>
                <a:gd name="T19" fmla="*/ 167 h 167"/>
                <a:gd name="T20" fmla="*/ 17 w 292"/>
                <a:gd name="T21" fmla="*/ 1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2" h="167">
                  <a:moveTo>
                    <a:pt x="17" y="18"/>
                  </a:moveTo>
                  <a:cubicBezTo>
                    <a:pt x="275" y="18"/>
                    <a:pt x="275" y="18"/>
                    <a:pt x="275" y="18"/>
                  </a:cubicBezTo>
                  <a:cubicBezTo>
                    <a:pt x="275" y="167"/>
                    <a:pt x="275" y="167"/>
                    <a:pt x="275" y="167"/>
                  </a:cubicBezTo>
                  <a:cubicBezTo>
                    <a:pt x="292" y="167"/>
                    <a:pt x="292" y="167"/>
                    <a:pt x="292" y="167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7"/>
                    <a:pt x="286" y="0"/>
                    <a:pt x="27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7" y="167"/>
                    <a:pt x="17" y="167"/>
                    <a:pt x="17" y="167"/>
                  </a:cubicBezTo>
                  <a:lnTo>
                    <a:pt x="17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B5B39619-F7B9-4278-A952-4E4FE0E671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36125" y="1258888"/>
              <a:ext cx="579438" cy="68262"/>
            </a:xfrm>
            <a:custGeom>
              <a:avLst/>
              <a:gdLst>
                <a:gd name="T0" fmla="*/ 323 w 334"/>
                <a:gd name="T1" fmla="*/ 0 h 40"/>
                <a:gd name="T2" fmla="*/ 11 w 334"/>
                <a:gd name="T3" fmla="*/ 0 h 40"/>
                <a:gd name="T4" fmla="*/ 0 w 334"/>
                <a:gd name="T5" fmla="*/ 11 h 40"/>
                <a:gd name="T6" fmla="*/ 3 w 334"/>
                <a:gd name="T7" fmla="*/ 30 h 40"/>
                <a:gd name="T8" fmla="*/ 14 w 334"/>
                <a:gd name="T9" fmla="*/ 40 h 40"/>
                <a:gd name="T10" fmla="*/ 320 w 334"/>
                <a:gd name="T11" fmla="*/ 40 h 40"/>
                <a:gd name="T12" fmla="*/ 331 w 334"/>
                <a:gd name="T13" fmla="*/ 30 h 40"/>
                <a:gd name="T14" fmla="*/ 334 w 334"/>
                <a:gd name="T15" fmla="*/ 11 h 40"/>
                <a:gd name="T16" fmla="*/ 323 w 334"/>
                <a:gd name="T17" fmla="*/ 0 h 40"/>
                <a:gd name="T18" fmla="*/ 41 w 334"/>
                <a:gd name="T19" fmla="*/ 29 h 40"/>
                <a:gd name="T20" fmla="*/ 32 w 334"/>
                <a:gd name="T21" fmla="*/ 21 h 40"/>
                <a:gd name="T22" fmla="*/ 41 w 334"/>
                <a:gd name="T23" fmla="*/ 12 h 40"/>
                <a:gd name="T24" fmla="*/ 50 w 334"/>
                <a:gd name="T25" fmla="*/ 21 h 40"/>
                <a:gd name="T26" fmla="*/ 41 w 334"/>
                <a:gd name="T27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4" h="40">
                  <a:moveTo>
                    <a:pt x="32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5" y="36"/>
                    <a:pt x="8" y="40"/>
                    <a:pt x="14" y="40"/>
                  </a:cubicBezTo>
                  <a:cubicBezTo>
                    <a:pt x="320" y="40"/>
                    <a:pt x="320" y="40"/>
                    <a:pt x="320" y="40"/>
                  </a:cubicBezTo>
                  <a:cubicBezTo>
                    <a:pt x="326" y="40"/>
                    <a:pt x="328" y="37"/>
                    <a:pt x="331" y="30"/>
                  </a:cubicBezTo>
                  <a:cubicBezTo>
                    <a:pt x="334" y="11"/>
                    <a:pt x="334" y="11"/>
                    <a:pt x="334" y="11"/>
                  </a:cubicBezTo>
                  <a:cubicBezTo>
                    <a:pt x="334" y="5"/>
                    <a:pt x="329" y="0"/>
                    <a:pt x="323" y="0"/>
                  </a:cubicBezTo>
                  <a:close/>
                  <a:moveTo>
                    <a:pt x="41" y="29"/>
                  </a:moveTo>
                  <a:cubicBezTo>
                    <a:pt x="36" y="29"/>
                    <a:pt x="32" y="26"/>
                    <a:pt x="32" y="21"/>
                  </a:cubicBezTo>
                  <a:cubicBezTo>
                    <a:pt x="32" y="16"/>
                    <a:pt x="36" y="12"/>
                    <a:pt x="41" y="12"/>
                  </a:cubicBezTo>
                  <a:cubicBezTo>
                    <a:pt x="46" y="12"/>
                    <a:pt x="50" y="16"/>
                    <a:pt x="50" y="21"/>
                  </a:cubicBezTo>
                  <a:cubicBezTo>
                    <a:pt x="50" y="26"/>
                    <a:pt x="46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83421D2-71B5-4A98-9A02-F49BAFCA2A62}"/>
              </a:ext>
            </a:extLst>
          </p:cNvPr>
          <p:cNvGrpSpPr/>
          <p:nvPr/>
        </p:nvGrpSpPr>
        <p:grpSpPr>
          <a:xfrm>
            <a:off x="7317379" y="2494083"/>
            <a:ext cx="236226" cy="290465"/>
            <a:chOff x="5567363" y="928688"/>
            <a:chExt cx="525462" cy="646112"/>
          </a:xfrm>
          <a:solidFill>
            <a:schemeClr val="bg1">
              <a:lumMod val="50000"/>
            </a:schemeClr>
          </a:solidFill>
        </p:grpSpPr>
        <p:sp>
          <p:nvSpPr>
            <p:cNvPr id="57" name="Freeform 711">
              <a:extLst>
                <a:ext uri="{FF2B5EF4-FFF2-40B4-BE49-F238E27FC236}">
                  <a16:creationId xmlns:a16="http://schemas.microsoft.com/office/drawing/2014/main" id="{836BAD2F-A1D4-488D-AB64-AC1778D4B1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7363" y="1038225"/>
              <a:ext cx="266700" cy="498475"/>
            </a:xfrm>
            <a:custGeom>
              <a:avLst/>
              <a:gdLst>
                <a:gd name="T0" fmla="*/ 0 w 228"/>
                <a:gd name="T1" fmla="*/ 412 h 425"/>
                <a:gd name="T2" fmla="*/ 12 w 228"/>
                <a:gd name="T3" fmla="*/ 425 h 425"/>
                <a:gd name="T4" fmla="*/ 215 w 228"/>
                <a:gd name="T5" fmla="*/ 425 h 425"/>
                <a:gd name="T6" fmla="*/ 228 w 228"/>
                <a:gd name="T7" fmla="*/ 412 h 425"/>
                <a:gd name="T8" fmla="*/ 228 w 228"/>
                <a:gd name="T9" fmla="*/ 0 h 425"/>
                <a:gd name="T10" fmla="*/ 0 w 228"/>
                <a:gd name="T11" fmla="*/ 0 h 425"/>
                <a:gd name="T12" fmla="*/ 0 w 228"/>
                <a:gd name="T13" fmla="*/ 412 h 425"/>
                <a:gd name="T14" fmla="*/ 114 w 228"/>
                <a:gd name="T15" fmla="*/ 404 h 425"/>
                <a:gd name="T16" fmla="*/ 89 w 228"/>
                <a:gd name="T17" fmla="*/ 379 h 425"/>
                <a:gd name="T18" fmla="*/ 114 w 228"/>
                <a:gd name="T19" fmla="*/ 354 h 425"/>
                <a:gd name="T20" fmla="*/ 139 w 228"/>
                <a:gd name="T21" fmla="*/ 379 h 425"/>
                <a:gd name="T22" fmla="*/ 114 w 228"/>
                <a:gd name="T23" fmla="*/ 404 h 425"/>
                <a:gd name="T24" fmla="*/ 103 w 228"/>
                <a:gd name="T25" fmla="*/ 329 h 425"/>
                <a:gd name="T26" fmla="*/ 114 w 228"/>
                <a:gd name="T27" fmla="*/ 318 h 425"/>
                <a:gd name="T28" fmla="*/ 125 w 228"/>
                <a:gd name="T29" fmla="*/ 329 h 425"/>
                <a:gd name="T30" fmla="*/ 114 w 228"/>
                <a:gd name="T31" fmla="*/ 340 h 425"/>
                <a:gd name="T32" fmla="*/ 103 w 228"/>
                <a:gd name="T33" fmla="*/ 329 h 425"/>
                <a:gd name="T34" fmla="*/ 41 w 228"/>
                <a:gd name="T35" fmla="*/ 18 h 425"/>
                <a:gd name="T36" fmla="*/ 186 w 228"/>
                <a:gd name="T37" fmla="*/ 18 h 425"/>
                <a:gd name="T38" fmla="*/ 186 w 228"/>
                <a:gd name="T39" fmla="*/ 48 h 425"/>
                <a:gd name="T40" fmla="*/ 41 w 228"/>
                <a:gd name="T41" fmla="*/ 48 h 425"/>
                <a:gd name="T42" fmla="*/ 41 w 228"/>
                <a:gd name="T43" fmla="*/ 18 h 425"/>
                <a:gd name="T44" fmla="*/ 41 w 228"/>
                <a:gd name="T45" fmla="*/ 62 h 425"/>
                <a:gd name="T46" fmla="*/ 186 w 228"/>
                <a:gd name="T47" fmla="*/ 62 h 425"/>
                <a:gd name="T48" fmla="*/ 186 w 228"/>
                <a:gd name="T49" fmla="*/ 92 h 425"/>
                <a:gd name="T50" fmla="*/ 41 w 228"/>
                <a:gd name="T51" fmla="*/ 92 h 425"/>
                <a:gd name="T52" fmla="*/ 41 w 228"/>
                <a:gd name="T53" fmla="*/ 62 h 425"/>
                <a:gd name="T54" fmla="*/ 41 w 228"/>
                <a:gd name="T55" fmla="*/ 105 h 425"/>
                <a:gd name="T56" fmla="*/ 186 w 228"/>
                <a:gd name="T57" fmla="*/ 105 h 425"/>
                <a:gd name="T58" fmla="*/ 186 w 228"/>
                <a:gd name="T59" fmla="*/ 135 h 425"/>
                <a:gd name="T60" fmla="*/ 41 w 228"/>
                <a:gd name="T61" fmla="*/ 135 h 425"/>
                <a:gd name="T62" fmla="*/ 41 w 228"/>
                <a:gd name="T63" fmla="*/ 105 h 425"/>
                <a:gd name="T64" fmla="*/ 41 w 228"/>
                <a:gd name="T65" fmla="*/ 149 h 425"/>
                <a:gd name="T66" fmla="*/ 186 w 228"/>
                <a:gd name="T67" fmla="*/ 149 h 425"/>
                <a:gd name="T68" fmla="*/ 186 w 228"/>
                <a:gd name="T69" fmla="*/ 179 h 425"/>
                <a:gd name="T70" fmla="*/ 41 w 228"/>
                <a:gd name="T71" fmla="*/ 179 h 425"/>
                <a:gd name="T72" fmla="*/ 41 w 228"/>
                <a:gd name="T73" fmla="*/ 14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8" h="425">
                  <a:moveTo>
                    <a:pt x="0" y="412"/>
                  </a:moveTo>
                  <a:cubicBezTo>
                    <a:pt x="0" y="419"/>
                    <a:pt x="5" y="425"/>
                    <a:pt x="12" y="425"/>
                  </a:cubicBezTo>
                  <a:cubicBezTo>
                    <a:pt x="215" y="425"/>
                    <a:pt x="215" y="425"/>
                    <a:pt x="215" y="425"/>
                  </a:cubicBezTo>
                  <a:cubicBezTo>
                    <a:pt x="222" y="425"/>
                    <a:pt x="228" y="419"/>
                    <a:pt x="228" y="412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12"/>
                  </a:lnTo>
                  <a:close/>
                  <a:moveTo>
                    <a:pt x="114" y="404"/>
                  </a:moveTo>
                  <a:cubicBezTo>
                    <a:pt x="100" y="404"/>
                    <a:pt x="89" y="393"/>
                    <a:pt x="89" y="379"/>
                  </a:cubicBezTo>
                  <a:cubicBezTo>
                    <a:pt x="89" y="365"/>
                    <a:pt x="100" y="354"/>
                    <a:pt x="114" y="354"/>
                  </a:cubicBezTo>
                  <a:cubicBezTo>
                    <a:pt x="128" y="354"/>
                    <a:pt x="139" y="365"/>
                    <a:pt x="139" y="379"/>
                  </a:cubicBezTo>
                  <a:cubicBezTo>
                    <a:pt x="139" y="393"/>
                    <a:pt x="128" y="404"/>
                    <a:pt x="114" y="404"/>
                  </a:cubicBezTo>
                  <a:close/>
                  <a:moveTo>
                    <a:pt x="103" y="329"/>
                  </a:moveTo>
                  <a:cubicBezTo>
                    <a:pt x="103" y="323"/>
                    <a:pt x="108" y="318"/>
                    <a:pt x="114" y="318"/>
                  </a:cubicBezTo>
                  <a:cubicBezTo>
                    <a:pt x="120" y="318"/>
                    <a:pt x="125" y="323"/>
                    <a:pt x="125" y="329"/>
                  </a:cubicBezTo>
                  <a:cubicBezTo>
                    <a:pt x="125" y="335"/>
                    <a:pt x="120" y="340"/>
                    <a:pt x="114" y="340"/>
                  </a:cubicBezTo>
                  <a:cubicBezTo>
                    <a:pt x="108" y="340"/>
                    <a:pt x="103" y="335"/>
                    <a:pt x="103" y="329"/>
                  </a:cubicBezTo>
                  <a:close/>
                  <a:moveTo>
                    <a:pt x="41" y="18"/>
                  </a:moveTo>
                  <a:cubicBezTo>
                    <a:pt x="186" y="18"/>
                    <a:pt x="186" y="18"/>
                    <a:pt x="186" y="18"/>
                  </a:cubicBezTo>
                  <a:cubicBezTo>
                    <a:pt x="186" y="48"/>
                    <a:pt x="186" y="48"/>
                    <a:pt x="186" y="48"/>
                  </a:cubicBezTo>
                  <a:cubicBezTo>
                    <a:pt x="41" y="48"/>
                    <a:pt x="41" y="48"/>
                    <a:pt x="41" y="48"/>
                  </a:cubicBezTo>
                  <a:lnTo>
                    <a:pt x="41" y="18"/>
                  </a:lnTo>
                  <a:close/>
                  <a:moveTo>
                    <a:pt x="41" y="62"/>
                  </a:moveTo>
                  <a:cubicBezTo>
                    <a:pt x="186" y="62"/>
                    <a:pt x="186" y="62"/>
                    <a:pt x="186" y="62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41" y="92"/>
                    <a:pt x="41" y="92"/>
                    <a:pt x="41" y="92"/>
                  </a:cubicBezTo>
                  <a:lnTo>
                    <a:pt x="41" y="62"/>
                  </a:lnTo>
                  <a:close/>
                  <a:moveTo>
                    <a:pt x="41" y="105"/>
                  </a:moveTo>
                  <a:cubicBezTo>
                    <a:pt x="186" y="105"/>
                    <a:pt x="186" y="105"/>
                    <a:pt x="186" y="105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41" y="135"/>
                    <a:pt x="41" y="135"/>
                    <a:pt x="41" y="135"/>
                  </a:cubicBezTo>
                  <a:lnTo>
                    <a:pt x="41" y="105"/>
                  </a:lnTo>
                  <a:close/>
                  <a:moveTo>
                    <a:pt x="41" y="149"/>
                  </a:moveTo>
                  <a:cubicBezTo>
                    <a:pt x="186" y="149"/>
                    <a:pt x="186" y="149"/>
                    <a:pt x="186" y="149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41" y="179"/>
                    <a:pt x="41" y="179"/>
                    <a:pt x="41" y="179"/>
                  </a:cubicBezTo>
                  <a:lnTo>
                    <a:pt x="41" y="1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8" name="Freeform 712">
              <a:extLst>
                <a:ext uri="{FF2B5EF4-FFF2-40B4-BE49-F238E27FC236}">
                  <a16:creationId xmlns:a16="http://schemas.microsoft.com/office/drawing/2014/main" id="{B356E392-0682-4BE0-A04B-7460515D4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4825" y="1549400"/>
              <a:ext cx="28575" cy="25400"/>
            </a:xfrm>
            <a:custGeom>
              <a:avLst/>
              <a:gdLst>
                <a:gd name="T0" fmla="*/ 0 w 25"/>
                <a:gd name="T1" fmla="*/ 10 h 22"/>
                <a:gd name="T2" fmla="*/ 13 w 25"/>
                <a:gd name="T3" fmla="*/ 22 h 22"/>
                <a:gd name="T4" fmla="*/ 25 w 25"/>
                <a:gd name="T5" fmla="*/ 10 h 22"/>
                <a:gd name="T6" fmla="*/ 25 w 25"/>
                <a:gd name="T7" fmla="*/ 0 h 22"/>
                <a:gd name="T8" fmla="*/ 0 w 25"/>
                <a:gd name="T9" fmla="*/ 0 h 22"/>
                <a:gd name="T10" fmla="*/ 0 w 25"/>
                <a:gd name="T1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2">
                  <a:moveTo>
                    <a:pt x="0" y="10"/>
                  </a:moveTo>
                  <a:cubicBezTo>
                    <a:pt x="0" y="17"/>
                    <a:pt x="6" y="22"/>
                    <a:pt x="13" y="22"/>
                  </a:cubicBezTo>
                  <a:cubicBezTo>
                    <a:pt x="20" y="22"/>
                    <a:pt x="25" y="17"/>
                    <a:pt x="25" y="1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9" name="Freeform 713">
              <a:extLst>
                <a:ext uri="{FF2B5EF4-FFF2-40B4-BE49-F238E27FC236}">
                  <a16:creationId xmlns:a16="http://schemas.microsoft.com/office/drawing/2014/main" id="{886DA5A5-6413-4B09-800C-AD31EF709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9613" y="1549400"/>
              <a:ext cx="26988" cy="25400"/>
            </a:xfrm>
            <a:custGeom>
              <a:avLst/>
              <a:gdLst>
                <a:gd name="T0" fmla="*/ 0 w 24"/>
                <a:gd name="T1" fmla="*/ 10 h 22"/>
                <a:gd name="T2" fmla="*/ 12 w 24"/>
                <a:gd name="T3" fmla="*/ 22 h 22"/>
                <a:gd name="T4" fmla="*/ 24 w 24"/>
                <a:gd name="T5" fmla="*/ 10 h 22"/>
                <a:gd name="T6" fmla="*/ 24 w 24"/>
                <a:gd name="T7" fmla="*/ 0 h 22"/>
                <a:gd name="T8" fmla="*/ 0 w 24"/>
                <a:gd name="T9" fmla="*/ 0 h 22"/>
                <a:gd name="T10" fmla="*/ 0 w 24"/>
                <a:gd name="T1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2">
                  <a:moveTo>
                    <a:pt x="0" y="10"/>
                  </a:moveTo>
                  <a:cubicBezTo>
                    <a:pt x="0" y="17"/>
                    <a:pt x="5" y="22"/>
                    <a:pt x="12" y="22"/>
                  </a:cubicBezTo>
                  <a:cubicBezTo>
                    <a:pt x="19" y="22"/>
                    <a:pt x="24" y="17"/>
                    <a:pt x="24" y="1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0" name="Freeform 714">
              <a:extLst>
                <a:ext uri="{FF2B5EF4-FFF2-40B4-BE49-F238E27FC236}">
                  <a16:creationId xmlns:a16="http://schemas.microsoft.com/office/drawing/2014/main" id="{C681A5D9-FC5C-441D-A479-EDF029E4BC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7363" y="928688"/>
              <a:ext cx="266700" cy="92075"/>
            </a:xfrm>
            <a:custGeom>
              <a:avLst/>
              <a:gdLst>
                <a:gd name="T0" fmla="*/ 215 w 228"/>
                <a:gd name="T1" fmla="*/ 0 h 79"/>
                <a:gd name="T2" fmla="*/ 12 w 228"/>
                <a:gd name="T3" fmla="*/ 0 h 79"/>
                <a:gd name="T4" fmla="*/ 0 w 228"/>
                <a:gd name="T5" fmla="*/ 13 h 79"/>
                <a:gd name="T6" fmla="*/ 0 w 228"/>
                <a:gd name="T7" fmla="*/ 79 h 79"/>
                <a:gd name="T8" fmla="*/ 228 w 228"/>
                <a:gd name="T9" fmla="*/ 79 h 79"/>
                <a:gd name="T10" fmla="*/ 228 w 228"/>
                <a:gd name="T11" fmla="*/ 13 h 79"/>
                <a:gd name="T12" fmla="*/ 215 w 228"/>
                <a:gd name="T13" fmla="*/ 0 h 79"/>
                <a:gd name="T14" fmla="*/ 132 w 228"/>
                <a:gd name="T15" fmla="*/ 55 h 79"/>
                <a:gd name="T16" fmla="*/ 41 w 228"/>
                <a:gd name="T17" fmla="*/ 55 h 79"/>
                <a:gd name="T18" fmla="*/ 41 w 228"/>
                <a:gd name="T19" fmla="*/ 32 h 79"/>
                <a:gd name="T20" fmla="*/ 132 w 228"/>
                <a:gd name="T21" fmla="*/ 32 h 79"/>
                <a:gd name="T22" fmla="*/ 132 w 228"/>
                <a:gd name="T23" fmla="*/ 55 h 79"/>
                <a:gd name="T24" fmla="*/ 167 w 228"/>
                <a:gd name="T25" fmla="*/ 62 h 79"/>
                <a:gd name="T26" fmla="*/ 148 w 228"/>
                <a:gd name="T27" fmla="*/ 43 h 79"/>
                <a:gd name="T28" fmla="*/ 167 w 228"/>
                <a:gd name="T29" fmla="*/ 24 h 79"/>
                <a:gd name="T30" fmla="*/ 186 w 228"/>
                <a:gd name="T31" fmla="*/ 43 h 79"/>
                <a:gd name="T32" fmla="*/ 167 w 228"/>
                <a:gd name="T33" fmla="*/ 6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" h="79">
                  <a:moveTo>
                    <a:pt x="21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28" y="79"/>
                    <a:pt x="228" y="79"/>
                    <a:pt x="228" y="79"/>
                  </a:cubicBezTo>
                  <a:cubicBezTo>
                    <a:pt x="228" y="13"/>
                    <a:pt x="228" y="13"/>
                    <a:pt x="228" y="13"/>
                  </a:cubicBezTo>
                  <a:cubicBezTo>
                    <a:pt x="228" y="6"/>
                    <a:pt x="222" y="0"/>
                    <a:pt x="215" y="0"/>
                  </a:cubicBezTo>
                  <a:close/>
                  <a:moveTo>
                    <a:pt x="132" y="55"/>
                  </a:moveTo>
                  <a:cubicBezTo>
                    <a:pt x="41" y="55"/>
                    <a:pt x="41" y="55"/>
                    <a:pt x="41" y="55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132" y="32"/>
                    <a:pt x="132" y="32"/>
                    <a:pt x="132" y="32"/>
                  </a:cubicBezTo>
                  <a:lnTo>
                    <a:pt x="132" y="55"/>
                  </a:lnTo>
                  <a:close/>
                  <a:moveTo>
                    <a:pt x="167" y="62"/>
                  </a:moveTo>
                  <a:cubicBezTo>
                    <a:pt x="156" y="62"/>
                    <a:pt x="148" y="53"/>
                    <a:pt x="148" y="43"/>
                  </a:cubicBezTo>
                  <a:cubicBezTo>
                    <a:pt x="148" y="32"/>
                    <a:pt x="156" y="24"/>
                    <a:pt x="167" y="24"/>
                  </a:cubicBezTo>
                  <a:cubicBezTo>
                    <a:pt x="177" y="24"/>
                    <a:pt x="186" y="32"/>
                    <a:pt x="186" y="43"/>
                  </a:cubicBezTo>
                  <a:cubicBezTo>
                    <a:pt x="186" y="53"/>
                    <a:pt x="177" y="62"/>
                    <a:pt x="167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1" name="Freeform 715">
              <a:extLst>
                <a:ext uri="{FF2B5EF4-FFF2-40B4-BE49-F238E27FC236}">
                  <a16:creationId xmlns:a16="http://schemas.microsoft.com/office/drawing/2014/main" id="{D247B038-544D-4252-A5A1-E238016350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0575" y="1112838"/>
              <a:ext cx="222250" cy="428625"/>
            </a:xfrm>
            <a:custGeom>
              <a:avLst/>
              <a:gdLst>
                <a:gd name="T0" fmla="*/ 0 w 190"/>
                <a:gd name="T1" fmla="*/ 355 h 366"/>
                <a:gd name="T2" fmla="*/ 11 w 190"/>
                <a:gd name="T3" fmla="*/ 366 h 366"/>
                <a:gd name="T4" fmla="*/ 179 w 190"/>
                <a:gd name="T5" fmla="*/ 366 h 366"/>
                <a:gd name="T6" fmla="*/ 190 w 190"/>
                <a:gd name="T7" fmla="*/ 355 h 366"/>
                <a:gd name="T8" fmla="*/ 190 w 190"/>
                <a:gd name="T9" fmla="*/ 0 h 366"/>
                <a:gd name="T10" fmla="*/ 0 w 190"/>
                <a:gd name="T11" fmla="*/ 0 h 366"/>
                <a:gd name="T12" fmla="*/ 0 w 190"/>
                <a:gd name="T13" fmla="*/ 355 h 366"/>
                <a:gd name="T14" fmla="*/ 95 w 190"/>
                <a:gd name="T15" fmla="*/ 348 h 366"/>
                <a:gd name="T16" fmla="*/ 74 w 190"/>
                <a:gd name="T17" fmla="*/ 327 h 366"/>
                <a:gd name="T18" fmla="*/ 95 w 190"/>
                <a:gd name="T19" fmla="*/ 307 h 366"/>
                <a:gd name="T20" fmla="*/ 116 w 190"/>
                <a:gd name="T21" fmla="*/ 327 h 366"/>
                <a:gd name="T22" fmla="*/ 95 w 190"/>
                <a:gd name="T23" fmla="*/ 348 h 366"/>
                <a:gd name="T24" fmla="*/ 86 w 190"/>
                <a:gd name="T25" fmla="*/ 286 h 366"/>
                <a:gd name="T26" fmla="*/ 95 w 190"/>
                <a:gd name="T27" fmla="*/ 277 h 366"/>
                <a:gd name="T28" fmla="*/ 104 w 190"/>
                <a:gd name="T29" fmla="*/ 286 h 366"/>
                <a:gd name="T30" fmla="*/ 95 w 190"/>
                <a:gd name="T31" fmla="*/ 295 h 366"/>
                <a:gd name="T32" fmla="*/ 86 w 190"/>
                <a:gd name="T33" fmla="*/ 286 h 366"/>
                <a:gd name="T34" fmla="*/ 35 w 190"/>
                <a:gd name="T35" fmla="*/ 14 h 366"/>
                <a:gd name="T36" fmla="*/ 155 w 190"/>
                <a:gd name="T37" fmla="*/ 14 h 366"/>
                <a:gd name="T38" fmla="*/ 155 w 190"/>
                <a:gd name="T39" fmla="*/ 39 h 366"/>
                <a:gd name="T40" fmla="*/ 35 w 190"/>
                <a:gd name="T41" fmla="*/ 39 h 366"/>
                <a:gd name="T42" fmla="*/ 35 w 190"/>
                <a:gd name="T43" fmla="*/ 14 h 366"/>
                <a:gd name="T44" fmla="*/ 35 w 190"/>
                <a:gd name="T45" fmla="*/ 50 h 366"/>
                <a:gd name="T46" fmla="*/ 155 w 190"/>
                <a:gd name="T47" fmla="*/ 50 h 366"/>
                <a:gd name="T48" fmla="*/ 155 w 190"/>
                <a:gd name="T49" fmla="*/ 75 h 366"/>
                <a:gd name="T50" fmla="*/ 35 w 190"/>
                <a:gd name="T51" fmla="*/ 75 h 366"/>
                <a:gd name="T52" fmla="*/ 35 w 190"/>
                <a:gd name="T53" fmla="*/ 50 h 366"/>
                <a:gd name="T54" fmla="*/ 35 w 190"/>
                <a:gd name="T55" fmla="*/ 87 h 366"/>
                <a:gd name="T56" fmla="*/ 155 w 190"/>
                <a:gd name="T57" fmla="*/ 87 h 366"/>
                <a:gd name="T58" fmla="*/ 155 w 190"/>
                <a:gd name="T59" fmla="*/ 112 h 366"/>
                <a:gd name="T60" fmla="*/ 35 w 190"/>
                <a:gd name="T61" fmla="*/ 112 h 366"/>
                <a:gd name="T62" fmla="*/ 35 w 190"/>
                <a:gd name="T63" fmla="*/ 87 h 366"/>
                <a:gd name="T64" fmla="*/ 35 w 190"/>
                <a:gd name="T65" fmla="*/ 123 h 366"/>
                <a:gd name="T66" fmla="*/ 155 w 190"/>
                <a:gd name="T67" fmla="*/ 123 h 366"/>
                <a:gd name="T68" fmla="*/ 155 w 190"/>
                <a:gd name="T69" fmla="*/ 148 h 366"/>
                <a:gd name="T70" fmla="*/ 35 w 190"/>
                <a:gd name="T71" fmla="*/ 148 h 366"/>
                <a:gd name="T72" fmla="*/ 35 w 190"/>
                <a:gd name="T73" fmla="*/ 12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0" h="366">
                  <a:moveTo>
                    <a:pt x="0" y="355"/>
                  </a:moveTo>
                  <a:cubicBezTo>
                    <a:pt x="0" y="361"/>
                    <a:pt x="5" y="366"/>
                    <a:pt x="11" y="366"/>
                  </a:cubicBezTo>
                  <a:cubicBezTo>
                    <a:pt x="179" y="366"/>
                    <a:pt x="179" y="366"/>
                    <a:pt x="179" y="366"/>
                  </a:cubicBezTo>
                  <a:cubicBezTo>
                    <a:pt x="185" y="366"/>
                    <a:pt x="190" y="361"/>
                    <a:pt x="190" y="355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55"/>
                  </a:lnTo>
                  <a:close/>
                  <a:moveTo>
                    <a:pt x="95" y="348"/>
                  </a:moveTo>
                  <a:cubicBezTo>
                    <a:pt x="84" y="348"/>
                    <a:pt x="74" y="339"/>
                    <a:pt x="74" y="327"/>
                  </a:cubicBezTo>
                  <a:cubicBezTo>
                    <a:pt x="74" y="316"/>
                    <a:pt x="84" y="307"/>
                    <a:pt x="95" y="307"/>
                  </a:cubicBezTo>
                  <a:cubicBezTo>
                    <a:pt x="107" y="307"/>
                    <a:pt x="116" y="316"/>
                    <a:pt x="116" y="327"/>
                  </a:cubicBezTo>
                  <a:cubicBezTo>
                    <a:pt x="116" y="339"/>
                    <a:pt x="107" y="348"/>
                    <a:pt x="95" y="348"/>
                  </a:cubicBezTo>
                  <a:close/>
                  <a:moveTo>
                    <a:pt x="86" y="286"/>
                  </a:moveTo>
                  <a:cubicBezTo>
                    <a:pt x="86" y="281"/>
                    <a:pt x="90" y="277"/>
                    <a:pt x="95" y="277"/>
                  </a:cubicBezTo>
                  <a:cubicBezTo>
                    <a:pt x="100" y="277"/>
                    <a:pt x="104" y="281"/>
                    <a:pt x="104" y="286"/>
                  </a:cubicBezTo>
                  <a:cubicBezTo>
                    <a:pt x="104" y="291"/>
                    <a:pt x="100" y="295"/>
                    <a:pt x="95" y="295"/>
                  </a:cubicBezTo>
                  <a:cubicBezTo>
                    <a:pt x="90" y="295"/>
                    <a:pt x="86" y="291"/>
                    <a:pt x="86" y="286"/>
                  </a:cubicBezTo>
                  <a:close/>
                  <a:moveTo>
                    <a:pt x="35" y="14"/>
                  </a:moveTo>
                  <a:cubicBezTo>
                    <a:pt x="155" y="14"/>
                    <a:pt x="155" y="14"/>
                    <a:pt x="155" y="14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35" y="39"/>
                    <a:pt x="35" y="39"/>
                    <a:pt x="35" y="39"/>
                  </a:cubicBezTo>
                  <a:lnTo>
                    <a:pt x="35" y="14"/>
                  </a:lnTo>
                  <a:close/>
                  <a:moveTo>
                    <a:pt x="35" y="50"/>
                  </a:moveTo>
                  <a:cubicBezTo>
                    <a:pt x="155" y="50"/>
                    <a:pt x="155" y="50"/>
                    <a:pt x="155" y="50"/>
                  </a:cubicBezTo>
                  <a:cubicBezTo>
                    <a:pt x="155" y="75"/>
                    <a:pt x="155" y="75"/>
                    <a:pt x="155" y="75"/>
                  </a:cubicBezTo>
                  <a:cubicBezTo>
                    <a:pt x="35" y="75"/>
                    <a:pt x="35" y="75"/>
                    <a:pt x="35" y="75"/>
                  </a:cubicBezTo>
                  <a:lnTo>
                    <a:pt x="35" y="50"/>
                  </a:lnTo>
                  <a:close/>
                  <a:moveTo>
                    <a:pt x="35" y="87"/>
                  </a:moveTo>
                  <a:cubicBezTo>
                    <a:pt x="155" y="87"/>
                    <a:pt x="155" y="87"/>
                    <a:pt x="155" y="87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35" y="112"/>
                    <a:pt x="35" y="112"/>
                    <a:pt x="35" y="112"/>
                  </a:cubicBezTo>
                  <a:lnTo>
                    <a:pt x="35" y="87"/>
                  </a:lnTo>
                  <a:close/>
                  <a:moveTo>
                    <a:pt x="35" y="123"/>
                  </a:moveTo>
                  <a:cubicBezTo>
                    <a:pt x="155" y="123"/>
                    <a:pt x="155" y="123"/>
                    <a:pt x="155" y="123"/>
                  </a:cubicBezTo>
                  <a:cubicBezTo>
                    <a:pt x="155" y="148"/>
                    <a:pt x="155" y="148"/>
                    <a:pt x="155" y="148"/>
                  </a:cubicBezTo>
                  <a:cubicBezTo>
                    <a:pt x="35" y="148"/>
                    <a:pt x="35" y="148"/>
                    <a:pt x="35" y="148"/>
                  </a:cubicBezTo>
                  <a:lnTo>
                    <a:pt x="35" y="1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2" name="Freeform 716">
              <a:extLst>
                <a:ext uri="{FF2B5EF4-FFF2-40B4-BE49-F238E27FC236}">
                  <a16:creationId xmlns:a16="http://schemas.microsoft.com/office/drawing/2014/main" id="{1097DF77-9E59-4DC3-A1CF-7835E8BE7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1554163"/>
              <a:ext cx="25400" cy="20637"/>
            </a:xfrm>
            <a:custGeom>
              <a:avLst/>
              <a:gdLst>
                <a:gd name="T0" fmla="*/ 0 w 21"/>
                <a:gd name="T1" fmla="*/ 8 h 18"/>
                <a:gd name="T2" fmla="*/ 11 w 21"/>
                <a:gd name="T3" fmla="*/ 18 h 18"/>
                <a:gd name="T4" fmla="*/ 21 w 21"/>
                <a:gd name="T5" fmla="*/ 8 h 18"/>
                <a:gd name="T6" fmla="*/ 21 w 21"/>
                <a:gd name="T7" fmla="*/ 0 h 18"/>
                <a:gd name="T8" fmla="*/ 0 w 21"/>
                <a:gd name="T9" fmla="*/ 0 h 18"/>
                <a:gd name="T10" fmla="*/ 0 w 21"/>
                <a:gd name="T11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8">
                  <a:moveTo>
                    <a:pt x="0" y="8"/>
                  </a:moveTo>
                  <a:cubicBezTo>
                    <a:pt x="0" y="13"/>
                    <a:pt x="5" y="18"/>
                    <a:pt x="11" y="18"/>
                  </a:cubicBezTo>
                  <a:cubicBezTo>
                    <a:pt x="16" y="18"/>
                    <a:pt x="21" y="13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3" name="Freeform 717">
              <a:extLst>
                <a:ext uri="{FF2B5EF4-FFF2-40B4-BE49-F238E27FC236}">
                  <a16:creationId xmlns:a16="http://schemas.microsoft.com/office/drawing/2014/main" id="{8F66668D-2CE7-4F0E-9D1B-5D5D7FE94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4725" y="1554163"/>
              <a:ext cx="25400" cy="20637"/>
            </a:xfrm>
            <a:custGeom>
              <a:avLst/>
              <a:gdLst>
                <a:gd name="T0" fmla="*/ 0 w 21"/>
                <a:gd name="T1" fmla="*/ 8 h 18"/>
                <a:gd name="T2" fmla="*/ 10 w 21"/>
                <a:gd name="T3" fmla="*/ 18 h 18"/>
                <a:gd name="T4" fmla="*/ 21 w 21"/>
                <a:gd name="T5" fmla="*/ 8 h 18"/>
                <a:gd name="T6" fmla="*/ 21 w 21"/>
                <a:gd name="T7" fmla="*/ 0 h 18"/>
                <a:gd name="T8" fmla="*/ 0 w 21"/>
                <a:gd name="T9" fmla="*/ 0 h 18"/>
                <a:gd name="T10" fmla="*/ 0 w 21"/>
                <a:gd name="T11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8">
                  <a:moveTo>
                    <a:pt x="0" y="8"/>
                  </a:moveTo>
                  <a:cubicBezTo>
                    <a:pt x="0" y="13"/>
                    <a:pt x="5" y="18"/>
                    <a:pt x="10" y="18"/>
                  </a:cubicBezTo>
                  <a:cubicBezTo>
                    <a:pt x="16" y="18"/>
                    <a:pt x="21" y="13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4" name="Freeform 718">
              <a:extLst>
                <a:ext uri="{FF2B5EF4-FFF2-40B4-BE49-F238E27FC236}">
                  <a16:creationId xmlns:a16="http://schemas.microsoft.com/office/drawing/2014/main" id="{66DE03A8-9B8A-40B1-939A-62395A386B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0575" y="1020763"/>
              <a:ext cx="222250" cy="77787"/>
            </a:xfrm>
            <a:custGeom>
              <a:avLst/>
              <a:gdLst>
                <a:gd name="T0" fmla="*/ 179 w 190"/>
                <a:gd name="T1" fmla="*/ 0 h 66"/>
                <a:gd name="T2" fmla="*/ 11 w 190"/>
                <a:gd name="T3" fmla="*/ 0 h 66"/>
                <a:gd name="T4" fmla="*/ 0 w 190"/>
                <a:gd name="T5" fmla="*/ 11 h 66"/>
                <a:gd name="T6" fmla="*/ 0 w 190"/>
                <a:gd name="T7" fmla="*/ 66 h 66"/>
                <a:gd name="T8" fmla="*/ 190 w 190"/>
                <a:gd name="T9" fmla="*/ 66 h 66"/>
                <a:gd name="T10" fmla="*/ 190 w 190"/>
                <a:gd name="T11" fmla="*/ 11 h 66"/>
                <a:gd name="T12" fmla="*/ 179 w 190"/>
                <a:gd name="T13" fmla="*/ 0 h 66"/>
                <a:gd name="T14" fmla="*/ 110 w 190"/>
                <a:gd name="T15" fmla="*/ 46 h 66"/>
                <a:gd name="T16" fmla="*/ 35 w 190"/>
                <a:gd name="T17" fmla="*/ 46 h 66"/>
                <a:gd name="T18" fmla="*/ 35 w 190"/>
                <a:gd name="T19" fmla="*/ 26 h 66"/>
                <a:gd name="T20" fmla="*/ 110 w 190"/>
                <a:gd name="T21" fmla="*/ 26 h 66"/>
                <a:gd name="T22" fmla="*/ 110 w 190"/>
                <a:gd name="T23" fmla="*/ 46 h 66"/>
                <a:gd name="T24" fmla="*/ 139 w 190"/>
                <a:gd name="T25" fmla="*/ 52 h 66"/>
                <a:gd name="T26" fmla="*/ 123 w 190"/>
                <a:gd name="T27" fmla="*/ 36 h 66"/>
                <a:gd name="T28" fmla="*/ 139 w 190"/>
                <a:gd name="T29" fmla="*/ 20 h 66"/>
                <a:gd name="T30" fmla="*/ 155 w 190"/>
                <a:gd name="T31" fmla="*/ 36 h 66"/>
                <a:gd name="T32" fmla="*/ 139 w 190"/>
                <a:gd name="T33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0" h="66">
                  <a:moveTo>
                    <a:pt x="17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90" y="66"/>
                    <a:pt x="190" y="66"/>
                    <a:pt x="190" y="66"/>
                  </a:cubicBezTo>
                  <a:cubicBezTo>
                    <a:pt x="190" y="11"/>
                    <a:pt x="190" y="11"/>
                    <a:pt x="190" y="11"/>
                  </a:cubicBezTo>
                  <a:cubicBezTo>
                    <a:pt x="190" y="5"/>
                    <a:pt x="185" y="0"/>
                    <a:pt x="179" y="0"/>
                  </a:cubicBezTo>
                  <a:close/>
                  <a:moveTo>
                    <a:pt x="110" y="46"/>
                  </a:moveTo>
                  <a:cubicBezTo>
                    <a:pt x="35" y="46"/>
                    <a:pt x="35" y="46"/>
                    <a:pt x="35" y="4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110" y="26"/>
                    <a:pt x="110" y="26"/>
                    <a:pt x="110" y="26"/>
                  </a:cubicBezTo>
                  <a:lnTo>
                    <a:pt x="110" y="46"/>
                  </a:lnTo>
                  <a:close/>
                  <a:moveTo>
                    <a:pt x="139" y="52"/>
                  </a:moveTo>
                  <a:cubicBezTo>
                    <a:pt x="130" y="52"/>
                    <a:pt x="123" y="45"/>
                    <a:pt x="123" y="36"/>
                  </a:cubicBezTo>
                  <a:cubicBezTo>
                    <a:pt x="123" y="27"/>
                    <a:pt x="130" y="20"/>
                    <a:pt x="139" y="20"/>
                  </a:cubicBezTo>
                  <a:cubicBezTo>
                    <a:pt x="148" y="20"/>
                    <a:pt x="155" y="27"/>
                    <a:pt x="155" y="36"/>
                  </a:cubicBezTo>
                  <a:cubicBezTo>
                    <a:pt x="155" y="45"/>
                    <a:pt x="148" y="52"/>
                    <a:pt x="139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1F3C044-8EE6-464D-9054-AD6AB0D6951D}"/>
              </a:ext>
            </a:extLst>
          </p:cNvPr>
          <p:cNvGrpSpPr/>
          <p:nvPr/>
        </p:nvGrpSpPr>
        <p:grpSpPr>
          <a:xfrm>
            <a:off x="8072436" y="2473656"/>
            <a:ext cx="330624" cy="331318"/>
            <a:chOff x="9302751" y="2571750"/>
            <a:chExt cx="757237" cy="758825"/>
          </a:xfrm>
          <a:solidFill>
            <a:schemeClr val="bg1">
              <a:lumMod val="50000"/>
            </a:schemeClr>
          </a:solidFill>
        </p:grpSpPr>
        <p:sp>
          <p:nvSpPr>
            <p:cNvPr id="66" name="Freeform 115">
              <a:extLst>
                <a:ext uri="{FF2B5EF4-FFF2-40B4-BE49-F238E27FC236}">
                  <a16:creationId xmlns:a16="http://schemas.microsoft.com/office/drawing/2014/main" id="{B03303E1-AF6A-4467-9102-316618F46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2763" y="2671763"/>
              <a:ext cx="284163" cy="284163"/>
            </a:xfrm>
            <a:custGeom>
              <a:avLst/>
              <a:gdLst>
                <a:gd name="T0" fmla="*/ 201 w 204"/>
                <a:gd name="T1" fmla="*/ 125 h 204"/>
                <a:gd name="T2" fmla="*/ 204 w 204"/>
                <a:gd name="T3" fmla="*/ 102 h 204"/>
                <a:gd name="T4" fmla="*/ 102 w 204"/>
                <a:gd name="T5" fmla="*/ 0 h 204"/>
                <a:gd name="T6" fmla="*/ 0 w 204"/>
                <a:gd name="T7" fmla="*/ 102 h 204"/>
                <a:gd name="T8" fmla="*/ 102 w 204"/>
                <a:gd name="T9" fmla="*/ 204 h 204"/>
                <a:gd name="T10" fmla="*/ 125 w 204"/>
                <a:gd name="T11" fmla="*/ 201 h 204"/>
                <a:gd name="T12" fmla="*/ 99 w 204"/>
                <a:gd name="T13" fmla="*/ 135 h 204"/>
                <a:gd name="T14" fmla="*/ 74 w 204"/>
                <a:gd name="T15" fmla="*/ 73 h 204"/>
                <a:gd name="T16" fmla="*/ 136 w 204"/>
                <a:gd name="T17" fmla="*/ 98 h 204"/>
                <a:gd name="T18" fmla="*/ 201 w 204"/>
                <a:gd name="T19" fmla="*/ 12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204">
                  <a:moveTo>
                    <a:pt x="201" y="125"/>
                  </a:moveTo>
                  <a:cubicBezTo>
                    <a:pt x="203" y="118"/>
                    <a:pt x="204" y="110"/>
                    <a:pt x="204" y="102"/>
                  </a:cubicBezTo>
                  <a:cubicBezTo>
                    <a:pt x="204" y="46"/>
                    <a:pt x="158" y="0"/>
                    <a:pt x="102" y="0"/>
                  </a:cubicBezTo>
                  <a:cubicBezTo>
                    <a:pt x="45" y="0"/>
                    <a:pt x="0" y="46"/>
                    <a:pt x="0" y="102"/>
                  </a:cubicBezTo>
                  <a:cubicBezTo>
                    <a:pt x="0" y="159"/>
                    <a:pt x="45" y="204"/>
                    <a:pt x="102" y="204"/>
                  </a:cubicBezTo>
                  <a:cubicBezTo>
                    <a:pt x="110" y="204"/>
                    <a:pt x="118" y="203"/>
                    <a:pt x="125" y="201"/>
                  </a:cubicBezTo>
                  <a:cubicBezTo>
                    <a:pt x="99" y="135"/>
                    <a:pt x="99" y="135"/>
                    <a:pt x="99" y="135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136" y="98"/>
                    <a:pt x="136" y="98"/>
                    <a:pt x="136" y="98"/>
                  </a:cubicBezTo>
                  <a:lnTo>
                    <a:pt x="201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7" name="Freeform 116">
              <a:extLst>
                <a:ext uri="{FF2B5EF4-FFF2-40B4-BE49-F238E27FC236}">
                  <a16:creationId xmlns:a16="http://schemas.microsoft.com/office/drawing/2014/main" id="{6C175B68-C0A9-4D17-8792-1FA153029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2751" y="2571750"/>
              <a:ext cx="484188" cy="484188"/>
            </a:xfrm>
            <a:custGeom>
              <a:avLst/>
              <a:gdLst>
                <a:gd name="T0" fmla="*/ 174 w 347"/>
                <a:gd name="T1" fmla="*/ 320 h 348"/>
                <a:gd name="T2" fmla="*/ 28 w 347"/>
                <a:gd name="T3" fmla="*/ 174 h 348"/>
                <a:gd name="T4" fmla="*/ 174 w 347"/>
                <a:gd name="T5" fmla="*/ 29 h 348"/>
                <a:gd name="T6" fmla="*/ 319 w 347"/>
                <a:gd name="T7" fmla="*/ 174 h 348"/>
                <a:gd name="T8" fmla="*/ 314 w 347"/>
                <a:gd name="T9" fmla="*/ 214 h 348"/>
                <a:gd name="T10" fmla="*/ 340 w 347"/>
                <a:gd name="T11" fmla="*/ 225 h 348"/>
                <a:gd name="T12" fmla="*/ 347 w 347"/>
                <a:gd name="T13" fmla="*/ 174 h 348"/>
                <a:gd name="T14" fmla="*/ 174 w 347"/>
                <a:gd name="T15" fmla="*/ 0 h 348"/>
                <a:gd name="T16" fmla="*/ 0 w 347"/>
                <a:gd name="T17" fmla="*/ 174 h 348"/>
                <a:gd name="T18" fmla="*/ 174 w 347"/>
                <a:gd name="T19" fmla="*/ 348 h 348"/>
                <a:gd name="T20" fmla="*/ 224 w 347"/>
                <a:gd name="T21" fmla="*/ 340 h 348"/>
                <a:gd name="T22" fmla="*/ 214 w 347"/>
                <a:gd name="T23" fmla="*/ 314 h 348"/>
                <a:gd name="T24" fmla="*/ 174 w 347"/>
                <a:gd name="T25" fmla="*/ 32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7" h="348">
                  <a:moveTo>
                    <a:pt x="174" y="320"/>
                  </a:moveTo>
                  <a:cubicBezTo>
                    <a:pt x="93" y="320"/>
                    <a:pt x="28" y="254"/>
                    <a:pt x="28" y="174"/>
                  </a:cubicBezTo>
                  <a:cubicBezTo>
                    <a:pt x="28" y="94"/>
                    <a:pt x="93" y="29"/>
                    <a:pt x="174" y="29"/>
                  </a:cubicBezTo>
                  <a:cubicBezTo>
                    <a:pt x="254" y="29"/>
                    <a:pt x="319" y="94"/>
                    <a:pt x="319" y="174"/>
                  </a:cubicBezTo>
                  <a:cubicBezTo>
                    <a:pt x="319" y="188"/>
                    <a:pt x="317" y="201"/>
                    <a:pt x="314" y="214"/>
                  </a:cubicBezTo>
                  <a:cubicBezTo>
                    <a:pt x="340" y="225"/>
                    <a:pt x="340" y="225"/>
                    <a:pt x="340" y="225"/>
                  </a:cubicBezTo>
                  <a:cubicBezTo>
                    <a:pt x="345" y="209"/>
                    <a:pt x="347" y="192"/>
                    <a:pt x="347" y="174"/>
                  </a:cubicBezTo>
                  <a:cubicBezTo>
                    <a:pt x="347" y="78"/>
                    <a:pt x="269" y="0"/>
                    <a:pt x="174" y="0"/>
                  </a:cubicBezTo>
                  <a:cubicBezTo>
                    <a:pt x="78" y="0"/>
                    <a:pt x="0" y="78"/>
                    <a:pt x="0" y="174"/>
                  </a:cubicBezTo>
                  <a:cubicBezTo>
                    <a:pt x="0" y="270"/>
                    <a:pt x="78" y="348"/>
                    <a:pt x="174" y="348"/>
                  </a:cubicBezTo>
                  <a:cubicBezTo>
                    <a:pt x="191" y="348"/>
                    <a:pt x="208" y="345"/>
                    <a:pt x="224" y="340"/>
                  </a:cubicBezTo>
                  <a:cubicBezTo>
                    <a:pt x="214" y="314"/>
                    <a:pt x="214" y="314"/>
                    <a:pt x="214" y="314"/>
                  </a:cubicBezTo>
                  <a:cubicBezTo>
                    <a:pt x="201" y="318"/>
                    <a:pt x="187" y="320"/>
                    <a:pt x="174" y="3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8" name="Freeform 117">
              <a:extLst>
                <a:ext uri="{FF2B5EF4-FFF2-40B4-BE49-F238E27FC236}">
                  <a16:creationId xmlns:a16="http://schemas.microsoft.com/office/drawing/2014/main" id="{E9ACDA8F-F38D-4FA7-A36F-DC7614C88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7388" y="2844800"/>
              <a:ext cx="482600" cy="485775"/>
            </a:xfrm>
            <a:custGeom>
              <a:avLst/>
              <a:gdLst>
                <a:gd name="T0" fmla="*/ 304 w 304"/>
                <a:gd name="T1" fmla="*/ 126 h 306"/>
                <a:gd name="T2" fmla="*/ 0 w 304"/>
                <a:gd name="T3" fmla="*/ 0 h 306"/>
                <a:gd name="T4" fmla="*/ 123 w 304"/>
                <a:gd name="T5" fmla="*/ 306 h 306"/>
                <a:gd name="T6" fmla="*/ 158 w 304"/>
                <a:gd name="T7" fmla="*/ 187 h 306"/>
                <a:gd name="T8" fmla="*/ 239 w 304"/>
                <a:gd name="T9" fmla="*/ 268 h 306"/>
                <a:gd name="T10" fmla="*/ 266 w 304"/>
                <a:gd name="T11" fmla="*/ 240 h 306"/>
                <a:gd name="T12" fmla="*/ 185 w 304"/>
                <a:gd name="T13" fmla="*/ 160 h 306"/>
                <a:gd name="T14" fmla="*/ 304 w 304"/>
                <a:gd name="T15" fmla="*/ 12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306">
                  <a:moveTo>
                    <a:pt x="304" y="126"/>
                  </a:moveTo>
                  <a:lnTo>
                    <a:pt x="0" y="0"/>
                  </a:lnTo>
                  <a:lnTo>
                    <a:pt x="123" y="306"/>
                  </a:lnTo>
                  <a:lnTo>
                    <a:pt x="158" y="187"/>
                  </a:lnTo>
                  <a:lnTo>
                    <a:pt x="239" y="268"/>
                  </a:lnTo>
                  <a:lnTo>
                    <a:pt x="266" y="240"/>
                  </a:lnTo>
                  <a:lnTo>
                    <a:pt x="185" y="160"/>
                  </a:lnTo>
                  <a:lnTo>
                    <a:pt x="304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0A54B551-9D5D-4DA7-AE7A-0CB1EB071897}"/>
              </a:ext>
            </a:extLst>
          </p:cNvPr>
          <p:cNvSpPr txBox="1"/>
          <p:nvPr/>
        </p:nvSpPr>
        <p:spPr>
          <a:xfrm>
            <a:off x="7784077" y="4825275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7362477-F225-45D6-B189-34110C0B297F}"/>
              </a:ext>
            </a:extLst>
          </p:cNvPr>
          <p:cNvGrpSpPr/>
          <p:nvPr/>
        </p:nvGrpSpPr>
        <p:grpSpPr>
          <a:xfrm>
            <a:off x="4362449" y="4738985"/>
            <a:ext cx="4576237" cy="1964235"/>
            <a:chOff x="4362449" y="4738985"/>
            <a:chExt cx="4576237" cy="1964235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C2B53EE-2E32-4ECC-8702-67AB1A95B9BD}"/>
                </a:ext>
              </a:extLst>
            </p:cNvPr>
            <p:cNvSpPr/>
            <p:nvPr/>
          </p:nvSpPr>
          <p:spPr>
            <a:xfrm>
              <a:off x="5660231" y="4888708"/>
              <a:ext cx="1021556" cy="1814512"/>
            </a:xfrm>
            <a:custGeom>
              <a:avLst/>
              <a:gdLst>
                <a:gd name="connsiteX0" fmla="*/ 0 w 4345781"/>
                <a:gd name="connsiteY0" fmla="*/ 0 h 1750219"/>
                <a:gd name="connsiteX1" fmla="*/ 1083469 w 4345781"/>
                <a:gd name="connsiteY1" fmla="*/ 0 h 1750219"/>
                <a:gd name="connsiteX2" fmla="*/ 1290638 w 4345781"/>
                <a:gd name="connsiteY2" fmla="*/ 100013 h 1750219"/>
                <a:gd name="connsiteX3" fmla="*/ 2078831 w 4345781"/>
                <a:gd name="connsiteY3" fmla="*/ 983457 h 1750219"/>
                <a:gd name="connsiteX4" fmla="*/ 2255044 w 4345781"/>
                <a:gd name="connsiteY4" fmla="*/ 1062038 h 1750219"/>
                <a:gd name="connsiteX5" fmla="*/ 2278856 w 4345781"/>
                <a:gd name="connsiteY5" fmla="*/ 1750219 h 1750219"/>
                <a:gd name="connsiteX6" fmla="*/ 2319338 w 4345781"/>
                <a:gd name="connsiteY6" fmla="*/ 1057275 h 1750219"/>
                <a:gd name="connsiteX7" fmla="*/ 2521744 w 4345781"/>
                <a:gd name="connsiteY7" fmla="*/ 959644 h 1750219"/>
                <a:gd name="connsiteX8" fmla="*/ 3340894 w 4345781"/>
                <a:gd name="connsiteY8" fmla="*/ 2382 h 1750219"/>
                <a:gd name="connsiteX9" fmla="*/ 4345781 w 4345781"/>
                <a:gd name="connsiteY9" fmla="*/ 2382 h 1750219"/>
                <a:gd name="connsiteX0" fmla="*/ 0 w 4345781"/>
                <a:gd name="connsiteY0" fmla="*/ 226 h 1750445"/>
                <a:gd name="connsiteX1" fmla="*/ 1083469 w 4345781"/>
                <a:gd name="connsiteY1" fmla="*/ 226 h 1750445"/>
                <a:gd name="connsiteX2" fmla="*/ 1290638 w 4345781"/>
                <a:gd name="connsiteY2" fmla="*/ 100239 h 1750445"/>
                <a:gd name="connsiteX3" fmla="*/ 2078831 w 4345781"/>
                <a:gd name="connsiteY3" fmla="*/ 983683 h 1750445"/>
                <a:gd name="connsiteX4" fmla="*/ 2255044 w 4345781"/>
                <a:gd name="connsiteY4" fmla="*/ 1062264 h 1750445"/>
                <a:gd name="connsiteX5" fmla="*/ 2278856 w 4345781"/>
                <a:gd name="connsiteY5" fmla="*/ 1750445 h 1750445"/>
                <a:gd name="connsiteX6" fmla="*/ 2319338 w 4345781"/>
                <a:gd name="connsiteY6" fmla="*/ 1057501 h 1750445"/>
                <a:gd name="connsiteX7" fmla="*/ 2521744 w 4345781"/>
                <a:gd name="connsiteY7" fmla="*/ 959870 h 1750445"/>
                <a:gd name="connsiteX8" fmla="*/ 3340894 w 4345781"/>
                <a:gd name="connsiteY8" fmla="*/ 2608 h 1750445"/>
                <a:gd name="connsiteX9" fmla="*/ 4345781 w 4345781"/>
                <a:gd name="connsiteY9" fmla="*/ 2608 h 1750445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21744 w 4345781"/>
                <a:gd name="connsiteY7" fmla="*/ 959912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57550 w 4345781"/>
                <a:gd name="connsiteY8" fmla="*/ 116950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9525 h 1747838"/>
                <a:gd name="connsiteX1" fmla="*/ 1083469 w 4345781"/>
                <a:gd name="connsiteY1" fmla="*/ 9525 h 1747838"/>
                <a:gd name="connsiteX2" fmla="*/ 1290638 w 4345781"/>
                <a:gd name="connsiteY2" fmla="*/ 109538 h 1747838"/>
                <a:gd name="connsiteX3" fmla="*/ 2083593 w 4345781"/>
                <a:gd name="connsiteY3" fmla="*/ 988220 h 1747838"/>
                <a:gd name="connsiteX4" fmla="*/ 2255044 w 4345781"/>
                <a:gd name="connsiteY4" fmla="*/ 1071563 h 1747838"/>
                <a:gd name="connsiteX5" fmla="*/ 2290762 w 4345781"/>
                <a:gd name="connsiteY5" fmla="*/ 1747838 h 1747838"/>
                <a:gd name="connsiteX6" fmla="*/ 2319338 w 4345781"/>
                <a:gd name="connsiteY6" fmla="*/ 1066800 h 1747838"/>
                <a:gd name="connsiteX7" fmla="*/ 2519363 w 4345781"/>
                <a:gd name="connsiteY7" fmla="*/ 983456 h 1747838"/>
                <a:gd name="connsiteX8" fmla="*/ 3269457 w 4345781"/>
                <a:gd name="connsiteY8" fmla="*/ 121444 h 1747838"/>
                <a:gd name="connsiteX9" fmla="*/ 3402807 w 4345781"/>
                <a:gd name="connsiteY9" fmla="*/ 0 h 1747838"/>
                <a:gd name="connsiteX10" fmla="*/ 4345781 w 4345781"/>
                <a:gd name="connsiteY10" fmla="*/ 11907 h 1747838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290638 w 4345781"/>
                <a:gd name="connsiteY1" fmla="*/ 102395 h 1969295"/>
                <a:gd name="connsiteX2" fmla="*/ 2083593 w 4345781"/>
                <a:gd name="connsiteY2" fmla="*/ 981077 h 1969295"/>
                <a:gd name="connsiteX3" fmla="*/ 2255044 w 4345781"/>
                <a:gd name="connsiteY3" fmla="*/ 1064420 h 1969295"/>
                <a:gd name="connsiteX4" fmla="*/ 2293143 w 4345781"/>
                <a:gd name="connsiteY4" fmla="*/ 1969295 h 1969295"/>
                <a:gd name="connsiteX5" fmla="*/ 2319338 w 4345781"/>
                <a:gd name="connsiteY5" fmla="*/ 1059657 h 1969295"/>
                <a:gd name="connsiteX6" fmla="*/ 2519363 w 4345781"/>
                <a:gd name="connsiteY6" fmla="*/ 976313 h 1969295"/>
                <a:gd name="connsiteX7" fmla="*/ 3271838 w 4345781"/>
                <a:gd name="connsiteY7" fmla="*/ 111920 h 1969295"/>
                <a:gd name="connsiteX8" fmla="*/ 3402807 w 4345781"/>
                <a:gd name="connsiteY8" fmla="*/ 0 h 1969295"/>
                <a:gd name="connsiteX9" fmla="*/ 4345781 w 4345781"/>
                <a:gd name="connsiteY9" fmla="*/ 4764 h 1969295"/>
                <a:gd name="connsiteX0" fmla="*/ 0 w 3055143"/>
                <a:gd name="connsiteY0" fmla="*/ 102395 h 1969295"/>
                <a:gd name="connsiteX1" fmla="*/ 792955 w 3055143"/>
                <a:gd name="connsiteY1" fmla="*/ 981077 h 1969295"/>
                <a:gd name="connsiteX2" fmla="*/ 964406 w 3055143"/>
                <a:gd name="connsiteY2" fmla="*/ 1064420 h 1969295"/>
                <a:gd name="connsiteX3" fmla="*/ 1002505 w 3055143"/>
                <a:gd name="connsiteY3" fmla="*/ 1969295 h 1969295"/>
                <a:gd name="connsiteX4" fmla="*/ 1028700 w 3055143"/>
                <a:gd name="connsiteY4" fmla="*/ 1059657 h 1969295"/>
                <a:gd name="connsiteX5" fmla="*/ 1228725 w 3055143"/>
                <a:gd name="connsiteY5" fmla="*/ 976313 h 1969295"/>
                <a:gd name="connsiteX6" fmla="*/ 1981200 w 3055143"/>
                <a:gd name="connsiteY6" fmla="*/ 111920 h 1969295"/>
                <a:gd name="connsiteX7" fmla="*/ 2112169 w 3055143"/>
                <a:gd name="connsiteY7" fmla="*/ 0 h 1969295"/>
                <a:gd name="connsiteX8" fmla="*/ 3055143 w 3055143"/>
                <a:gd name="connsiteY8" fmla="*/ 4764 h 1969295"/>
                <a:gd name="connsiteX0" fmla="*/ 0 w 2112169"/>
                <a:gd name="connsiteY0" fmla="*/ 102395 h 1969295"/>
                <a:gd name="connsiteX1" fmla="*/ 792955 w 2112169"/>
                <a:gd name="connsiteY1" fmla="*/ 981077 h 1969295"/>
                <a:gd name="connsiteX2" fmla="*/ 964406 w 2112169"/>
                <a:gd name="connsiteY2" fmla="*/ 1064420 h 1969295"/>
                <a:gd name="connsiteX3" fmla="*/ 1002505 w 2112169"/>
                <a:gd name="connsiteY3" fmla="*/ 1969295 h 1969295"/>
                <a:gd name="connsiteX4" fmla="*/ 1028700 w 2112169"/>
                <a:gd name="connsiteY4" fmla="*/ 1059657 h 1969295"/>
                <a:gd name="connsiteX5" fmla="*/ 1228725 w 2112169"/>
                <a:gd name="connsiteY5" fmla="*/ 976313 h 1969295"/>
                <a:gd name="connsiteX6" fmla="*/ 1981200 w 2112169"/>
                <a:gd name="connsiteY6" fmla="*/ 111920 h 1969295"/>
                <a:gd name="connsiteX7" fmla="*/ 2112169 w 2112169"/>
                <a:gd name="connsiteY7" fmla="*/ 0 h 1969295"/>
                <a:gd name="connsiteX0" fmla="*/ 0 w 1981202"/>
                <a:gd name="connsiteY0" fmla="*/ 0 h 1866900"/>
                <a:gd name="connsiteX1" fmla="*/ 792955 w 1981202"/>
                <a:gd name="connsiteY1" fmla="*/ 878682 h 1866900"/>
                <a:gd name="connsiteX2" fmla="*/ 964406 w 1981202"/>
                <a:gd name="connsiteY2" fmla="*/ 962025 h 1866900"/>
                <a:gd name="connsiteX3" fmla="*/ 1002505 w 1981202"/>
                <a:gd name="connsiteY3" fmla="*/ 1866900 h 1866900"/>
                <a:gd name="connsiteX4" fmla="*/ 1028700 w 1981202"/>
                <a:gd name="connsiteY4" fmla="*/ 957262 h 1866900"/>
                <a:gd name="connsiteX5" fmla="*/ 1228725 w 1981202"/>
                <a:gd name="connsiteY5" fmla="*/ 873918 h 1866900"/>
                <a:gd name="connsiteX6" fmla="*/ 1981200 w 1981202"/>
                <a:gd name="connsiteY6" fmla="*/ 9525 h 1866900"/>
                <a:gd name="connsiteX0" fmla="*/ 0 w 1976439"/>
                <a:gd name="connsiteY0" fmla="*/ 0 h 1866900"/>
                <a:gd name="connsiteX1" fmla="*/ 792955 w 1976439"/>
                <a:gd name="connsiteY1" fmla="*/ 878682 h 1866900"/>
                <a:gd name="connsiteX2" fmla="*/ 964406 w 1976439"/>
                <a:gd name="connsiteY2" fmla="*/ 962025 h 1866900"/>
                <a:gd name="connsiteX3" fmla="*/ 1002505 w 1976439"/>
                <a:gd name="connsiteY3" fmla="*/ 1866900 h 1866900"/>
                <a:gd name="connsiteX4" fmla="*/ 1028700 w 1976439"/>
                <a:gd name="connsiteY4" fmla="*/ 957262 h 1866900"/>
                <a:gd name="connsiteX5" fmla="*/ 1228725 w 1976439"/>
                <a:gd name="connsiteY5" fmla="*/ 873918 h 1866900"/>
                <a:gd name="connsiteX6" fmla="*/ 1976437 w 1976439"/>
                <a:gd name="connsiteY6" fmla="*/ 40481 h 1866900"/>
                <a:gd name="connsiteX0" fmla="*/ 0 w 1228725"/>
                <a:gd name="connsiteY0" fmla="*/ 0 h 1866900"/>
                <a:gd name="connsiteX1" fmla="*/ 792955 w 1228725"/>
                <a:gd name="connsiteY1" fmla="*/ 878682 h 1866900"/>
                <a:gd name="connsiteX2" fmla="*/ 964406 w 1228725"/>
                <a:gd name="connsiteY2" fmla="*/ 962025 h 1866900"/>
                <a:gd name="connsiteX3" fmla="*/ 1002505 w 1228725"/>
                <a:gd name="connsiteY3" fmla="*/ 1866900 h 1866900"/>
                <a:gd name="connsiteX4" fmla="*/ 1028700 w 1228725"/>
                <a:gd name="connsiteY4" fmla="*/ 957262 h 1866900"/>
                <a:gd name="connsiteX5" fmla="*/ 1228725 w 1228725"/>
                <a:gd name="connsiteY5" fmla="*/ 873918 h 1866900"/>
                <a:gd name="connsiteX0" fmla="*/ 0 w 1028700"/>
                <a:gd name="connsiteY0" fmla="*/ 0 h 1866900"/>
                <a:gd name="connsiteX1" fmla="*/ 792955 w 1028700"/>
                <a:gd name="connsiteY1" fmla="*/ 878682 h 1866900"/>
                <a:gd name="connsiteX2" fmla="*/ 964406 w 1028700"/>
                <a:gd name="connsiteY2" fmla="*/ 962025 h 1866900"/>
                <a:gd name="connsiteX3" fmla="*/ 1002505 w 1028700"/>
                <a:gd name="connsiteY3" fmla="*/ 1866900 h 1866900"/>
                <a:gd name="connsiteX4" fmla="*/ 1028700 w 1028700"/>
                <a:gd name="connsiteY4" fmla="*/ 957262 h 1866900"/>
                <a:gd name="connsiteX0" fmla="*/ 0 w 1021556"/>
                <a:gd name="connsiteY0" fmla="*/ 0 h 1814512"/>
                <a:gd name="connsiteX1" fmla="*/ 785811 w 1021556"/>
                <a:gd name="connsiteY1" fmla="*/ 826294 h 1814512"/>
                <a:gd name="connsiteX2" fmla="*/ 957262 w 1021556"/>
                <a:gd name="connsiteY2" fmla="*/ 909637 h 1814512"/>
                <a:gd name="connsiteX3" fmla="*/ 995361 w 1021556"/>
                <a:gd name="connsiteY3" fmla="*/ 1814512 h 1814512"/>
                <a:gd name="connsiteX4" fmla="*/ 1021556 w 1021556"/>
                <a:gd name="connsiteY4" fmla="*/ 904874 h 1814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1556" h="1814512">
                  <a:moveTo>
                    <a:pt x="0" y="0"/>
                  </a:moveTo>
                  <a:cubicBezTo>
                    <a:pt x="53180" y="732631"/>
                    <a:pt x="584993" y="779463"/>
                    <a:pt x="785811" y="826294"/>
                  </a:cubicBezTo>
                  <a:cubicBezTo>
                    <a:pt x="959642" y="854075"/>
                    <a:pt x="942974" y="896143"/>
                    <a:pt x="957262" y="909637"/>
                  </a:cubicBezTo>
                  <a:cubicBezTo>
                    <a:pt x="1005681" y="1277937"/>
                    <a:pt x="982661" y="1512887"/>
                    <a:pt x="995361" y="1814512"/>
                  </a:cubicBezTo>
                  <a:cubicBezTo>
                    <a:pt x="1004886" y="1587499"/>
                    <a:pt x="985837" y="1127125"/>
                    <a:pt x="1021556" y="904874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8CFF0F8-EA63-48A8-9158-61BE467A37EB}"/>
                </a:ext>
              </a:extLst>
            </p:cNvPr>
            <p:cNvSpPr/>
            <p:nvPr/>
          </p:nvSpPr>
          <p:spPr>
            <a:xfrm>
              <a:off x="4362449" y="4738985"/>
              <a:ext cx="1304926" cy="234950"/>
            </a:xfrm>
            <a:custGeom>
              <a:avLst/>
              <a:gdLst>
                <a:gd name="connsiteX0" fmla="*/ 0 w 1270000"/>
                <a:gd name="connsiteY0" fmla="*/ 0 h 234950"/>
                <a:gd name="connsiteX1" fmla="*/ 990600 w 1270000"/>
                <a:gd name="connsiteY1" fmla="*/ 0 h 234950"/>
                <a:gd name="connsiteX2" fmla="*/ 1270000 w 1270000"/>
                <a:gd name="connsiteY2" fmla="*/ 234950 h 234950"/>
                <a:gd name="connsiteX0" fmla="*/ 0 w 1256196"/>
                <a:gd name="connsiteY0" fmla="*/ 0 h 234950"/>
                <a:gd name="connsiteX1" fmla="*/ 990600 w 1256196"/>
                <a:gd name="connsiteY1" fmla="*/ 0 h 234950"/>
                <a:gd name="connsiteX2" fmla="*/ 1256196 w 1256196"/>
                <a:gd name="connsiteY2" fmla="*/ 234950 h 234950"/>
                <a:gd name="connsiteX0" fmla="*/ 0 w 1259396"/>
                <a:gd name="connsiteY0" fmla="*/ 0 h 234950"/>
                <a:gd name="connsiteX1" fmla="*/ 990600 w 1259396"/>
                <a:gd name="connsiteY1" fmla="*/ 0 h 234950"/>
                <a:gd name="connsiteX2" fmla="*/ 1256196 w 1259396"/>
                <a:gd name="connsiteY2" fmla="*/ 234950 h 234950"/>
                <a:gd name="connsiteX0" fmla="*/ 0 w 1265031"/>
                <a:gd name="connsiteY0" fmla="*/ 4345 h 239295"/>
                <a:gd name="connsiteX1" fmla="*/ 990600 w 1265031"/>
                <a:gd name="connsiteY1" fmla="*/ 4345 h 239295"/>
                <a:gd name="connsiteX2" fmla="*/ 1256196 w 1265031"/>
                <a:gd name="connsiteY2" fmla="*/ 239295 h 239295"/>
                <a:gd name="connsiteX0" fmla="*/ 0 w 1271371"/>
                <a:gd name="connsiteY0" fmla="*/ 4345 h 239295"/>
                <a:gd name="connsiteX1" fmla="*/ 990600 w 1271371"/>
                <a:gd name="connsiteY1" fmla="*/ 4345 h 239295"/>
                <a:gd name="connsiteX2" fmla="*/ 1263099 w 1271371"/>
                <a:gd name="connsiteY2" fmla="*/ 239295 h 239295"/>
                <a:gd name="connsiteX0" fmla="*/ 0 w 1263099"/>
                <a:gd name="connsiteY0" fmla="*/ 3478 h 238428"/>
                <a:gd name="connsiteX1" fmla="*/ 990600 w 1263099"/>
                <a:gd name="connsiteY1" fmla="*/ 3478 h 238428"/>
                <a:gd name="connsiteX2" fmla="*/ 1263099 w 1263099"/>
                <a:gd name="connsiteY2" fmla="*/ 238428 h 238428"/>
                <a:gd name="connsiteX0" fmla="*/ 0 w 1265399"/>
                <a:gd name="connsiteY0" fmla="*/ 3478 h 238428"/>
                <a:gd name="connsiteX1" fmla="*/ 990600 w 1265399"/>
                <a:gd name="connsiteY1" fmla="*/ 3478 h 238428"/>
                <a:gd name="connsiteX2" fmla="*/ 1265399 w 1265399"/>
                <a:gd name="connsiteY2" fmla="*/ 238428 h 238428"/>
                <a:gd name="connsiteX0" fmla="*/ 0 w 1265399"/>
                <a:gd name="connsiteY0" fmla="*/ 0 h 234950"/>
                <a:gd name="connsiteX1" fmla="*/ 990600 w 1265399"/>
                <a:gd name="connsiteY1" fmla="*/ 0 h 234950"/>
                <a:gd name="connsiteX2" fmla="*/ 1265399 w 1265399"/>
                <a:gd name="connsiteY2" fmla="*/ 23495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5399" h="234950">
                  <a:moveTo>
                    <a:pt x="0" y="0"/>
                  </a:moveTo>
                  <a:lnTo>
                    <a:pt x="990600" y="0"/>
                  </a:lnTo>
                  <a:cubicBezTo>
                    <a:pt x="1244784" y="2118"/>
                    <a:pt x="1259693" y="128058"/>
                    <a:pt x="1265399" y="234950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16E233C4-D4A1-4E28-95C7-EC2958F31662}"/>
                </a:ext>
              </a:extLst>
            </p:cNvPr>
            <p:cNvSpPr/>
            <p:nvPr/>
          </p:nvSpPr>
          <p:spPr>
            <a:xfrm flipH="1">
              <a:off x="7633760" y="4738985"/>
              <a:ext cx="1304926" cy="234950"/>
            </a:xfrm>
            <a:custGeom>
              <a:avLst/>
              <a:gdLst>
                <a:gd name="connsiteX0" fmla="*/ 0 w 1270000"/>
                <a:gd name="connsiteY0" fmla="*/ 0 h 234950"/>
                <a:gd name="connsiteX1" fmla="*/ 990600 w 1270000"/>
                <a:gd name="connsiteY1" fmla="*/ 0 h 234950"/>
                <a:gd name="connsiteX2" fmla="*/ 1270000 w 1270000"/>
                <a:gd name="connsiteY2" fmla="*/ 234950 h 234950"/>
                <a:gd name="connsiteX0" fmla="*/ 0 w 1256196"/>
                <a:gd name="connsiteY0" fmla="*/ 0 h 234950"/>
                <a:gd name="connsiteX1" fmla="*/ 990600 w 1256196"/>
                <a:gd name="connsiteY1" fmla="*/ 0 h 234950"/>
                <a:gd name="connsiteX2" fmla="*/ 1256196 w 1256196"/>
                <a:gd name="connsiteY2" fmla="*/ 234950 h 234950"/>
                <a:gd name="connsiteX0" fmla="*/ 0 w 1259396"/>
                <a:gd name="connsiteY0" fmla="*/ 0 h 234950"/>
                <a:gd name="connsiteX1" fmla="*/ 990600 w 1259396"/>
                <a:gd name="connsiteY1" fmla="*/ 0 h 234950"/>
                <a:gd name="connsiteX2" fmla="*/ 1256196 w 1259396"/>
                <a:gd name="connsiteY2" fmla="*/ 234950 h 234950"/>
                <a:gd name="connsiteX0" fmla="*/ 0 w 1265031"/>
                <a:gd name="connsiteY0" fmla="*/ 4345 h 239295"/>
                <a:gd name="connsiteX1" fmla="*/ 990600 w 1265031"/>
                <a:gd name="connsiteY1" fmla="*/ 4345 h 239295"/>
                <a:gd name="connsiteX2" fmla="*/ 1256196 w 1265031"/>
                <a:gd name="connsiteY2" fmla="*/ 239295 h 239295"/>
                <a:gd name="connsiteX0" fmla="*/ 0 w 1271371"/>
                <a:gd name="connsiteY0" fmla="*/ 4345 h 239295"/>
                <a:gd name="connsiteX1" fmla="*/ 990600 w 1271371"/>
                <a:gd name="connsiteY1" fmla="*/ 4345 h 239295"/>
                <a:gd name="connsiteX2" fmla="*/ 1263099 w 1271371"/>
                <a:gd name="connsiteY2" fmla="*/ 239295 h 239295"/>
                <a:gd name="connsiteX0" fmla="*/ 0 w 1263099"/>
                <a:gd name="connsiteY0" fmla="*/ 3478 h 238428"/>
                <a:gd name="connsiteX1" fmla="*/ 990600 w 1263099"/>
                <a:gd name="connsiteY1" fmla="*/ 3478 h 238428"/>
                <a:gd name="connsiteX2" fmla="*/ 1263099 w 1263099"/>
                <a:gd name="connsiteY2" fmla="*/ 238428 h 238428"/>
                <a:gd name="connsiteX0" fmla="*/ 0 w 1265399"/>
                <a:gd name="connsiteY0" fmla="*/ 3478 h 238428"/>
                <a:gd name="connsiteX1" fmla="*/ 990600 w 1265399"/>
                <a:gd name="connsiteY1" fmla="*/ 3478 h 238428"/>
                <a:gd name="connsiteX2" fmla="*/ 1265399 w 1265399"/>
                <a:gd name="connsiteY2" fmla="*/ 238428 h 238428"/>
                <a:gd name="connsiteX0" fmla="*/ 0 w 1265399"/>
                <a:gd name="connsiteY0" fmla="*/ 0 h 234950"/>
                <a:gd name="connsiteX1" fmla="*/ 990600 w 1265399"/>
                <a:gd name="connsiteY1" fmla="*/ 0 h 234950"/>
                <a:gd name="connsiteX2" fmla="*/ 1265399 w 1265399"/>
                <a:gd name="connsiteY2" fmla="*/ 23495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5399" h="234950">
                  <a:moveTo>
                    <a:pt x="0" y="0"/>
                  </a:moveTo>
                  <a:lnTo>
                    <a:pt x="990600" y="0"/>
                  </a:lnTo>
                  <a:cubicBezTo>
                    <a:pt x="1244784" y="2118"/>
                    <a:pt x="1259693" y="128058"/>
                    <a:pt x="1265399" y="234950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F202E4A0-AE5D-4762-997B-E9F8F650330B}"/>
                </a:ext>
              </a:extLst>
            </p:cNvPr>
            <p:cNvSpPr/>
            <p:nvPr/>
          </p:nvSpPr>
          <p:spPr>
            <a:xfrm flipH="1">
              <a:off x="6621986" y="4888708"/>
              <a:ext cx="1021556" cy="1814512"/>
            </a:xfrm>
            <a:custGeom>
              <a:avLst/>
              <a:gdLst>
                <a:gd name="connsiteX0" fmla="*/ 0 w 4345781"/>
                <a:gd name="connsiteY0" fmla="*/ 0 h 1750219"/>
                <a:gd name="connsiteX1" fmla="*/ 1083469 w 4345781"/>
                <a:gd name="connsiteY1" fmla="*/ 0 h 1750219"/>
                <a:gd name="connsiteX2" fmla="*/ 1290638 w 4345781"/>
                <a:gd name="connsiteY2" fmla="*/ 100013 h 1750219"/>
                <a:gd name="connsiteX3" fmla="*/ 2078831 w 4345781"/>
                <a:gd name="connsiteY3" fmla="*/ 983457 h 1750219"/>
                <a:gd name="connsiteX4" fmla="*/ 2255044 w 4345781"/>
                <a:gd name="connsiteY4" fmla="*/ 1062038 h 1750219"/>
                <a:gd name="connsiteX5" fmla="*/ 2278856 w 4345781"/>
                <a:gd name="connsiteY5" fmla="*/ 1750219 h 1750219"/>
                <a:gd name="connsiteX6" fmla="*/ 2319338 w 4345781"/>
                <a:gd name="connsiteY6" fmla="*/ 1057275 h 1750219"/>
                <a:gd name="connsiteX7" fmla="*/ 2521744 w 4345781"/>
                <a:gd name="connsiteY7" fmla="*/ 959644 h 1750219"/>
                <a:gd name="connsiteX8" fmla="*/ 3340894 w 4345781"/>
                <a:gd name="connsiteY8" fmla="*/ 2382 h 1750219"/>
                <a:gd name="connsiteX9" fmla="*/ 4345781 w 4345781"/>
                <a:gd name="connsiteY9" fmla="*/ 2382 h 1750219"/>
                <a:gd name="connsiteX0" fmla="*/ 0 w 4345781"/>
                <a:gd name="connsiteY0" fmla="*/ 226 h 1750445"/>
                <a:gd name="connsiteX1" fmla="*/ 1083469 w 4345781"/>
                <a:gd name="connsiteY1" fmla="*/ 226 h 1750445"/>
                <a:gd name="connsiteX2" fmla="*/ 1290638 w 4345781"/>
                <a:gd name="connsiteY2" fmla="*/ 100239 h 1750445"/>
                <a:gd name="connsiteX3" fmla="*/ 2078831 w 4345781"/>
                <a:gd name="connsiteY3" fmla="*/ 983683 h 1750445"/>
                <a:gd name="connsiteX4" fmla="*/ 2255044 w 4345781"/>
                <a:gd name="connsiteY4" fmla="*/ 1062264 h 1750445"/>
                <a:gd name="connsiteX5" fmla="*/ 2278856 w 4345781"/>
                <a:gd name="connsiteY5" fmla="*/ 1750445 h 1750445"/>
                <a:gd name="connsiteX6" fmla="*/ 2319338 w 4345781"/>
                <a:gd name="connsiteY6" fmla="*/ 1057501 h 1750445"/>
                <a:gd name="connsiteX7" fmla="*/ 2521744 w 4345781"/>
                <a:gd name="connsiteY7" fmla="*/ 959870 h 1750445"/>
                <a:gd name="connsiteX8" fmla="*/ 3340894 w 4345781"/>
                <a:gd name="connsiteY8" fmla="*/ 2608 h 1750445"/>
                <a:gd name="connsiteX9" fmla="*/ 4345781 w 4345781"/>
                <a:gd name="connsiteY9" fmla="*/ 2608 h 1750445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21744 w 4345781"/>
                <a:gd name="connsiteY7" fmla="*/ 959912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57550 w 4345781"/>
                <a:gd name="connsiteY8" fmla="*/ 116950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9525 h 1747838"/>
                <a:gd name="connsiteX1" fmla="*/ 1083469 w 4345781"/>
                <a:gd name="connsiteY1" fmla="*/ 9525 h 1747838"/>
                <a:gd name="connsiteX2" fmla="*/ 1290638 w 4345781"/>
                <a:gd name="connsiteY2" fmla="*/ 109538 h 1747838"/>
                <a:gd name="connsiteX3" fmla="*/ 2083593 w 4345781"/>
                <a:gd name="connsiteY3" fmla="*/ 988220 h 1747838"/>
                <a:gd name="connsiteX4" fmla="*/ 2255044 w 4345781"/>
                <a:gd name="connsiteY4" fmla="*/ 1071563 h 1747838"/>
                <a:gd name="connsiteX5" fmla="*/ 2290762 w 4345781"/>
                <a:gd name="connsiteY5" fmla="*/ 1747838 h 1747838"/>
                <a:gd name="connsiteX6" fmla="*/ 2319338 w 4345781"/>
                <a:gd name="connsiteY6" fmla="*/ 1066800 h 1747838"/>
                <a:gd name="connsiteX7" fmla="*/ 2519363 w 4345781"/>
                <a:gd name="connsiteY7" fmla="*/ 983456 h 1747838"/>
                <a:gd name="connsiteX8" fmla="*/ 3269457 w 4345781"/>
                <a:gd name="connsiteY8" fmla="*/ 121444 h 1747838"/>
                <a:gd name="connsiteX9" fmla="*/ 3402807 w 4345781"/>
                <a:gd name="connsiteY9" fmla="*/ 0 h 1747838"/>
                <a:gd name="connsiteX10" fmla="*/ 4345781 w 4345781"/>
                <a:gd name="connsiteY10" fmla="*/ 11907 h 1747838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290638 w 4345781"/>
                <a:gd name="connsiteY1" fmla="*/ 102395 h 1969295"/>
                <a:gd name="connsiteX2" fmla="*/ 2083593 w 4345781"/>
                <a:gd name="connsiteY2" fmla="*/ 981077 h 1969295"/>
                <a:gd name="connsiteX3" fmla="*/ 2255044 w 4345781"/>
                <a:gd name="connsiteY3" fmla="*/ 1064420 h 1969295"/>
                <a:gd name="connsiteX4" fmla="*/ 2293143 w 4345781"/>
                <a:gd name="connsiteY4" fmla="*/ 1969295 h 1969295"/>
                <a:gd name="connsiteX5" fmla="*/ 2319338 w 4345781"/>
                <a:gd name="connsiteY5" fmla="*/ 1059657 h 1969295"/>
                <a:gd name="connsiteX6" fmla="*/ 2519363 w 4345781"/>
                <a:gd name="connsiteY6" fmla="*/ 976313 h 1969295"/>
                <a:gd name="connsiteX7" fmla="*/ 3271838 w 4345781"/>
                <a:gd name="connsiteY7" fmla="*/ 111920 h 1969295"/>
                <a:gd name="connsiteX8" fmla="*/ 3402807 w 4345781"/>
                <a:gd name="connsiteY8" fmla="*/ 0 h 1969295"/>
                <a:gd name="connsiteX9" fmla="*/ 4345781 w 4345781"/>
                <a:gd name="connsiteY9" fmla="*/ 4764 h 1969295"/>
                <a:gd name="connsiteX0" fmla="*/ 0 w 3055143"/>
                <a:gd name="connsiteY0" fmla="*/ 102395 h 1969295"/>
                <a:gd name="connsiteX1" fmla="*/ 792955 w 3055143"/>
                <a:gd name="connsiteY1" fmla="*/ 981077 h 1969295"/>
                <a:gd name="connsiteX2" fmla="*/ 964406 w 3055143"/>
                <a:gd name="connsiteY2" fmla="*/ 1064420 h 1969295"/>
                <a:gd name="connsiteX3" fmla="*/ 1002505 w 3055143"/>
                <a:gd name="connsiteY3" fmla="*/ 1969295 h 1969295"/>
                <a:gd name="connsiteX4" fmla="*/ 1028700 w 3055143"/>
                <a:gd name="connsiteY4" fmla="*/ 1059657 h 1969295"/>
                <a:gd name="connsiteX5" fmla="*/ 1228725 w 3055143"/>
                <a:gd name="connsiteY5" fmla="*/ 976313 h 1969295"/>
                <a:gd name="connsiteX6" fmla="*/ 1981200 w 3055143"/>
                <a:gd name="connsiteY6" fmla="*/ 111920 h 1969295"/>
                <a:gd name="connsiteX7" fmla="*/ 2112169 w 3055143"/>
                <a:gd name="connsiteY7" fmla="*/ 0 h 1969295"/>
                <a:gd name="connsiteX8" fmla="*/ 3055143 w 3055143"/>
                <a:gd name="connsiteY8" fmla="*/ 4764 h 1969295"/>
                <a:gd name="connsiteX0" fmla="*/ 0 w 2112169"/>
                <a:gd name="connsiteY0" fmla="*/ 102395 h 1969295"/>
                <a:gd name="connsiteX1" fmla="*/ 792955 w 2112169"/>
                <a:gd name="connsiteY1" fmla="*/ 981077 h 1969295"/>
                <a:gd name="connsiteX2" fmla="*/ 964406 w 2112169"/>
                <a:gd name="connsiteY2" fmla="*/ 1064420 h 1969295"/>
                <a:gd name="connsiteX3" fmla="*/ 1002505 w 2112169"/>
                <a:gd name="connsiteY3" fmla="*/ 1969295 h 1969295"/>
                <a:gd name="connsiteX4" fmla="*/ 1028700 w 2112169"/>
                <a:gd name="connsiteY4" fmla="*/ 1059657 h 1969295"/>
                <a:gd name="connsiteX5" fmla="*/ 1228725 w 2112169"/>
                <a:gd name="connsiteY5" fmla="*/ 976313 h 1969295"/>
                <a:gd name="connsiteX6" fmla="*/ 1981200 w 2112169"/>
                <a:gd name="connsiteY6" fmla="*/ 111920 h 1969295"/>
                <a:gd name="connsiteX7" fmla="*/ 2112169 w 2112169"/>
                <a:gd name="connsiteY7" fmla="*/ 0 h 1969295"/>
                <a:gd name="connsiteX0" fmla="*/ 0 w 1981202"/>
                <a:gd name="connsiteY0" fmla="*/ 0 h 1866900"/>
                <a:gd name="connsiteX1" fmla="*/ 792955 w 1981202"/>
                <a:gd name="connsiteY1" fmla="*/ 878682 h 1866900"/>
                <a:gd name="connsiteX2" fmla="*/ 964406 w 1981202"/>
                <a:gd name="connsiteY2" fmla="*/ 962025 h 1866900"/>
                <a:gd name="connsiteX3" fmla="*/ 1002505 w 1981202"/>
                <a:gd name="connsiteY3" fmla="*/ 1866900 h 1866900"/>
                <a:gd name="connsiteX4" fmla="*/ 1028700 w 1981202"/>
                <a:gd name="connsiteY4" fmla="*/ 957262 h 1866900"/>
                <a:gd name="connsiteX5" fmla="*/ 1228725 w 1981202"/>
                <a:gd name="connsiteY5" fmla="*/ 873918 h 1866900"/>
                <a:gd name="connsiteX6" fmla="*/ 1981200 w 1981202"/>
                <a:gd name="connsiteY6" fmla="*/ 9525 h 1866900"/>
                <a:gd name="connsiteX0" fmla="*/ 0 w 1976439"/>
                <a:gd name="connsiteY0" fmla="*/ 0 h 1866900"/>
                <a:gd name="connsiteX1" fmla="*/ 792955 w 1976439"/>
                <a:gd name="connsiteY1" fmla="*/ 878682 h 1866900"/>
                <a:gd name="connsiteX2" fmla="*/ 964406 w 1976439"/>
                <a:gd name="connsiteY2" fmla="*/ 962025 h 1866900"/>
                <a:gd name="connsiteX3" fmla="*/ 1002505 w 1976439"/>
                <a:gd name="connsiteY3" fmla="*/ 1866900 h 1866900"/>
                <a:gd name="connsiteX4" fmla="*/ 1028700 w 1976439"/>
                <a:gd name="connsiteY4" fmla="*/ 957262 h 1866900"/>
                <a:gd name="connsiteX5" fmla="*/ 1228725 w 1976439"/>
                <a:gd name="connsiteY5" fmla="*/ 873918 h 1866900"/>
                <a:gd name="connsiteX6" fmla="*/ 1976437 w 1976439"/>
                <a:gd name="connsiteY6" fmla="*/ 40481 h 1866900"/>
                <a:gd name="connsiteX0" fmla="*/ 0 w 1228725"/>
                <a:gd name="connsiteY0" fmla="*/ 0 h 1866900"/>
                <a:gd name="connsiteX1" fmla="*/ 792955 w 1228725"/>
                <a:gd name="connsiteY1" fmla="*/ 878682 h 1866900"/>
                <a:gd name="connsiteX2" fmla="*/ 964406 w 1228725"/>
                <a:gd name="connsiteY2" fmla="*/ 962025 h 1866900"/>
                <a:gd name="connsiteX3" fmla="*/ 1002505 w 1228725"/>
                <a:gd name="connsiteY3" fmla="*/ 1866900 h 1866900"/>
                <a:gd name="connsiteX4" fmla="*/ 1028700 w 1228725"/>
                <a:gd name="connsiteY4" fmla="*/ 957262 h 1866900"/>
                <a:gd name="connsiteX5" fmla="*/ 1228725 w 1228725"/>
                <a:gd name="connsiteY5" fmla="*/ 873918 h 1866900"/>
                <a:gd name="connsiteX0" fmla="*/ 0 w 1028700"/>
                <a:gd name="connsiteY0" fmla="*/ 0 h 1866900"/>
                <a:gd name="connsiteX1" fmla="*/ 792955 w 1028700"/>
                <a:gd name="connsiteY1" fmla="*/ 878682 h 1866900"/>
                <a:gd name="connsiteX2" fmla="*/ 964406 w 1028700"/>
                <a:gd name="connsiteY2" fmla="*/ 962025 h 1866900"/>
                <a:gd name="connsiteX3" fmla="*/ 1002505 w 1028700"/>
                <a:gd name="connsiteY3" fmla="*/ 1866900 h 1866900"/>
                <a:gd name="connsiteX4" fmla="*/ 1028700 w 1028700"/>
                <a:gd name="connsiteY4" fmla="*/ 957262 h 1866900"/>
                <a:gd name="connsiteX0" fmla="*/ 0 w 1021556"/>
                <a:gd name="connsiteY0" fmla="*/ 0 h 1814512"/>
                <a:gd name="connsiteX1" fmla="*/ 785811 w 1021556"/>
                <a:gd name="connsiteY1" fmla="*/ 826294 h 1814512"/>
                <a:gd name="connsiteX2" fmla="*/ 957262 w 1021556"/>
                <a:gd name="connsiteY2" fmla="*/ 909637 h 1814512"/>
                <a:gd name="connsiteX3" fmla="*/ 995361 w 1021556"/>
                <a:gd name="connsiteY3" fmla="*/ 1814512 h 1814512"/>
                <a:gd name="connsiteX4" fmla="*/ 1021556 w 1021556"/>
                <a:gd name="connsiteY4" fmla="*/ 904874 h 1814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1556" h="1814512">
                  <a:moveTo>
                    <a:pt x="0" y="0"/>
                  </a:moveTo>
                  <a:cubicBezTo>
                    <a:pt x="53180" y="732631"/>
                    <a:pt x="584993" y="779463"/>
                    <a:pt x="785811" y="826294"/>
                  </a:cubicBezTo>
                  <a:cubicBezTo>
                    <a:pt x="959642" y="854075"/>
                    <a:pt x="942974" y="896143"/>
                    <a:pt x="957262" y="909637"/>
                  </a:cubicBezTo>
                  <a:cubicBezTo>
                    <a:pt x="1005681" y="1277937"/>
                    <a:pt x="982661" y="1512887"/>
                    <a:pt x="995361" y="1814512"/>
                  </a:cubicBezTo>
                  <a:cubicBezTo>
                    <a:pt x="1004886" y="1587499"/>
                    <a:pt x="985837" y="1127125"/>
                    <a:pt x="1021556" y="904874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1C2854AB-90C8-4F55-AD3A-400F0010D2B6}"/>
              </a:ext>
            </a:extLst>
          </p:cNvPr>
          <p:cNvGrpSpPr/>
          <p:nvPr/>
        </p:nvGrpSpPr>
        <p:grpSpPr>
          <a:xfrm>
            <a:off x="5090598" y="4087924"/>
            <a:ext cx="441723" cy="439945"/>
            <a:chOff x="726565" y="2786910"/>
            <a:chExt cx="519255" cy="517167"/>
          </a:xfrm>
          <a:solidFill>
            <a:schemeClr val="bg1">
              <a:lumMod val="50000"/>
            </a:schemeClr>
          </a:solidFill>
        </p:grpSpPr>
        <p:sp>
          <p:nvSpPr>
            <p:cNvPr id="75" name="Freeform 17">
              <a:extLst>
                <a:ext uri="{FF2B5EF4-FFF2-40B4-BE49-F238E27FC236}">
                  <a16:creationId xmlns:a16="http://schemas.microsoft.com/office/drawing/2014/main" id="{32F74B34-B502-4804-BA1C-BEA8850899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999" y="2841238"/>
              <a:ext cx="135821" cy="284180"/>
            </a:xfrm>
            <a:custGeom>
              <a:avLst/>
              <a:gdLst>
                <a:gd name="T0" fmla="*/ 15 w 55"/>
                <a:gd name="T1" fmla="*/ 0 h 115"/>
                <a:gd name="T2" fmla="*/ 0 w 55"/>
                <a:gd name="T3" fmla="*/ 22 h 115"/>
                <a:gd name="T4" fmla="*/ 28 w 55"/>
                <a:gd name="T5" fmla="*/ 82 h 115"/>
                <a:gd name="T6" fmla="*/ 25 w 55"/>
                <a:gd name="T7" fmla="*/ 105 h 115"/>
                <a:gd name="T8" fmla="*/ 50 w 55"/>
                <a:gd name="T9" fmla="*/ 115 h 115"/>
                <a:gd name="T10" fmla="*/ 55 w 55"/>
                <a:gd name="T11" fmla="*/ 82 h 115"/>
                <a:gd name="T12" fmla="*/ 15 w 5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15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7" y="36"/>
                    <a:pt x="28" y="58"/>
                    <a:pt x="28" y="82"/>
                  </a:cubicBezTo>
                  <a:cubicBezTo>
                    <a:pt x="28" y="90"/>
                    <a:pt x="27" y="98"/>
                    <a:pt x="25" y="105"/>
                  </a:cubicBezTo>
                  <a:cubicBezTo>
                    <a:pt x="50" y="115"/>
                    <a:pt x="50" y="115"/>
                    <a:pt x="50" y="115"/>
                  </a:cubicBezTo>
                  <a:cubicBezTo>
                    <a:pt x="53" y="105"/>
                    <a:pt x="55" y="94"/>
                    <a:pt x="55" y="82"/>
                  </a:cubicBezTo>
                  <a:cubicBezTo>
                    <a:pt x="55" y="49"/>
                    <a:pt x="39" y="19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6" name="Freeform 18">
              <a:extLst>
                <a:ext uri="{FF2B5EF4-FFF2-40B4-BE49-F238E27FC236}">
                  <a16:creationId xmlns:a16="http://schemas.microsoft.com/office/drawing/2014/main" id="{66A3BEB8-5D11-440F-82D7-D0F0DE795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65" y="2786910"/>
              <a:ext cx="494181" cy="517167"/>
            </a:xfrm>
            <a:custGeom>
              <a:avLst/>
              <a:gdLst>
                <a:gd name="T0" fmla="*/ 176 w 200"/>
                <a:gd name="T1" fmla="*/ 138 h 209"/>
                <a:gd name="T2" fmla="*/ 105 w 200"/>
                <a:gd name="T3" fmla="*/ 183 h 209"/>
                <a:gd name="T4" fmla="*/ 27 w 200"/>
                <a:gd name="T5" fmla="*/ 104 h 209"/>
                <a:gd name="T6" fmla="*/ 99 w 200"/>
                <a:gd name="T7" fmla="*/ 26 h 209"/>
                <a:gd name="T8" fmla="*/ 99 w 200"/>
                <a:gd name="T9" fmla="*/ 0 h 209"/>
                <a:gd name="T10" fmla="*/ 0 w 200"/>
                <a:gd name="T11" fmla="*/ 104 h 209"/>
                <a:gd name="T12" fmla="*/ 105 w 200"/>
                <a:gd name="T13" fmla="*/ 209 h 209"/>
                <a:gd name="T14" fmla="*/ 200 w 200"/>
                <a:gd name="T15" fmla="*/ 148 h 209"/>
                <a:gd name="T16" fmla="*/ 176 w 200"/>
                <a:gd name="T17" fmla="*/ 13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9">
                  <a:moveTo>
                    <a:pt x="176" y="138"/>
                  </a:moveTo>
                  <a:cubicBezTo>
                    <a:pt x="163" y="165"/>
                    <a:pt x="136" y="183"/>
                    <a:pt x="105" y="183"/>
                  </a:cubicBezTo>
                  <a:cubicBezTo>
                    <a:pt x="62" y="183"/>
                    <a:pt x="27" y="148"/>
                    <a:pt x="27" y="104"/>
                  </a:cubicBezTo>
                  <a:cubicBezTo>
                    <a:pt x="27" y="63"/>
                    <a:pt x="59" y="29"/>
                    <a:pt x="99" y="26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4" y="3"/>
                    <a:pt x="0" y="48"/>
                    <a:pt x="0" y="104"/>
                  </a:cubicBezTo>
                  <a:cubicBezTo>
                    <a:pt x="0" y="162"/>
                    <a:pt x="47" y="209"/>
                    <a:pt x="105" y="209"/>
                  </a:cubicBezTo>
                  <a:cubicBezTo>
                    <a:pt x="147" y="209"/>
                    <a:pt x="184" y="184"/>
                    <a:pt x="200" y="148"/>
                  </a:cubicBezTo>
                  <a:lnTo>
                    <a:pt x="17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7" name="Freeform 19">
              <a:extLst>
                <a:ext uri="{FF2B5EF4-FFF2-40B4-BE49-F238E27FC236}">
                  <a16:creationId xmlns:a16="http://schemas.microsoft.com/office/drawing/2014/main" id="{C5EB77F5-C61B-4A66-9AC0-508F0A71A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297" y="2786910"/>
              <a:ext cx="121195" cy="90896"/>
            </a:xfrm>
            <a:custGeom>
              <a:avLst/>
              <a:gdLst>
                <a:gd name="T0" fmla="*/ 0 w 49"/>
                <a:gd name="T1" fmla="*/ 0 h 37"/>
                <a:gd name="T2" fmla="*/ 0 w 49"/>
                <a:gd name="T3" fmla="*/ 26 h 37"/>
                <a:gd name="T4" fmla="*/ 34 w 49"/>
                <a:gd name="T5" fmla="*/ 37 h 37"/>
                <a:gd name="T6" fmla="*/ 49 w 49"/>
                <a:gd name="T7" fmla="*/ 15 h 37"/>
                <a:gd name="T8" fmla="*/ 0 w 49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7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12" y="27"/>
                    <a:pt x="24" y="31"/>
                    <a:pt x="34" y="37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35" y="6"/>
                    <a:pt x="18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8" name="Freeform 20">
              <a:extLst>
                <a:ext uri="{FF2B5EF4-FFF2-40B4-BE49-F238E27FC236}">
                  <a16:creationId xmlns:a16="http://schemas.microsoft.com/office/drawing/2014/main" id="{AD046C08-6F69-48CB-AD5E-91E7A8EF9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685" y="2930044"/>
              <a:ext cx="57463" cy="235076"/>
            </a:xfrm>
            <a:custGeom>
              <a:avLst/>
              <a:gdLst>
                <a:gd name="T0" fmla="*/ 23 w 23"/>
                <a:gd name="T1" fmla="*/ 91 h 95"/>
                <a:gd name="T2" fmla="*/ 18 w 23"/>
                <a:gd name="T3" fmla="*/ 95 h 95"/>
                <a:gd name="T4" fmla="*/ 5 w 23"/>
                <a:gd name="T5" fmla="*/ 95 h 95"/>
                <a:gd name="T6" fmla="*/ 0 w 23"/>
                <a:gd name="T7" fmla="*/ 91 h 95"/>
                <a:gd name="T8" fmla="*/ 0 w 23"/>
                <a:gd name="T9" fmla="*/ 5 h 95"/>
                <a:gd name="T10" fmla="*/ 5 w 23"/>
                <a:gd name="T11" fmla="*/ 0 h 95"/>
                <a:gd name="T12" fmla="*/ 18 w 23"/>
                <a:gd name="T13" fmla="*/ 0 h 95"/>
                <a:gd name="T14" fmla="*/ 23 w 23"/>
                <a:gd name="T15" fmla="*/ 5 h 95"/>
                <a:gd name="T16" fmla="*/ 23 w 23"/>
                <a:gd name="T17" fmla="*/ 9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95">
                  <a:moveTo>
                    <a:pt x="23" y="91"/>
                  </a:moveTo>
                  <a:cubicBezTo>
                    <a:pt x="23" y="93"/>
                    <a:pt x="21" y="95"/>
                    <a:pt x="18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3"/>
                    <a:pt x="0" y="9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80" name="Freeform 21">
              <a:extLst>
                <a:ext uri="{FF2B5EF4-FFF2-40B4-BE49-F238E27FC236}">
                  <a16:creationId xmlns:a16="http://schemas.microsoft.com/office/drawing/2014/main" id="{D0F943F8-30AC-47C1-B4DF-E14D42064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06" y="2991687"/>
              <a:ext cx="54329" cy="173434"/>
            </a:xfrm>
            <a:custGeom>
              <a:avLst/>
              <a:gdLst>
                <a:gd name="T0" fmla="*/ 22 w 22"/>
                <a:gd name="T1" fmla="*/ 66 h 70"/>
                <a:gd name="T2" fmla="*/ 18 w 22"/>
                <a:gd name="T3" fmla="*/ 70 h 70"/>
                <a:gd name="T4" fmla="*/ 4 w 22"/>
                <a:gd name="T5" fmla="*/ 70 h 70"/>
                <a:gd name="T6" fmla="*/ 0 w 22"/>
                <a:gd name="T7" fmla="*/ 66 h 70"/>
                <a:gd name="T8" fmla="*/ 0 w 22"/>
                <a:gd name="T9" fmla="*/ 5 h 70"/>
                <a:gd name="T10" fmla="*/ 4 w 22"/>
                <a:gd name="T11" fmla="*/ 0 h 70"/>
                <a:gd name="T12" fmla="*/ 18 w 22"/>
                <a:gd name="T13" fmla="*/ 0 h 70"/>
                <a:gd name="T14" fmla="*/ 22 w 22"/>
                <a:gd name="T15" fmla="*/ 5 h 70"/>
                <a:gd name="T16" fmla="*/ 22 w 22"/>
                <a:gd name="T17" fmla="*/ 6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2" y="66"/>
                  </a:moveTo>
                  <a:cubicBezTo>
                    <a:pt x="22" y="68"/>
                    <a:pt x="20" y="70"/>
                    <a:pt x="18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2" y="70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5"/>
                  </a:cubicBezTo>
                  <a:lnTo>
                    <a:pt x="22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81" name="Freeform 22">
              <a:extLst>
                <a:ext uri="{FF2B5EF4-FFF2-40B4-BE49-F238E27FC236}">
                  <a16:creationId xmlns:a16="http://schemas.microsoft.com/office/drawing/2014/main" id="{388C6967-24D0-4615-B765-80C6D94F13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237" y="3056462"/>
              <a:ext cx="56418" cy="108657"/>
            </a:xfrm>
            <a:custGeom>
              <a:avLst/>
              <a:gdLst>
                <a:gd name="T0" fmla="*/ 23 w 23"/>
                <a:gd name="T1" fmla="*/ 40 h 44"/>
                <a:gd name="T2" fmla="*/ 18 w 23"/>
                <a:gd name="T3" fmla="*/ 44 h 44"/>
                <a:gd name="T4" fmla="*/ 5 w 23"/>
                <a:gd name="T5" fmla="*/ 44 h 44"/>
                <a:gd name="T6" fmla="*/ 0 w 23"/>
                <a:gd name="T7" fmla="*/ 40 h 44"/>
                <a:gd name="T8" fmla="*/ 0 w 23"/>
                <a:gd name="T9" fmla="*/ 4 h 44"/>
                <a:gd name="T10" fmla="*/ 5 w 23"/>
                <a:gd name="T11" fmla="*/ 0 h 44"/>
                <a:gd name="T12" fmla="*/ 18 w 23"/>
                <a:gd name="T13" fmla="*/ 0 h 44"/>
                <a:gd name="T14" fmla="*/ 23 w 23"/>
                <a:gd name="T15" fmla="*/ 4 h 44"/>
                <a:gd name="T16" fmla="*/ 23 w 23"/>
                <a:gd name="T17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4">
                  <a:moveTo>
                    <a:pt x="23" y="40"/>
                  </a:moveTo>
                  <a:cubicBezTo>
                    <a:pt x="23" y="42"/>
                    <a:pt x="21" y="44"/>
                    <a:pt x="18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lnTo>
                    <a:pt x="23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3F9D117A-5564-4DB1-B150-B96BD29A0517}"/>
              </a:ext>
            </a:extLst>
          </p:cNvPr>
          <p:cNvGrpSpPr/>
          <p:nvPr/>
        </p:nvGrpSpPr>
        <p:grpSpPr>
          <a:xfrm>
            <a:off x="6094411" y="5851970"/>
            <a:ext cx="449869" cy="374339"/>
            <a:chOff x="3433746" y="2332046"/>
            <a:chExt cx="648816" cy="539885"/>
          </a:xfrm>
          <a:solidFill>
            <a:schemeClr val="bg1">
              <a:lumMod val="50000"/>
            </a:schemeClr>
          </a:solidFill>
        </p:grpSpPr>
        <p:sp>
          <p:nvSpPr>
            <p:cNvPr id="83" name="Freeform 6">
              <a:extLst>
                <a:ext uri="{FF2B5EF4-FFF2-40B4-BE49-F238E27FC236}">
                  <a16:creationId xmlns:a16="http://schemas.microsoft.com/office/drawing/2014/main" id="{43F4F821-664D-4CBA-B834-038533F629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3746" y="2332046"/>
              <a:ext cx="648816" cy="539885"/>
            </a:xfrm>
            <a:custGeom>
              <a:avLst/>
              <a:gdLst>
                <a:gd name="T0" fmla="*/ 320 w 345"/>
                <a:gd name="T1" fmla="*/ 51 h 287"/>
                <a:gd name="T2" fmla="*/ 243 w 345"/>
                <a:gd name="T3" fmla="*/ 51 h 287"/>
                <a:gd name="T4" fmla="*/ 243 w 345"/>
                <a:gd name="T5" fmla="*/ 28 h 287"/>
                <a:gd name="T6" fmla="*/ 215 w 345"/>
                <a:gd name="T7" fmla="*/ 0 h 287"/>
                <a:gd name="T8" fmla="*/ 130 w 345"/>
                <a:gd name="T9" fmla="*/ 0 h 287"/>
                <a:gd name="T10" fmla="*/ 101 w 345"/>
                <a:gd name="T11" fmla="*/ 28 h 287"/>
                <a:gd name="T12" fmla="*/ 101 w 345"/>
                <a:gd name="T13" fmla="*/ 51 h 287"/>
                <a:gd name="T14" fmla="*/ 25 w 345"/>
                <a:gd name="T15" fmla="*/ 51 h 287"/>
                <a:gd name="T16" fmla="*/ 0 w 345"/>
                <a:gd name="T17" fmla="*/ 76 h 287"/>
                <a:gd name="T18" fmla="*/ 0 w 345"/>
                <a:gd name="T19" fmla="*/ 262 h 287"/>
                <a:gd name="T20" fmla="*/ 25 w 345"/>
                <a:gd name="T21" fmla="*/ 287 h 287"/>
                <a:gd name="T22" fmla="*/ 320 w 345"/>
                <a:gd name="T23" fmla="*/ 287 h 287"/>
                <a:gd name="T24" fmla="*/ 345 w 345"/>
                <a:gd name="T25" fmla="*/ 262 h 287"/>
                <a:gd name="T26" fmla="*/ 345 w 345"/>
                <a:gd name="T27" fmla="*/ 76 h 287"/>
                <a:gd name="T28" fmla="*/ 320 w 345"/>
                <a:gd name="T29" fmla="*/ 51 h 287"/>
                <a:gd name="T30" fmla="*/ 122 w 345"/>
                <a:gd name="T31" fmla="*/ 28 h 287"/>
                <a:gd name="T32" fmla="*/ 130 w 345"/>
                <a:gd name="T33" fmla="*/ 21 h 287"/>
                <a:gd name="T34" fmla="*/ 215 w 345"/>
                <a:gd name="T35" fmla="*/ 21 h 287"/>
                <a:gd name="T36" fmla="*/ 222 w 345"/>
                <a:gd name="T37" fmla="*/ 28 h 287"/>
                <a:gd name="T38" fmla="*/ 222 w 345"/>
                <a:gd name="T39" fmla="*/ 51 h 287"/>
                <a:gd name="T40" fmla="*/ 122 w 345"/>
                <a:gd name="T41" fmla="*/ 51 h 287"/>
                <a:gd name="T42" fmla="*/ 122 w 345"/>
                <a:gd name="T43" fmla="*/ 28 h 287"/>
                <a:gd name="T44" fmla="*/ 343 w 345"/>
                <a:gd name="T45" fmla="*/ 140 h 287"/>
                <a:gd name="T46" fmla="*/ 337 w 345"/>
                <a:gd name="T47" fmla="*/ 151 h 287"/>
                <a:gd name="T48" fmla="*/ 318 w 345"/>
                <a:gd name="T49" fmla="*/ 167 h 287"/>
                <a:gd name="T50" fmla="*/ 271 w 345"/>
                <a:gd name="T51" fmla="*/ 186 h 287"/>
                <a:gd name="T52" fmla="*/ 196 w 345"/>
                <a:gd name="T53" fmla="*/ 197 h 287"/>
                <a:gd name="T54" fmla="*/ 196 w 345"/>
                <a:gd name="T55" fmla="*/ 223 h 287"/>
                <a:gd name="T56" fmla="*/ 148 w 345"/>
                <a:gd name="T57" fmla="*/ 223 h 287"/>
                <a:gd name="T58" fmla="*/ 148 w 345"/>
                <a:gd name="T59" fmla="*/ 196 h 287"/>
                <a:gd name="T60" fmla="*/ 73 w 345"/>
                <a:gd name="T61" fmla="*/ 186 h 287"/>
                <a:gd name="T62" fmla="*/ 27 w 345"/>
                <a:gd name="T63" fmla="*/ 167 h 287"/>
                <a:gd name="T64" fmla="*/ 8 w 345"/>
                <a:gd name="T65" fmla="*/ 151 h 287"/>
                <a:gd name="T66" fmla="*/ 1 w 345"/>
                <a:gd name="T67" fmla="*/ 140 h 287"/>
                <a:gd name="T68" fmla="*/ 0 w 345"/>
                <a:gd name="T69" fmla="*/ 127 h 287"/>
                <a:gd name="T70" fmla="*/ 10 w 345"/>
                <a:gd name="T71" fmla="*/ 149 h 287"/>
                <a:gd name="T72" fmla="*/ 29 w 345"/>
                <a:gd name="T73" fmla="*/ 163 h 287"/>
                <a:gd name="T74" fmla="*/ 75 w 345"/>
                <a:gd name="T75" fmla="*/ 178 h 287"/>
                <a:gd name="T76" fmla="*/ 123 w 345"/>
                <a:gd name="T77" fmla="*/ 185 h 287"/>
                <a:gd name="T78" fmla="*/ 148 w 345"/>
                <a:gd name="T79" fmla="*/ 186 h 287"/>
                <a:gd name="T80" fmla="*/ 148 w 345"/>
                <a:gd name="T81" fmla="*/ 163 h 287"/>
                <a:gd name="T82" fmla="*/ 196 w 345"/>
                <a:gd name="T83" fmla="*/ 163 h 287"/>
                <a:gd name="T84" fmla="*/ 196 w 345"/>
                <a:gd name="T85" fmla="*/ 186 h 287"/>
                <a:gd name="T86" fmla="*/ 221 w 345"/>
                <a:gd name="T87" fmla="*/ 185 h 287"/>
                <a:gd name="T88" fmla="*/ 269 w 345"/>
                <a:gd name="T89" fmla="*/ 178 h 287"/>
                <a:gd name="T90" fmla="*/ 315 w 345"/>
                <a:gd name="T91" fmla="*/ 163 h 287"/>
                <a:gd name="T92" fmla="*/ 335 w 345"/>
                <a:gd name="T93" fmla="*/ 149 h 287"/>
                <a:gd name="T94" fmla="*/ 345 w 345"/>
                <a:gd name="T95" fmla="*/ 127 h 287"/>
                <a:gd name="T96" fmla="*/ 343 w 345"/>
                <a:gd name="T97" fmla="*/ 14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5" h="287">
                  <a:moveTo>
                    <a:pt x="320" y="51"/>
                  </a:moveTo>
                  <a:cubicBezTo>
                    <a:pt x="243" y="51"/>
                    <a:pt x="243" y="51"/>
                    <a:pt x="243" y="51"/>
                  </a:cubicBezTo>
                  <a:cubicBezTo>
                    <a:pt x="243" y="28"/>
                    <a:pt x="243" y="28"/>
                    <a:pt x="243" y="28"/>
                  </a:cubicBezTo>
                  <a:cubicBezTo>
                    <a:pt x="243" y="12"/>
                    <a:pt x="230" y="0"/>
                    <a:pt x="215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14" y="0"/>
                    <a:pt x="101" y="12"/>
                    <a:pt x="101" y="28"/>
                  </a:cubicBezTo>
                  <a:cubicBezTo>
                    <a:pt x="101" y="51"/>
                    <a:pt x="101" y="51"/>
                    <a:pt x="101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1" y="51"/>
                    <a:pt x="0" y="62"/>
                    <a:pt x="0" y="76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75"/>
                    <a:pt x="11" y="287"/>
                    <a:pt x="25" y="287"/>
                  </a:cubicBezTo>
                  <a:cubicBezTo>
                    <a:pt x="320" y="287"/>
                    <a:pt x="320" y="287"/>
                    <a:pt x="320" y="287"/>
                  </a:cubicBezTo>
                  <a:cubicBezTo>
                    <a:pt x="333" y="287"/>
                    <a:pt x="345" y="275"/>
                    <a:pt x="345" y="262"/>
                  </a:cubicBezTo>
                  <a:cubicBezTo>
                    <a:pt x="345" y="76"/>
                    <a:pt x="345" y="76"/>
                    <a:pt x="345" y="76"/>
                  </a:cubicBezTo>
                  <a:cubicBezTo>
                    <a:pt x="345" y="62"/>
                    <a:pt x="333" y="51"/>
                    <a:pt x="320" y="51"/>
                  </a:cubicBezTo>
                  <a:close/>
                  <a:moveTo>
                    <a:pt x="122" y="28"/>
                  </a:moveTo>
                  <a:cubicBezTo>
                    <a:pt x="122" y="24"/>
                    <a:pt x="126" y="21"/>
                    <a:pt x="130" y="21"/>
                  </a:cubicBezTo>
                  <a:cubicBezTo>
                    <a:pt x="215" y="21"/>
                    <a:pt x="215" y="21"/>
                    <a:pt x="215" y="21"/>
                  </a:cubicBezTo>
                  <a:cubicBezTo>
                    <a:pt x="219" y="21"/>
                    <a:pt x="222" y="24"/>
                    <a:pt x="222" y="28"/>
                  </a:cubicBezTo>
                  <a:cubicBezTo>
                    <a:pt x="222" y="51"/>
                    <a:pt x="222" y="51"/>
                    <a:pt x="222" y="51"/>
                  </a:cubicBezTo>
                  <a:cubicBezTo>
                    <a:pt x="122" y="51"/>
                    <a:pt x="122" y="51"/>
                    <a:pt x="122" y="51"/>
                  </a:cubicBezTo>
                  <a:lnTo>
                    <a:pt x="122" y="28"/>
                  </a:lnTo>
                  <a:close/>
                  <a:moveTo>
                    <a:pt x="343" y="140"/>
                  </a:moveTo>
                  <a:cubicBezTo>
                    <a:pt x="342" y="144"/>
                    <a:pt x="339" y="147"/>
                    <a:pt x="337" y="151"/>
                  </a:cubicBezTo>
                  <a:cubicBezTo>
                    <a:pt x="332" y="157"/>
                    <a:pt x="325" y="163"/>
                    <a:pt x="318" y="167"/>
                  </a:cubicBezTo>
                  <a:cubicBezTo>
                    <a:pt x="303" y="176"/>
                    <a:pt x="287" y="181"/>
                    <a:pt x="271" y="186"/>
                  </a:cubicBezTo>
                  <a:cubicBezTo>
                    <a:pt x="247" y="192"/>
                    <a:pt x="222" y="195"/>
                    <a:pt x="196" y="197"/>
                  </a:cubicBezTo>
                  <a:cubicBezTo>
                    <a:pt x="196" y="223"/>
                    <a:pt x="196" y="223"/>
                    <a:pt x="196" y="223"/>
                  </a:cubicBezTo>
                  <a:cubicBezTo>
                    <a:pt x="148" y="223"/>
                    <a:pt x="148" y="223"/>
                    <a:pt x="148" y="223"/>
                  </a:cubicBezTo>
                  <a:cubicBezTo>
                    <a:pt x="148" y="196"/>
                    <a:pt x="148" y="196"/>
                    <a:pt x="148" y="196"/>
                  </a:cubicBezTo>
                  <a:cubicBezTo>
                    <a:pt x="123" y="195"/>
                    <a:pt x="98" y="192"/>
                    <a:pt x="73" y="186"/>
                  </a:cubicBezTo>
                  <a:cubicBezTo>
                    <a:pt x="57" y="181"/>
                    <a:pt x="41" y="176"/>
                    <a:pt x="27" y="167"/>
                  </a:cubicBezTo>
                  <a:cubicBezTo>
                    <a:pt x="20" y="163"/>
                    <a:pt x="13" y="157"/>
                    <a:pt x="8" y="151"/>
                  </a:cubicBezTo>
                  <a:cubicBezTo>
                    <a:pt x="5" y="147"/>
                    <a:pt x="3" y="144"/>
                    <a:pt x="1" y="140"/>
                  </a:cubicBezTo>
                  <a:cubicBezTo>
                    <a:pt x="0" y="136"/>
                    <a:pt x="0" y="131"/>
                    <a:pt x="0" y="127"/>
                  </a:cubicBezTo>
                  <a:cubicBezTo>
                    <a:pt x="0" y="136"/>
                    <a:pt x="4" y="143"/>
                    <a:pt x="10" y="149"/>
                  </a:cubicBezTo>
                  <a:cubicBezTo>
                    <a:pt x="15" y="155"/>
                    <a:pt x="22" y="159"/>
                    <a:pt x="29" y="163"/>
                  </a:cubicBezTo>
                  <a:cubicBezTo>
                    <a:pt x="44" y="170"/>
                    <a:pt x="59" y="174"/>
                    <a:pt x="75" y="178"/>
                  </a:cubicBezTo>
                  <a:cubicBezTo>
                    <a:pt x="91" y="181"/>
                    <a:pt x="107" y="183"/>
                    <a:pt x="123" y="185"/>
                  </a:cubicBezTo>
                  <a:cubicBezTo>
                    <a:pt x="132" y="185"/>
                    <a:pt x="140" y="186"/>
                    <a:pt x="148" y="186"/>
                  </a:cubicBezTo>
                  <a:cubicBezTo>
                    <a:pt x="148" y="163"/>
                    <a:pt x="148" y="163"/>
                    <a:pt x="148" y="163"/>
                  </a:cubicBezTo>
                  <a:cubicBezTo>
                    <a:pt x="196" y="163"/>
                    <a:pt x="196" y="163"/>
                    <a:pt x="196" y="163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205" y="186"/>
                    <a:pt x="213" y="185"/>
                    <a:pt x="221" y="185"/>
                  </a:cubicBezTo>
                  <a:cubicBezTo>
                    <a:pt x="237" y="183"/>
                    <a:pt x="253" y="181"/>
                    <a:pt x="269" y="178"/>
                  </a:cubicBezTo>
                  <a:cubicBezTo>
                    <a:pt x="285" y="174"/>
                    <a:pt x="301" y="170"/>
                    <a:pt x="315" y="163"/>
                  </a:cubicBezTo>
                  <a:cubicBezTo>
                    <a:pt x="322" y="159"/>
                    <a:pt x="329" y="155"/>
                    <a:pt x="335" y="149"/>
                  </a:cubicBezTo>
                  <a:cubicBezTo>
                    <a:pt x="340" y="143"/>
                    <a:pt x="344" y="136"/>
                    <a:pt x="345" y="127"/>
                  </a:cubicBezTo>
                  <a:cubicBezTo>
                    <a:pt x="345" y="131"/>
                    <a:pt x="344" y="136"/>
                    <a:pt x="343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84" name="Freeform 7">
              <a:extLst>
                <a:ext uri="{FF2B5EF4-FFF2-40B4-BE49-F238E27FC236}">
                  <a16:creationId xmlns:a16="http://schemas.microsoft.com/office/drawing/2014/main" id="{FA88A140-FE10-4828-8362-3C6F23EF3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325" y="2659635"/>
              <a:ext cx="53273" cy="71561"/>
            </a:xfrm>
            <a:custGeom>
              <a:avLst/>
              <a:gdLst>
                <a:gd name="T0" fmla="*/ 0 w 67"/>
                <a:gd name="T1" fmla="*/ 30 h 90"/>
                <a:gd name="T2" fmla="*/ 0 w 67"/>
                <a:gd name="T3" fmla="*/ 54 h 90"/>
                <a:gd name="T4" fmla="*/ 0 w 67"/>
                <a:gd name="T5" fmla="*/ 90 h 90"/>
                <a:gd name="T6" fmla="*/ 67 w 67"/>
                <a:gd name="T7" fmla="*/ 90 h 90"/>
                <a:gd name="T8" fmla="*/ 67 w 67"/>
                <a:gd name="T9" fmla="*/ 54 h 90"/>
                <a:gd name="T10" fmla="*/ 67 w 67"/>
                <a:gd name="T11" fmla="*/ 30 h 90"/>
                <a:gd name="T12" fmla="*/ 67 w 67"/>
                <a:gd name="T13" fmla="*/ 0 h 90"/>
                <a:gd name="T14" fmla="*/ 0 w 67"/>
                <a:gd name="T15" fmla="*/ 0 h 90"/>
                <a:gd name="T16" fmla="*/ 0 w 67"/>
                <a:gd name="T1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90">
                  <a:moveTo>
                    <a:pt x="0" y="30"/>
                  </a:moveTo>
                  <a:lnTo>
                    <a:pt x="0" y="54"/>
                  </a:lnTo>
                  <a:lnTo>
                    <a:pt x="0" y="90"/>
                  </a:lnTo>
                  <a:lnTo>
                    <a:pt x="67" y="90"/>
                  </a:lnTo>
                  <a:lnTo>
                    <a:pt x="67" y="54"/>
                  </a:lnTo>
                  <a:lnTo>
                    <a:pt x="67" y="30"/>
                  </a:lnTo>
                  <a:lnTo>
                    <a:pt x="67" y="0"/>
                  </a:lnTo>
                  <a:lnTo>
                    <a:pt x="0" y="0"/>
                  </a:ln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</p:spTree>
    <p:extLst>
      <p:ext uri="{BB962C8B-B14F-4D97-AF65-F5344CB8AC3E}">
        <p14:creationId xmlns:p14="http://schemas.microsoft.com/office/powerpoint/2010/main" val="597186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12E192D-373D-4435-94E2-EE7922EFBEA5}"/>
              </a:ext>
            </a:extLst>
          </p:cNvPr>
          <p:cNvSpPr/>
          <p:nvPr/>
        </p:nvSpPr>
        <p:spPr>
          <a:xfrm>
            <a:off x="5757584" y="2835275"/>
            <a:ext cx="209320" cy="190182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12700" dir="126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27E59FC-6DB9-417A-9962-0DB6CD6BEF95}"/>
              </a:ext>
            </a:extLst>
          </p:cNvPr>
          <p:cNvSpPr/>
          <p:nvPr/>
        </p:nvSpPr>
        <p:spPr>
          <a:xfrm>
            <a:off x="5764716" y="4765519"/>
            <a:ext cx="843118" cy="847593"/>
          </a:xfrm>
          <a:custGeom>
            <a:avLst/>
            <a:gdLst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2381 w 843118"/>
              <a:gd name="connsiteY12" fmla="*/ 109955 h 847593"/>
              <a:gd name="connsiteX13" fmla="*/ 3640 w 843118"/>
              <a:gd name="connsiteY13" fmla="*/ 103584 h 847593"/>
              <a:gd name="connsiteX14" fmla="*/ 0 w 843118"/>
              <a:gd name="connsiteY14" fmla="*/ 82674 h 847593"/>
              <a:gd name="connsiteX15" fmla="*/ 108054 w 843118"/>
              <a:gd name="connsiteY15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3640 w 843118"/>
              <a:gd name="connsiteY12" fmla="*/ 103584 h 847593"/>
              <a:gd name="connsiteX13" fmla="*/ 0 w 843118"/>
              <a:gd name="connsiteY13" fmla="*/ 82674 h 847593"/>
              <a:gd name="connsiteX14" fmla="*/ 108054 w 843118"/>
              <a:gd name="connsiteY14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3640 w 843118"/>
              <a:gd name="connsiteY11" fmla="*/ 103584 h 847593"/>
              <a:gd name="connsiteX12" fmla="*/ 0 w 843118"/>
              <a:gd name="connsiteY12" fmla="*/ 82674 h 847593"/>
              <a:gd name="connsiteX13" fmla="*/ 108054 w 843118"/>
              <a:gd name="connsiteY13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81375 w 843118"/>
              <a:gd name="connsiteY3" fmla="*/ 673244 h 847593"/>
              <a:gd name="connsiteX4" fmla="*/ 843118 w 843118"/>
              <a:gd name="connsiteY4" fmla="*/ 756853 h 847593"/>
              <a:gd name="connsiteX5" fmla="*/ 742024 w 843118"/>
              <a:gd name="connsiteY5" fmla="*/ 847593 h 847593"/>
              <a:gd name="connsiteX6" fmla="*/ 727485 w 843118"/>
              <a:gd name="connsiteY6" fmla="*/ 844958 h 847593"/>
              <a:gd name="connsiteX7" fmla="*/ 705666 w 843118"/>
              <a:gd name="connsiteY7" fmla="*/ 847559 h 847593"/>
              <a:gd name="connsiteX8" fmla="*/ 26463 w 843118"/>
              <a:gd name="connsiteY8" fmla="*/ 234692 h 847593"/>
              <a:gd name="connsiteX9" fmla="*/ 12255 w 843118"/>
              <a:gd name="connsiteY9" fmla="*/ 153075 h 847593"/>
              <a:gd name="connsiteX10" fmla="*/ 3640 w 843118"/>
              <a:gd name="connsiteY10" fmla="*/ 103584 h 847593"/>
              <a:gd name="connsiteX11" fmla="*/ 0 w 843118"/>
              <a:gd name="connsiteY11" fmla="*/ 82674 h 847593"/>
              <a:gd name="connsiteX12" fmla="*/ 108054 w 843118"/>
              <a:gd name="connsiteY12" fmla="*/ 932 h 847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3118" h="847593">
                <a:moveTo>
                  <a:pt x="108054" y="932"/>
                </a:moveTo>
                <a:cubicBezTo>
                  <a:pt x="148240" y="6428"/>
                  <a:pt x="185448" y="35140"/>
                  <a:pt x="198249" y="58495"/>
                </a:cubicBezTo>
                <a:cubicBezTo>
                  <a:pt x="225749" y="379999"/>
                  <a:pt x="444848" y="634729"/>
                  <a:pt x="715064" y="652885"/>
                </a:cubicBezTo>
                <a:lnTo>
                  <a:pt x="781375" y="673244"/>
                </a:lnTo>
                <a:cubicBezTo>
                  <a:pt x="817659" y="687019"/>
                  <a:pt x="843118" y="719268"/>
                  <a:pt x="843118" y="756853"/>
                </a:cubicBezTo>
                <a:cubicBezTo>
                  <a:pt x="843118" y="806967"/>
                  <a:pt x="797857" y="847593"/>
                  <a:pt x="742024" y="847593"/>
                </a:cubicBezTo>
                <a:lnTo>
                  <a:pt x="727485" y="844958"/>
                </a:lnTo>
                <a:lnTo>
                  <a:pt x="705666" y="847559"/>
                </a:lnTo>
                <a:cubicBezTo>
                  <a:pt x="383985" y="827775"/>
                  <a:pt x="114892" y="577210"/>
                  <a:pt x="26463" y="234692"/>
                </a:cubicBezTo>
                <a:lnTo>
                  <a:pt x="12255" y="153075"/>
                </a:lnTo>
                <a:lnTo>
                  <a:pt x="3640" y="103584"/>
                </a:lnTo>
                <a:lnTo>
                  <a:pt x="0" y="82674"/>
                </a:lnTo>
                <a:cubicBezTo>
                  <a:pt x="24707" y="13159"/>
                  <a:pt x="67869" y="-4563"/>
                  <a:pt x="108054" y="93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127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A6C2CED-E731-4613-B87E-D1DE635A2A33}"/>
              </a:ext>
            </a:extLst>
          </p:cNvPr>
          <p:cNvSpPr/>
          <p:nvPr/>
        </p:nvSpPr>
        <p:spPr>
          <a:xfrm flipH="1">
            <a:off x="6688408" y="4765519"/>
            <a:ext cx="843118" cy="847593"/>
          </a:xfrm>
          <a:custGeom>
            <a:avLst/>
            <a:gdLst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2381 w 843118"/>
              <a:gd name="connsiteY12" fmla="*/ 109955 h 847593"/>
              <a:gd name="connsiteX13" fmla="*/ 3640 w 843118"/>
              <a:gd name="connsiteY13" fmla="*/ 103584 h 847593"/>
              <a:gd name="connsiteX14" fmla="*/ 0 w 843118"/>
              <a:gd name="connsiteY14" fmla="*/ 82674 h 847593"/>
              <a:gd name="connsiteX15" fmla="*/ 108054 w 843118"/>
              <a:gd name="connsiteY15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3640 w 843118"/>
              <a:gd name="connsiteY12" fmla="*/ 103584 h 847593"/>
              <a:gd name="connsiteX13" fmla="*/ 0 w 843118"/>
              <a:gd name="connsiteY13" fmla="*/ 82674 h 847593"/>
              <a:gd name="connsiteX14" fmla="*/ 108054 w 843118"/>
              <a:gd name="connsiteY14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3640 w 843118"/>
              <a:gd name="connsiteY11" fmla="*/ 103584 h 847593"/>
              <a:gd name="connsiteX12" fmla="*/ 0 w 843118"/>
              <a:gd name="connsiteY12" fmla="*/ 82674 h 847593"/>
              <a:gd name="connsiteX13" fmla="*/ 108054 w 843118"/>
              <a:gd name="connsiteY13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81375 w 843118"/>
              <a:gd name="connsiteY3" fmla="*/ 673244 h 847593"/>
              <a:gd name="connsiteX4" fmla="*/ 843118 w 843118"/>
              <a:gd name="connsiteY4" fmla="*/ 756853 h 847593"/>
              <a:gd name="connsiteX5" fmla="*/ 742024 w 843118"/>
              <a:gd name="connsiteY5" fmla="*/ 847593 h 847593"/>
              <a:gd name="connsiteX6" fmla="*/ 727485 w 843118"/>
              <a:gd name="connsiteY6" fmla="*/ 844958 h 847593"/>
              <a:gd name="connsiteX7" fmla="*/ 705666 w 843118"/>
              <a:gd name="connsiteY7" fmla="*/ 847559 h 847593"/>
              <a:gd name="connsiteX8" fmla="*/ 26463 w 843118"/>
              <a:gd name="connsiteY8" fmla="*/ 234692 h 847593"/>
              <a:gd name="connsiteX9" fmla="*/ 12255 w 843118"/>
              <a:gd name="connsiteY9" fmla="*/ 153075 h 847593"/>
              <a:gd name="connsiteX10" fmla="*/ 3640 w 843118"/>
              <a:gd name="connsiteY10" fmla="*/ 103584 h 847593"/>
              <a:gd name="connsiteX11" fmla="*/ 0 w 843118"/>
              <a:gd name="connsiteY11" fmla="*/ 82674 h 847593"/>
              <a:gd name="connsiteX12" fmla="*/ 108054 w 843118"/>
              <a:gd name="connsiteY12" fmla="*/ 932 h 847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3118" h="847593">
                <a:moveTo>
                  <a:pt x="108054" y="932"/>
                </a:moveTo>
                <a:cubicBezTo>
                  <a:pt x="148240" y="6428"/>
                  <a:pt x="185448" y="35140"/>
                  <a:pt x="198249" y="58495"/>
                </a:cubicBezTo>
                <a:cubicBezTo>
                  <a:pt x="225749" y="379999"/>
                  <a:pt x="444848" y="634729"/>
                  <a:pt x="715064" y="652885"/>
                </a:cubicBezTo>
                <a:lnTo>
                  <a:pt x="781375" y="673244"/>
                </a:lnTo>
                <a:cubicBezTo>
                  <a:pt x="817659" y="687019"/>
                  <a:pt x="843118" y="719268"/>
                  <a:pt x="843118" y="756853"/>
                </a:cubicBezTo>
                <a:cubicBezTo>
                  <a:pt x="843118" y="806967"/>
                  <a:pt x="797857" y="847593"/>
                  <a:pt x="742024" y="847593"/>
                </a:cubicBezTo>
                <a:lnTo>
                  <a:pt x="727485" y="844958"/>
                </a:lnTo>
                <a:lnTo>
                  <a:pt x="705666" y="847559"/>
                </a:lnTo>
                <a:cubicBezTo>
                  <a:pt x="383985" y="827775"/>
                  <a:pt x="114892" y="577210"/>
                  <a:pt x="26463" y="234692"/>
                </a:cubicBezTo>
                <a:lnTo>
                  <a:pt x="12255" y="153075"/>
                </a:lnTo>
                <a:lnTo>
                  <a:pt x="3640" y="103584"/>
                </a:lnTo>
                <a:lnTo>
                  <a:pt x="0" y="82674"/>
                </a:lnTo>
                <a:cubicBezTo>
                  <a:pt x="24707" y="13159"/>
                  <a:pt x="67869" y="-4563"/>
                  <a:pt x="108054" y="93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254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00A5D55-9BB5-4966-A0A4-23A434E0AAB4}"/>
              </a:ext>
            </a:extLst>
          </p:cNvPr>
          <p:cNvSpPr txBox="1"/>
          <p:nvPr/>
        </p:nvSpPr>
        <p:spPr>
          <a:xfrm>
            <a:off x="3355759" y="4053981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2E0291-9C14-45F6-8CBB-48D812CC7CF3}"/>
              </a:ext>
            </a:extLst>
          </p:cNvPr>
          <p:cNvSpPr txBox="1"/>
          <p:nvPr/>
        </p:nvSpPr>
        <p:spPr>
          <a:xfrm>
            <a:off x="4315656" y="5785224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A4BEAB3-5443-4BA7-8398-75DD9AA388CD}"/>
              </a:ext>
            </a:extLst>
          </p:cNvPr>
          <p:cNvSpPr txBox="1"/>
          <p:nvPr/>
        </p:nvSpPr>
        <p:spPr>
          <a:xfrm>
            <a:off x="7784077" y="4478978"/>
            <a:ext cx="167498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kern="0" dirty="0">
                <a:latin typeface="Arial" panose="020B0604020202020204" pitchFamily="34" charset="0"/>
                <a:cs typeface="Arial" pitchFamily="34" charset="0"/>
              </a:rPr>
              <a:t>Header</a:t>
            </a:r>
          </a:p>
        </p:txBody>
      </p:sp>
      <p:sp>
        <p:nvSpPr>
          <p:cNvPr id="26" name="Shape">
            <a:extLst>
              <a:ext uri="{FF2B5EF4-FFF2-40B4-BE49-F238E27FC236}">
                <a16:creationId xmlns:a16="http://schemas.microsoft.com/office/drawing/2014/main" id="{F6248BD3-234A-4CBE-B76D-5BCD0501C2FA}"/>
              </a:ext>
            </a:extLst>
          </p:cNvPr>
          <p:cNvSpPr/>
          <p:nvPr/>
        </p:nvSpPr>
        <p:spPr>
          <a:xfrm flipH="1">
            <a:off x="5740984" y="1138589"/>
            <a:ext cx="3266491" cy="2044043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7" name="Shape">
            <a:extLst>
              <a:ext uri="{FF2B5EF4-FFF2-40B4-BE49-F238E27FC236}">
                <a16:creationId xmlns:a16="http://schemas.microsoft.com/office/drawing/2014/main" id="{EE603F4C-B9EB-4DD2-9D35-4FA17FA16576}"/>
              </a:ext>
            </a:extLst>
          </p:cNvPr>
          <p:cNvSpPr/>
          <p:nvPr/>
        </p:nvSpPr>
        <p:spPr>
          <a:xfrm>
            <a:off x="2724150" y="1138589"/>
            <a:ext cx="3266491" cy="2044043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55CEA1FC-D158-432F-B6BF-9A4CEB02141A}"/>
              </a:ext>
            </a:extLst>
          </p:cNvPr>
          <p:cNvSpPr/>
          <p:nvPr/>
        </p:nvSpPr>
        <p:spPr>
          <a:xfrm>
            <a:off x="3648581" y="1138589"/>
            <a:ext cx="2204916" cy="20412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729" y="20286"/>
                  <a:pt x="2465" y="19363"/>
                  <a:pt x="4495" y="19363"/>
                </a:cubicBezTo>
                <a:cubicBezTo>
                  <a:pt x="6522" y="19363"/>
                  <a:pt x="8260" y="20286"/>
                  <a:pt x="8989" y="21600"/>
                </a:cubicBezTo>
                <a:cubicBezTo>
                  <a:pt x="11014" y="9031"/>
                  <a:pt x="15891" y="14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9" name="Shape">
            <a:extLst>
              <a:ext uri="{FF2B5EF4-FFF2-40B4-BE49-F238E27FC236}">
                <a16:creationId xmlns:a16="http://schemas.microsoft.com/office/drawing/2014/main" id="{C15BEEA2-93AC-4E5A-8FB3-6AEF644112F7}"/>
              </a:ext>
            </a:extLst>
          </p:cNvPr>
          <p:cNvSpPr/>
          <p:nvPr/>
        </p:nvSpPr>
        <p:spPr>
          <a:xfrm>
            <a:off x="4565856" y="1138591"/>
            <a:ext cx="1300624" cy="20415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21379" y="4"/>
                </a:moveTo>
                <a:cubicBezTo>
                  <a:pt x="11698" y="142"/>
                  <a:pt x="3432" y="9033"/>
                  <a:pt x="0" y="21599"/>
                </a:cubicBezTo>
                <a:cubicBezTo>
                  <a:pt x="1196" y="20286"/>
                  <a:pt x="4053" y="19363"/>
                  <a:pt x="7384" y="19363"/>
                </a:cubicBezTo>
                <a:cubicBezTo>
                  <a:pt x="10715" y="19363"/>
                  <a:pt x="13572" y="20286"/>
                  <a:pt x="14768" y="21599"/>
                </a:cubicBezTo>
                <a:cubicBezTo>
                  <a:pt x="15863" y="8950"/>
                  <a:pt x="18507" y="22"/>
                  <a:pt x="21600" y="2"/>
                </a:cubicBezTo>
                <a:cubicBezTo>
                  <a:pt x="21525" y="-1"/>
                  <a:pt x="21451" y="2"/>
                  <a:pt x="21379" y="4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4DBCDABD-F7CD-4D43-B79B-D9CED7F4F008}"/>
              </a:ext>
            </a:extLst>
          </p:cNvPr>
          <p:cNvSpPr/>
          <p:nvPr/>
        </p:nvSpPr>
        <p:spPr>
          <a:xfrm>
            <a:off x="5863882" y="1138589"/>
            <a:ext cx="1300105" cy="20414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53" y="19363"/>
                </a:moveTo>
                <a:cubicBezTo>
                  <a:pt x="17554" y="19363"/>
                  <a:pt x="20384" y="20269"/>
                  <a:pt x="21600" y="21562"/>
                </a:cubicBezTo>
                <a:cubicBezTo>
                  <a:pt x="18132" y="8922"/>
                  <a:pt x="9773" y="8"/>
                  <a:pt x="6" y="0"/>
                </a:cubicBezTo>
                <a:cubicBezTo>
                  <a:pt x="3" y="0"/>
                  <a:pt x="0" y="0"/>
                  <a:pt x="0" y="0"/>
                </a:cubicBezTo>
                <a:cubicBezTo>
                  <a:pt x="3094" y="13"/>
                  <a:pt x="5742" y="8942"/>
                  <a:pt x="6838" y="21600"/>
                </a:cubicBezTo>
                <a:lnTo>
                  <a:pt x="6866" y="21600"/>
                </a:lnTo>
                <a:cubicBezTo>
                  <a:pt x="8063" y="20289"/>
                  <a:pt x="10921" y="19363"/>
                  <a:pt x="14253" y="19363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118166B5-493E-4290-9684-9D2EF6131D01}"/>
              </a:ext>
            </a:extLst>
          </p:cNvPr>
          <p:cNvSpPr/>
          <p:nvPr/>
        </p:nvSpPr>
        <p:spPr>
          <a:xfrm>
            <a:off x="5863882" y="1138589"/>
            <a:ext cx="2221184" cy="20416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23" y="19364"/>
                </a:moveTo>
                <a:cubicBezTo>
                  <a:pt x="19144" y="19364"/>
                  <a:pt x="20875" y="20287"/>
                  <a:pt x="21600" y="21600"/>
                </a:cubicBezTo>
                <a:cubicBezTo>
                  <a:pt x="18101" y="8923"/>
                  <a:pt x="9751" y="0"/>
                  <a:pt x="8" y="0"/>
                </a:cubicBezTo>
                <a:cubicBezTo>
                  <a:pt x="5" y="0"/>
                  <a:pt x="3" y="0"/>
                  <a:pt x="0" y="0"/>
                </a:cubicBezTo>
                <a:cubicBezTo>
                  <a:pt x="5722" y="8"/>
                  <a:pt x="10620" y="8938"/>
                  <a:pt x="12646" y="21597"/>
                </a:cubicBezTo>
                <a:cubicBezTo>
                  <a:pt x="13370" y="20289"/>
                  <a:pt x="15102" y="19364"/>
                  <a:pt x="17123" y="19364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2" name="Shape">
            <a:extLst>
              <a:ext uri="{FF2B5EF4-FFF2-40B4-BE49-F238E27FC236}">
                <a16:creationId xmlns:a16="http://schemas.microsoft.com/office/drawing/2014/main" id="{86207A28-00C5-4B6A-975F-B5FFC5EEE3AA}"/>
              </a:ext>
            </a:extLst>
          </p:cNvPr>
          <p:cNvSpPr/>
          <p:nvPr/>
        </p:nvSpPr>
        <p:spPr>
          <a:xfrm>
            <a:off x="5448514" y="1138589"/>
            <a:ext cx="823989" cy="20414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19363"/>
                </a:moveTo>
                <a:cubicBezTo>
                  <a:pt x="15684" y="19363"/>
                  <a:pt x="19853" y="20287"/>
                  <a:pt x="21600" y="21600"/>
                </a:cubicBezTo>
                <a:cubicBezTo>
                  <a:pt x="19871" y="8942"/>
                  <a:pt x="15693" y="10"/>
                  <a:pt x="10811" y="0"/>
                </a:cubicBezTo>
                <a:cubicBezTo>
                  <a:pt x="10802" y="0"/>
                  <a:pt x="10793" y="0"/>
                  <a:pt x="10784" y="0"/>
                </a:cubicBezTo>
                <a:cubicBezTo>
                  <a:pt x="5902" y="23"/>
                  <a:pt x="1729" y="8949"/>
                  <a:pt x="0" y="21600"/>
                </a:cubicBezTo>
                <a:lnTo>
                  <a:pt x="45" y="21600"/>
                </a:lnTo>
                <a:cubicBezTo>
                  <a:pt x="1788" y="20289"/>
                  <a:pt x="5957" y="19363"/>
                  <a:pt x="10820" y="19363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D33E63-4A84-44E7-8417-9B5D547F1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7-Step Umbrella Infographic</a:t>
            </a:r>
            <a:endParaRPr lang="en-GB" dirty="0"/>
          </a:p>
        </p:txBody>
      </p:sp>
      <p:sp>
        <p:nvSpPr>
          <p:cNvPr id="4" name="Shape">
            <a:extLst>
              <a:ext uri="{FF2B5EF4-FFF2-40B4-BE49-F238E27FC236}">
                <a16:creationId xmlns:a16="http://schemas.microsoft.com/office/drawing/2014/main" id="{3A3C5F78-AD3F-4675-8FD2-12BB769DD0D5}"/>
              </a:ext>
            </a:extLst>
          </p:cNvPr>
          <p:cNvSpPr/>
          <p:nvPr/>
        </p:nvSpPr>
        <p:spPr>
          <a:xfrm flipH="1">
            <a:off x="5831680" y="1140112"/>
            <a:ext cx="2664619" cy="1247328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61C68EA2-6FA3-4307-BDD7-F54323DBA3B9}"/>
              </a:ext>
            </a:extLst>
          </p:cNvPr>
          <p:cNvSpPr/>
          <p:nvPr/>
        </p:nvSpPr>
        <p:spPr>
          <a:xfrm>
            <a:off x="3228186" y="1140112"/>
            <a:ext cx="2686839" cy="1247328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" name="Shape">
            <a:extLst>
              <a:ext uri="{FF2B5EF4-FFF2-40B4-BE49-F238E27FC236}">
                <a16:creationId xmlns:a16="http://schemas.microsoft.com/office/drawing/2014/main" id="{33E2D10A-8BE3-44C0-A632-E571529A119D}"/>
              </a:ext>
            </a:extLst>
          </p:cNvPr>
          <p:cNvSpPr/>
          <p:nvPr/>
        </p:nvSpPr>
        <p:spPr>
          <a:xfrm>
            <a:off x="3988594" y="1140112"/>
            <a:ext cx="1863325" cy="12455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729" y="20286"/>
                  <a:pt x="2465" y="19363"/>
                  <a:pt x="4495" y="19363"/>
                </a:cubicBezTo>
                <a:cubicBezTo>
                  <a:pt x="6522" y="19363"/>
                  <a:pt x="8260" y="20286"/>
                  <a:pt x="8989" y="21600"/>
                </a:cubicBezTo>
                <a:cubicBezTo>
                  <a:pt x="11014" y="9031"/>
                  <a:pt x="15891" y="14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Shape">
            <a:extLst>
              <a:ext uri="{FF2B5EF4-FFF2-40B4-BE49-F238E27FC236}">
                <a16:creationId xmlns:a16="http://schemas.microsoft.com/office/drawing/2014/main" id="{D3CB9C92-1B4C-4646-AC8F-887E626E2400}"/>
              </a:ext>
            </a:extLst>
          </p:cNvPr>
          <p:cNvSpPr/>
          <p:nvPr/>
        </p:nvSpPr>
        <p:spPr>
          <a:xfrm>
            <a:off x="4760119" y="1140113"/>
            <a:ext cx="1102683" cy="12458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21379" y="4"/>
                </a:moveTo>
                <a:cubicBezTo>
                  <a:pt x="11698" y="142"/>
                  <a:pt x="3432" y="9033"/>
                  <a:pt x="0" y="21599"/>
                </a:cubicBezTo>
                <a:cubicBezTo>
                  <a:pt x="1196" y="20286"/>
                  <a:pt x="4053" y="19363"/>
                  <a:pt x="7384" y="19363"/>
                </a:cubicBezTo>
                <a:cubicBezTo>
                  <a:pt x="10715" y="19363"/>
                  <a:pt x="13572" y="20286"/>
                  <a:pt x="14768" y="21599"/>
                </a:cubicBezTo>
                <a:cubicBezTo>
                  <a:pt x="15863" y="8950"/>
                  <a:pt x="18507" y="22"/>
                  <a:pt x="21600" y="2"/>
                </a:cubicBezTo>
                <a:cubicBezTo>
                  <a:pt x="21525" y="-1"/>
                  <a:pt x="21451" y="2"/>
                  <a:pt x="21379" y="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" name="Shape">
            <a:extLst>
              <a:ext uri="{FF2B5EF4-FFF2-40B4-BE49-F238E27FC236}">
                <a16:creationId xmlns:a16="http://schemas.microsoft.com/office/drawing/2014/main" id="{36D2214A-33B5-40DA-880A-CF250810F284}"/>
              </a:ext>
            </a:extLst>
          </p:cNvPr>
          <p:cNvSpPr/>
          <p:nvPr/>
        </p:nvSpPr>
        <p:spPr>
          <a:xfrm>
            <a:off x="5860624" y="1140112"/>
            <a:ext cx="1104532" cy="1245742"/>
          </a:xfrm>
          <a:custGeom>
            <a:avLst/>
            <a:gdLst>
              <a:gd name="connsiteX0" fmla="*/ 14253 w 21600"/>
              <a:gd name="connsiteY0" fmla="*/ 19363 h 21600"/>
              <a:gd name="connsiteX1" fmla="*/ 21600 w 21600"/>
              <a:gd name="connsiteY1" fmla="*/ 21562 h 21600"/>
              <a:gd name="connsiteX2" fmla="*/ 6 w 21600"/>
              <a:gd name="connsiteY2" fmla="*/ 0 h 21600"/>
              <a:gd name="connsiteX3" fmla="*/ 0 w 21600"/>
              <a:gd name="connsiteY3" fmla="*/ 0 h 21600"/>
              <a:gd name="connsiteX4" fmla="*/ 6838 w 21600"/>
              <a:gd name="connsiteY4" fmla="*/ 21600 h 21600"/>
              <a:gd name="connsiteX5" fmla="*/ 6866 w 21600"/>
              <a:gd name="connsiteY5" fmla="*/ 21600 h 21600"/>
              <a:gd name="connsiteX6" fmla="*/ 14253 w 21600"/>
              <a:gd name="connsiteY6" fmla="*/ 19363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00" h="21600" extrusionOk="0">
                <a:moveTo>
                  <a:pt x="14253" y="19363"/>
                </a:moveTo>
                <a:cubicBezTo>
                  <a:pt x="17554" y="19363"/>
                  <a:pt x="20384" y="20269"/>
                  <a:pt x="21600" y="21562"/>
                </a:cubicBezTo>
                <a:cubicBezTo>
                  <a:pt x="18132" y="8922"/>
                  <a:pt x="9773" y="8"/>
                  <a:pt x="6" y="0"/>
                </a:cubicBezTo>
                <a:lnTo>
                  <a:pt x="0" y="0"/>
                </a:lnTo>
                <a:cubicBezTo>
                  <a:pt x="3234" y="13"/>
                  <a:pt x="5742" y="8942"/>
                  <a:pt x="6838" y="21600"/>
                </a:cubicBezTo>
                <a:lnTo>
                  <a:pt x="6866" y="21600"/>
                </a:lnTo>
                <a:cubicBezTo>
                  <a:pt x="8063" y="20289"/>
                  <a:pt x="10921" y="19363"/>
                  <a:pt x="14253" y="19363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8C4D9778-DDD1-4490-B2DA-CE1A45917497}"/>
              </a:ext>
            </a:extLst>
          </p:cNvPr>
          <p:cNvSpPr/>
          <p:nvPr/>
        </p:nvSpPr>
        <p:spPr>
          <a:xfrm>
            <a:off x="5886449" y="1140112"/>
            <a:ext cx="1852613" cy="1245888"/>
          </a:xfrm>
          <a:custGeom>
            <a:avLst/>
            <a:gdLst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1600" extrusionOk="0">
                <a:moveTo>
                  <a:pt x="17123" y="19364"/>
                </a:moveTo>
                <a:cubicBezTo>
                  <a:pt x="18620" y="19378"/>
                  <a:pt x="20875" y="20287"/>
                  <a:pt x="21600" y="21600"/>
                </a:cubicBezTo>
                <a:cubicBezTo>
                  <a:pt x="18406" y="9006"/>
                  <a:pt x="9751" y="0"/>
                  <a:pt x="8" y="0"/>
                </a:cubicBezTo>
                <a:lnTo>
                  <a:pt x="0" y="0"/>
                </a:lnTo>
                <a:cubicBezTo>
                  <a:pt x="5722" y="545"/>
                  <a:pt x="9981" y="8814"/>
                  <a:pt x="12618" y="21514"/>
                </a:cubicBezTo>
                <a:cubicBezTo>
                  <a:pt x="13342" y="20206"/>
                  <a:pt x="15626" y="19350"/>
                  <a:pt x="17123" y="1936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0" name="Shape">
            <a:extLst>
              <a:ext uri="{FF2B5EF4-FFF2-40B4-BE49-F238E27FC236}">
                <a16:creationId xmlns:a16="http://schemas.microsoft.com/office/drawing/2014/main" id="{E482A2E0-262F-41E5-85C0-BAFA2EDE1605}"/>
              </a:ext>
            </a:extLst>
          </p:cNvPr>
          <p:cNvSpPr/>
          <p:nvPr/>
        </p:nvSpPr>
        <p:spPr>
          <a:xfrm>
            <a:off x="5512368" y="1140112"/>
            <a:ext cx="702695" cy="12457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19363"/>
                </a:moveTo>
                <a:cubicBezTo>
                  <a:pt x="15684" y="19363"/>
                  <a:pt x="19853" y="20287"/>
                  <a:pt x="21600" y="21600"/>
                </a:cubicBezTo>
                <a:cubicBezTo>
                  <a:pt x="19871" y="8942"/>
                  <a:pt x="15693" y="10"/>
                  <a:pt x="10811" y="0"/>
                </a:cubicBezTo>
                <a:cubicBezTo>
                  <a:pt x="10802" y="0"/>
                  <a:pt x="10793" y="0"/>
                  <a:pt x="10784" y="0"/>
                </a:cubicBezTo>
                <a:cubicBezTo>
                  <a:pt x="5902" y="23"/>
                  <a:pt x="1729" y="8949"/>
                  <a:pt x="0" y="21600"/>
                </a:cubicBezTo>
                <a:lnTo>
                  <a:pt x="45" y="21600"/>
                </a:lnTo>
                <a:cubicBezTo>
                  <a:pt x="1788" y="20289"/>
                  <a:pt x="5957" y="19363"/>
                  <a:pt x="10820" y="19363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9" name="Freeform 65">
            <a:extLst>
              <a:ext uri="{FF2B5EF4-FFF2-40B4-BE49-F238E27FC236}">
                <a16:creationId xmlns:a16="http://schemas.microsoft.com/office/drawing/2014/main" id="{63A80D81-6DB8-4345-9370-6EA98985A607}"/>
              </a:ext>
            </a:extLst>
          </p:cNvPr>
          <p:cNvSpPr>
            <a:spLocks/>
          </p:cNvSpPr>
          <p:nvPr/>
        </p:nvSpPr>
        <p:spPr bwMode="auto">
          <a:xfrm>
            <a:off x="3309667" y="2500414"/>
            <a:ext cx="271536" cy="277803"/>
          </a:xfrm>
          <a:custGeom>
            <a:avLst/>
            <a:gdLst>
              <a:gd name="T0" fmla="*/ 690 w 1300"/>
              <a:gd name="T1" fmla="*/ 1330 h 1330"/>
              <a:gd name="T2" fmla="*/ 194 w 1300"/>
              <a:gd name="T3" fmla="*/ 1330 h 1330"/>
              <a:gd name="T4" fmla="*/ 142 w 1300"/>
              <a:gd name="T5" fmla="*/ 1328 h 1330"/>
              <a:gd name="T6" fmla="*/ 90 w 1300"/>
              <a:gd name="T7" fmla="*/ 1318 h 1330"/>
              <a:gd name="T8" fmla="*/ 68 w 1300"/>
              <a:gd name="T9" fmla="*/ 1308 h 1330"/>
              <a:gd name="T10" fmla="*/ 32 w 1300"/>
              <a:gd name="T11" fmla="*/ 1284 h 1330"/>
              <a:gd name="T12" fmla="*/ 10 w 1300"/>
              <a:gd name="T13" fmla="*/ 1254 h 1330"/>
              <a:gd name="T14" fmla="*/ 0 w 1300"/>
              <a:gd name="T15" fmla="*/ 1212 h 1330"/>
              <a:gd name="T16" fmla="*/ 0 w 1300"/>
              <a:gd name="T17" fmla="*/ 1188 h 1330"/>
              <a:gd name="T18" fmla="*/ 76 w 1300"/>
              <a:gd name="T19" fmla="*/ 208 h 1330"/>
              <a:gd name="T20" fmla="*/ 80 w 1300"/>
              <a:gd name="T21" fmla="*/ 162 h 1330"/>
              <a:gd name="T22" fmla="*/ 84 w 1300"/>
              <a:gd name="T23" fmla="*/ 118 h 1330"/>
              <a:gd name="T24" fmla="*/ 90 w 1300"/>
              <a:gd name="T25" fmla="*/ 82 h 1330"/>
              <a:gd name="T26" fmla="*/ 102 w 1300"/>
              <a:gd name="T27" fmla="*/ 54 h 1330"/>
              <a:gd name="T28" fmla="*/ 118 w 1300"/>
              <a:gd name="T29" fmla="*/ 32 h 1330"/>
              <a:gd name="T30" fmla="*/ 140 w 1300"/>
              <a:gd name="T31" fmla="*/ 18 h 1330"/>
              <a:gd name="T32" fmla="*/ 168 w 1300"/>
              <a:gd name="T33" fmla="*/ 8 h 1330"/>
              <a:gd name="T34" fmla="*/ 202 w 1300"/>
              <a:gd name="T35" fmla="*/ 2 h 1330"/>
              <a:gd name="T36" fmla="*/ 246 w 1300"/>
              <a:gd name="T37" fmla="*/ 0 h 1330"/>
              <a:gd name="T38" fmla="*/ 1156 w 1300"/>
              <a:gd name="T39" fmla="*/ 0 h 1330"/>
              <a:gd name="T40" fmla="*/ 1172 w 1300"/>
              <a:gd name="T41" fmla="*/ 0 h 1330"/>
              <a:gd name="T42" fmla="*/ 1198 w 1300"/>
              <a:gd name="T43" fmla="*/ 6 h 1330"/>
              <a:gd name="T44" fmla="*/ 1212 w 1300"/>
              <a:gd name="T45" fmla="*/ 22 h 1330"/>
              <a:gd name="T46" fmla="*/ 1218 w 1300"/>
              <a:gd name="T47" fmla="*/ 46 h 1330"/>
              <a:gd name="T48" fmla="*/ 1220 w 1300"/>
              <a:gd name="T49" fmla="*/ 64 h 1330"/>
              <a:gd name="T50" fmla="*/ 1296 w 1300"/>
              <a:gd name="T51" fmla="*/ 1056 h 1330"/>
              <a:gd name="T52" fmla="*/ 1296 w 1300"/>
              <a:gd name="T53" fmla="*/ 1070 h 1330"/>
              <a:gd name="T54" fmla="*/ 1300 w 1300"/>
              <a:gd name="T55" fmla="*/ 1102 h 1330"/>
              <a:gd name="T56" fmla="*/ 1298 w 1300"/>
              <a:gd name="T57" fmla="*/ 1142 h 1330"/>
              <a:gd name="T58" fmla="*/ 1292 w 1300"/>
              <a:gd name="T59" fmla="*/ 1154 h 1330"/>
              <a:gd name="T60" fmla="*/ 1282 w 1300"/>
              <a:gd name="T61" fmla="*/ 1162 h 1330"/>
              <a:gd name="T62" fmla="*/ 1242 w 1300"/>
              <a:gd name="T63" fmla="*/ 1166 h 1330"/>
              <a:gd name="T64" fmla="*/ 1210 w 1300"/>
              <a:gd name="T65" fmla="*/ 1166 h 1330"/>
              <a:gd name="T66" fmla="*/ 214 w 1300"/>
              <a:gd name="T67" fmla="*/ 1166 h 1330"/>
              <a:gd name="T68" fmla="*/ 158 w 1300"/>
              <a:gd name="T69" fmla="*/ 1168 h 1330"/>
              <a:gd name="T70" fmla="*/ 126 w 1300"/>
              <a:gd name="T71" fmla="*/ 1178 h 1330"/>
              <a:gd name="T72" fmla="*/ 114 w 1300"/>
              <a:gd name="T73" fmla="*/ 1188 h 1330"/>
              <a:gd name="T74" fmla="*/ 106 w 1300"/>
              <a:gd name="T75" fmla="*/ 1204 h 1330"/>
              <a:gd name="T76" fmla="*/ 104 w 1300"/>
              <a:gd name="T77" fmla="*/ 1222 h 1330"/>
              <a:gd name="T78" fmla="*/ 106 w 1300"/>
              <a:gd name="T79" fmla="*/ 1232 h 1330"/>
              <a:gd name="T80" fmla="*/ 110 w 1300"/>
              <a:gd name="T81" fmla="*/ 1250 h 1330"/>
              <a:gd name="T82" fmla="*/ 120 w 1300"/>
              <a:gd name="T83" fmla="*/ 1262 h 1330"/>
              <a:gd name="T84" fmla="*/ 142 w 1300"/>
              <a:gd name="T85" fmla="*/ 1274 h 1330"/>
              <a:gd name="T86" fmla="*/ 178 w 1300"/>
              <a:gd name="T87" fmla="*/ 1280 h 1330"/>
              <a:gd name="T88" fmla="*/ 216 w 1300"/>
              <a:gd name="T89" fmla="*/ 1280 h 1330"/>
              <a:gd name="T90" fmla="*/ 1198 w 1300"/>
              <a:gd name="T91" fmla="*/ 1282 h 1330"/>
              <a:gd name="T92" fmla="*/ 1222 w 1300"/>
              <a:gd name="T93" fmla="*/ 1280 h 1330"/>
              <a:gd name="T94" fmla="*/ 1246 w 1300"/>
              <a:gd name="T95" fmla="*/ 1282 h 1330"/>
              <a:gd name="T96" fmla="*/ 1268 w 1300"/>
              <a:gd name="T97" fmla="*/ 1282 h 1330"/>
              <a:gd name="T98" fmla="*/ 1276 w 1300"/>
              <a:gd name="T99" fmla="*/ 1288 h 1330"/>
              <a:gd name="T100" fmla="*/ 1280 w 1300"/>
              <a:gd name="T101" fmla="*/ 1300 h 1330"/>
              <a:gd name="T102" fmla="*/ 1280 w 1300"/>
              <a:gd name="T103" fmla="*/ 1308 h 1330"/>
              <a:gd name="T104" fmla="*/ 1274 w 1300"/>
              <a:gd name="T105" fmla="*/ 1320 h 1330"/>
              <a:gd name="T106" fmla="*/ 1266 w 1300"/>
              <a:gd name="T107" fmla="*/ 1326 h 1330"/>
              <a:gd name="T108" fmla="*/ 1244 w 1300"/>
              <a:gd name="T109" fmla="*/ 1330 h 1330"/>
              <a:gd name="T110" fmla="*/ 1038 w 1300"/>
              <a:gd name="T111" fmla="*/ 1330 h 1330"/>
              <a:gd name="T112" fmla="*/ 690 w 1300"/>
              <a:gd name="T113" fmla="*/ 1330 h 1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00" h="1330">
                <a:moveTo>
                  <a:pt x="690" y="1330"/>
                </a:moveTo>
                <a:lnTo>
                  <a:pt x="690" y="1330"/>
                </a:lnTo>
                <a:lnTo>
                  <a:pt x="194" y="1330"/>
                </a:lnTo>
                <a:lnTo>
                  <a:pt x="194" y="1330"/>
                </a:lnTo>
                <a:lnTo>
                  <a:pt x="168" y="1330"/>
                </a:lnTo>
                <a:lnTo>
                  <a:pt x="142" y="1328"/>
                </a:lnTo>
                <a:lnTo>
                  <a:pt x="116" y="1324"/>
                </a:lnTo>
                <a:lnTo>
                  <a:pt x="90" y="1318"/>
                </a:lnTo>
                <a:lnTo>
                  <a:pt x="90" y="1318"/>
                </a:lnTo>
                <a:lnTo>
                  <a:pt x="68" y="1308"/>
                </a:lnTo>
                <a:lnTo>
                  <a:pt x="48" y="1298"/>
                </a:lnTo>
                <a:lnTo>
                  <a:pt x="32" y="1284"/>
                </a:lnTo>
                <a:lnTo>
                  <a:pt x="20" y="1270"/>
                </a:lnTo>
                <a:lnTo>
                  <a:pt x="10" y="1254"/>
                </a:lnTo>
                <a:lnTo>
                  <a:pt x="4" y="1234"/>
                </a:lnTo>
                <a:lnTo>
                  <a:pt x="0" y="1212"/>
                </a:lnTo>
                <a:lnTo>
                  <a:pt x="0" y="1188"/>
                </a:lnTo>
                <a:lnTo>
                  <a:pt x="0" y="1188"/>
                </a:lnTo>
                <a:lnTo>
                  <a:pt x="38" y="698"/>
                </a:lnTo>
                <a:lnTo>
                  <a:pt x="76" y="208"/>
                </a:lnTo>
                <a:lnTo>
                  <a:pt x="76" y="208"/>
                </a:lnTo>
                <a:lnTo>
                  <a:pt x="80" y="162"/>
                </a:lnTo>
                <a:lnTo>
                  <a:pt x="80" y="162"/>
                </a:lnTo>
                <a:lnTo>
                  <a:pt x="84" y="118"/>
                </a:lnTo>
                <a:lnTo>
                  <a:pt x="86" y="98"/>
                </a:lnTo>
                <a:lnTo>
                  <a:pt x="90" y="82"/>
                </a:lnTo>
                <a:lnTo>
                  <a:pt x="96" y="68"/>
                </a:lnTo>
                <a:lnTo>
                  <a:pt x="102" y="54"/>
                </a:lnTo>
                <a:lnTo>
                  <a:pt x="108" y="42"/>
                </a:lnTo>
                <a:lnTo>
                  <a:pt x="118" y="32"/>
                </a:lnTo>
                <a:lnTo>
                  <a:pt x="128" y="24"/>
                </a:lnTo>
                <a:lnTo>
                  <a:pt x="140" y="18"/>
                </a:lnTo>
                <a:lnTo>
                  <a:pt x="152" y="12"/>
                </a:lnTo>
                <a:lnTo>
                  <a:pt x="168" y="8"/>
                </a:lnTo>
                <a:lnTo>
                  <a:pt x="184" y="4"/>
                </a:lnTo>
                <a:lnTo>
                  <a:pt x="202" y="2"/>
                </a:lnTo>
                <a:lnTo>
                  <a:pt x="246" y="0"/>
                </a:lnTo>
                <a:lnTo>
                  <a:pt x="246" y="0"/>
                </a:lnTo>
                <a:lnTo>
                  <a:pt x="700" y="0"/>
                </a:lnTo>
                <a:lnTo>
                  <a:pt x="1156" y="0"/>
                </a:lnTo>
                <a:lnTo>
                  <a:pt x="1156" y="0"/>
                </a:lnTo>
                <a:lnTo>
                  <a:pt x="1172" y="0"/>
                </a:lnTo>
                <a:lnTo>
                  <a:pt x="1186" y="2"/>
                </a:lnTo>
                <a:lnTo>
                  <a:pt x="1198" y="6"/>
                </a:lnTo>
                <a:lnTo>
                  <a:pt x="1206" y="14"/>
                </a:lnTo>
                <a:lnTo>
                  <a:pt x="1212" y="22"/>
                </a:lnTo>
                <a:lnTo>
                  <a:pt x="1216" y="32"/>
                </a:lnTo>
                <a:lnTo>
                  <a:pt x="1218" y="46"/>
                </a:lnTo>
                <a:lnTo>
                  <a:pt x="1220" y="64"/>
                </a:lnTo>
                <a:lnTo>
                  <a:pt x="1220" y="64"/>
                </a:lnTo>
                <a:lnTo>
                  <a:pt x="1256" y="560"/>
                </a:lnTo>
                <a:lnTo>
                  <a:pt x="1296" y="1056"/>
                </a:lnTo>
                <a:lnTo>
                  <a:pt x="1296" y="1056"/>
                </a:lnTo>
                <a:lnTo>
                  <a:pt x="1296" y="1070"/>
                </a:lnTo>
                <a:lnTo>
                  <a:pt x="1296" y="1070"/>
                </a:lnTo>
                <a:lnTo>
                  <a:pt x="1300" y="1102"/>
                </a:lnTo>
                <a:lnTo>
                  <a:pt x="1300" y="1126"/>
                </a:lnTo>
                <a:lnTo>
                  <a:pt x="1298" y="1142"/>
                </a:lnTo>
                <a:lnTo>
                  <a:pt x="1296" y="1150"/>
                </a:lnTo>
                <a:lnTo>
                  <a:pt x="1292" y="1154"/>
                </a:lnTo>
                <a:lnTo>
                  <a:pt x="1288" y="1158"/>
                </a:lnTo>
                <a:lnTo>
                  <a:pt x="1282" y="1162"/>
                </a:lnTo>
                <a:lnTo>
                  <a:pt x="1266" y="1166"/>
                </a:lnTo>
                <a:lnTo>
                  <a:pt x="1242" y="1166"/>
                </a:lnTo>
                <a:lnTo>
                  <a:pt x="1210" y="1166"/>
                </a:lnTo>
                <a:lnTo>
                  <a:pt x="1210" y="1166"/>
                </a:lnTo>
                <a:lnTo>
                  <a:pt x="214" y="1166"/>
                </a:lnTo>
                <a:lnTo>
                  <a:pt x="214" y="1166"/>
                </a:lnTo>
                <a:lnTo>
                  <a:pt x="178" y="1168"/>
                </a:lnTo>
                <a:lnTo>
                  <a:pt x="158" y="1168"/>
                </a:lnTo>
                <a:lnTo>
                  <a:pt x="142" y="1172"/>
                </a:lnTo>
                <a:lnTo>
                  <a:pt x="126" y="1178"/>
                </a:lnTo>
                <a:lnTo>
                  <a:pt x="120" y="1184"/>
                </a:lnTo>
                <a:lnTo>
                  <a:pt x="114" y="1188"/>
                </a:lnTo>
                <a:lnTo>
                  <a:pt x="110" y="1196"/>
                </a:lnTo>
                <a:lnTo>
                  <a:pt x="106" y="1204"/>
                </a:lnTo>
                <a:lnTo>
                  <a:pt x="104" y="1212"/>
                </a:lnTo>
                <a:lnTo>
                  <a:pt x="104" y="1222"/>
                </a:lnTo>
                <a:lnTo>
                  <a:pt x="104" y="1222"/>
                </a:lnTo>
                <a:lnTo>
                  <a:pt x="106" y="1232"/>
                </a:lnTo>
                <a:lnTo>
                  <a:pt x="108" y="1242"/>
                </a:lnTo>
                <a:lnTo>
                  <a:pt x="110" y="1250"/>
                </a:lnTo>
                <a:lnTo>
                  <a:pt x="116" y="1256"/>
                </a:lnTo>
                <a:lnTo>
                  <a:pt x="120" y="1262"/>
                </a:lnTo>
                <a:lnTo>
                  <a:pt x="128" y="1266"/>
                </a:lnTo>
                <a:lnTo>
                  <a:pt x="142" y="1274"/>
                </a:lnTo>
                <a:lnTo>
                  <a:pt x="160" y="1278"/>
                </a:lnTo>
                <a:lnTo>
                  <a:pt x="178" y="1280"/>
                </a:lnTo>
                <a:lnTo>
                  <a:pt x="216" y="1280"/>
                </a:lnTo>
                <a:lnTo>
                  <a:pt x="216" y="1280"/>
                </a:lnTo>
                <a:lnTo>
                  <a:pt x="706" y="1282"/>
                </a:lnTo>
                <a:lnTo>
                  <a:pt x="1198" y="1282"/>
                </a:lnTo>
                <a:lnTo>
                  <a:pt x="1198" y="1282"/>
                </a:lnTo>
                <a:lnTo>
                  <a:pt x="1222" y="1280"/>
                </a:lnTo>
                <a:lnTo>
                  <a:pt x="1246" y="1282"/>
                </a:lnTo>
                <a:lnTo>
                  <a:pt x="1246" y="1282"/>
                </a:lnTo>
                <a:lnTo>
                  <a:pt x="1256" y="1282"/>
                </a:lnTo>
                <a:lnTo>
                  <a:pt x="1268" y="1282"/>
                </a:lnTo>
                <a:lnTo>
                  <a:pt x="1272" y="1284"/>
                </a:lnTo>
                <a:lnTo>
                  <a:pt x="1276" y="1288"/>
                </a:lnTo>
                <a:lnTo>
                  <a:pt x="1278" y="1292"/>
                </a:lnTo>
                <a:lnTo>
                  <a:pt x="1280" y="1300"/>
                </a:lnTo>
                <a:lnTo>
                  <a:pt x="1280" y="1300"/>
                </a:lnTo>
                <a:lnTo>
                  <a:pt x="1280" y="1308"/>
                </a:lnTo>
                <a:lnTo>
                  <a:pt x="1278" y="1314"/>
                </a:lnTo>
                <a:lnTo>
                  <a:pt x="1274" y="1320"/>
                </a:lnTo>
                <a:lnTo>
                  <a:pt x="1270" y="1324"/>
                </a:lnTo>
                <a:lnTo>
                  <a:pt x="1266" y="1326"/>
                </a:lnTo>
                <a:lnTo>
                  <a:pt x="1260" y="1330"/>
                </a:lnTo>
                <a:lnTo>
                  <a:pt x="1244" y="1330"/>
                </a:lnTo>
                <a:lnTo>
                  <a:pt x="1244" y="1330"/>
                </a:lnTo>
                <a:lnTo>
                  <a:pt x="1038" y="1330"/>
                </a:lnTo>
                <a:lnTo>
                  <a:pt x="1038" y="1330"/>
                </a:lnTo>
                <a:lnTo>
                  <a:pt x="690" y="1330"/>
                </a:lnTo>
                <a:lnTo>
                  <a:pt x="690" y="133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50" name="Freeform 8">
            <a:extLst>
              <a:ext uri="{FF2B5EF4-FFF2-40B4-BE49-F238E27FC236}">
                <a16:creationId xmlns:a16="http://schemas.microsoft.com/office/drawing/2014/main" id="{A8F6C00F-4E0C-4EEE-BA7C-F4884A44B674}"/>
              </a:ext>
            </a:extLst>
          </p:cNvPr>
          <p:cNvSpPr>
            <a:spLocks noEditPoints="1"/>
          </p:cNvSpPr>
          <p:nvPr/>
        </p:nvSpPr>
        <p:spPr bwMode="auto">
          <a:xfrm>
            <a:off x="4083407" y="2464386"/>
            <a:ext cx="318905" cy="349859"/>
          </a:xfrm>
          <a:custGeom>
            <a:avLst/>
            <a:gdLst>
              <a:gd name="T0" fmla="*/ 1583 w 1800"/>
              <a:gd name="T1" fmla="*/ 316 h 1970"/>
              <a:gd name="T2" fmla="*/ 1467 w 1800"/>
              <a:gd name="T3" fmla="*/ 227 h 1970"/>
              <a:gd name="T4" fmla="*/ 264 w 1800"/>
              <a:gd name="T5" fmla="*/ 638 h 1970"/>
              <a:gd name="T6" fmla="*/ 488 w 1800"/>
              <a:gd name="T7" fmla="*/ 1770 h 1970"/>
              <a:gd name="T8" fmla="*/ 1262 w 1800"/>
              <a:gd name="T9" fmla="*/ 1832 h 1970"/>
              <a:gd name="T10" fmla="*/ 1405 w 1800"/>
              <a:gd name="T11" fmla="*/ 1647 h 1970"/>
              <a:gd name="T12" fmla="*/ 1322 w 1800"/>
              <a:gd name="T13" fmla="*/ 1590 h 1970"/>
              <a:gd name="T14" fmla="*/ 1243 w 1800"/>
              <a:gd name="T15" fmla="*/ 1582 h 1970"/>
              <a:gd name="T16" fmla="*/ 1089 w 1800"/>
              <a:gd name="T17" fmla="*/ 1477 h 1970"/>
              <a:gd name="T18" fmla="*/ 1204 w 1800"/>
              <a:gd name="T19" fmla="*/ 1226 h 1970"/>
              <a:gd name="T20" fmla="*/ 1688 w 1800"/>
              <a:gd name="T21" fmla="*/ 1041 h 1970"/>
              <a:gd name="T22" fmla="*/ 1792 w 1800"/>
              <a:gd name="T23" fmla="*/ 799 h 1970"/>
              <a:gd name="T24" fmla="*/ 1583 w 1800"/>
              <a:gd name="T25" fmla="*/ 316 h 1970"/>
              <a:gd name="T26" fmla="*/ 386 w 1800"/>
              <a:gd name="T27" fmla="*/ 758 h 1970"/>
              <a:gd name="T28" fmla="*/ 538 w 1800"/>
              <a:gd name="T29" fmla="*/ 910 h 1970"/>
              <a:gd name="T30" fmla="*/ 386 w 1800"/>
              <a:gd name="T31" fmla="*/ 1062 h 1970"/>
              <a:gd name="T32" fmla="*/ 234 w 1800"/>
              <a:gd name="T33" fmla="*/ 910 h 1970"/>
              <a:gd name="T34" fmla="*/ 386 w 1800"/>
              <a:gd name="T35" fmla="*/ 758 h 1970"/>
              <a:gd name="T36" fmla="*/ 400 w 1800"/>
              <a:gd name="T37" fmla="*/ 1500 h 1970"/>
              <a:gd name="T38" fmla="*/ 248 w 1800"/>
              <a:gd name="T39" fmla="*/ 1348 h 1970"/>
              <a:gd name="T40" fmla="*/ 400 w 1800"/>
              <a:gd name="T41" fmla="*/ 1196 h 1970"/>
              <a:gd name="T42" fmla="*/ 552 w 1800"/>
              <a:gd name="T43" fmla="*/ 1348 h 1970"/>
              <a:gd name="T44" fmla="*/ 400 w 1800"/>
              <a:gd name="T45" fmla="*/ 1500 h 1970"/>
              <a:gd name="T46" fmla="*/ 652 w 1800"/>
              <a:gd name="T47" fmla="*/ 694 h 1970"/>
              <a:gd name="T48" fmla="*/ 500 w 1800"/>
              <a:gd name="T49" fmla="*/ 542 h 1970"/>
              <a:gd name="T50" fmla="*/ 652 w 1800"/>
              <a:gd name="T51" fmla="*/ 390 h 1970"/>
              <a:gd name="T52" fmla="*/ 804 w 1800"/>
              <a:gd name="T53" fmla="*/ 542 h 1970"/>
              <a:gd name="T54" fmla="*/ 652 w 1800"/>
              <a:gd name="T55" fmla="*/ 694 h 1970"/>
              <a:gd name="T56" fmla="*/ 1066 w 1800"/>
              <a:gd name="T57" fmla="*/ 514 h 1970"/>
              <a:gd name="T58" fmla="*/ 914 w 1800"/>
              <a:gd name="T59" fmla="*/ 362 h 1970"/>
              <a:gd name="T60" fmla="*/ 1066 w 1800"/>
              <a:gd name="T61" fmla="*/ 210 h 1970"/>
              <a:gd name="T62" fmla="*/ 1218 w 1800"/>
              <a:gd name="T63" fmla="*/ 362 h 1970"/>
              <a:gd name="T64" fmla="*/ 1066 w 1800"/>
              <a:gd name="T65" fmla="*/ 514 h 1970"/>
              <a:gd name="T66" fmla="*/ 1469 w 1800"/>
              <a:gd name="T67" fmla="*/ 1038 h 1970"/>
              <a:gd name="T68" fmla="*/ 1150 w 1800"/>
              <a:gd name="T69" fmla="*/ 862 h 1970"/>
              <a:gd name="T70" fmla="*/ 1356 w 1800"/>
              <a:gd name="T71" fmla="*/ 561 h 1970"/>
              <a:gd name="T72" fmla="*/ 1676 w 1800"/>
              <a:gd name="T73" fmla="*/ 738 h 1970"/>
              <a:gd name="T74" fmla="*/ 1469 w 1800"/>
              <a:gd name="T75" fmla="*/ 1038 h 1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00" h="1970">
                <a:moveTo>
                  <a:pt x="1583" y="316"/>
                </a:moveTo>
                <a:cubicBezTo>
                  <a:pt x="1548" y="282"/>
                  <a:pt x="1508" y="252"/>
                  <a:pt x="1467" y="227"/>
                </a:cubicBezTo>
                <a:cubicBezTo>
                  <a:pt x="1100" y="0"/>
                  <a:pt x="529" y="210"/>
                  <a:pt x="264" y="638"/>
                </a:cubicBezTo>
                <a:cubicBezTo>
                  <a:pt x="0" y="1066"/>
                  <a:pt x="122" y="1543"/>
                  <a:pt x="488" y="1770"/>
                </a:cubicBezTo>
                <a:cubicBezTo>
                  <a:pt x="743" y="1928"/>
                  <a:pt x="1021" y="1970"/>
                  <a:pt x="1262" y="1832"/>
                </a:cubicBezTo>
                <a:cubicBezTo>
                  <a:pt x="1324" y="1796"/>
                  <a:pt x="1441" y="1738"/>
                  <a:pt x="1405" y="1647"/>
                </a:cubicBezTo>
                <a:cubicBezTo>
                  <a:pt x="1389" y="1607"/>
                  <a:pt x="1358" y="1594"/>
                  <a:pt x="1322" y="1590"/>
                </a:cubicBezTo>
                <a:cubicBezTo>
                  <a:pt x="1296" y="1586"/>
                  <a:pt x="1268" y="1586"/>
                  <a:pt x="1243" y="1582"/>
                </a:cubicBezTo>
                <a:cubicBezTo>
                  <a:pt x="1178" y="1572"/>
                  <a:pt x="1114" y="1542"/>
                  <a:pt x="1089" y="1477"/>
                </a:cubicBezTo>
                <a:cubicBezTo>
                  <a:pt x="1047" y="1367"/>
                  <a:pt x="1108" y="1275"/>
                  <a:pt x="1204" y="1226"/>
                </a:cubicBezTo>
                <a:cubicBezTo>
                  <a:pt x="1360" y="1148"/>
                  <a:pt x="1558" y="1173"/>
                  <a:pt x="1688" y="1041"/>
                </a:cubicBezTo>
                <a:cubicBezTo>
                  <a:pt x="1751" y="977"/>
                  <a:pt x="1788" y="889"/>
                  <a:pt x="1792" y="799"/>
                </a:cubicBezTo>
                <a:cubicBezTo>
                  <a:pt x="1800" y="618"/>
                  <a:pt x="1712" y="441"/>
                  <a:pt x="1583" y="316"/>
                </a:cubicBezTo>
                <a:close/>
                <a:moveTo>
                  <a:pt x="386" y="758"/>
                </a:moveTo>
                <a:cubicBezTo>
                  <a:pt x="470" y="758"/>
                  <a:pt x="538" y="826"/>
                  <a:pt x="538" y="910"/>
                </a:cubicBezTo>
                <a:cubicBezTo>
                  <a:pt x="538" y="994"/>
                  <a:pt x="470" y="1062"/>
                  <a:pt x="386" y="1062"/>
                </a:cubicBezTo>
                <a:cubicBezTo>
                  <a:pt x="303" y="1062"/>
                  <a:pt x="234" y="994"/>
                  <a:pt x="234" y="910"/>
                </a:cubicBezTo>
                <a:cubicBezTo>
                  <a:pt x="234" y="826"/>
                  <a:pt x="303" y="758"/>
                  <a:pt x="386" y="758"/>
                </a:cubicBezTo>
                <a:close/>
                <a:moveTo>
                  <a:pt x="400" y="1500"/>
                </a:moveTo>
                <a:cubicBezTo>
                  <a:pt x="317" y="1500"/>
                  <a:pt x="248" y="1432"/>
                  <a:pt x="248" y="1348"/>
                </a:cubicBezTo>
                <a:cubicBezTo>
                  <a:pt x="248" y="1264"/>
                  <a:pt x="317" y="1196"/>
                  <a:pt x="400" y="1196"/>
                </a:cubicBezTo>
                <a:cubicBezTo>
                  <a:pt x="484" y="1196"/>
                  <a:pt x="552" y="1264"/>
                  <a:pt x="552" y="1348"/>
                </a:cubicBezTo>
                <a:cubicBezTo>
                  <a:pt x="552" y="1432"/>
                  <a:pt x="484" y="1500"/>
                  <a:pt x="400" y="1500"/>
                </a:cubicBezTo>
                <a:close/>
                <a:moveTo>
                  <a:pt x="652" y="694"/>
                </a:moveTo>
                <a:cubicBezTo>
                  <a:pt x="569" y="694"/>
                  <a:pt x="500" y="626"/>
                  <a:pt x="500" y="542"/>
                </a:cubicBezTo>
                <a:cubicBezTo>
                  <a:pt x="500" y="458"/>
                  <a:pt x="569" y="390"/>
                  <a:pt x="652" y="390"/>
                </a:cubicBezTo>
                <a:cubicBezTo>
                  <a:pt x="736" y="390"/>
                  <a:pt x="804" y="458"/>
                  <a:pt x="804" y="542"/>
                </a:cubicBezTo>
                <a:cubicBezTo>
                  <a:pt x="804" y="626"/>
                  <a:pt x="736" y="694"/>
                  <a:pt x="652" y="694"/>
                </a:cubicBezTo>
                <a:close/>
                <a:moveTo>
                  <a:pt x="1066" y="514"/>
                </a:moveTo>
                <a:cubicBezTo>
                  <a:pt x="983" y="514"/>
                  <a:pt x="914" y="446"/>
                  <a:pt x="914" y="362"/>
                </a:cubicBezTo>
                <a:cubicBezTo>
                  <a:pt x="914" y="278"/>
                  <a:pt x="983" y="210"/>
                  <a:pt x="1066" y="210"/>
                </a:cubicBezTo>
                <a:cubicBezTo>
                  <a:pt x="1150" y="210"/>
                  <a:pt x="1218" y="278"/>
                  <a:pt x="1218" y="362"/>
                </a:cubicBezTo>
                <a:cubicBezTo>
                  <a:pt x="1218" y="446"/>
                  <a:pt x="1150" y="514"/>
                  <a:pt x="1066" y="514"/>
                </a:cubicBezTo>
                <a:close/>
                <a:moveTo>
                  <a:pt x="1469" y="1038"/>
                </a:moveTo>
                <a:cubicBezTo>
                  <a:pt x="1323" y="1072"/>
                  <a:pt x="1181" y="993"/>
                  <a:pt x="1150" y="862"/>
                </a:cubicBezTo>
                <a:cubicBezTo>
                  <a:pt x="1119" y="730"/>
                  <a:pt x="1211" y="595"/>
                  <a:pt x="1356" y="561"/>
                </a:cubicBezTo>
                <a:cubicBezTo>
                  <a:pt x="1502" y="527"/>
                  <a:pt x="1644" y="606"/>
                  <a:pt x="1676" y="738"/>
                </a:cubicBezTo>
                <a:cubicBezTo>
                  <a:pt x="1707" y="869"/>
                  <a:pt x="1614" y="1004"/>
                  <a:pt x="1469" y="103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51" name="Freeform 83">
            <a:extLst>
              <a:ext uri="{FF2B5EF4-FFF2-40B4-BE49-F238E27FC236}">
                <a16:creationId xmlns:a16="http://schemas.microsoft.com/office/drawing/2014/main" id="{63FCD3E2-B910-40B9-BCDB-D911A448071F}"/>
              </a:ext>
            </a:extLst>
          </p:cNvPr>
          <p:cNvSpPr>
            <a:spLocks noEditPoints="1"/>
          </p:cNvSpPr>
          <p:nvPr/>
        </p:nvSpPr>
        <p:spPr bwMode="gray">
          <a:xfrm>
            <a:off x="4984116" y="2493466"/>
            <a:ext cx="236275" cy="291698"/>
          </a:xfrm>
          <a:custGeom>
            <a:avLst/>
            <a:gdLst>
              <a:gd name="T0" fmla="*/ 136 w 138"/>
              <a:gd name="T1" fmla="*/ 2 h 170"/>
              <a:gd name="T2" fmla="*/ 138 w 138"/>
              <a:gd name="T3" fmla="*/ 164 h 170"/>
              <a:gd name="T4" fmla="*/ 132 w 138"/>
              <a:gd name="T5" fmla="*/ 170 h 170"/>
              <a:gd name="T6" fmla="*/ 2 w 138"/>
              <a:gd name="T7" fmla="*/ 169 h 170"/>
              <a:gd name="T8" fmla="*/ 0 w 138"/>
              <a:gd name="T9" fmla="*/ 6 h 170"/>
              <a:gd name="T10" fmla="*/ 7 w 138"/>
              <a:gd name="T11" fmla="*/ 0 h 170"/>
              <a:gd name="T12" fmla="*/ 16 w 138"/>
              <a:gd name="T13" fmla="*/ 40 h 170"/>
              <a:gd name="T14" fmla="*/ 122 w 138"/>
              <a:gd name="T15" fmla="*/ 16 h 170"/>
              <a:gd name="T16" fmla="*/ 16 w 138"/>
              <a:gd name="T17" fmla="*/ 40 h 170"/>
              <a:gd name="T18" fmla="*/ 41 w 138"/>
              <a:gd name="T19" fmla="*/ 81 h 170"/>
              <a:gd name="T20" fmla="*/ 25 w 138"/>
              <a:gd name="T21" fmla="*/ 65 h 170"/>
              <a:gd name="T22" fmla="*/ 25 w 138"/>
              <a:gd name="T23" fmla="*/ 105 h 170"/>
              <a:gd name="T24" fmla="*/ 41 w 138"/>
              <a:gd name="T25" fmla="*/ 89 h 170"/>
              <a:gd name="T26" fmla="*/ 25 w 138"/>
              <a:gd name="T27" fmla="*/ 105 h 170"/>
              <a:gd name="T28" fmla="*/ 41 w 138"/>
              <a:gd name="T29" fmla="*/ 130 h 170"/>
              <a:gd name="T30" fmla="*/ 25 w 138"/>
              <a:gd name="T31" fmla="*/ 114 h 170"/>
              <a:gd name="T32" fmla="*/ 25 w 138"/>
              <a:gd name="T33" fmla="*/ 154 h 170"/>
              <a:gd name="T34" fmla="*/ 41 w 138"/>
              <a:gd name="T35" fmla="*/ 138 h 170"/>
              <a:gd name="T36" fmla="*/ 25 w 138"/>
              <a:gd name="T37" fmla="*/ 154 h 170"/>
              <a:gd name="T38" fmla="*/ 65 w 138"/>
              <a:gd name="T39" fmla="*/ 81 h 170"/>
              <a:gd name="T40" fmla="*/ 49 w 138"/>
              <a:gd name="T41" fmla="*/ 65 h 170"/>
              <a:gd name="T42" fmla="*/ 49 w 138"/>
              <a:gd name="T43" fmla="*/ 105 h 170"/>
              <a:gd name="T44" fmla="*/ 65 w 138"/>
              <a:gd name="T45" fmla="*/ 89 h 170"/>
              <a:gd name="T46" fmla="*/ 49 w 138"/>
              <a:gd name="T47" fmla="*/ 105 h 170"/>
              <a:gd name="T48" fmla="*/ 65 w 138"/>
              <a:gd name="T49" fmla="*/ 130 h 170"/>
              <a:gd name="T50" fmla="*/ 49 w 138"/>
              <a:gd name="T51" fmla="*/ 114 h 170"/>
              <a:gd name="T52" fmla="*/ 49 w 138"/>
              <a:gd name="T53" fmla="*/ 154 h 170"/>
              <a:gd name="T54" fmla="*/ 65 w 138"/>
              <a:gd name="T55" fmla="*/ 138 h 170"/>
              <a:gd name="T56" fmla="*/ 49 w 138"/>
              <a:gd name="T57" fmla="*/ 154 h 170"/>
              <a:gd name="T58" fmla="*/ 90 w 138"/>
              <a:gd name="T59" fmla="*/ 81 h 170"/>
              <a:gd name="T60" fmla="*/ 73 w 138"/>
              <a:gd name="T61" fmla="*/ 65 h 170"/>
              <a:gd name="T62" fmla="*/ 73 w 138"/>
              <a:gd name="T63" fmla="*/ 105 h 170"/>
              <a:gd name="T64" fmla="*/ 90 w 138"/>
              <a:gd name="T65" fmla="*/ 89 h 170"/>
              <a:gd name="T66" fmla="*/ 73 w 138"/>
              <a:gd name="T67" fmla="*/ 105 h 170"/>
              <a:gd name="T68" fmla="*/ 90 w 138"/>
              <a:gd name="T69" fmla="*/ 130 h 170"/>
              <a:gd name="T70" fmla="*/ 73 w 138"/>
              <a:gd name="T71" fmla="*/ 114 h 170"/>
              <a:gd name="T72" fmla="*/ 73 w 138"/>
              <a:gd name="T73" fmla="*/ 154 h 170"/>
              <a:gd name="T74" fmla="*/ 90 w 138"/>
              <a:gd name="T75" fmla="*/ 138 h 170"/>
              <a:gd name="T76" fmla="*/ 73 w 138"/>
              <a:gd name="T77" fmla="*/ 154 h 170"/>
              <a:gd name="T78" fmla="*/ 114 w 138"/>
              <a:gd name="T79" fmla="*/ 81 h 170"/>
              <a:gd name="T80" fmla="*/ 98 w 138"/>
              <a:gd name="T81" fmla="*/ 65 h 170"/>
              <a:gd name="T82" fmla="*/ 98 w 138"/>
              <a:gd name="T83" fmla="*/ 105 h 170"/>
              <a:gd name="T84" fmla="*/ 114 w 138"/>
              <a:gd name="T85" fmla="*/ 89 h 170"/>
              <a:gd name="T86" fmla="*/ 98 w 138"/>
              <a:gd name="T87" fmla="*/ 105 h 170"/>
              <a:gd name="T88" fmla="*/ 114 w 138"/>
              <a:gd name="T89" fmla="*/ 154 h 170"/>
              <a:gd name="T90" fmla="*/ 98 w 138"/>
              <a:gd name="T91" fmla="*/ 114 h 17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38" h="170">
                <a:moveTo>
                  <a:pt x="132" y="0"/>
                </a:moveTo>
                <a:cubicBezTo>
                  <a:pt x="134" y="0"/>
                  <a:pt x="135" y="0"/>
                  <a:pt x="136" y="2"/>
                </a:cubicBezTo>
                <a:cubicBezTo>
                  <a:pt x="138" y="3"/>
                  <a:pt x="138" y="5"/>
                  <a:pt x="138" y="6"/>
                </a:cubicBezTo>
                <a:cubicBezTo>
                  <a:pt x="138" y="164"/>
                  <a:pt x="138" y="164"/>
                  <a:pt x="138" y="164"/>
                </a:cubicBezTo>
                <a:cubicBezTo>
                  <a:pt x="138" y="166"/>
                  <a:pt x="138" y="167"/>
                  <a:pt x="136" y="169"/>
                </a:cubicBezTo>
                <a:cubicBezTo>
                  <a:pt x="135" y="170"/>
                  <a:pt x="134" y="170"/>
                  <a:pt x="132" y="170"/>
                </a:cubicBezTo>
                <a:cubicBezTo>
                  <a:pt x="7" y="170"/>
                  <a:pt x="7" y="170"/>
                  <a:pt x="7" y="170"/>
                </a:cubicBezTo>
                <a:cubicBezTo>
                  <a:pt x="5" y="170"/>
                  <a:pt x="3" y="170"/>
                  <a:pt x="2" y="169"/>
                </a:cubicBezTo>
                <a:cubicBezTo>
                  <a:pt x="1" y="167"/>
                  <a:pt x="0" y="166"/>
                  <a:pt x="0" y="164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0"/>
                  <a:pt x="5" y="0"/>
                  <a:pt x="7" y="0"/>
                </a:cubicBezTo>
                <a:lnTo>
                  <a:pt x="132" y="0"/>
                </a:lnTo>
                <a:close/>
                <a:moveTo>
                  <a:pt x="16" y="40"/>
                </a:moveTo>
                <a:cubicBezTo>
                  <a:pt x="122" y="40"/>
                  <a:pt x="122" y="40"/>
                  <a:pt x="122" y="40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40"/>
                </a:lnTo>
                <a:close/>
                <a:moveTo>
                  <a:pt x="25" y="81"/>
                </a:moveTo>
                <a:cubicBezTo>
                  <a:pt x="41" y="81"/>
                  <a:pt x="41" y="81"/>
                  <a:pt x="41" y="81"/>
                </a:cubicBezTo>
                <a:cubicBezTo>
                  <a:pt x="41" y="65"/>
                  <a:pt x="41" y="65"/>
                  <a:pt x="41" y="65"/>
                </a:cubicBezTo>
                <a:cubicBezTo>
                  <a:pt x="25" y="65"/>
                  <a:pt x="25" y="65"/>
                  <a:pt x="25" y="65"/>
                </a:cubicBezTo>
                <a:lnTo>
                  <a:pt x="25" y="81"/>
                </a:lnTo>
                <a:close/>
                <a:moveTo>
                  <a:pt x="25" y="105"/>
                </a:moveTo>
                <a:cubicBezTo>
                  <a:pt x="41" y="105"/>
                  <a:pt x="41" y="105"/>
                  <a:pt x="41" y="105"/>
                </a:cubicBezTo>
                <a:cubicBezTo>
                  <a:pt x="41" y="89"/>
                  <a:pt x="41" y="89"/>
                  <a:pt x="41" y="89"/>
                </a:cubicBezTo>
                <a:cubicBezTo>
                  <a:pt x="25" y="89"/>
                  <a:pt x="25" y="89"/>
                  <a:pt x="25" y="89"/>
                </a:cubicBezTo>
                <a:lnTo>
                  <a:pt x="25" y="105"/>
                </a:lnTo>
                <a:close/>
                <a:moveTo>
                  <a:pt x="25" y="130"/>
                </a:moveTo>
                <a:cubicBezTo>
                  <a:pt x="41" y="130"/>
                  <a:pt x="41" y="130"/>
                  <a:pt x="41" y="130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25" y="114"/>
                  <a:pt x="25" y="114"/>
                  <a:pt x="25" y="114"/>
                </a:cubicBezTo>
                <a:lnTo>
                  <a:pt x="25" y="130"/>
                </a:lnTo>
                <a:close/>
                <a:moveTo>
                  <a:pt x="25" y="154"/>
                </a:moveTo>
                <a:cubicBezTo>
                  <a:pt x="41" y="154"/>
                  <a:pt x="41" y="154"/>
                  <a:pt x="41" y="154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25" y="138"/>
                  <a:pt x="25" y="138"/>
                  <a:pt x="25" y="138"/>
                </a:cubicBezTo>
                <a:lnTo>
                  <a:pt x="25" y="154"/>
                </a:lnTo>
                <a:close/>
                <a:moveTo>
                  <a:pt x="49" y="81"/>
                </a:moveTo>
                <a:cubicBezTo>
                  <a:pt x="65" y="81"/>
                  <a:pt x="65" y="81"/>
                  <a:pt x="65" y="81"/>
                </a:cubicBezTo>
                <a:cubicBezTo>
                  <a:pt x="65" y="65"/>
                  <a:pt x="65" y="65"/>
                  <a:pt x="65" y="65"/>
                </a:cubicBezTo>
                <a:cubicBezTo>
                  <a:pt x="49" y="65"/>
                  <a:pt x="49" y="65"/>
                  <a:pt x="49" y="65"/>
                </a:cubicBezTo>
                <a:lnTo>
                  <a:pt x="49" y="81"/>
                </a:lnTo>
                <a:close/>
                <a:moveTo>
                  <a:pt x="49" y="105"/>
                </a:moveTo>
                <a:cubicBezTo>
                  <a:pt x="65" y="105"/>
                  <a:pt x="65" y="105"/>
                  <a:pt x="65" y="105"/>
                </a:cubicBezTo>
                <a:cubicBezTo>
                  <a:pt x="65" y="89"/>
                  <a:pt x="65" y="89"/>
                  <a:pt x="65" y="89"/>
                </a:cubicBezTo>
                <a:cubicBezTo>
                  <a:pt x="49" y="89"/>
                  <a:pt x="49" y="89"/>
                  <a:pt x="49" y="89"/>
                </a:cubicBezTo>
                <a:lnTo>
                  <a:pt x="49" y="105"/>
                </a:lnTo>
                <a:close/>
                <a:moveTo>
                  <a:pt x="49" y="130"/>
                </a:moveTo>
                <a:cubicBezTo>
                  <a:pt x="65" y="130"/>
                  <a:pt x="65" y="130"/>
                  <a:pt x="65" y="130"/>
                </a:cubicBezTo>
                <a:cubicBezTo>
                  <a:pt x="65" y="114"/>
                  <a:pt x="65" y="114"/>
                  <a:pt x="65" y="114"/>
                </a:cubicBezTo>
                <a:cubicBezTo>
                  <a:pt x="49" y="114"/>
                  <a:pt x="49" y="114"/>
                  <a:pt x="49" y="114"/>
                </a:cubicBezTo>
                <a:lnTo>
                  <a:pt x="49" y="130"/>
                </a:lnTo>
                <a:close/>
                <a:moveTo>
                  <a:pt x="49" y="154"/>
                </a:moveTo>
                <a:cubicBezTo>
                  <a:pt x="65" y="154"/>
                  <a:pt x="65" y="154"/>
                  <a:pt x="65" y="154"/>
                </a:cubicBezTo>
                <a:cubicBezTo>
                  <a:pt x="65" y="138"/>
                  <a:pt x="65" y="138"/>
                  <a:pt x="65" y="138"/>
                </a:cubicBezTo>
                <a:cubicBezTo>
                  <a:pt x="49" y="138"/>
                  <a:pt x="49" y="138"/>
                  <a:pt x="49" y="138"/>
                </a:cubicBezTo>
                <a:lnTo>
                  <a:pt x="49" y="154"/>
                </a:lnTo>
                <a:close/>
                <a:moveTo>
                  <a:pt x="73" y="81"/>
                </a:moveTo>
                <a:cubicBezTo>
                  <a:pt x="90" y="81"/>
                  <a:pt x="90" y="81"/>
                  <a:pt x="90" y="81"/>
                </a:cubicBezTo>
                <a:cubicBezTo>
                  <a:pt x="90" y="65"/>
                  <a:pt x="90" y="65"/>
                  <a:pt x="90" y="65"/>
                </a:cubicBezTo>
                <a:cubicBezTo>
                  <a:pt x="73" y="65"/>
                  <a:pt x="73" y="65"/>
                  <a:pt x="73" y="65"/>
                </a:cubicBezTo>
                <a:lnTo>
                  <a:pt x="73" y="81"/>
                </a:lnTo>
                <a:close/>
                <a:moveTo>
                  <a:pt x="73" y="105"/>
                </a:moveTo>
                <a:cubicBezTo>
                  <a:pt x="90" y="105"/>
                  <a:pt x="90" y="105"/>
                  <a:pt x="90" y="105"/>
                </a:cubicBezTo>
                <a:cubicBezTo>
                  <a:pt x="90" y="89"/>
                  <a:pt x="90" y="89"/>
                  <a:pt x="90" y="89"/>
                </a:cubicBezTo>
                <a:cubicBezTo>
                  <a:pt x="73" y="89"/>
                  <a:pt x="73" y="89"/>
                  <a:pt x="73" y="89"/>
                </a:cubicBezTo>
                <a:lnTo>
                  <a:pt x="73" y="105"/>
                </a:lnTo>
                <a:close/>
                <a:moveTo>
                  <a:pt x="73" y="130"/>
                </a:moveTo>
                <a:cubicBezTo>
                  <a:pt x="90" y="130"/>
                  <a:pt x="90" y="130"/>
                  <a:pt x="90" y="130"/>
                </a:cubicBezTo>
                <a:cubicBezTo>
                  <a:pt x="90" y="114"/>
                  <a:pt x="90" y="114"/>
                  <a:pt x="90" y="114"/>
                </a:cubicBezTo>
                <a:cubicBezTo>
                  <a:pt x="73" y="114"/>
                  <a:pt x="73" y="114"/>
                  <a:pt x="73" y="114"/>
                </a:cubicBezTo>
                <a:lnTo>
                  <a:pt x="73" y="130"/>
                </a:lnTo>
                <a:close/>
                <a:moveTo>
                  <a:pt x="73" y="154"/>
                </a:moveTo>
                <a:cubicBezTo>
                  <a:pt x="90" y="154"/>
                  <a:pt x="90" y="154"/>
                  <a:pt x="90" y="154"/>
                </a:cubicBezTo>
                <a:cubicBezTo>
                  <a:pt x="90" y="138"/>
                  <a:pt x="90" y="138"/>
                  <a:pt x="90" y="138"/>
                </a:cubicBezTo>
                <a:cubicBezTo>
                  <a:pt x="73" y="138"/>
                  <a:pt x="73" y="138"/>
                  <a:pt x="73" y="138"/>
                </a:cubicBezTo>
                <a:lnTo>
                  <a:pt x="73" y="154"/>
                </a:lnTo>
                <a:close/>
                <a:moveTo>
                  <a:pt x="98" y="81"/>
                </a:moveTo>
                <a:cubicBezTo>
                  <a:pt x="114" y="81"/>
                  <a:pt x="114" y="81"/>
                  <a:pt x="114" y="81"/>
                </a:cubicBezTo>
                <a:cubicBezTo>
                  <a:pt x="114" y="65"/>
                  <a:pt x="114" y="65"/>
                  <a:pt x="114" y="65"/>
                </a:cubicBezTo>
                <a:cubicBezTo>
                  <a:pt x="98" y="65"/>
                  <a:pt x="98" y="65"/>
                  <a:pt x="98" y="65"/>
                </a:cubicBezTo>
                <a:lnTo>
                  <a:pt x="98" y="81"/>
                </a:lnTo>
                <a:close/>
                <a:moveTo>
                  <a:pt x="98" y="105"/>
                </a:moveTo>
                <a:cubicBezTo>
                  <a:pt x="114" y="105"/>
                  <a:pt x="114" y="105"/>
                  <a:pt x="114" y="105"/>
                </a:cubicBezTo>
                <a:cubicBezTo>
                  <a:pt x="114" y="89"/>
                  <a:pt x="114" y="89"/>
                  <a:pt x="114" y="89"/>
                </a:cubicBezTo>
                <a:cubicBezTo>
                  <a:pt x="98" y="89"/>
                  <a:pt x="98" y="89"/>
                  <a:pt x="98" y="89"/>
                </a:cubicBezTo>
                <a:lnTo>
                  <a:pt x="98" y="105"/>
                </a:lnTo>
                <a:close/>
                <a:moveTo>
                  <a:pt x="98" y="154"/>
                </a:moveTo>
                <a:cubicBezTo>
                  <a:pt x="114" y="154"/>
                  <a:pt x="114" y="154"/>
                  <a:pt x="114" y="154"/>
                </a:cubicBezTo>
                <a:cubicBezTo>
                  <a:pt x="114" y="114"/>
                  <a:pt x="114" y="114"/>
                  <a:pt x="114" y="114"/>
                </a:cubicBezTo>
                <a:cubicBezTo>
                  <a:pt x="98" y="114"/>
                  <a:pt x="98" y="114"/>
                  <a:pt x="98" y="114"/>
                </a:cubicBezTo>
                <a:lnTo>
                  <a:pt x="98" y="15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CA" sz="1837"/>
          </a:p>
        </p:txBody>
      </p:sp>
      <p:sp>
        <p:nvSpPr>
          <p:cNvPr id="52" name="Freeform 16">
            <a:extLst>
              <a:ext uri="{FF2B5EF4-FFF2-40B4-BE49-F238E27FC236}">
                <a16:creationId xmlns:a16="http://schemas.microsoft.com/office/drawing/2014/main" id="{95D38EAB-D6F8-495B-A48A-FAAD00CE3B03}"/>
              </a:ext>
            </a:extLst>
          </p:cNvPr>
          <p:cNvSpPr>
            <a:spLocks noEditPoints="1"/>
          </p:cNvSpPr>
          <p:nvPr/>
        </p:nvSpPr>
        <p:spPr bwMode="auto">
          <a:xfrm>
            <a:off x="5673081" y="2471393"/>
            <a:ext cx="335844" cy="335844"/>
          </a:xfrm>
          <a:custGeom>
            <a:avLst/>
            <a:gdLst>
              <a:gd name="T0" fmla="*/ 302 w 603"/>
              <a:gd name="T1" fmla="*/ 604 h 604"/>
              <a:gd name="T2" fmla="*/ 376 w 603"/>
              <a:gd name="T3" fmla="*/ 576 h 604"/>
              <a:gd name="T4" fmla="*/ 401 w 603"/>
              <a:gd name="T5" fmla="*/ 572 h 604"/>
              <a:gd name="T6" fmla="*/ 407 w 603"/>
              <a:gd name="T7" fmla="*/ 569 h 604"/>
              <a:gd name="T8" fmla="*/ 350 w 603"/>
              <a:gd name="T9" fmla="*/ 462 h 604"/>
              <a:gd name="T10" fmla="*/ 493 w 603"/>
              <a:gd name="T11" fmla="*/ 512 h 604"/>
              <a:gd name="T12" fmla="*/ 509 w 603"/>
              <a:gd name="T13" fmla="*/ 501 h 604"/>
              <a:gd name="T14" fmla="*/ 494 w 603"/>
              <a:gd name="T15" fmla="*/ 268 h 604"/>
              <a:gd name="T16" fmla="*/ 574 w 603"/>
              <a:gd name="T17" fmla="*/ 390 h 604"/>
              <a:gd name="T18" fmla="*/ 512 w 603"/>
              <a:gd name="T19" fmla="*/ 231 h 604"/>
              <a:gd name="T20" fmla="*/ 585 w 603"/>
              <a:gd name="T21" fmla="*/ 270 h 604"/>
              <a:gd name="T22" fmla="*/ 531 w 603"/>
              <a:gd name="T23" fmla="*/ 212 h 604"/>
              <a:gd name="T24" fmla="*/ 546 w 603"/>
              <a:gd name="T25" fmla="*/ 157 h 604"/>
              <a:gd name="T26" fmla="*/ 512 w 603"/>
              <a:gd name="T27" fmla="*/ 193 h 604"/>
              <a:gd name="T28" fmla="*/ 438 w 603"/>
              <a:gd name="T29" fmla="*/ 154 h 604"/>
              <a:gd name="T30" fmla="*/ 485 w 603"/>
              <a:gd name="T31" fmla="*/ 85 h 604"/>
              <a:gd name="T32" fmla="*/ 411 w 603"/>
              <a:gd name="T33" fmla="*/ 107 h 604"/>
              <a:gd name="T34" fmla="*/ 305 w 603"/>
              <a:gd name="T35" fmla="*/ 20 h 604"/>
              <a:gd name="T36" fmla="*/ 263 w 603"/>
              <a:gd name="T37" fmla="*/ 21 h 604"/>
              <a:gd name="T38" fmla="*/ 188 w 603"/>
              <a:gd name="T39" fmla="*/ 77 h 604"/>
              <a:gd name="T40" fmla="*/ 168 w 603"/>
              <a:gd name="T41" fmla="*/ 50 h 604"/>
              <a:gd name="T42" fmla="*/ 118 w 603"/>
              <a:gd name="T43" fmla="*/ 83 h 604"/>
              <a:gd name="T44" fmla="*/ 163 w 603"/>
              <a:gd name="T45" fmla="*/ 99 h 604"/>
              <a:gd name="T46" fmla="*/ 75 w 603"/>
              <a:gd name="T47" fmla="*/ 211 h 604"/>
              <a:gd name="T48" fmla="*/ 68 w 603"/>
              <a:gd name="T49" fmla="*/ 150 h 604"/>
              <a:gd name="T50" fmla="*/ 50 w 603"/>
              <a:gd name="T51" fmla="*/ 165 h 604"/>
              <a:gd name="T52" fmla="*/ 35 w 603"/>
              <a:gd name="T53" fmla="*/ 196 h 604"/>
              <a:gd name="T54" fmla="*/ 38 w 603"/>
              <a:gd name="T55" fmla="*/ 305 h 604"/>
              <a:gd name="T56" fmla="*/ 27 w 603"/>
              <a:gd name="T57" fmla="*/ 387 h 604"/>
              <a:gd name="T58" fmla="*/ 53 w 603"/>
              <a:gd name="T59" fmla="*/ 405 h 604"/>
              <a:gd name="T60" fmla="*/ 46 w 603"/>
              <a:gd name="T61" fmla="*/ 435 h 604"/>
              <a:gd name="T62" fmla="*/ 91 w 603"/>
              <a:gd name="T63" fmla="*/ 499 h 604"/>
              <a:gd name="T64" fmla="*/ 107 w 603"/>
              <a:gd name="T65" fmla="*/ 505 h 604"/>
              <a:gd name="T66" fmla="*/ 86 w 603"/>
              <a:gd name="T67" fmla="*/ 393 h 604"/>
              <a:gd name="T68" fmla="*/ 290 w 603"/>
              <a:gd name="T69" fmla="*/ 402 h 604"/>
              <a:gd name="T70" fmla="*/ 244 w 603"/>
              <a:gd name="T71" fmla="*/ 571 h 604"/>
              <a:gd name="T72" fmla="*/ 336 w 603"/>
              <a:gd name="T73" fmla="*/ 450 h 604"/>
              <a:gd name="T74" fmla="*/ 336 w 603"/>
              <a:gd name="T75" fmla="*/ 450 h 604"/>
              <a:gd name="T76" fmla="*/ 260 w 603"/>
              <a:gd name="T77" fmla="*/ 236 h 604"/>
              <a:gd name="T78" fmla="*/ 420 w 603"/>
              <a:gd name="T79" fmla="*/ 172 h 604"/>
              <a:gd name="T80" fmla="*/ 477 w 603"/>
              <a:gd name="T81" fmla="*/ 255 h 604"/>
              <a:gd name="T82" fmla="*/ 71 w 603"/>
              <a:gd name="T83" fmla="*/ 378 h 604"/>
              <a:gd name="T84" fmla="*/ 79 w 603"/>
              <a:gd name="T85" fmla="*/ 257 h 604"/>
              <a:gd name="T86" fmla="*/ 75 w 603"/>
              <a:gd name="T87" fmla="*/ 380 h 604"/>
              <a:gd name="T88" fmla="*/ 221 w 603"/>
              <a:gd name="T89" fmla="*/ 267 h 604"/>
              <a:gd name="T90" fmla="*/ 97 w 603"/>
              <a:gd name="T91" fmla="*/ 218 h 604"/>
              <a:gd name="T92" fmla="*/ 175 w 603"/>
              <a:gd name="T93" fmla="*/ 280 h 604"/>
              <a:gd name="T94" fmla="*/ 57 w 603"/>
              <a:gd name="T95" fmla="*/ 217 h 604"/>
              <a:gd name="T96" fmla="*/ 492 w 603"/>
              <a:gd name="T97" fmla="*/ 230 h 604"/>
              <a:gd name="T98" fmla="*/ 499 w 603"/>
              <a:gd name="T99" fmla="*/ 218 h 604"/>
              <a:gd name="T100" fmla="*/ 201 w 603"/>
              <a:gd name="T101" fmla="*/ 122 h 604"/>
              <a:gd name="T102" fmla="*/ 409 w 603"/>
              <a:gd name="T103" fmla="*/ 148 h 604"/>
              <a:gd name="T104" fmla="*/ 409 w 603"/>
              <a:gd name="T105" fmla="*/ 148 h 604"/>
              <a:gd name="T106" fmla="*/ 281 w 603"/>
              <a:gd name="T107" fmla="*/ 44 h 604"/>
              <a:gd name="T108" fmla="*/ 383 w 603"/>
              <a:gd name="T109" fmla="*/ 125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3" h="604">
                <a:moveTo>
                  <a:pt x="302" y="604"/>
                </a:moveTo>
                <a:cubicBezTo>
                  <a:pt x="135" y="604"/>
                  <a:pt x="0" y="469"/>
                  <a:pt x="0" y="302"/>
                </a:cubicBezTo>
                <a:cubicBezTo>
                  <a:pt x="0" y="136"/>
                  <a:pt x="135" y="0"/>
                  <a:pt x="302" y="0"/>
                </a:cubicBezTo>
                <a:cubicBezTo>
                  <a:pt x="468" y="0"/>
                  <a:pt x="603" y="136"/>
                  <a:pt x="603" y="302"/>
                </a:cubicBezTo>
                <a:cubicBezTo>
                  <a:pt x="603" y="469"/>
                  <a:pt x="468" y="604"/>
                  <a:pt x="302" y="604"/>
                </a:cubicBezTo>
                <a:close/>
                <a:moveTo>
                  <a:pt x="220" y="571"/>
                </a:moveTo>
                <a:cubicBezTo>
                  <a:pt x="219" y="571"/>
                  <a:pt x="218" y="573"/>
                  <a:pt x="218" y="574"/>
                </a:cubicBezTo>
                <a:cubicBezTo>
                  <a:pt x="218" y="581"/>
                  <a:pt x="228" y="584"/>
                  <a:pt x="250" y="585"/>
                </a:cubicBezTo>
                <a:cubicBezTo>
                  <a:pt x="257" y="586"/>
                  <a:pt x="265" y="586"/>
                  <a:pt x="273" y="586"/>
                </a:cubicBezTo>
                <a:cubicBezTo>
                  <a:pt x="305" y="586"/>
                  <a:pt x="340" y="583"/>
                  <a:pt x="376" y="576"/>
                </a:cubicBezTo>
                <a:cubicBezTo>
                  <a:pt x="376" y="576"/>
                  <a:pt x="377" y="577"/>
                  <a:pt x="377" y="577"/>
                </a:cubicBezTo>
                <a:cubicBezTo>
                  <a:pt x="379" y="579"/>
                  <a:pt x="379" y="579"/>
                  <a:pt x="379" y="579"/>
                </a:cubicBezTo>
                <a:cubicBezTo>
                  <a:pt x="381" y="578"/>
                  <a:pt x="381" y="578"/>
                  <a:pt x="381" y="578"/>
                </a:cubicBezTo>
                <a:cubicBezTo>
                  <a:pt x="386" y="577"/>
                  <a:pt x="391" y="575"/>
                  <a:pt x="396" y="574"/>
                </a:cubicBezTo>
                <a:cubicBezTo>
                  <a:pt x="398" y="573"/>
                  <a:pt x="399" y="573"/>
                  <a:pt x="401" y="572"/>
                </a:cubicBezTo>
                <a:cubicBezTo>
                  <a:pt x="403" y="571"/>
                  <a:pt x="403" y="571"/>
                  <a:pt x="403" y="571"/>
                </a:cubicBezTo>
                <a:cubicBezTo>
                  <a:pt x="404" y="571"/>
                  <a:pt x="404" y="571"/>
                  <a:pt x="404" y="571"/>
                </a:cubicBezTo>
                <a:cubicBezTo>
                  <a:pt x="406" y="570"/>
                  <a:pt x="406" y="570"/>
                  <a:pt x="406" y="570"/>
                </a:cubicBezTo>
                <a:cubicBezTo>
                  <a:pt x="406" y="569"/>
                  <a:pt x="406" y="569"/>
                  <a:pt x="406" y="569"/>
                </a:cubicBezTo>
                <a:cubicBezTo>
                  <a:pt x="407" y="569"/>
                  <a:pt x="407" y="569"/>
                  <a:pt x="407" y="569"/>
                </a:cubicBezTo>
                <a:cubicBezTo>
                  <a:pt x="406" y="567"/>
                  <a:pt x="406" y="567"/>
                  <a:pt x="406" y="567"/>
                </a:cubicBezTo>
                <a:cubicBezTo>
                  <a:pt x="406" y="566"/>
                  <a:pt x="406" y="566"/>
                  <a:pt x="406" y="566"/>
                </a:cubicBezTo>
                <a:cubicBezTo>
                  <a:pt x="405" y="563"/>
                  <a:pt x="398" y="558"/>
                  <a:pt x="392" y="558"/>
                </a:cubicBezTo>
                <a:cubicBezTo>
                  <a:pt x="384" y="546"/>
                  <a:pt x="370" y="523"/>
                  <a:pt x="349" y="481"/>
                </a:cubicBezTo>
                <a:cubicBezTo>
                  <a:pt x="353" y="475"/>
                  <a:pt x="353" y="468"/>
                  <a:pt x="350" y="462"/>
                </a:cubicBezTo>
                <a:cubicBezTo>
                  <a:pt x="354" y="457"/>
                  <a:pt x="354" y="457"/>
                  <a:pt x="354" y="457"/>
                </a:cubicBezTo>
                <a:cubicBezTo>
                  <a:pt x="357" y="459"/>
                  <a:pt x="361" y="460"/>
                  <a:pt x="365" y="460"/>
                </a:cubicBezTo>
                <a:cubicBezTo>
                  <a:pt x="369" y="460"/>
                  <a:pt x="374" y="458"/>
                  <a:pt x="377" y="456"/>
                </a:cubicBezTo>
                <a:cubicBezTo>
                  <a:pt x="377" y="456"/>
                  <a:pt x="377" y="456"/>
                  <a:pt x="378" y="456"/>
                </a:cubicBezTo>
                <a:cubicBezTo>
                  <a:pt x="432" y="486"/>
                  <a:pt x="471" y="503"/>
                  <a:pt x="493" y="512"/>
                </a:cubicBezTo>
                <a:cubicBezTo>
                  <a:pt x="494" y="512"/>
                  <a:pt x="494" y="512"/>
                  <a:pt x="494" y="512"/>
                </a:cubicBezTo>
                <a:cubicBezTo>
                  <a:pt x="496" y="513"/>
                  <a:pt x="496" y="513"/>
                  <a:pt x="496" y="513"/>
                </a:cubicBezTo>
                <a:cubicBezTo>
                  <a:pt x="497" y="512"/>
                  <a:pt x="497" y="512"/>
                  <a:pt x="497" y="512"/>
                </a:cubicBezTo>
                <a:cubicBezTo>
                  <a:pt x="500" y="510"/>
                  <a:pt x="502" y="507"/>
                  <a:pt x="504" y="505"/>
                </a:cubicBezTo>
                <a:cubicBezTo>
                  <a:pt x="509" y="501"/>
                  <a:pt x="509" y="501"/>
                  <a:pt x="509" y="501"/>
                </a:cubicBezTo>
                <a:cubicBezTo>
                  <a:pt x="503" y="498"/>
                  <a:pt x="503" y="498"/>
                  <a:pt x="503" y="498"/>
                </a:cubicBezTo>
                <a:cubicBezTo>
                  <a:pt x="480" y="489"/>
                  <a:pt x="441" y="471"/>
                  <a:pt x="386" y="439"/>
                </a:cubicBezTo>
                <a:cubicBezTo>
                  <a:pt x="386" y="433"/>
                  <a:pt x="385" y="428"/>
                  <a:pt x="382" y="424"/>
                </a:cubicBezTo>
                <a:cubicBezTo>
                  <a:pt x="421" y="375"/>
                  <a:pt x="462" y="317"/>
                  <a:pt x="491" y="268"/>
                </a:cubicBezTo>
                <a:cubicBezTo>
                  <a:pt x="492" y="268"/>
                  <a:pt x="493" y="268"/>
                  <a:pt x="494" y="268"/>
                </a:cubicBezTo>
                <a:cubicBezTo>
                  <a:pt x="522" y="315"/>
                  <a:pt x="546" y="363"/>
                  <a:pt x="561" y="404"/>
                </a:cubicBezTo>
                <a:cubicBezTo>
                  <a:pt x="565" y="414"/>
                  <a:pt x="565" y="414"/>
                  <a:pt x="565" y="414"/>
                </a:cubicBezTo>
                <a:cubicBezTo>
                  <a:pt x="569" y="404"/>
                  <a:pt x="569" y="404"/>
                  <a:pt x="569" y="404"/>
                </a:cubicBezTo>
                <a:cubicBezTo>
                  <a:pt x="570" y="400"/>
                  <a:pt x="572" y="396"/>
                  <a:pt x="573" y="392"/>
                </a:cubicBezTo>
                <a:cubicBezTo>
                  <a:pt x="574" y="390"/>
                  <a:pt x="574" y="390"/>
                  <a:pt x="574" y="390"/>
                </a:cubicBezTo>
                <a:cubicBezTo>
                  <a:pt x="573" y="389"/>
                  <a:pt x="573" y="389"/>
                  <a:pt x="573" y="389"/>
                </a:cubicBezTo>
                <a:cubicBezTo>
                  <a:pt x="562" y="361"/>
                  <a:pt x="543" y="316"/>
                  <a:pt x="509" y="259"/>
                </a:cubicBezTo>
                <a:cubicBezTo>
                  <a:pt x="511" y="254"/>
                  <a:pt x="511" y="248"/>
                  <a:pt x="508" y="242"/>
                </a:cubicBezTo>
                <a:cubicBezTo>
                  <a:pt x="508" y="242"/>
                  <a:pt x="507" y="241"/>
                  <a:pt x="507" y="241"/>
                </a:cubicBezTo>
                <a:cubicBezTo>
                  <a:pt x="509" y="237"/>
                  <a:pt x="511" y="234"/>
                  <a:pt x="512" y="231"/>
                </a:cubicBezTo>
                <a:cubicBezTo>
                  <a:pt x="514" y="231"/>
                  <a:pt x="515" y="231"/>
                  <a:pt x="516" y="231"/>
                </a:cubicBezTo>
                <a:cubicBezTo>
                  <a:pt x="518" y="231"/>
                  <a:pt x="520" y="231"/>
                  <a:pt x="522" y="230"/>
                </a:cubicBezTo>
                <a:cubicBezTo>
                  <a:pt x="523" y="230"/>
                  <a:pt x="524" y="229"/>
                  <a:pt x="525" y="228"/>
                </a:cubicBezTo>
                <a:cubicBezTo>
                  <a:pt x="544" y="240"/>
                  <a:pt x="561" y="252"/>
                  <a:pt x="577" y="264"/>
                </a:cubicBezTo>
                <a:cubicBezTo>
                  <a:pt x="585" y="270"/>
                  <a:pt x="585" y="270"/>
                  <a:pt x="585" y="270"/>
                </a:cubicBezTo>
                <a:cubicBezTo>
                  <a:pt x="584" y="260"/>
                  <a:pt x="584" y="260"/>
                  <a:pt x="584" y="260"/>
                </a:cubicBezTo>
                <a:cubicBezTo>
                  <a:pt x="583" y="256"/>
                  <a:pt x="582" y="253"/>
                  <a:pt x="582" y="249"/>
                </a:cubicBezTo>
                <a:cubicBezTo>
                  <a:pt x="581" y="248"/>
                  <a:pt x="581" y="248"/>
                  <a:pt x="581" y="248"/>
                </a:cubicBezTo>
                <a:cubicBezTo>
                  <a:pt x="580" y="247"/>
                  <a:pt x="580" y="247"/>
                  <a:pt x="580" y="247"/>
                </a:cubicBezTo>
                <a:cubicBezTo>
                  <a:pt x="565" y="235"/>
                  <a:pt x="549" y="223"/>
                  <a:pt x="531" y="212"/>
                </a:cubicBezTo>
                <a:cubicBezTo>
                  <a:pt x="531" y="210"/>
                  <a:pt x="530" y="207"/>
                  <a:pt x="529" y="205"/>
                </a:cubicBezTo>
                <a:cubicBezTo>
                  <a:pt x="529" y="204"/>
                  <a:pt x="528" y="203"/>
                  <a:pt x="527" y="202"/>
                </a:cubicBezTo>
                <a:cubicBezTo>
                  <a:pt x="535" y="187"/>
                  <a:pt x="541" y="173"/>
                  <a:pt x="547" y="160"/>
                </a:cubicBezTo>
                <a:cubicBezTo>
                  <a:pt x="547" y="158"/>
                  <a:pt x="547" y="158"/>
                  <a:pt x="547" y="158"/>
                </a:cubicBezTo>
                <a:cubicBezTo>
                  <a:pt x="546" y="157"/>
                  <a:pt x="546" y="157"/>
                  <a:pt x="546" y="157"/>
                </a:cubicBezTo>
                <a:cubicBezTo>
                  <a:pt x="545" y="154"/>
                  <a:pt x="543" y="151"/>
                  <a:pt x="541" y="149"/>
                </a:cubicBezTo>
                <a:cubicBezTo>
                  <a:pt x="537" y="141"/>
                  <a:pt x="537" y="141"/>
                  <a:pt x="537" y="141"/>
                </a:cubicBezTo>
                <a:cubicBezTo>
                  <a:pt x="534" y="149"/>
                  <a:pt x="534" y="149"/>
                  <a:pt x="534" y="149"/>
                </a:cubicBezTo>
                <a:cubicBezTo>
                  <a:pt x="528" y="162"/>
                  <a:pt x="520" y="177"/>
                  <a:pt x="512" y="193"/>
                </a:cubicBezTo>
                <a:cubicBezTo>
                  <a:pt x="512" y="193"/>
                  <a:pt x="512" y="193"/>
                  <a:pt x="512" y="193"/>
                </a:cubicBezTo>
                <a:cubicBezTo>
                  <a:pt x="510" y="193"/>
                  <a:pt x="508" y="193"/>
                  <a:pt x="506" y="194"/>
                </a:cubicBezTo>
                <a:cubicBezTo>
                  <a:pt x="505" y="194"/>
                  <a:pt x="504" y="195"/>
                  <a:pt x="504" y="195"/>
                </a:cubicBezTo>
                <a:cubicBezTo>
                  <a:pt x="489" y="187"/>
                  <a:pt x="474" y="178"/>
                  <a:pt x="458" y="171"/>
                </a:cubicBezTo>
                <a:cubicBezTo>
                  <a:pt x="458" y="167"/>
                  <a:pt x="456" y="163"/>
                  <a:pt x="453" y="160"/>
                </a:cubicBezTo>
                <a:cubicBezTo>
                  <a:pt x="449" y="156"/>
                  <a:pt x="444" y="154"/>
                  <a:pt x="438" y="154"/>
                </a:cubicBezTo>
                <a:cubicBezTo>
                  <a:pt x="438" y="154"/>
                  <a:pt x="437" y="154"/>
                  <a:pt x="437" y="154"/>
                </a:cubicBezTo>
                <a:cubicBezTo>
                  <a:pt x="432" y="147"/>
                  <a:pt x="426" y="141"/>
                  <a:pt x="421" y="135"/>
                </a:cubicBezTo>
                <a:cubicBezTo>
                  <a:pt x="424" y="131"/>
                  <a:pt x="424" y="126"/>
                  <a:pt x="423" y="121"/>
                </a:cubicBezTo>
                <a:cubicBezTo>
                  <a:pt x="444" y="108"/>
                  <a:pt x="463" y="97"/>
                  <a:pt x="480" y="88"/>
                </a:cubicBezTo>
                <a:cubicBezTo>
                  <a:pt x="485" y="85"/>
                  <a:pt x="485" y="85"/>
                  <a:pt x="485" y="85"/>
                </a:cubicBezTo>
                <a:cubicBezTo>
                  <a:pt x="481" y="81"/>
                  <a:pt x="481" y="81"/>
                  <a:pt x="481" y="81"/>
                </a:cubicBezTo>
                <a:cubicBezTo>
                  <a:pt x="478" y="79"/>
                  <a:pt x="475" y="77"/>
                  <a:pt x="473" y="75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68" y="75"/>
                  <a:pt x="468" y="75"/>
                  <a:pt x="468" y="75"/>
                </a:cubicBezTo>
                <a:cubicBezTo>
                  <a:pt x="451" y="84"/>
                  <a:pt x="432" y="94"/>
                  <a:pt x="411" y="107"/>
                </a:cubicBezTo>
                <a:cubicBezTo>
                  <a:pt x="409" y="106"/>
                  <a:pt x="406" y="105"/>
                  <a:pt x="403" y="105"/>
                </a:cubicBezTo>
                <a:cubicBezTo>
                  <a:pt x="401" y="105"/>
                  <a:pt x="399" y="106"/>
                  <a:pt x="397" y="106"/>
                </a:cubicBezTo>
                <a:cubicBezTo>
                  <a:pt x="365" y="73"/>
                  <a:pt x="333" y="45"/>
                  <a:pt x="306" y="29"/>
                </a:cubicBezTo>
                <a:cubicBezTo>
                  <a:pt x="307" y="27"/>
                  <a:pt x="307" y="24"/>
                  <a:pt x="306" y="22"/>
                </a:cubicBezTo>
                <a:cubicBezTo>
                  <a:pt x="306" y="21"/>
                  <a:pt x="306" y="21"/>
                  <a:pt x="305" y="20"/>
                </a:cubicBezTo>
                <a:cubicBezTo>
                  <a:pt x="304" y="17"/>
                  <a:pt x="304" y="17"/>
                  <a:pt x="304" y="17"/>
                </a:cubicBezTo>
                <a:cubicBezTo>
                  <a:pt x="301" y="17"/>
                  <a:pt x="301" y="17"/>
                  <a:pt x="301" y="17"/>
                </a:cubicBezTo>
                <a:cubicBezTo>
                  <a:pt x="289" y="17"/>
                  <a:pt x="278" y="18"/>
                  <a:pt x="266" y="19"/>
                </a:cubicBezTo>
                <a:cubicBezTo>
                  <a:pt x="264" y="20"/>
                  <a:pt x="264" y="20"/>
                  <a:pt x="264" y="20"/>
                </a:cubicBezTo>
                <a:cubicBezTo>
                  <a:pt x="263" y="21"/>
                  <a:pt x="263" y="21"/>
                  <a:pt x="263" y="21"/>
                </a:cubicBezTo>
                <a:cubicBezTo>
                  <a:pt x="261" y="25"/>
                  <a:pt x="260" y="28"/>
                  <a:pt x="261" y="32"/>
                </a:cubicBezTo>
                <a:cubicBezTo>
                  <a:pt x="261" y="32"/>
                  <a:pt x="261" y="32"/>
                  <a:pt x="261" y="33"/>
                </a:cubicBezTo>
                <a:cubicBezTo>
                  <a:pt x="240" y="47"/>
                  <a:pt x="220" y="63"/>
                  <a:pt x="201" y="79"/>
                </a:cubicBezTo>
                <a:cubicBezTo>
                  <a:pt x="198" y="78"/>
                  <a:pt x="194" y="77"/>
                  <a:pt x="190" y="77"/>
                </a:cubicBezTo>
                <a:cubicBezTo>
                  <a:pt x="189" y="77"/>
                  <a:pt x="189" y="77"/>
                  <a:pt x="188" y="77"/>
                </a:cubicBezTo>
                <a:cubicBezTo>
                  <a:pt x="185" y="65"/>
                  <a:pt x="183" y="55"/>
                  <a:pt x="183" y="49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77" y="46"/>
                  <a:pt x="177" y="46"/>
                  <a:pt x="177" y="46"/>
                </a:cubicBezTo>
                <a:cubicBezTo>
                  <a:pt x="175" y="46"/>
                  <a:pt x="173" y="48"/>
                  <a:pt x="171" y="49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68" y="60"/>
                  <a:pt x="169" y="70"/>
                  <a:pt x="172" y="84"/>
                </a:cubicBezTo>
                <a:cubicBezTo>
                  <a:pt x="171" y="84"/>
                  <a:pt x="171" y="85"/>
                  <a:pt x="171" y="85"/>
                </a:cubicBezTo>
                <a:cubicBezTo>
                  <a:pt x="154" y="83"/>
                  <a:pt x="138" y="83"/>
                  <a:pt x="123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16" y="85"/>
                  <a:pt x="114" y="87"/>
                  <a:pt x="112" y="88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29" y="96"/>
                  <a:pt x="146" y="97"/>
                  <a:pt x="163" y="99"/>
                </a:cubicBezTo>
                <a:cubicBezTo>
                  <a:pt x="162" y="104"/>
                  <a:pt x="163" y="108"/>
                  <a:pt x="165" y="113"/>
                </a:cubicBezTo>
                <a:cubicBezTo>
                  <a:pt x="134" y="143"/>
                  <a:pt x="106" y="177"/>
                  <a:pt x="85" y="210"/>
                </a:cubicBezTo>
                <a:cubicBezTo>
                  <a:pt x="84" y="210"/>
                  <a:pt x="84" y="210"/>
                  <a:pt x="83" y="209"/>
                </a:cubicBezTo>
                <a:cubicBezTo>
                  <a:pt x="82" y="209"/>
                  <a:pt x="82" y="209"/>
                  <a:pt x="82" y="209"/>
                </a:cubicBezTo>
                <a:cubicBezTo>
                  <a:pt x="79" y="209"/>
                  <a:pt x="77" y="210"/>
                  <a:pt x="75" y="211"/>
                </a:cubicBezTo>
                <a:cubicBezTo>
                  <a:pt x="71" y="207"/>
                  <a:pt x="68" y="204"/>
                  <a:pt x="64" y="200"/>
                </a:cubicBezTo>
                <a:cubicBezTo>
                  <a:pt x="65" y="195"/>
                  <a:pt x="63" y="191"/>
                  <a:pt x="60" y="189"/>
                </a:cubicBezTo>
                <a:cubicBezTo>
                  <a:pt x="60" y="189"/>
                  <a:pt x="60" y="189"/>
                  <a:pt x="60" y="189"/>
                </a:cubicBezTo>
                <a:cubicBezTo>
                  <a:pt x="62" y="176"/>
                  <a:pt x="64" y="163"/>
                  <a:pt x="68" y="152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61" y="147"/>
                  <a:pt x="61" y="147"/>
                  <a:pt x="61" y="147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57" y="154"/>
                  <a:pt x="54" y="159"/>
                  <a:pt x="51" y="164"/>
                </a:cubicBezTo>
                <a:cubicBezTo>
                  <a:pt x="50" y="164"/>
                  <a:pt x="50" y="164"/>
                  <a:pt x="50" y="164"/>
                </a:cubicBezTo>
                <a:cubicBezTo>
                  <a:pt x="50" y="165"/>
                  <a:pt x="50" y="165"/>
                  <a:pt x="50" y="165"/>
                </a:cubicBezTo>
                <a:cubicBezTo>
                  <a:pt x="49" y="171"/>
                  <a:pt x="48" y="177"/>
                  <a:pt x="47" y="183"/>
                </a:cubicBezTo>
                <a:cubicBezTo>
                  <a:pt x="43" y="179"/>
                  <a:pt x="43" y="179"/>
                  <a:pt x="43" y="179"/>
                </a:cubicBezTo>
                <a:cubicBezTo>
                  <a:pt x="40" y="186"/>
                  <a:pt x="40" y="186"/>
                  <a:pt x="40" y="186"/>
                </a:cubicBezTo>
                <a:cubicBezTo>
                  <a:pt x="39" y="188"/>
                  <a:pt x="37" y="191"/>
                  <a:pt x="36" y="193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41" y="205"/>
                  <a:pt x="42" y="208"/>
                  <a:pt x="43" y="210"/>
                </a:cubicBezTo>
                <a:cubicBezTo>
                  <a:pt x="42" y="229"/>
                  <a:pt x="41" y="251"/>
                  <a:pt x="43" y="273"/>
                </a:cubicBezTo>
                <a:cubicBezTo>
                  <a:pt x="38" y="276"/>
                  <a:pt x="35" y="283"/>
                  <a:pt x="34" y="290"/>
                </a:cubicBezTo>
                <a:cubicBezTo>
                  <a:pt x="34" y="295"/>
                  <a:pt x="35" y="301"/>
                  <a:pt x="38" y="305"/>
                </a:cubicBezTo>
                <a:cubicBezTo>
                  <a:pt x="30" y="328"/>
                  <a:pt x="25" y="351"/>
                  <a:pt x="23" y="373"/>
                </a:cubicBezTo>
                <a:cubicBezTo>
                  <a:pt x="23" y="373"/>
                  <a:pt x="23" y="373"/>
                  <a:pt x="23" y="373"/>
                </a:cubicBezTo>
                <a:cubicBezTo>
                  <a:pt x="23" y="374"/>
                  <a:pt x="23" y="374"/>
                  <a:pt x="23" y="374"/>
                </a:cubicBezTo>
                <a:cubicBezTo>
                  <a:pt x="24" y="378"/>
                  <a:pt x="25" y="381"/>
                  <a:pt x="26" y="385"/>
                </a:cubicBezTo>
                <a:cubicBezTo>
                  <a:pt x="27" y="387"/>
                  <a:pt x="27" y="387"/>
                  <a:pt x="27" y="387"/>
                </a:cubicBezTo>
                <a:cubicBezTo>
                  <a:pt x="34" y="386"/>
                  <a:pt x="34" y="386"/>
                  <a:pt x="34" y="386"/>
                </a:cubicBezTo>
                <a:cubicBezTo>
                  <a:pt x="34" y="384"/>
                  <a:pt x="34" y="384"/>
                  <a:pt x="34" y="384"/>
                </a:cubicBezTo>
                <a:cubicBezTo>
                  <a:pt x="36" y="364"/>
                  <a:pt x="40" y="343"/>
                  <a:pt x="47" y="321"/>
                </a:cubicBezTo>
                <a:cubicBezTo>
                  <a:pt x="50" y="341"/>
                  <a:pt x="53" y="361"/>
                  <a:pt x="58" y="382"/>
                </a:cubicBezTo>
                <a:cubicBezTo>
                  <a:pt x="52" y="387"/>
                  <a:pt x="51" y="396"/>
                  <a:pt x="53" y="405"/>
                </a:cubicBezTo>
                <a:cubicBezTo>
                  <a:pt x="53" y="405"/>
                  <a:pt x="54" y="406"/>
                  <a:pt x="54" y="406"/>
                </a:cubicBezTo>
                <a:cubicBezTo>
                  <a:pt x="49" y="413"/>
                  <a:pt x="46" y="419"/>
                  <a:pt x="43" y="424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43" y="428"/>
                  <a:pt x="43" y="428"/>
                  <a:pt x="43" y="428"/>
                </a:cubicBezTo>
                <a:cubicBezTo>
                  <a:pt x="44" y="430"/>
                  <a:pt x="45" y="433"/>
                  <a:pt x="46" y="435"/>
                </a:cubicBezTo>
                <a:cubicBezTo>
                  <a:pt x="50" y="442"/>
                  <a:pt x="50" y="442"/>
                  <a:pt x="50" y="442"/>
                </a:cubicBezTo>
                <a:cubicBezTo>
                  <a:pt x="54" y="435"/>
                  <a:pt x="54" y="435"/>
                  <a:pt x="54" y="435"/>
                </a:cubicBezTo>
                <a:cubicBezTo>
                  <a:pt x="56" y="430"/>
                  <a:pt x="60" y="425"/>
                  <a:pt x="65" y="419"/>
                </a:cubicBezTo>
                <a:cubicBezTo>
                  <a:pt x="65" y="419"/>
                  <a:pt x="66" y="420"/>
                  <a:pt x="67" y="420"/>
                </a:cubicBezTo>
                <a:cubicBezTo>
                  <a:pt x="74" y="447"/>
                  <a:pt x="82" y="474"/>
                  <a:pt x="91" y="499"/>
                </a:cubicBezTo>
                <a:cubicBezTo>
                  <a:pt x="92" y="499"/>
                  <a:pt x="92" y="499"/>
                  <a:pt x="92" y="499"/>
                </a:cubicBezTo>
                <a:cubicBezTo>
                  <a:pt x="92" y="500"/>
                  <a:pt x="92" y="500"/>
                  <a:pt x="92" y="500"/>
                </a:cubicBezTo>
                <a:cubicBezTo>
                  <a:pt x="95" y="503"/>
                  <a:pt x="97" y="505"/>
                  <a:pt x="99" y="508"/>
                </a:cubicBezTo>
                <a:cubicBezTo>
                  <a:pt x="101" y="509"/>
                  <a:pt x="101" y="509"/>
                  <a:pt x="101" y="509"/>
                </a:cubicBezTo>
                <a:cubicBezTo>
                  <a:pt x="107" y="505"/>
                  <a:pt x="107" y="505"/>
                  <a:pt x="107" y="505"/>
                </a:cubicBezTo>
                <a:cubicBezTo>
                  <a:pt x="106" y="503"/>
                  <a:pt x="106" y="503"/>
                  <a:pt x="106" y="503"/>
                </a:cubicBezTo>
                <a:cubicBezTo>
                  <a:pt x="96" y="476"/>
                  <a:pt x="88" y="448"/>
                  <a:pt x="80" y="418"/>
                </a:cubicBezTo>
                <a:cubicBezTo>
                  <a:pt x="83" y="417"/>
                  <a:pt x="85" y="414"/>
                  <a:pt x="87" y="410"/>
                </a:cubicBezTo>
                <a:cubicBezTo>
                  <a:pt x="88" y="405"/>
                  <a:pt x="88" y="400"/>
                  <a:pt x="87" y="394"/>
                </a:cubicBezTo>
                <a:cubicBezTo>
                  <a:pt x="86" y="394"/>
                  <a:pt x="86" y="393"/>
                  <a:pt x="86" y="393"/>
                </a:cubicBezTo>
                <a:cubicBezTo>
                  <a:pt x="104" y="372"/>
                  <a:pt x="128" y="348"/>
                  <a:pt x="156" y="324"/>
                </a:cubicBezTo>
                <a:cubicBezTo>
                  <a:pt x="159" y="326"/>
                  <a:pt x="164" y="327"/>
                  <a:pt x="168" y="327"/>
                </a:cubicBezTo>
                <a:cubicBezTo>
                  <a:pt x="170" y="327"/>
                  <a:pt x="172" y="327"/>
                  <a:pt x="173" y="327"/>
                </a:cubicBezTo>
                <a:cubicBezTo>
                  <a:pt x="176" y="326"/>
                  <a:pt x="178" y="325"/>
                  <a:pt x="180" y="324"/>
                </a:cubicBezTo>
                <a:cubicBezTo>
                  <a:pt x="215" y="351"/>
                  <a:pt x="253" y="378"/>
                  <a:pt x="290" y="402"/>
                </a:cubicBezTo>
                <a:cubicBezTo>
                  <a:pt x="298" y="421"/>
                  <a:pt x="307" y="440"/>
                  <a:pt x="316" y="457"/>
                </a:cubicBezTo>
                <a:cubicBezTo>
                  <a:pt x="312" y="462"/>
                  <a:pt x="311" y="469"/>
                  <a:pt x="313" y="476"/>
                </a:cubicBezTo>
                <a:cubicBezTo>
                  <a:pt x="281" y="512"/>
                  <a:pt x="251" y="543"/>
                  <a:pt x="220" y="571"/>
                </a:cubicBezTo>
                <a:close/>
                <a:moveTo>
                  <a:pt x="282" y="573"/>
                </a:moveTo>
                <a:cubicBezTo>
                  <a:pt x="264" y="573"/>
                  <a:pt x="251" y="572"/>
                  <a:pt x="244" y="571"/>
                </a:cubicBezTo>
                <a:cubicBezTo>
                  <a:pt x="271" y="547"/>
                  <a:pt x="298" y="520"/>
                  <a:pt x="326" y="489"/>
                </a:cubicBezTo>
                <a:cubicBezTo>
                  <a:pt x="328" y="490"/>
                  <a:pt x="331" y="490"/>
                  <a:pt x="333" y="490"/>
                </a:cubicBezTo>
                <a:cubicBezTo>
                  <a:pt x="354" y="530"/>
                  <a:pt x="368" y="552"/>
                  <a:pt x="377" y="564"/>
                </a:cubicBezTo>
                <a:cubicBezTo>
                  <a:pt x="345" y="570"/>
                  <a:pt x="313" y="573"/>
                  <a:pt x="282" y="573"/>
                </a:cubicBezTo>
                <a:close/>
                <a:moveTo>
                  <a:pt x="336" y="450"/>
                </a:moveTo>
                <a:cubicBezTo>
                  <a:pt x="335" y="450"/>
                  <a:pt x="335" y="450"/>
                  <a:pt x="334" y="450"/>
                </a:cubicBezTo>
                <a:cubicBezTo>
                  <a:pt x="330" y="441"/>
                  <a:pt x="325" y="431"/>
                  <a:pt x="321" y="422"/>
                </a:cubicBezTo>
                <a:cubicBezTo>
                  <a:pt x="327" y="426"/>
                  <a:pt x="334" y="430"/>
                  <a:pt x="340" y="434"/>
                </a:cubicBezTo>
                <a:cubicBezTo>
                  <a:pt x="340" y="437"/>
                  <a:pt x="341" y="440"/>
                  <a:pt x="342" y="443"/>
                </a:cubicBezTo>
                <a:cubicBezTo>
                  <a:pt x="340" y="445"/>
                  <a:pt x="338" y="448"/>
                  <a:pt x="336" y="450"/>
                </a:cubicBezTo>
                <a:close/>
                <a:moveTo>
                  <a:pt x="350" y="417"/>
                </a:moveTo>
                <a:cubicBezTo>
                  <a:pt x="335" y="408"/>
                  <a:pt x="320" y="398"/>
                  <a:pt x="306" y="389"/>
                </a:cubicBezTo>
                <a:cubicBezTo>
                  <a:pt x="288" y="350"/>
                  <a:pt x="270" y="307"/>
                  <a:pt x="254" y="266"/>
                </a:cubicBezTo>
                <a:cubicBezTo>
                  <a:pt x="261" y="260"/>
                  <a:pt x="263" y="249"/>
                  <a:pt x="261" y="239"/>
                </a:cubicBezTo>
                <a:cubicBezTo>
                  <a:pt x="261" y="238"/>
                  <a:pt x="260" y="237"/>
                  <a:pt x="260" y="236"/>
                </a:cubicBezTo>
                <a:cubicBezTo>
                  <a:pt x="293" y="210"/>
                  <a:pt x="328" y="184"/>
                  <a:pt x="362" y="161"/>
                </a:cubicBezTo>
                <a:cubicBezTo>
                  <a:pt x="366" y="164"/>
                  <a:pt x="371" y="166"/>
                  <a:pt x="376" y="166"/>
                </a:cubicBezTo>
                <a:cubicBezTo>
                  <a:pt x="381" y="166"/>
                  <a:pt x="386" y="164"/>
                  <a:pt x="390" y="161"/>
                </a:cubicBezTo>
                <a:cubicBezTo>
                  <a:pt x="390" y="160"/>
                  <a:pt x="391" y="160"/>
                  <a:pt x="391" y="159"/>
                </a:cubicBezTo>
                <a:cubicBezTo>
                  <a:pt x="400" y="163"/>
                  <a:pt x="410" y="168"/>
                  <a:pt x="420" y="172"/>
                </a:cubicBezTo>
                <a:cubicBezTo>
                  <a:pt x="420" y="177"/>
                  <a:pt x="422" y="182"/>
                  <a:pt x="426" y="186"/>
                </a:cubicBezTo>
                <a:cubicBezTo>
                  <a:pt x="430" y="190"/>
                  <a:pt x="435" y="192"/>
                  <a:pt x="441" y="192"/>
                </a:cubicBezTo>
                <a:cubicBezTo>
                  <a:pt x="442" y="192"/>
                  <a:pt x="442" y="192"/>
                  <a:pt x="443" y="192"/>
                </a:cubicBezTo>
                <a:cubicBezTo>
                  <a:pt x="455" y="208"/>
                  <a:pt x="466" y="224"/>
                  <a:pt x="476" y="241"/>
                </a:cubicBezTo>
                <a:cubicBezTo>
                  <a:pt x="475" y="245"/>
                  <a:pt x="475" y="250"/>
                  <a:pt x="477" y="255"/>
                </a:cubicBezTo>
                <a:cubicBezTo>
                  <a:pt x="447" y="305"/>
                  <a:pt x="406" y="364"/>
                  <a:pt x="366" y="414"/>
                </a:cubicBezTo>
                <a:cubicBezTo>
                  <a:pt x="364" y="413"/>
                  <a:pt x="363" y="413"/>
                  <a:pt x="362" y="413"/>
                </a:cubicBezTo>
                <a:cubicBezTo>
                  <a:pt x="357" y="413"/>
                  <a:pt x="353" y="414"/>
                  <a:pt x="350" y="417"/>
                </a:cubicBezTo>
                <a:close/>
                <a:moveTo>
                  <a:pt x="75" y="380"/>
                </a:moveTo>
                <a:cubicBezTo>
                  <a:pt x="73" y="379"/>
                  <a:pt x="72" y="379"/>
                  <a:pt x="71" y="378"/>
                </a:cubicBezTo>
                <a:cubicBezTo>
                  <a:pt x="66" y="355"/>
                  <a:pt x="62" y="332"/>
                  <a:pt x="60" y="310"/>
                </a:cubicBezTo>
                <a:cubicBezTo>
                  <a:pt x="65" y="306"/>
                  <a:pt x="68" y="300"/>
                  <a:pt x="69" y="292"/>
                </a:cubicBezTo>
                <a:cubicBezTo>
                  <a:pt x="69" y="287"/>
                  <a:pt x="68" y="281"/>
                  <a:pt x="65" y="276"/>
                </a:cubicBezTo>
                <a:cubicBezTo>
                  <a:pt x="68" y="270"/>
                  <a:pt x="71" y="263"/>
                  <a:pt x="75" y="256"/>
                </a:cubicBezTo>
                <a:cubicBezTo>
                  <a:pt x="76" y="256"/>
                  <a:pt x="78" y="257"/>
                  <a:pt x="79" y="257"/>
                </a:cubicBezTo>
                <a:cubicBezTo>
                  <a:pt x="80" y="257"/>
                  <a:pt x="80" y="257"/>
                  <a:pt x="81" y="257"/>
                </a:cubicBezTo>
                <a:cubicBezTo>
                  <a:pt x="85" y="257"/>
                  <a:pt x="90" y="255"/>
                  <a:pt x="93" y="252"/>
                </a:cubicBezTo>
                <a:cubicBezTo>
                  <a:pt x="110" y="266"/>
                  <a:pt x="127" y="281"/>
                  <a:pt x="145" y="296"/>
                </a:cubicBezTo>
                <a:cubicBezTo>
                  <a:pt x="144" y="300"/>
                  <a:pt x="144" y="304"/>
                  <a:pt x="145" y="308"/>
                </a:cubicBezTo>
                <a:cubicBezTo>
                  <a:pt x="117" y="333"/>
                  <a:pt x="93" y="358"/>
                  <a:pt x="75" y="380"/>
                </a:cubicBezTo>
                <a:close/>
                <a:moveTo>
                  <a:pt x="274" y="368"/>
                </a:moveTo>
                <a:cubicBezTo>
                  <a:pt x="246" y="348"/>
                  <a:pt x="217" y="328"/>
                  <a:pt x="190" y="307"/>
                </a:cubicBezTo>
                <a:cubicBezTo>
                  <a:pt x="191" y="304"/>
                  <a:pt x="191" y="301"/>
                  <a:pt x="190" y="298"/>
                </a:cubicBezTo>
                <a:cubicBezTo>
                  <a:pt x="190" y="296"/>
                  <a:pt x="189" y="295"/>
                  <a:pt x="189" y="294"/>
                </a:cubicBezTo>
                <a:cubicBezTo>
                  <a:pt x="199" y="285"/>
                  <a:pt x="210" y="276"/>
                  <a:pt x="221" y="267"/>
                </a:cubicBezTo>
                <a:cubicBezTo>
                  <a:pt x="225" y="270"/>
                  <a:pt x="230" y="272"/>
                  <a:pt x="235" y="273"/>
                </a:cubicBezTo>
                <a:cubicBezTo>
                  <a:pt x="247" y="304"/>
                  <a:pt x="261" y="337"/>
                  <a:pt x="274" y="368"/>
                </a:cubicBezTo>
                <a:close/>
                <a:moveTo>
                  <a:pt x="157" y="281"/>
                </a:moveTo>
                <a:cubicBezTo>
                  <a:pt x="138" y="265"/>
                  <a:pt x="119" y="250"/>
                  <a:pt x="101" y="234"/>
                </a:cubicBezTo>
                <a:cubicBezTo>
                  <a:pt x="102" y="228"/>
                  <a:pt x="100" y="223"/>
                  <a:pt x="97" y="218"/>
                </a:cubicBezTo>
                <a:cubicBezTo>
                  <a:pt x="118" y="187"/>
                  <a:pt x="145" y="153"/>
                  <a:pt x="175" y="124"/>
                </a:cubicBezTo>
                <a:cubicBezTo>
                  <a:pt x="177" y="125"/>
                  <a:pt x="180" y="126"/>
                  <a:pt x="183" y="126"/>
                </a:cubicBezTo>
                <a:cubicBezTo>
                  <a:pt x="191" y="155"/>
                  <a:pt x="203" y="189"/>
                  <a:pt x="217" y="226"/>
                </a:cubicBezTo>
                <a:cubicBezTo>
                  <a:pt x="211" y="233"/>
                  <a:pt x="209" y="242"/>
                  <a:pt x="211" y="250"/>
                </a:cubicBezTo>
                <a:cubicBezTo>
                  <a:pt x="198" y="261"/>
                  <a:pt x="187" y="271"/>
                  <a:pt x="175" y="280"/>
                </a:cubicBezTo>
                <a:cubicBezTo>
                  <a:pt x="173" y="279"/>
                  <a:pt x="170" y="279"/>
                  <a:pt x="167" y="279"/>
                </a:cubicBezTo>
                <a:cubicBezTo>
                  <a:pt x="165" y="279"/>
                  <a:pt x="163" y="279"/>
                  <a:pt x="162" y="279"/>
                </a:cubicBezTo>
                <a:cubicBezTo>
                  <a:pt x="160" y="280"/>
                  <a:pt x="159" y="280"/>
                  <a:pt x="157" y="281"/>
                </a:cubicBezTo>
                <a:close/>
                <a:moveTo>
                  <a:pt x="56" y="260"/>
                </a:moveTo>
                <a:cubicBezTo>
                  <a:pt x="56" y="245"/>
                  <a:pt x="56" y="231"/>
                  <a:pt x="57" y="217"/>
                </a:cubicBezTo>
                <a:cubicBezTo>
                  <a:pt x="59" y="219"/>
                  <a:pt x="61" y="221"/>
                  <a:pt x="63" y="223"/>
                </a:cubicBezTo>
                <a:cubicBezTo>
                  <a:pt x="62" y="226"/>
                  <a:pt x="61" y="229"/>
                  <a:pt x="61" y="231"/>
                </a:cubicBezTo>
                <a:cubicBezTo>
                  <a:pt x="60" y="236"/>
                  <a:pt x="61" y="241"/>
                  <a:pt x="63" y="246"/>
                </a:cubicBezTo>
                <a:cubicBezTo>
                  <a:pt x="61" y="250"/>
                  <a:pt x="58" y="255"/>
                  <a:pt x="56" y="260"/>
                </a:cubicBezTo>
                <a:close/>
                <a:moveTo>
                  <a:pt x="492" y="230"/>
                </a:moveTo>
                <a:cubicBezTo>
                  <a:pt x="492" y="230"/>
                  <a:pt x="491" y="230"/>
                  <a:pt x="491" y="230"/>
                </a:cubicBezTo>
                <a:cubicBezTo>
                  <a:pt x="491" y="230"/>
                  <a:pt x="490" y="230"/>
                  <a:pt x="490" y="230"/>
                </a:cubicBezTo>
                <a:cubicBezTo>
                  <a:pt x="483" y="218"/>
                  <a:pt x="475" y="206"/>
                  <a:pt x="467" y="195"/>
                </a:cubicBezTo>
                <a:cubicBezTo>
                  <a:pt x="477" y="200"/>
                  <a:pt x="487" y="206"/>
                  <a:pt x="497" y="211"/>
                </a:cubicBezTo>
                <a:cubicBezTo>
                  <a:pt x="497" y="214"/>
                  <a:pt x="498" y="216"/>
                  <a:pt x="499" y="218"/>
                </a:cubicBezTo>
                <a:cubicBezTo>
                  <a:pt x="497" y="222"/>
                  <a:pt x="494" y="226"/>
                  <a:pt x="492" y="230"/>
                </a:cubicBezTo>
                <a:close/>
                <a:moveTo>
                  <a:pt x="247" y="221"/>
                </a:moveTo>
                <a:cubicBezTo>
                  <a:pt x="244" y="219"/>
                  <a:pt x="239" y="218"/>
                  <a:pt x="235" y="218"/>
                </a:cubicBezTo>
                <a:cubicBezTo>
                  <a:pt x="235" y="218"/>
                  <a:pt x="235" y="218"/>
                  <a:pt x="235" y="218"/>
                </a:cubicBezTo>
                <a:cubicBezTo>
                  <a:pt x="221" y="183"/>
                  <a:pt x="210" y="150"/>
                  <a:pt x="201" y="122"/>
                </a:cubicBezTo>
                <a:cubicBezTo>
                  <a:pt x="201" y="122"/>
                  <a:pt x="202" y="122"/>
                  <a:pt x="202" y="122"/>
                </a:cubicBezTo>
                <a:cubicBezTo>
                  <a:pt x="208" y="118"/>
                  <a:pt x="211" y="112"/>
                  <a:pt x="213" y="106"/>
                </a:cubicBezTo>
                <a:cubicBezTo>
                  <a:pt x="245" y="112"/>
                  <a:pt x="295" y="124"/>
                  <a:pt x="353" y="145"/>
                </a:cubicBezTo>
                <a:cubicBezTo>
                  <a:pt x="318" y="168"/>
                  <a:pt x="282" y="194"/>
                  <a:pt x="247" y="221"/>
                </a:cubicBezTo>
                <a:close/>
                <a:moveTo>
                  <a:pt x="409" y="148"/>
                </a:moveTo>
                <a:cubicBezTo>
                  <a:pt x="405" y="146"/>
                  <a:pt x="400" y="144"/>
                  <a:pt x="396" y="142"/>
                </a:cubicBezTo>
                <a:cubicBezTo>
                  <a:pt x="396" y="142"/>
                  <a:pt x="396" y="141"/>
                  <a:pt x="396" y="141"/>
                </a:cubicBezTo>
                <a:cubicBezTo>
                  <a:pt x="399" y="143"/>
                  <a:pt x="402" y="144"/>
                  <a:pt x="406" y="144"/>
                </a:cubicBezTo>
                <a:cubicBezTo>
                  <a:pt x="406" y="144"/>
                  <a:pt x="406" y="144"/>
                  <a:pt x="406" y="144"/>
                </a:cubicBezTo>
                <a:cubicBezTo>
                  <a:pt x="407" y="145"/>
                  <a:pt x="408" y="146"/>
                  <a:pt x="409" y="148"/>
                </a:cubicBezTo>
                <a:close/>
                <a:moveTo>
                  <a:pt x="359" y="128"/>
                </a:moveTo>
                <a:cubicBezTo>
                  <a:pt x="311" y="111"/>
                  <a:pt x="258" y="97"/>
                  <a:pt x="211" y="90"/>
                </a:cubicBezTo>
                <a:cubicBezTo>
                  <a:pt x="211" y="90"/>
                  <a:pt x="211" y="89"/>
                  <a:pt x="211" y="89"/>
                </a:cubicBezTo>
                <a:cubicBezTo>
                  <a:pt x="230" y="72"/>
                  <a:pt x="249" y="57"/>
                  <a:pt x="270" y="42"/>
                </a:cubicBezTo>
                <a:cubicBezTo>
                  <a:pt x="273" y="43"/>
                  <a:pt x="277" y="44"/>
                  <a:pt x="281" y="44"/>
                </a:cubicBezTo>
                <a:cubicBezTo>
                  <a:pt x="283" y="44"/>
                  <a:pt x="285" y="44"/>
                  <a:pt x="287" y="44"/>
                </a:cubicBezTo>
                <a:cubicBezTo>
                  <a:pt x="290" y="43"/>
                  <a:pt x="293" y="42"/>
                  <a:pt x="296" y="40"/>
                </a:cubicBezTo>
                <a:cubicBezTo>
                  <a:pt x="323" y="57"/>
                  <a:pt x="355" y="86"/>
                  <a:pt x="386" y="120"/>
                </a:cubicBezTo>
                <a:cubicBezTo>
                  <a:pt x="385" y="121"/>
                  <a:pt x="385" y="122"/>
                  <a:pt x="385" y="123"/>
                </a:cubicBezTo>
                <a:cubicBezTo>
                  <a:pt x="383" y="125"/>
                  <a:pt x="383" y="125"/>
                  <a:pt x="383" y="125"/>
                </a:cubicBezTo>
                <a:cubicBezTo>
                  <a:pt x="380" y="123"/>
                  <a:pt x="376" y="123"/>
                  <a:pt x="373" y="123"/>
                </a:cubicBezTo>
                <a:cubicBezTo>
                  <a:pt x="368" y="123"/>
                  <a:pt x="363" y="125"/>
                  <a:pt x="359" y="1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sz="1837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965E777-E4FD-4C57-8D95-B4E9C275F2A0}"/>
              </a:ext>
            </a:extLst>
          </p:cNvPr>
          <p:cNvGrpSpPr/>
          <p:nvPr/>
        </p:nvGrpSpPr>
        <p:grpSpPr>
          <a:xfrm>
            <a:off x="6445816" y="2525268"/>
            <a:ext cx="344027" cy="228094"/>
            <a:chOff x="9636125" y="942975"/>
            <a:chExt cx="579438" cy="384175"/>
          </a:xfrm>
          <a:solidFill>
            <a:schemeClr val="bg1">
              <a:lumMod val="50000"/>
            </a:schemeClr>
          </a:solidFill>
        </p:grpSpPr>
        <p:sp>
          <p:nvSpPr>
            <p:cNvPr id="54" name="Freeform 43">
              <a:extLst>
                <a:ext uri="{FF2B5EF4-FFF2-40B4-BE49-F238E27FC236}">
                  <a16:creationId xmlns:a16="http://schemas.microsoft.com/office/drawing/2014/main" id="{5FD2159A-E74E-41C3-9A4B-C5E9CC752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2638" y="942975"/>
              <a:ext cx="506413" cy="288925"/>
            </a:xfrm>
            <a:custGeom>
              <a:avLst/>
              <a:gdLst>
                <a:gd name="T0" fmla="*/ 17 w 292"/>
                <a:gd name="T1" fmla="*/ 18 h 167"/>
                <a:gd name="T2" fmla="*/ 275 w 292"/>
                <a:gd name="T3" fmla="*/ 18 h 167"/>
                <a:gd name="T4" fmla="*/ 275 w 292"/>
                <a:gd name="T5" fmla="*/ 167 h 167"/>
                <a:gd name="T6" fmla="*/ 292 w 292"/>
                <a:gd name="T7" fmla="*/ 167 h 167"/>
                <a:gd name="T8" fmla="*/ 292 w 292"/>
                <a:gd name="T9" fmla="*/ 16 h 167"/>
                <a:gd name="T10" fmla="*/ 277 w 292"/>
                <a:gd name="T11" fmla="*/ 0 h 167"/>
                <a:gd name="T12" fmla="*/ 15 w 292"/>
                <a:gd name="T13" fmla="*/ 0 h 167"/>
                <a:gd name="T14" fmla="*/ 0 w 292"/>
                <a:gd name="T15" fmla="*/ 16 h 167"/>
                <a:gd name="T16" fmla="*/ 0 w 292"/>
                <a:gd name="T17" fmla="*/ 167 h 167"/>
                <a:gd name="T18" fmla="*/ 17 w 292"/>
                <a:gd name="T19" fmla="*/ 167 h 167"/>
                <a:gd name="T20" fmla="*/ 17 w 292"/>
                <a:gd name="T21" fmla="*/ 1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2" h="167">
                  <a:moveTo>
                    <a:pt x="17" y="18"/>
                  </a:moveTo>
                  <a:cubicBezTo>
                    <a:pt x="275" y="18"/>
                    <a:pt x="275" y="18"/>
                    <a:pt x="275" y="18"/>
                  </a:cubicBezTo>
                  <a:cubicBezTo>
                    <a:pt x="275" y="167"/>
                    <a:pt x="275" y="167"/>
                    <a:pt x="275" y="167"/>
                  </a:cubicBezTo>
                  <a:cubicBezTo>
                    <a:pt x="292" y="167"/>
                    <a:pt x="292" y="167"/>
                    <a:pt x="292" y="167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7"/>
                    <a:pt x="286" y="0"/>
                    <a:pt x="27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7" y="167"/>
                    <a:pt x="17" y="167"/>
                    <a:pt x="17" y="167"/>
                  </a:cubicBezTo>
                  <a:lnTo>
                    <a:pt x="17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B5B39619-F7B9-4278-A952-4E4FE0E671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36125" y="1258888"/>
              <a:ext cx="579438" cy="68262"/>
            </a:xfrm>
            <a:custGeom>
              <a:avLst/>
              <a:gdLst>
                <a:gd name="T0" fmla="*/ 323 w 334"/>
                <a:gd name="T1" fmla="*/ 0 h 40"/>
                <a:gd name="T2" fmla="*/ 11 w 334"/>
                <a:gd name="T3" fmla="*/ 0 h 40"/>
                <a:gd name="T4" fmla="*/ 0 w 334"/>
                <a:gd name="T5" fmla="*/ 11 h 40"/>
                <a:gd name="T6" fmla="*/ 3 w 334"/>
                <a:gd name="T7" fmla="*/ 30 h 40"/>
                <a:gd name="T8" fmla="*/ 14 w 334"/>
                <a:gd name="T9" fmla="*/ 40 h 40"/>
                <a:gd name="T10" fmla="*/ 320 w 334"/>
                <a:gd name="T11" fmla="*/ 40 h 40"/>
                <a:gd name="T12" fmla="*/ 331 w 334"/>
                <a:gd name="T13" fmla="*/ 30 h 40"/>
                <a:gd name="T14" fmla="*/ 334 w 334"/>
                <a:gd name="T15" fmla="*/ 11 h 40"/>
                <a:gd name="T16" fmla="*/ 323 w 334"/>
                <a:gd name="T17" fmla="*/ 0 h 40"/>
                <a:gd name="T18" fmla="*/ 41 w 334"/>
                <a:gd name="T19" fmla="*/ 29 h 40"/>
                <a:gd name="T20" fmla="*/ 32 w 334"/>
                <a:gd name="T21" fmla="*/ 21 h 40"/>
                <a:gd name="T22" fmla="*/ 41 w 334"/>
                <a:gd name="T23" fmla="*/ 12 h 40"/>
                <a:gd name="T24" fmla="*/ 50 w 334"/>
                <a:gd name="T25" fmla="*/ 21 h 40"/>
                <a:gd name="T26" fmla="*/ 41 w 334"/>
                <a:gd name="T27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4" h="40">
                  <a:moveTo>
                    <a:pt x="32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5" y="36"/>
                    <a:pt x="8" y="40"/>
                    <a:pt x="14" y="40"/>
                  </a:cubicBezTo>
                  <a:cubicBezTo>
                    <a:pt x="320" y="40"/>
                    <a:pt x="320" y="40"/>
                    <a:pt x="320" y="40"/>
                  </a:cubicBezTo>
                  <a:cubicBezTo>
                    <a:pt x="326" y="40"/>
                    <a:pt x="328" y="37"/>
                    <a:pt x="331" y="30"/>
                  </a:cubicBezTo>
                  <a:cubicBezTo>
                    <a:pt x="334" y="11"/>
                    <a:pt x="334" y="11"/>
                    <a:pt x="334" y="11"/>
                  </a:cubicBezTo>
                  <a:cubicBezTo>
                    <a:pt x="334" y="5"/>
                    <a:pt x="329" y="0"/>
                    <a:pt x="323" y="0"/>
                  </a:cubicBezTo>
                  <a:close/>
                  <a:moveTo>
                    <a:pt x="41" y="29"/>
                  </a:moveTo>
                  <a:cubicBezTo>
                    <a:pt x="36" y="29"/>
                    <a:pt x="32" y="26"/>
                    <a:pt x="32" y="21"/>
                  </a:cubicBezTo>
                  <a:cubicBezTo>
                    <a:pt x="32" y="16"/>
                    <a:pt x="36" y="12"/>
                    <a:pt x="41" y="12"/>
                  </a:cubicBezTo>
                  <a:cubicBezTo>
                    <a:pt x="46" y="12"/>
                    <a:pt x="50" y="16"/>
                    <a:pt x="50" y="21"/>
                  </a:cubicBezTo>
                  <a:cubicBezTo>
                    <a:pt x="50" y="26"/>
                    <a:pt x="46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83421D2-71B5-4A98-9A02-F49BAFCA2A62}"/>
              </a:ext>
            </a:extLst>
          </p:cNvPr>
          <p:cNvGrpSpPr/>
          <p:nvPr/>
        </p:nvGrpSpPr>
        <p:grpSpPr>
          <a:xfrm>
            <a:off x="7317379" y="2494083"/>
            <a:ext cx="236226" cy="290465"/>
            <a:chOff x="5567363" y="928688"/>
            <a:chExt cx="525462" cy="646112"/>
          </a:xfrm>
          <a:solidFill>
            <a:schemeClr val="bg1">
              <a:lumMod val="50000"/>
            </a:schemeClr>
          </a:solidFill>
        </p:grpSpPr>
        <p:sp>
          <p:nvSpPr>
            <p:cNvPr id="57" name="Freeform 711">
              <a:extLst>
                <a:ext uri="{FF2B5EF4-FFF2-40B4-BE49-F238E27FC236}">
                  <a16:creationId xmlns:a16="http://schemas.microsoft.com/office/drawing/2014/main" id="{836BAD2F-A1D4-488D-AB64-AC1778D4B1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7363" y="1038225"/>
              <a:ext cx="266700" cy="498475"/>
            </a:xfrm>
            <a:custGeom>
              <a:avLst/>
              <a:gdLst>
                <a:gd name="T0" fmla="*/ 0 w 228"/>
                <a:gd name="T1" fmla="*/ 412 h 425"/>
                <a:gd name="T2" fmla="*/ 12 w 228"/>
                <a:gd name="T3" fmla="*/ 425 h 425"/>
                <a:gd name="T4" fmla="*/ 215 w 228"/>
                <a:gd name="T5" fmla="*/ 425 h 425"/>
                <a:gd name="T6" fmla="*/ 228 w 228"/>
                <a:gd name="T7" fmla="*/ 412 h 425"/>
                <a:gd name="T8" fmla="*/ 228 w 228"/>
                <a:gd name="T9" fmla="*/ 0 h 425"/>
                <a:gd name="T10" fmla="*/ 0 w 228"/>
                <a:gd name="T11" fmla="*/ 0 h 425"/>
                <a:gd name="T12" fmla="*/ 0 w 228"/>
                <a:gd name="T13" fmla="*/ 412 h 425"/>
                <a:gd name="T14" fmla="*/ 114 w 228"/>
                <a:gd name="T15" fmla="*/ 404 h 425"/>
                <a:gd name="T16" fmla="*/ 89 w 228"/>
                <a:gd name="T17" fmla="*/ 379 h 425"/>
                <a:gd name="T18" fmla="*/ 114 w 228"/>
                <a:gd name="T19" fmla="*/ 354 h 425"/>
                <a:gd name="T20" fmla="*/ 139 w 228"/>
                <a:gd name="T21" fmla="*/ 379 h 425"/>
                <a:gd name="T22" fmla="*/ 114 w 228"/>
                <a:gd name="T23" fmla="*/ 404 h 425"/>
                <a:gd name="T24" fmla="*/ 103 w 228"/>
                <a:gd name="T25" fmla="*/ 329 h 425"/>
                <a:gd name="T26" fmla="*/ 114 w 228"/>
                <a:gd name="T27" fmla="*/ 318 h 425"/>
                <a:gd name="T28" fmla="*/ 125 w 228"/>
                <a:gd name="T29" fmla="*/ 329 h 425"/>
                <a:gd name="T30" fmla="*/ 114 w 228"/>
                <a:gd name="T31" fmla="*/ 340 h 425"/>
                <a:gd name="T32" fmla="*/ 103 w 228"/>
                <a:gd name="T33" fmla="*/ 329 h 425"/>
                <a:gd name="T34" fmla="*/ 41 w 228"/>
                <a:gd name="T35" fmla="*/ 18 h 425"/>
                <a:gd name="T36" fmla="*/ 186 w 228"/>
                <a:gd name="T37" fmla="*/ 18 h 425"/>
                <a:gd name="T38" fmla="*/ 186 w 228"/>
                <a:gd name="T39" fmla="*/ 48 h 425"/>
                <a:gd name="T40" fmla="*/ 41 w 228"/>
                <a:gd name="T41" fmla="*/ 48 h 425"/>
                <a:gd name="T42" fmla="*/ 41 w 228"/>
                <a:gd name="T43" fmla="*/ 18 h 425"/>
                <a:gd name="T44" fmla="*/ 41 w 228"/>
                <a:gd name="T45" fmla="*/ 62 h 425"/>
                <a:gd name="T46" fmla="*/ 186 w 228"/>
                <a:gd name="T47" fmla="*/ 62 h 425"/>
                <a:gd name="T48" fmla="*/ 186 w 228"/>
                <a:gd name="T49" fmla="*/ 92 h 425"/>
                <a:gd name="T50" fmla="*/ 41 w 228"/>
                <a:gd name="T51" fmla="*/ 92 h 425"/>
                <a:gd name="T52" fmla="*/ 41 w 228"/>
                <a:gd name="T53" fmla="*/ 62 h 425"/>
                <a:gd name="T54" fmla="*/ 41 w 228"/>
                <a:gd name="T55" fmla="*/ 105 h 425"/>
                <a:gd name="T56" fmla="*/ 186 w 228"/>
                <a:gd name="T57" fmla="*/ 105 h 425"/>
                <a:gd name="T58" fmla="*/ 186 w 228"/>
                <a:gd name="T59" fmla="*/ 135 h 425"/>
                <a:gd name="T60" fmla="*/ 41 w 228"/>
                <a:gd name="T61" fmla="*/ 135 h 425"/>
                <a:gd name="T62" fmla="*/ 41 w 228"/>
                <a:gd name="T63" fmla="*/ 105 h 425"/>
                <a:gd name="T64" fmla="*/ 41 w 228"/>
                <a:gd name="T65" fmla="*/ 149 h 425"/>
                <a:gd name="T66" fmla="*/ 186 w 228"/>
                <a:gd name="T67" fmla="*/ 149 h 425"/>
                <a:gd name="T68" fmla="*/ 186 w 228"/>
                <a:gd name="T69" fmla="*/ 179 h 425"/>
                <a:gd name="T70" fmla="*/ 41 w 228"/>
                <a:gd name="T71" fmla="*/ 179 h 425"/>
                <a:gd name="T72" fmla="*/ 41 w 228"/>
                <a:gd name="T73" fmla="*/ 14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8" h="425">
                  <a:moveTo>
                    <a:pt x="0" y="412"/>
                  </a:moveTo>
                  <a:cubicBezTo>
                    <a:pt x="0" y="419"/>
                    <a:pt x="5" y="425"/>
                    <a:pt x="12" y="425"/>
                  </a:cubicBezTo>
                  <a:cubicBezTo>
                    <a:pt x="215" y="425"/>
                    <a:pt x="215" y="425"/>
                    <a:pt x="215" y="425"/>
                  </a:cubicBezTo>
                  <a:cubicBezTo>
                    <a:pt x="222" y="425"/>
                    <a:pt x="228" y="419"/>
                    <a:pt x="228" y="412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12"/>
                  </a:lnTo>
                  <a:close/>
                  <a:moveTo>
                    <a:pt x="114" y="404"/>
                  </a:moveTo>
                  <a:cubicBezTo>
                    <a:pt x="100" y="404"/>
                    <a:pt x="89" y="393"/>
                    <a:pt x="89" y="379"/>
                  </a:cubicBezTo>
                  <a:cubicBezTo>
                    <a:pt x="89" y="365"/>
                    <a:pt x="100" y="354"/>
                    <a:pt x="114" y="354"/>
                  </a:cubicBezTo>
                  <a:cubicBezTo>
                    <a:pt x="128" y="354"/>
                    <a:pt x="139" y="365"/>
                    <a:pt x="139" y="379"/>
                  </a:cubicBezTo>
                  <a:cubicBezTo>
                    <a:pt x="139" y="393"/>
                    <a:pt x="128" y="404"/>
                    <a:pt x="114" y="404"/>
                  </a:cubicBezTo>
                  <a:close/>
                  <a:moveTo>
                    <a:pt x="103" y="329"/>
                  </a:moveTo>
                  <a:cubicBezTo>
                    <a:pt x="103" y="323"/>
                    <a:pt x="108" y="318"/>
                    <a:pt x="114" y="318"/>
                  </a:cubicBezTo>
                  <a:cubicBezTo>
                    <a:pt x="120" y="318"/>
                    <a:pt x="125" y="323"/>
                    <a:pt x="125" y="329"/>
                  </a:cubicBezTo>
                  <a:cubicBezTo>
                    <a:pt x="125" y="335"/>
                    <a:pt x="120" y="340"/>
                    <a:pt x="114" y="340"/>
                  </a:cubicBezTo>
                  <a:cubicBezTo>
                    <a:pt x="108" y="340"/>
                    <a:pt x="103" y="335"/>
                    <a:pt x="103" y="329"/>
                  </a:cubicBezTo>
                  <a:close/>
                  <a:moveTo>
                    <a:pt x="41" y="18"/>
                  </a:moveTo>
                  <a:cubicBezTo>
                    <a:pt x="186" y="18"/>
                    <a:pt x="186" y="18"/>
                    <a:pt x="186" y="18"/>
                  </a:cubicBezTo>
                  <a:cubicBezTo>
                    <a:pt x="186" y="48"/>
                    <a:pt x="186" y="48"/>
                    <a:pt x="186" y="48"/>
                  </a:cubicBezTo>
                  <a:cubicBezTo>
                    <a:pt x="41" y="48"/>
                    <a:pt x="41" y="48"/>
                    <a:pt x="41" y="48"/>
                  </a:cubicBezTo>
                  <a:lnTo>
                    <a:pt x="41" y="18"/>
                  </a:lnTo>
                  <a:close/>
                  <a:moveTo>
                    <a:pt x="41" y="62"/>
                  </a:moveTo>
                  <a:cubicBezTo>
                    <a:pt x="186" y="62"/>
                    <a:pt x="186" y="62"/>
                    <a:pt x="186" y="62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41" y="92"/>
                    <a:pt x="41" y="92"/>
                    <a:pt x="41" y="92"/>
                  </a:cubicBezTo>
                  <a:lnTo>
                    <a:pt x="41" y="62"/>
                  </a:lnTo>
                  <a:close/>
                  <a:moveTo>
                    <a:pt x="41" y="105"/>
                  </a:moveTo>
                  <a:cubicBezTo>
                    <a:pt x="186" y="105"/>
                    <a:pt x="186" y="105"/>
                    <a:pt x="186" y="105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41" y="135"/>
                    <a:pt x="41" y="135"/>
                    <a:pt x="41" y="135"/>
                  </a:cubicBezTo>
                  <a:lnTo>
                    <a:pt x="41" y="105"/>
                  </a:lnTo>
                  <a:close/>
                  <a:moveTo>
                    <a:pt x="41" y="149"/>
                  </a:moveTo>
                  <a:cubicBezTo>
                    <a:pt x="186" y="149"/>
                    <a:pt x="186" y="149"/>
                    <a:pt x="186" y="149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41" y="179"/>
                    <a:pt x="41" y="179"/>
                    <a:pt x="41" y="179"/>
                  </a:cubicBezTo>
                  <a:lnTo>
                    <a:pt x="41" y="1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8" name="Freeform 712">
              <a:extLst>
                <a:ext uri="{FF2B5EF4-FFF2-40B4-BE49-F238E27FC236}">
                  <a16:creationId xmlns:a16="http://schemas.microsoft.com/office/drawing/2014/main" id="{B356E392-0682-4BE0-A04B-7460515D4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4825" y="1549400"/>
              <a:ext cx="28575" cy="25400"/>
            </a:xfrm>
            <a:custGeom>
              <a:avLst/>
              <a:gdLst>
                <a:gd name="T0" fmla="*/ 0 w 25"/>
                <a:gd name="T1" fmla="*/ 10 h 22"/>
                <a:gd name="T2" fmla="*/ 13 w 25"/>
                <a:gd name="T3" fmla="*/ 22 h 22"/>
                <a:gd name="T4" fmla="*/ 25 w 25"/>
                <a:gd name="T5" fmla="*/ 10 h 22"/>
                <a:gd name="T6" fmla="*/ 25 w 25"/>
                <a:gd name="T7" fmla="*/ 0 h 22"/>
                <a:gd name="T8" fmla="*/ 0 w 25"/>
                <a:gd name="T9" fmla="*/ 0 h 22"/>
                <a:gd name="T10" fmla="*/ 0 w 25"/>
                <a:gd name="T1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2">
                  <a:moveTo>
                    <a:pt x="0" y="10"/>
                  </a:moveTo>
                  <a:cubicBezTo>
                    <a:pt x="0" y="17"/>
                    <a:pt x="6" y="22"/>
                    <a:pt x="13" y="22"/>
                  </a:cubicBezTo>
                  <a:cubicBezTo>
                    <a:pt x="20" y="22"/>
                    <a:pt x="25" y="17"/>
                    <a:pt x="25" y="1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9" name="Freeform 713">
              <a:extLst>
                <a:ext uri="{FF2B5EF4-FFF2-40B4-BE49-F238E27FC236}">
                  <a16:creationId xmlns:a16="http://schemas.microsoft.com/office/drawing/2014/main" id="{886DA5A5-6413-4B09-800C-AD31EF709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9613" y="1549400"/>
              <a:ext cx="26988" cy="25400"/>
            </a:xfrm>
            <a:custGeom>
              <a:avLst/>
              <a:gdLst>
                <a:gd name="T0" fmla="*/ 0 w 24"/>
                <a:gd name="T1" fmla="*/ 10 h 22"/>
                <a:gd name="T2" fmla="*/ 12 w 24"/>
                <a:gd name="T3" fmla="*/ 22 h 22"/>
                <a:gd name="T4" fmla="*/ 24 w 24"/>
                <a:gd name="T5" fmla="*/ 10 h 22"/>
                <a:gd name="T6" fmla="*/ 24 w 24"/>
                <a:gd name="T7" fmla="*/ 0 h 22"/>
                <a:gd name="T8" fmla="*/ 0 w 24"/>
                <a:gd name="T9" fmla="*/ 0 h 22"/>
                <a:gd name="T10" fmla="*/ 0 w 24"/>
                <a:gd name="T1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2">
                  <a:moveTo>
                    <a:pt x="0" y="10"/>
                  </a:moveTo>
                  <a:cubicBezTo>
                    <a:pt x="0" y="17"/>
                    <a:pt x="5" y="22"/>
                    <a:pt x="12" y="22"/>
                  </a:cubicBezTo>
                  <a:cubicBezTo>
                    <a:pt x="19" y="22"/>
                    <a:pt x="24" y="17"/>
                    <a:pt x="24" y="1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0" name="Freeform 714">
              <a:extLst>
                <a:ext uri="{FF2B5EF4-FFF2-40B4-BE49-F238E27FC236}">
                  <a16:creationId xmlns:a16="http://schemas.microsoft.com/office/drawing/2014/main" id="{C681A5D9-FC5C-441D-A479-EDF029E4BC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7363" y="928688"/>
              <a:ext cx="266700" cy="92075"/>
            </a:xfrm>
            <a:custGeom>
              <a:avLst/>
              <a:gdLst>
                <a:gd name="T0" fmla="*/ 215 w 228"/>
                <a:gd name="T1" fmla="*/ 0 h 79"/>
                <a:gd name="T2" fmla="*/ 12 w 228"/>
                <a:gd name="T3" fmla="*/ 0 h 79"/>
                <a:gd name="T4" fmla="*/ 0 w 228"/>
                <a:gd name="T5" fmla="*/ 13 h 79"/>
                <a:gd name="T6" fmla="*/ 0 w 228"/>
                <a:gd name="T7" fmla="*/ 79 h 79"/>
                <a:gd name="T8" fmla="*/ 228 w 228"/>
                <a:gd name="T9" fmla="*/ 79 h 79"/>
                <a:gd name="T10" fmla="*/ 228 w 228"/>
                <a:gd name="T11" fmla="*/ 13 h 79"/>
                <a:gd name="T12" fmla="*/ 215 w 228"/>
                <a:gd name="T13" fmla="*/ 0 h 79"/>
                <a:gd name="T14" fmla="*/ 132 w 228"/>
                <a:gd name="T15" fmla="*/ 55 h 79"/>
                <a:gd name="T16" fmla="*/ 41 w 228"/>
                <a:gd name="T17" fmla="*/ 55 h 79"/>
                <a:gd name="T18" fmla="*/ 41 w 228"/>
                <a:gd name="T19" fmla="*/ 32 h 79"/>
                <a:gd name="T20" fmla="*/ 132 w 228"/>
                <a:gd name="T21" fmla="*/ 32 h 79"/>
                <a:gd name="T22" fmla="*/ 132 w 228"/>
                <a:gd name="T23" fmla="*/ 55 h 79"/>
                <a:gd name="T24" fmla="*/ 167 w 228"/>
                <a:gd name="T25" fmla="*/ 62 h 79"/>
                <a:gd name="T26" fmla="*/ 148 w 228"/>
                <a:gd name="T27" fmla="*/ 43 h 79"/>
                <a:gd name="T28" fmla="*/ 167 w 228"/>
                <a:gd name="T29" fmla="*/ 24 h 79"/>
                <a:gd name="T30" fmla="*/ 186 w 228"/>
                <a:gd name="T31" fmla="*/ 43 h 79"/>
                <a:gd name="T32" fmla="*/ 167 w 228"/>
                <a:gd name="T33" fmla="*/ 6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" h="79">
                  <a:moveTo>
                    <a:pt x="21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28" y="79"/>
                    <a:pt x="228" y="79"/>
                    <a:pt x="228" y="79"/>
                  </a:cubicBezTo>
                  <a:cubicBezTo>
                    <a:pt x="228" y="13"/>
                    <a:pt x="228" y="13"/>
                    <a:pt x="228" y="13"/>
                  </a:cubicBezTo>
                  <a:cubicBezTo>
                    <a:pt x="228" y="6"/>
                    <a:pt x="222" y="0"/>
                    <a:pt x="215" y="0"/>
                  </a:cubicBezTo>
                  <a:close/>
                  <a:moveTo>
                    <a:pt x="132" y="55"/>
                  </a:moveTo>
                  <a:cubicBezTo>
                    <a:pt x="41" y="55"/>
                    <a:pt x="41" y="55"/>
                    <a:pt x="41" y="55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132" y="32"/>
                    <a:pt x="132" y="32"/>
                    <a:pt x="132" y="32"/>
                  </a:cubicBezTo>
                  <a:lnTo>
                    <a:pt x="132" y="55"/>
                  </a:lnTo>
                  <a:close/>
                  <a:moveTo>
                    <a:pt x="167" y="62"/>
                  </a:moveTo>
                  <a:cubicBezTo>
                    <a:pt x="156" y="62"/>
                    <a:pt x="148" y="53"/>
                    <a:pt x="148" y="43"/>
                  </a:cubicBezTo>
                  <a:cubicBezTo>
                    <a:pt x="148" y="32"/>
                    <a:pt x="156" y="24"/>
                    <a:pt x="167" y="24"/>
                  </a:cubicBezTo>
                  <a:cubicBezTo>
                    <a:pt x="177" y="24"/>
                    <a:pt x="186" y="32"/>
                    <a:pt x="186" y="43"/>
                  </a:cubicBezTo>
                  <a:cubicBezTo>
                    <a:pt x="186" y="53"/>
                    <a:pt x="177" y="62"/>
                    <a:pt x="167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1" name="Freeform 715">
              <a:extLst>
                <a:ext uri="{FF2B5EF4-FFF2-40B4-BE49-F238E27FC236}">
                  <a16:creationId xmlns:a16="http://schemas.microsoft.com/office/drawing/2014/main" id="{D247B038-544D-4252-A5A1-E238016350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0575" y="1112838"/>
              <a:ext cx="222250" cy="428625"/>
            </a:xfrm>
            <a:custGeom>
              <a:avLst/>
              <a:gdLst>
                <a:gd name="T0" fmla="*/ 0 w 190"/>
                <a:gd name="T1" fmla="*/ 355 h 366"/>
                <a:gd name="T2" fmla="*/ 11 w 190"/>
                <a:gd name="T3" fmla="*/ 366 h 366"/>
                <a:gd name="T4" fmla="*/ 179 w 190"/>
                <a:gd name="T5" fmla="*/ 366 h 366"/>
                <a:gd name="T6" fmla="*/ 190 w 190"/>
                <a:gd name="T7" fmla="*/ 355 h 366"/>
                <a:gd name="T8" fmla="*/ 190 w 190"/>
                <a:gd name="T9" fmla="*/ 0 h 366"/>
                <a:gd name="T10" fmla="*/ 0 w 190"/>
                <a:gd name="T11" fmla="*/ 0 h 366"/>
                <a:gd name="T12" fmla="*/ 0 w 190"/>
                <a:gd name="T13" fmla="*/ 355 h 366"/>
                <a:gd name="T14" fmla="*/ 95 w 190"/>
                <a:gd name="T15" fmla="*/ 348 h 366"/>
                <a:gd name="T16" fmla="*/ 74 w 190"/>
                <a:gd name="T17" fmla="*/ 327 h 366"/>
                <a:gd name="T18" fmla="*/ 95 w 190"/>
                <a:gd name="T19" fmla="*/ 307 h 366"/>
                <a:gd name="T20" fmla="*/ 116 w 190"/>
                <a:gd name="T21" fmla="*/ 327 h 366"/>
                <a:gd name="T22" fmla="*/ 95 w 190"/>
                <a:gd name="T23" fmla="*/ 348 h 366"/>
                <a:gd name="T24" fmla="*/ 86 w 190"/>
                <a:gd name="T25" fmla="*/ 286 h 366"/>
                <a:gd name="T26" fmla="*/ 95 w 190"/>
                <a:gd name="T27" fmla="*/ 277 h 366"/>
                <a:gd name="T28" fmla="*/ 104 w 190"/>
                <a:gd name="T29" fmla="*/ 286 h 366"/>
                <a:gd name="T30" fmla="*/ 95 w 190"/>
                <a:gd name="T31" fmla="*/ 295 h 366"/>
                <a:gd name="T32" fmla="*/ 86 w 190"/>
                <a:gd name="T33" fmla="*/ 286 h 366"/>
                <a:gd name="T34" fmla="*/ 35 w 190"/>
                <a:gd name="T35" fmla="*/ 14 h 366"/>
                <a:gd name="T36" fmla="*/ 155 w 190"/>
                <a:gd name="T37" fmla="*/ 14 h 366"/>
                <a:gd name="T38" fmla="*/ 155 w 190"/>
                <a:gd name="T39" fmla="*/ 39 h 366"/>
                <a:gd name="T40" fmla="*/ 35 w 190"/>
                <a:gd name="T41" fmla="*/ 39 h 366"/>
                <a:gd name="T42" fmla="*/ 35 w 190"/>
                <a:gd name="T43" fmla="*/ 14 h 366"/>
                <a:gd name="T44" fmla="*/ 35 w 190"/>
                <a:gd name="T45" fmla="*/ 50 h 366"/>
                <a:gd name="T46" fmla="*/ 155 w 190"/>
                <a:gd name="T47" fmla="*/ 50 h 366"/>
                <a:gd name="T48" fmla="*/ 155 w 190"/>
                <a:gd name="T49" fmla="*/ 75 h 366"/>
                <a:gd name="T50" fmla="*/ 35 w 190"/>
                <a:gd name="T51" fmla="*/ 75 h 366"/>
                <a:gd name="T52" fmla="*/ 35 w 190"/>
                <a:gd name="T53" fmla="*/ 50 h 366"/>
                <a:gd name="T54" fmla="*/ 35 w 190"/>
                <a:gd name="T55" fmla="*/ 87 h 366"/>
                <a:gd name="T56" fmla="*/ 155 w 190"/>
                <a:gd name="T57" fmla="*/ 87 h 366"/>
                <a:gd name="T58" fmla="*/ 155 w 190"/>
                <a:gd name="T59" fmla="*/ 112 h 366"/>
                <a:gd name="T60" fmla="*/ 35 w 190"/>
                <a:gd name="T61" fmla="*/ 112 h 366"/>
                <a:gd name="T62" fmla="*/ 35 w 190"/>
                <a:gd name="T63" fmla="*/ 87 h 366"/>
                <a:gd name="T64" fmla="*/ 35 w 190"/>
                <a:gd name="T65" fmla="*/ 123 h 366"/>
                <a:gd name="T66" fmla="*/ 155 w 190"/>
                <a:gd name="T67" fmla="*/ 123 h 366"/>
                <a:gd name="T68" fmla="*/ 155 w 190"/>
                <a:gd name="T69" fmla="*/ 148 h 366"/>
                <a:gd name="T70" fmla="*/ 35 w 190"/>
                <a:gd name="T71" fmla="*/ 148 h 366"/>
                <a:gd name="T72" fmla="*/ 35 w 190"/>
                <a:gd name="T73" fmla="*/ 12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0" h="366">
                  <a:moveTo>
                    <a:pt x="0" y="355"/>
                  </a:moveTo>
                  <a:cubicBezTo>
                    <a:pt x="0" y="361"/>
                    <a:pt x="5" y="366"/>
                    <a:pt x="11" y="366"/>
                  </a:cubicBezTo>
                  <a:cubicBezTo>
                    <a:pt x="179" y="366"/>
                    <a:pt x="179" y="366"/>
                    <a:pt x="179" y="366"/>
                  </a:cubicBezTo>
                  <a:cubicBezTo>
                    <a:pt x="185" y="366"/>
                    <a:pt x="190" y="361"/>
                    <a:pt x="190" y="355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55"/>
                  </a:lnTo>
                  <a:close/>
                  <a:moveTo>
                    <a:pt x="95" y="348"/>
                  </a:moveTo>
                  <a:cubicBezTo>
                    <a:pt x="84" y="348"/>
                    <a:pt x="74" y="339"/>
                    <a:pt x="74" y="327"/>
                  </a:cubicBezTo>
                  <a:cubicBezTo>
                    <a:pt x="74" y="316"/>
                    <a:pt x="84" y="307"/>
                    <a:pt x="95" y="307"/>
                  </a:cubicBezTo>
                  <a:cubicBezTo>
                    <a:pt x="107" y="307"/>
                    <a:pt x="116" y="316"/>
                    <a:pt x="116" y="327"/>
                  </a:cubicBezTo>
                  <a:cubicBezTo>
                    <a:pt x="116" y="339"/>
                    <a:pt x="107" y="348"/>
                    <a:pt x="95" y="348"/>
                  </a:cubicBezTo>
                  <a:close/>
                  <a:moveTo>
                    <a:pt x="86" y="286"/>
                  </a:moveTo>
                  <a:cubicBezTo>
                    <a:pt x="86" y="281"/>
                    <a:pt x="90" y="277"/>
                    <a:pt x="95" y="277"/>
                  </a:cubicBezTo>
                  <a:cubicBezTo>
                    <a:pt x="100" y="277"/>
                    <a:pt x="104" y="281"/>
                    <a:pt x="104" y="286"/>
                  </a:cubicBezTo>
                  <a:cubicBezTo>
                    <a:pt x="104" y="291"/>
                    <a:pt x="100" y="295"/>
                    <a:pt x="95" y="295"/>
                  </a:cubicBezTo>
                  <a:cubicBezTo>
                    <a:pt x="90" y="295"/>
                    <a:pt x="86" y="291"/>
                    <a:pt x="86" y="286"/>
                  </a:cubicBezTo>
                  <a:close/>
                  <a:moveTo>
                    <a:pt x="35" y="14"/>
                  </a:moveTo>
                  <a:cubicBezTo>
                    <a:pt x="155" y="14"/>
                    <a:pt x="155" y="14"/>
                    <a:pt x="155" y="14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35" y="39"/>
                    <a:pt x="35" y="39"/>
                    <a:pt x="35" y="39"/>
                  </a:cubicBezTo>
                  <a:lnTo>
                    <a:pt x="35" y="14"/>
                  </a:lnTo>
                  <a:close/>
                  <a:moveTo>
                    <a:pt x="35" y="50"/>
                  </a:moveTo>
                  <a:cubicBezTo>
                    <a:pt x="155" y="50"/>
                    <a:pt x="155" y="50"/>
                    <a:pt x="155" y="50"/>
                  </a:cubicBezTo>
                  <a:cubicBezTo>
                    <a:pt x="155" y="75"/>
                    <a:pt x="155" y="75"/>
                    <a:pt x="155" y="75"/>
                  </a:cubicBezTo>
                  <a:cubicBezTo>
                    <a:pt x="35" y="75"/>
                    <a:pt x="35" y="75"/>
                    <a:pt x="35" y="75"/>
                  </a:cubicBezTo>
                  <a:lnTo>
                    <a:pt x="35" y="50"/>
                  </a:lnTo>
                  <a:close/>
                  <a:moveTo>
                    <a:pt x="35" y="87"/>
                  </a:moveTo>
                  <a:cubicBezTo>
                    <a:pt x="155" y="87"/>
                    <a:pt x="155" y="87"/>
                    <a:pt x="155" y="87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35" y="112"/>
                    <a:pt x="35" y="112"/>
                    <a:pt x="35" y="112"/>
                  </a:cubicBezTo>
                  <a:lnTo>
                    <a:pt x="35" y="87"/>
                  </a:lnTo>
                  <a:close/>
                  <a:moveTo>
                    <a:pt x="35" y="123"/>
                  </a:moveTo>
                  <a:cubicBezTo>
                    <a:pt x="155" y="123"/>
                    <a:pt x="155" y="123"/>
                    <a:pt x="155" y="123"/>
                  </a:cubicBezTo>
                  <a:cubicBezTo>
                    <a:pt x="155" y="148"/>
                    <a:pt x="155" y="148"/>
                    <a:pt x="155" y="148"/>
                  </a:cubicBezTo>
                  <a:cubicBezTo>
                    <a:pt x="35" y="148"/>
                    <a:pt x="35" y="148"/>
                    <a:pt x="35" y="148"/>
                  </a:cubicBezTo>
                  <a:lnTo>
                    <a:pt x="35" y="1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2" name="Freeform 716">
              <a:extLst>
                <a:ext uri="{FF2B5EF4-FFF2-40B4-BE49-F238E27FC236}">
                  <a16:creationId xmlns:a16="http://schemas.microsoft.com/office/drawing/2014/main" id="{1097DF77-9E59-4DC3-A1CF-7835E8BE7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1554163"/>
              <a:ext cx="25400" cy="20637"/>
            </a:xfrm>
            <a:custGeom>
              <a:avLst/>
              <a:gdLst>
                <a:gd name="T0" fmla="*/ 0 w 21"/>
                <a:gd name="T1" fmla="*/ 8 h 18"/>
                <a:gd name="T2" fmla="*/ 11 w 21"/>
                <a:gd name="T3" fmla="*/ 18 h 18"/>
                <a:gd name="T4" fmla="*/ 21 w 21"/>
                <a:gd name="T5" fmla="*/ 8 h 18"/>
                <a:gd name="T6" fmla="*/ 21 w 21"/>
                <a:gd name="T7" fmla="*/ 0 h 18"/>
                <a:gd name="T8" fmla="*/ 0 w 21"/>
                <a:gd name="T9" fmla="*/ 0 h 18"/>
                <a:gd name="T10" fmla="*/ 0 w 21"/>
                <a:gd name="T11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8">
                  <a:moveTo>
                    <a:pt x="0" y="8"/>
                  </a:moveTo>
                  <a:cubicBezTo>
                    <a:pt x="0" y="13"/>
                    <a:pt x="5" y="18"/>
                    <a:pt x="11" y="18"/>
                  </a:cubicBezTo>
                  <a:cubicBezTo>
                    <a:pt x="16" y="18"/>
                    <a:pt x="21" y="13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3" name="Freeform 717">
              <a:extLst>
                <a:ext uri="{FF2B5EF4-FFF2-40B4-BE49-F238E27FC236}">
                  <a16:creationId xmlns:a16="http://schemas.microsoft.com/office/drawing/2014/main" id="{8F66668D-2CE7-4F0E-9D1B-5D5D7FE94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4725" y="1554163"/>
              <a:ext cx="25400" cy="20637"/>
            </a:xfrm>
            <a:custGeom>
              <a:avLst/>
              <a:gdLst>
                <a:gd name="T0" fmla="*/ 0 w 21"/>
                <a:gd name="T1" fmla="*/ 8 h 18"/>
                <a:gd name="T2" fmla="*/ 10 w 21"/>
                <a:gd name="T3" fmla="*/ 18 h 18"/>
                <a:gd name="T4" fmla="*/ 21 w 21"/>
                <a:gd name="T5" fmla="*/ 8 h 18"/>
                <a:gd name="T6" fmla="*/ 21 w 21"/>
                <a:gd name="T7" fmla="*/ 0 h 18"/>
                <a:gd name="T8" fmla="*/ 0 w 21"/>
                <a:gd name="T9" fmla="*/ 0 h 18"/>
                <a:gd name="T10" fmla="*/ 0 w 21"/>
                <a:gd name="T11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8">
                  <a:moveTo>
                    <a:pt x="0" y="8"/>
                  </a:moveTo>
                  <a:cubicBezTo>
                    <a:pt x="0" y="13"/>
                    <a:pt x="5" y="18"/>
                    <a:pt x="10" y="18"/>
                  </a:cubicBezTo>
                  <a:cubicBezTo>
                    <a:pt x="16" y="18"/>
                    <a:pt x="21" y="13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4" name="Freeform 718">
              <a:extLst>
                <a:ext uri="{FF2B5EF4-FFF2-40B4-BE49-F238E27FC236}">
                  <a16:creationId xmlns:a16="http://schemas.microsoft.com/office/drawing/2014/main" id="{66DE03A8-9B8A-40B1-939A-62395A386B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0575" y="1020763"/>
              <a:ext cx="222250" cy="77787"/>
            </a:xfrm>
            <a:custGeom>
              <a:avLst/>
              <a:gdLst>
                <a:gd name="T0" fmla="*/ 179 w 190"/>
                <a:gd name="T1" fmla="*/ 0 h 66"/>
                <a:gd name="T2" fmla="*/ 11 w 190"/>
                <a:gd name="T3" fmla="*/ 0 h 66"/>
                <a:gd name="T4" fmla="*/ 0 w 190"/>
                <a:gd name="T5" fmla="*/ 11 h 66"/>
                <a:gd name="T6" fmla="*/ 0 w 190"/>
                <a:gd name="T7" fmla="*/ 66 h 66"/>
                <a:gd name="T8" fmla="*/ 190 w 190"/>
                <a:gd name="T9" fmla="*/ 66 h 66"/>
                <a:gd name="T10" fmla="*/ 190 w 190"/>
                <a:gd name="T11" fmla="*/ 11 h 66"/>
                <a:gd name="T12" fmla="*/ 179 w 190"/>
                <a:gd name="T13" fmla="*/ 0 h 66"/>
                <a:gd name="T14" fmla="*/ 110 w 190"/>
                <a:gd name="T15" fmla="*/ 46 h 66"/>
                <a:gd name="T16" fmla="*/ 35 w 190"/>
                <a:gd name="T17" fmla="*/ 46 h 66"/>
                <a:gd name="T18" fmla="*/ 35 w 190"/>
                <a:gd name="T19" fmla="*/ 26 h 66"/>
                <a:gd name="T20" fmla="*/ 110 w 190"/>
                <a:gd name="T21" fmla="*/ 26 h 66"/>
                <a:gd name="T22" fmla="*/ 110 w 190"/>
                <a:gd name="T23" fmla="*/ 46 h 66"/>
                <a:gd name="T24" fmla="*/ 139 w 190"/>
                <a:gd name="T25" fmla="*/ 52 h 66"/>
                <a:gd name="T26" fmla="*/ 123 w 190"/>
                <a:gd name="T27" fmla="*/ 36 h 66"/>
                <a:gd name="T28" fmla="*/ 139 w 190"/>
                <a:gd name="T29" fmla="*/ 20 h 66"/>
                <a:gd name="T30" fmla="*/ 155 w 190"/>
                <a:gd name="T31" fmla="*/ 36 h 66"/>
                <a:gd name="T32" fmla="*/ 139 w 190"/>
                <a:gd name="T33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0" h="66">
                  <a:moveTo>
                    <a:pt x="17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90" y="66"/>
                    <a:pt x="190" y="66"/>
                    <a:pt x="190" y="66"/>
                  </a:cubicBezTo>
                  <a:cubicBezTo>
                    <a:pt x="190" y="11"/>
                    <a:pt x="190" y="11"/>
                    <a:pt x="190" y="11"/>
                  </a:cubicBezTo>
                  <a:cubicBezTo>
                    <a:pt x="190" y="5"/>
                    <a:pt x="185" y="0"/>
                    <a:pt x="179" y="0"/>
                  </a:cubicBezTo>
                  <a:close/>
                  <a:moveTo>
                    <a:pt x="110" y="46"/>
                  </a:moveTo>
                  <a:cubicBezTo>
                    <a:pt x="35" y="46"/>
                    <a:pt x="35" y="46"/>
                    <a:pt x="35" y="4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110" y="26"/>
                    <a:pt x="110" y="26"/>
                    <a:pt x="110" y="26"/>
                  </a:cubicBezTo>
                  <a:lnTo>
                    <a:pt x="110" y="46"/>
                  </a:lnTo>
                  <a:close/>
                  <a:moveTo>
                    <a:pt x="139" y="52"/>
                  </a:moveTo>
                  <a:cubicBezTo>
                    <a:pt x="130" y="52"/>
                    <a:pt x="123" y="45"/>
                    <a:pt x="123" y="36"/>
                  </a:cubicBezTo>
                  <a:cubicBezTo>
                    <a:pt x="123" y="27"/>
                    <a:pt x="130" y="20"/>
                    <a:pt x="139" y="20"/>
                  </a:cubicBezTo>
                  <a:cubicBezTo>
                    <a:pt x="148" y="20"/>
                    <a:pt x="155" y="27"/>
                    <a:pt x="155" y="36"/>
                  </a:cubicBezTo>
                  <a:cubicBezTo>
                    <a:pt x="155" y="45"/>
                    <a:pt x="148" y="52"/>
                    <a:pt x="139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1F3C044-8EE6-464D-9054-AD6AB0D6951D}"/>
              </a:ext>
            </a:extLst>
          </p:cNvPr>
          <p:cNvGrpSpPr/>
          <p:nvPr/>
        </p:nvGrpSpPr>
        <p:grpSpPr>
          <a:xfrm>
            <a:off x="8072436" y="2473656"/>
            <a:ext cx="330624" cy="331318"/>
            <a:chOff x="9302751" y="2571750"/>
            <a:chExt cx="757237" cy="758825"/>
          </a:xfrm>
          <a:solidFill>
            <a:schemeClr val="bg1">
              <a:lumMod val="50000"/>
            </a:schemeClr>
          </a:solidFill>
        </p:grpSpPr>
        <p:sp>
          <p:nvSpPr>
            <p:cNvPr id="66" name="Freeform 115">
              <a:extLst>
                <a:ext uri="{FF2B5EF4-FFF2-40B4-BE49-F238E27FC236}">
                  <a16:creationId xmlns:a16="http://schemas.microsoft.com/office/drawing/2014/main" id="{B03303E1-AF6A-4467-9102-316618F46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2763" y="2671763"/>
              <a:ext cx="284163" cy="284163"/>
            </a:xfrm>
            <a:custGeom>
              <a:avLst/>
              <a:gdLst>
                <a:gd name="T0" fmla="*/ 201 w 204"/>
                <a:gd name="T1" fmla="*/ 125 h 204"/>
                <a:gd name="T2" fmla="*/ 204 w 204"/>
                <a:gd name="T3" fmla="*/ 102 h 204"/>
                <a:gd name="T4" fmla="*/ 102 w 204"/>
                <a:gd name="T5" fmla="*/ 0 h 204"/>
                <a:gd name="T6" fmla="*/ 0 w 204"/>
                <a:gd name="T7" fmla="*/ 102 h 204"/>
                <a:gd name="T8" fmla="*/ 102 w 204"/>
                <a:gd name="T9" fmla="*/ 204 h 204"/>
                <a:gd name="T10" fmla="*/ 125 w 204"/>
                <a:gd name="T11" fmla="*/ 201 h 204"/>
                <a:gd name="T12" fmla="*/ 99 w 204"/>
                <a:gd name="T13" fmla="*/ 135 h 204"/>
                <a:gd name="T14" fmla="*/ 74 w 204"/>
                <a:gd name="T15" fmla="*/ 73 h 204"/>
                <a:gd name="T16" fmla="*/ 136 w 204"/>
                <a:gd name="T17" fmla="*/ 98 h 204"/>
                <a:gd name="T18" fmla="*/ 201 w 204"/>
                <a:gd name="T19" fmla="*/ 12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204">
                  <a:moveTo>
                    <a:pt x="201" y="125"/>
                  </a:moveTo>
                  <a:cubicBezTo>
                    <a:pt x="203" y="118"/>
                    <a:pt x="204" y="110"/>
                    <a:pt x="204" y="102"/>
                  </a:cubicBezTo>
                  <a:cubicBezTo>
                    <a:pt x="204" y="46"/>
                    <a:pt x="158" y="0"/>
                    <a:pt x="102" y="0"/>
                  </a:cubicBezTo>
                  <a:cubicBezTo>
                    <a:pt x="45" y="0"/>
                    <a:pt x="0" y="46"/>
                    <a:pt x="0" y="102"/>
                  </a:cubicBezTo>
                  <a:cubicBezTo>
                    <a:pt x="0" y="159"/>
                    <a:pt x="45" y="204"/>
                    <a:pt x="102" y="204"/>
                  </a:cubicBezTo>
                  <a:cubicBezTo>
                    <a:pt x="110" y="204"/>
                    <a:pt x="118" y="203"/>
                    <a:pt x="125" y="201"/>
                  </a:cubicBezTo>
                  <a:cubicBezTo>
                    <a:pt x="99" y="135"/>
                    <a:pt x="99" y="135"/>
                    <a:pt x="99" y="135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136" y="98"/>
                    <a:pt x="136" y="98"/>
                    <a:pt x="136" y="98"/>
                  </a:cubicBezTo>
                  <a:lnTo>
                    <a:pt x="201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7" name="Freeform 116">
              <a:extLst>
                <a:ext uri="{FF2B5EF4-FFF2-40B4-BE49-F238E27FC236}">
                  <a16:creationId xmlns:a16="http://schemas.microsoft.com/office/drawing/2014/main" id="{6C175B68-C0A9-4D17-8792-1FA153029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2751" y="2571750"/>
              <a:ext cx="484188" cy="484188"/>
            </a:xfrm>
            <a:custGeom>
              <a:avLst/>
              <a:gdLst>
                <a:gd name="T0" fmla="*/ 174 w 347"/>
                <a:gd name="T1" fmla="*/ 320 h 348"/>
                <a:gd name="T2" fmla="*/ 28 w 347"/>
                <a:gd name="T3" fmla="*/ 174 h 348"/>
                <a:gd name="T4" fmla="*/ 174 w 347"/>
                <a:gd name="T5" fmla="*/ 29 h 348"/>
                <a:gd name="T6" fmla="*/ 319 w 347"/>
                <a:gd name="T7" fmla="*/ 174 h 348"/>
                <a:gd name="T8" fmla="*/ 314 w 347"/>
                <a:gd name="T9" fmla="*/ 214 h 348"/>
                <a:gd name="T10" fmla="*/ 340 w 347"/>
                <a:gd name="T11" fmla="*/ 225 h 348"/>
                <a:gd name="T12" fmla="*/ 347 w 347"/>
                <a:gd name="T13" fmla="*/ 174 h 348"/>
                <a:gd name="T14" fmla="*/ 174 w 347"/>
                <a:gd name="T15" fmla="*/ 0 h 348"/>
                <a:gd name="T16" fmla="*/ 0 w 347"/>
                <a:gd name="T17" fmla="*/ 174 h 348"/>
                <a:gd name="T18" fmla="*/ 174 w 347"/>
                <a:gd name="T19" fmla="*/ 348 h 348"/>
                <a:gd name="T20" fmla="*/ 224 w 347"/>
                <a:gd name="T21" fmla="*/ 340 h 348"/>
                <a:gd name="T22" fmla="*/ 214 w 347"/>
                <a:gd name="T23" fmla="*/ 314 h 348"/>
                <a:gd name="T24" fmla="*/ 174 w 347"/>
                <a:gd name="T25" fmla="*/ 32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7" h="348">
                  <a:moveTo>
                    <a:pt x="174" y="320"/>
                  </a:moveTo>
                  <a:cubicBezTo>
                    <a:pt x="93" y="320"/>
                    <a:pt x="28" y="254"/>
                    <a:pt x="28" y="174"/>
                  </a:cubicBezTo>
                  <a:cubicBezTo>
                    <a:pt x="28" y="94"/>
                    <a:pt x="93" y="29"/>
                    <a:pt x="174" y="29"/>
                  </a:cubicBezTo>
                  <a:cubicBezTo>
                    <a:pt x="254" y="29"/>
                    <a:pt x="319" y="94"/>
                    <a:pt x="319" y="174"/>
                  </a:cubicBezTo>
                  <a:cubicBezTo>
                    <a:pt x="319" y="188"/>
                    <a:pt x="317" y="201"/>
                    <a:pt x="314" y="214"/>
                  </a:cubicBezTo>
                  <a:cubicBezTo>
                    <a:pt x="340" y="225"/>
                    <a:pt x="340" y="225"/>
                    <a:pt x="340" y="225"/>
                  </a:cubicBezTo>
                  <a:cubicBezTo>
                    <a:pt x="345" y="209"/>
                    <a:pt x="347" y="192"/>
                    <a:pt x="347" y="174"/>
                  </a:cubicBezTo>
                  <a:cubicBezTo>
                    <a:pt x="347" y="78"/>
                    <a:pt x="269" y="0"/>
                    <a:pt x="174" y="0"/>
                  </a:cubicBezTo>
                  <a:cubicBezTo>
                    <a:pt x="78" y="0"/>
                    <a:pt x="0" y="78"/>
                    <a:pt x="0" y="174"/>
                  </a:cubicBezTo>
                  <a:cubicBezTo>
                    <a:pt x="0" y="270"/>
                    <a:pt x="78" y="348"/>
                    <a:pt x="174" y="348"/>
                  </a:cubicBezTo>
                  <a:cubicBezTo>
                    <a:pt x="191" y="348"/>
                    <a:pt x="208" y="345"/>
                    <a:pt x="224" y="340"/>
                  </a:cubicBezTo>
                  <a:cubicBezTo>
                    <a:pt x="214" y="314"/>
                    <a:pt x="214" y="314"/>
                    <a:pt x="214" y="314"/>
                  </a:cubicBezTo>
                  <a:cubicBezTo>
                    <a:pt x="201" y="318"/>
                    <a:pt x="187" y="320"/>
                    <a:pt x="174" y="3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8" name="Freeform 117">
              <a:extLst>
                <a:ext uri="{FF2B5EF4-FFF2-40B4-BE49-F238E27FC236}">
                  <a16:creationId xmlns:a16="http://schemas.microsoft.com/office/drawing/2014/main" id="{E9ACDA8F-F38D-4FA7-A36F-DC7614C88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7388" y="2844800"/>
              <a:ext cx="482600" cy="485775"/>
            </a:xfrm>
            <a:custGeom>
              <a:avLst/>
              <a:gdLst>
                <a:gd name="T0" fmla="*/ 304 w 304"/>
                <a:gd name="T1" fmla="*/ 126 h 306"/>
                <a:gd name="T2" fmla="*/ 0 w 304"/>
                <a:gd name="T3" fmla="*/ 0 h 306"/>
                <a:gd name="T4" fmla="*/ 123 w 304"/>
                <a:gd name="T5" fmla="*/ 306 h 306"/>
                <a:gd name="T6" fmla="*/ 158 w 304"/>
                <a:gd name="T7" fmla="*/ 187 h 306"/>
                <a:gd name="T8" fmla="*/ 239 w 304"/>
                <a:gd name="T9" fmla="*/ 268 h 306"/>
                <a:gd name="T10" fmla="*/ 266 w 304"/>
                <a:gd name="T11" fmla="*/ 240 h 306"/>
                <a:gd name="T12" fmla="*/ 185 w 304"/>
                <a:gd name="T13" fmla="*/ 160 h 306"/>
                <a:gd name="T14" fmla="*/ 304 w 304"/>
                <a:gd name="T15" fmla="*/ 12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306">
                  <a:moveTo>
                    <a:pt x="304" y="126"/>
                  </a:moveTo>
                  <a:lnTo>
                    <a:pt x="0" y="0"/>
                  </a:lnTo>
                  <a:lnTo>
                    <a:pt x="123" y="306"/>
                  </a:lnTo>
                  <a:lnTo>
                    <a:pt x="158" y="187"/>
                  </a:lnTo>
                  <a:lnTo>
                    <a:pt x="239" y="268"/>
                  </a:lnTo>
                  <a:lnTo>
                    <a:pt x="266" y="240"/>
                  </a:lnTo>
                  <a:lnTo>
                    <a:pt x="185" y="160"/>
                  </a:lnTo>
                  <a:lnTo>
                    <a:pt x="304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0A54B551-9D5D-4DA7-AE7A-0CB1EB071897}"/>
              </a:ext>
            </a:extLst>
          </p:cNvPr>
          <p:cNvSpPr txBox="1"/>
          <p:nvPr/>
        </p:nvSpPr>
        <p:spPr>
          <a:xfrm>
            <a:off x="7784077" y="4825275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082E5E57-4D8D-486D-92AC-DBD229871908}"/>
              </a:ext>
            </a:extLst>
          </p:cNvPr>
          <p:cNvGrpSpPr/>
          <p:nvPr/>
        </p:nvGrpSpPr>
        <p:grpSpPr>
          <a:xfrm>
            <a:off x="4362449" y="4738985"/>
            <a:ext cx="4576237" cy="1964235"/>
            <a:chOff x="4362449" y="4738985"/>
            <a:chExt cx="4576237" cy="1964235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10B97CBC-2A2B-492C-9253-CFC9BDF13795}"/>
                </a:ext>
              </a:extLst>
            </p:cNvPr>
            <p:cNvSpPr/>
            <p:nvPr/>
          </p:nvSpPr>
          <p:spPr>
            <a:xfrm>
              <a:off x="5660231" y="4888708"/>
              <a:ext cx="1021556" cy="1814512"/>
            </a:xfrm>
            <a:custGeom>
              <a:avLst/>
              <a:gdLst>
                <a:gd name="connsiteX0" fmla="*/ 0 w 4345781"/>
                <a:gd name="connsiteY0" fmla="*/ 0 h 1750219"/>
                <a:gd name="connsiteX1" fmla="*/ 1083469 w 4345781"/>
                <a:gd name="connsiteY1" fmla="*/ 0 h 1750219"/>
                <a:gd name="connsiteX2" fmla="*/ 1290638 w 4345781"/>
                <a:gd name="connsiteY2" fmla="*/ 100013 h 1750219"/>
                <a:gd name="connsiteX3" fmla="*/ 2078831 w 4345781"/>
                <a:gd name="connsiteY3" fmla="*/ 983457 h 1750219"/>
                <a:gd name="connsiteX4" fmla="*/ 2255044 w 4345781"/>
                <a:gd name="connsiteY4" fmla="*/ 1062038 h 1750219"/>
                <a:gd name="connsiteX5" fmla="*/ 2278856 w 4345781"/>
                <a:gd name="connsiteY5" fmla="*/ 1750219 h 1750219"/>
                <a:gd name="connsiteX6" fmla="*/ 2319338 w 4345781"/>
                <a:gd name="connsiteY6" fmla="*/ 1057275 h 1750219"/>
                <a:gd name="connsiteX7" fmla="*/ 2521744 w 4345781"/>
                <a:gd name="connsiteY7" fmla="*/ 959644 h 1750219"/>
                <a:gd name="connsiteX8" fmla="*/ 3340894 w 4345781"/>
                <a:gd name="connsiteY8" fmla="*/ 2382 h 1750219"/>
                <a:gd name="connsiteX9" fmla="*/ 4345781 w 4345781"/>
                <a:gd name="connsiteY9" fmla="*/ 2382 h 1750219"/>
                <a:gd name="connsiteX0" fmla="*/ 0 w 4345781"/>
                <a:gd name="connsiteY0" fmla="*/ 226 h 1750445"/>
                <a:gd name="connsiteX1" fmla="*/ 1083469 w 4345781"/>
                <a:gd name="connsiteY1" fmla="*/ 226 h 1750445"/>
                <a:gd name="connsiteX2" fmla="*/ 1290638 w 4345781"/>
                <a:gd name="connsiteY2" fmla="*/ 100239 h 1750445"/>
                <a:gd name="connsiteX3" fmla="*/ 2078831 w 4345781"/>
                <a:gd name="connsiteY3" fmla="*/ 983683 h 1750445"/>
                <a:gd name="connsiteX4" fmla="*/ 2255044 w 4345781"/>
                <a:gd name="connsiteY4" fmla="*/ 1062264 h 1750445"/>
                <a:gd name="connsiteX5" fmla="*/ 2278856 w 4345781"/>
                <a:gd name="connsiteY5" fmla="*/ 1750445 h 1750445"/>
                <a:gd name="connsiteX6" fmla="*/ 2319338 w 4345781"/>
                <a:gd name="connsiteY6" fmla="*/ 1057501 h 1750445"/>
                <a:gd name="connsiteX7" fmla="*/ 2521744 w 4345781"/>
                <a:gd name="connsiteY7" fmla="*/ 959870 h 1750445"/>
                <a:gd name="connsiteX8" fmla="*/ 3340894 w 4345781"/>
                <a:gd name="connsiteY8" fmla="*/ 2608 h 1750445"/>
                <a:gd name="connsiteX9" fmla="*/ 4345781 w 4345781"/>
                <a:gd name="connsiteY9" fmla="*/ 2608 h 1750445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21744 w 4345781"/>
                <a:gd name="connsiteY7" fmla="*/ 959912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57550 w 4345781"/>
                <a:gd name="connsiteY8" fmla="*/ 116950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9525 h 1747838"/>
                <a:gd name="connsiteX1" fmla="*/ 1083469 w 4345781"/>
                <a:gd name="connsiteY1" fmla="*/ 9525 h 1747838"/>
                <a:gd name="connsiteX2" fmla="*/ 1290638 w 4345781"/>
                <a:gd name="connsiteY2" fmla="*/ 109538 h 1747838"/>
                <a:gd name="connsiteX3" fmla="*/ 2083593 w 4345781"/>
                <a:gd name="connsiteY3" fmla="*/ 988220 h 1747838"/>
                <a:gd name="connsiteX4" fmla="*/ 2255044 w 4345781"/>
                <a:gd name="connsiteY4" fmla="*/ 1071563 h 1747838"/>
                <a:gd name="connsiteX5" fmla="*/ 2290762 w 4345781"/>
                <a:gd name="connsiteY5" fmla="*/ 1747838 h 1747838"/>
                <a:gd name="connsiteX6" fmla="*/ 2319338 w 4345781"/>
                <a:gd name="connsiteY6" fmla="*/ 1066800 h 1747838"/>
                <a:gd name="connsiteX7" fmla="*/ 2519363 w 4345781"/>
                <a:gd name="connsiteY7" fmla="*/ 983456 h 1747838"/>
                <a:gd name="connsiteX8" fmla="*/ 3269457 w 4345781"/>
                <a:gd name="connsiteY8" fmla="*/ 121444 h 1747838"/>
                <a:gd name="connsiteX9" fmla="*/ 3402807 w 4345781"/>
                <a:gd name="connsiteY9" fmla="*/ 0 h 1747838"/>
                <a:gd name="connsiteX10" fmla="*/ 4345781 w 4345781"/>
                <a:gd name="connsiteY10" fmla="*/ 11907 h 1747838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290638 w 4345781"/>
                <a:gd name="connsiteY1" fmla="*/ 102395 h 1969295"/>
                <a:gd name="connsiteX2" fmla="*/ 2083593 w 4345781"/>
                <a:gd name="connsiteY2" fmla="*/ 981077 h 1969295"/>
                <a:gd name="connsiteX3" fmla="*/ 2255044 w 4345781"/>
                <a:gd name="connsiteY3" fmla="*/ 1064420 h 1969295"/>
                <a:gd name="connsiteX4" fmla="*/ 2293143 w 4345781"/>
                <a:gd name="connsiteY4" fmla="*/ 1969295 h 1969295"/>
                <a:gd name="connsiteX5" fmla="*/ 2319338 w 4345781"/>
                <a:gd name="connsiteY5" fmla="*/ 1059657 h 1969295"/>
                <a:gd name="connsiteX6" fmla="*/ 2519363 w 4345781"/>
                <a:gd name="connsiteY6" fmla="*/ 976313 h 1969295"/>
                <a:gd name="connsiteX7" fmla="*/ 3271838 w 4345781"/>
                <a:gd name="connsiteY7" fmla="*/ 111920 h 1969295"/>
                <a:gd name="connsiteX8" fmla="*/ 3402807 w 4345781"/>
                <a:gd name="connsiteY8" fmla="*/ 0 h 1969295"/>
                <a:gd name="connsiteX9" fmla="*/ 4345781 w 4345781"/>
                <a:gd name="connsiteY9" fmla="*/ 4764 h 1969295"/>
                <a:gd name="connsiteX0" fmla="*/ 0 w 3055143"/>
                <a:gd name="connsiteY0" fmla="*/ 102395 h 1969295"/>
                <a:gd name="connsiteX1" fmla="*/ 792955 w 3055143"/>
                <a:gd name="connsiteY1" fmla="*/ 981077 h 1969295"/>
                <a:gd name="connsiteX2" fmla="*/ 964406 w 3055143"/>
                <a:gd name="connsiteY2" fmla="*/ 1064420 h 1969295"/>
                <a:gd name="connsiteX3" fmla="*/ 1002505 w 3055143"/>
                <a:gd name="connsiteY3" fmla="*/ 1969295 h 1969295"/>
                <a:gd name="connsiteX4" fmla="*/ 1028700 w 3055143"/>
                <a:gd name="connsiteY4" fmla="*/ 1059657 h 1969295"/>
                <a:gd name="connsiteX5" fmla="*/ 1228725 w 3055143"/>
                <a:gd name="connsiteY5" fmla="*/ 976313 h 1969295"/>
                <a:gd name="connsiteX6" fmla="*/ 1981200 w 3055143"/>
                <a:gd name="connsiteY6" fmla="*/ 111920 h 1969295"/>
                <a:gd name="connsiteX7" fmla="*/ 2112169 w 3055143"/>
                <a:gd name="connsiteY7" fmla="*/ 0 h 1969295"/>
                <a:gd name="connsiteX8" fmla="*/ 3055143 w 3055143"/>
                <a:gd name="connsiteY8" fmla="*/ 4764 h 1969295"/>
                <a:gd name="connsiteX0" fmla="*/ 0 w 2112169"/>
                <a:gd name="connsiteY0" fmla="*/ 102395 h 1969295"/>
                <a:gd name="connsiteX1" fmla="*/ 792955 w 2112169"/>
                <a:gd name="connsiteY1" fmla="*/ 981077 h 1969295"/>
                <a:gd name="connsiteX2" fmla="*/ 964406 w 2112169"/>
                <a:gd name="connsiteY2" fmla="*/ 1064420 h 1969295"/>
                <a:gd name="connsiteX3" fmla="*/ 1002505 w 2112169"/>
                <a:gd name="connsiteY3" fmla="*/ 1969295 h 1969295"/>
                <a:gd name="connsiteX4" fmla="*/ 1028700 w 2112169"/>
                <a:gd name="connsiteY4" fmla="*/ 1059657 h 1969295"/>
                <a:gd name="connsiteX5" fmla="*/ 1228725 w 2112169"/>
                <a:gd name="connsiteY5" fmla="*/ 976313 h 1969295"/>
                <a:gd name="connsiteX6" fmla="*/ 1981200 w 2112169"/>
                <a:gd name="connsiteY6" fmla="*/ 111920 h 1969295"/>
                <a:gd name="connsiteX7" fmla="*/ 2112169 w 2112169"/>
                <a:gd name="connsiteY7" fmla="*/ 0 h 1969295"/>
                <a:gd name="connsiteX0" fmla="*/ 0 w 1981202"/>
                <a:gd name="connsiteY0" fmla="*/ 0 h 1866900"/>
                <a:gd name="connsiteX1" fmla="*/ 792955 w 1981202"/>
                <a:gd name="connsiteY1" fmla="*/ 878682 h 1866900"/>
                <a:gd name="connsiteX2" fmla="*/ 964406 w 1981202"/>
                <a:gd name="connsiteY2" fmla="*/ 962025 h 1866900"/>
                <a:gd name="connsiteX3" fmla="*/ 1002505 w 1981202"/>
                <a:gd name="connsiteY3" fmla="*/ 1866900 h 1866900"/>
                <a:gd name="connsiteX4" fmla="*/ 1028700 w 1981202"/>
                <a:gd name="connsiteY4" fmla="*/ 957262 h 1866900"/>
                <a:gd name="connsiteX5" fmla="*/ 1228725 w 1981202"/>
                <a:gd name="connsiteY5" fmla="*/ 873918 h 1866900"/>
                <a:gd name="connsiteX6" fmla="*/ 1981200 w 1981202"/>
                <a:gd name="connsiteY6" fmla="*/ 9525 h 1866900"/>
                <a:gd name="connsiteX0" fmla="*/ 0 w 1976439"/>
                <a:gd name="connsiteY0" fmla="*/ 0 h 1866900"/>
                <a:gd name="connsiteX1" fmla="*/ 792955 w 1976439"/>
                <a:gd name="connsiteY1" fmla="*/ 878682 h 1866900"/>
                <a:gd name="connsiteX2" fmla="*/ 964406 w 1976439"/>
                <a:gd name="connsiteY2" fmla="*/ 962025 h 1866900"/>
                <a:gd name="connsiteX3" fmla="*/ 1002505 w 1976439"/>
                <a:gd name="connsiteY3" fmla="*/ 1866900 h 1866900"/>
                <a:gd name="connsiteX4" fmla="*/ 1028700 w 1976439"/>
                <a:gd name="connsiteY4" fmla="*/ 957262 h 1866900"/>
                <a:gd name="connsiteX5" fmla="*/ 1228725 w 1976439"/>
                <a:gd name="connsiteY5" fmla="*/ 873918 h 1866900"/>
                <a:gd name="connsiteX6" fmla="*/ 1976437 w 1976439"/>
                <a:gd name="connsiteY6" fmla="*/ 40481 h 1866900"/>
                <a:gd name="connsiteX0" fmla="*/ 0 w 1228725"/>
                <a:gd name="connsiteY0" fmla="*/ 0 h 1866900"/>
                <a:gd name="connsiteX1" fmla="*/ 792955 w 1228725"/>
                <a:gd name="connsiteY1" fmla="*/ 878682 h 1866900"/>
                <a:gd name="connsiteX2" fmla="*/ 964406 w 1228725"/>
                <a:gd name="connsiteY2" fmla="*/ 962025 h 1866900"/>
                <a:gd name="connsiteX3" fmla="*/ 1002505 w 1228725"/>
                <a:gd name="connsiteY3" fmla="*/ 1866900 h 1866900"/>
                <a:gd name="connsiteX4" fmla="*/ 1028700 w 1228725"/>
                <a:gd name="connsiteY4" fmla="*/ 957262 h 1866900"/>
                <a:gd name="connsiteX5" fmla="*/ 1228725 w 1228725"/>
                <a:gd name="connsiteY5" fmla="*/ 873918 h 1866900"/>
                <a:gd name="connsiteX0" fmla="*/ 0 w 1028700"/>
                <a:gd name="connsiteY0" fmla="*/ 0 h 1866900"/>
                <a:gd name="connsiteX1" fmla="*/ 792955 w 1028700"/>
                <a:gd name="connsiteY1" fmla="*/ 878682 h 1866900"/>
                <a:gd name="connsiteX2" fmla="*/ 964406 w 1028700"/>
                <a:gd name="connsiteY2" fmla="*/ 962025 h 1866900"/>
                <a:gd name="connsiteX3" fmla="*/ 1002505 w 1028700"/>
                <a:gd name="connsiteY3" fmla="*/ 1866900 h 1866900"/>
                <a:gd name="connsiteX4" fmla="*/ 1028700 w 1028700"/>
                <a:gd name="connsiteY4" fmla="*/ 957262 h 1866900"/>
                <a:gd name="connsiteX0" fmla="*/ 0 w 1021556"/>
                <a:gd name="connsiteY0" fmla="*/ 0 h 1814512"/>
                <a:gd name="connsiteX1" fmla="*/ 785811 w 1021556"/>
                <a:gd name="connsiteY1" fmla="*/ 826294 h 1814512"/>
                <a:gd name="connsiteX2" fmla="*/ 957262 w 1021556"/>
                <a:gd name="connsiteY2" fmla="*/ 909637 h 1814512"/>
                <a:gd name="connsiteX3" fmla="*/ 995361 w 1021556"/>
                <a:gd name="connsiteY3" fmla="*/ 1814512 h 1814512"/>
                <a:gd name="connsiteX4" fmla="*/ 1021556 w 1021556"/>
                <a:gd name="connsiteY4" fmla="*/ 904874 h 1814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1556" h="1814512">
                  <a:moveTo>
                    <a:pt x="0" y="0"/>
                  </a:moveTo>
                  <a:cubicBezTo>
                    <a:pt x="53180" y="732631"/>
                    <a:pt x="584993" y="779463"/>
                    <a:pt x="785811" y="826294"/>
                  </a:cubicBezTo>
                  <a:cubicBezTo>
                    <a:pt x="959642" y="854075"/>
                    <a:pt x="942974" y="896143"/>
                    <a:pt x="957262" y="909637"/>
                  </a:cubicBezTo>
                  <a:cubicBezTo>
                    <a:pt x="1005681" y="1277937"/>
                    <a:pt x="982661" y="1512887"/>
                    <a:pt x="995361" y="1814512"/>
                  </a:cubicBezTo>
                  <a:cubicBezTo>
                    <a:pt x="1004886" y="1587499"/>
                    <a:pt x="985837" y="1127125"/>
                    <a:pt x="1021556" y="904874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CBCE444-A0AB-4A1B-A3E5-917A6A16157D}"/>
                </a:ext>
              </a:extLst>
            </p:cNvPr>
            <p:cNvSpPr/>
            <p:nvPr/>
          </p:nvSpPr>
          <p:spPr>
            <a:xfrm>
              <a:off x="4362449" y="4738985"/>
              <a:ext cx="1304926" cy="234950"/>
            </a:xfrm>
            <a:custGeom>
              <a:avLst/>
              <a:gdLst>
                <a:gd name="connsiteX0" fmla="*/ 0 w 1270000"/>
                <a:gd name="connsiteY0" fmla="*/ 0 h 234950"/>
                <a:gd name="connsiteX1" fmla="*/ 990600 w 1270000"/>
                <a:gd name="connsiteY1" fmla="*/ 0 h 234950"/>
                <a:gd name="connsiteX2" fmla="*/ 1270000 w 1270000"/>
                <a:gd name="connsiteY2" fmla="*/ 234950 h 234950"/>
                <a:gd name="connsiteX0" fmla="*/ 0 w 1256196"/>
                <a:gd name="connsiteY0" fmla="*/ 0 h 234950"/>
                <a:gd name="connsiteX1" fmla="*/ 990600 w 1256196"/>
                <a:gd name="connsiteY1" fmla="*/ 0 h 234950"/>
                <a:gd name="connsiteX2" fmla="*/ 1256196 w 1256196"/>
                <a:gd name="connsiteY2" fmla="*/ 234950 h 234950"/>
                <a:gd name="connsiteX0" fmla="*/ 0 w 1259396"/>
                <a:gd name="connsiteY0" fmla="*/ 0 h 234950"/>
                <a:gd name="connsiteX1" fmla="*/ 990600 w 1259396"/>
                <a:gd name="connsiteY1" fmla="*/ 0 h 234950"/>
                <a:gd name="connsiteX2" fmla="*/ 1256196 w 1259396"/>
                <a:gd name="connsiteY2" fmla="*/ 234950 h 234950"/>
                <a:gd name="connsiteX0" fmla="*/ 0 w 1265031"/>
                <a:gd name="connsiteY0" fmla="*/ 4345 h 239295"/>
                <a:gd name="connsiteX1" fmla="*/ 990600 w 1265031"/>
                <a:gd name="connsiteY1" fmla="*/ 4345 h 239295"/>
                <a:gd name="connsiteX2" fmla="*/ 1256196 w 1265031"/>
                <a:gd name="connsiteY2" fmla="*/ 239295 h 239295"/>
                <a:gd name="connsiteX0" fmla="*/ 0 w 1271371"/>
                <a:gd name="connsiteY0" fmla="*/ 4345 h 239295"/>
                <a:gd name="connsiteX1" fmla="*/ 990600 w 1271371"/>
                <a:gd name="connsiteY1" fmla="*/ 4345 h 239295"/>
                <a:gd name="connsiteX2" fmla="*/ 1263099 w 1271371"/>
                <a:gd name="connsiteY2" fmla="*/ 239295 h 239295"/>
                <a:gd name="connsiteX0" fmla="*/ 0 w 1263099"/>
                <a:gd name="connsiteY0" fmla="*/ 3478 h 238428"/>
                <a:gd name="connsiteX1" fmla="*/ 990600 w 1263099"/>
                <a:gd name="connsiteY1" fmla="*/ 3478 h 238428"/>
                <a:gd name="connsiteX2" fmla="*/ 1263099 w 1263099"/>
                <a:gd name="connsiteY2" fmla="*/ 238428 h 238428"/>
                <a:gd name="connsiteX0" fmla="*/ 0 w 1265399"/>
                <a:gd name="connsiteY0" fmla="*/ 3478 h 238428"/>
                <a:gd name="connsiteX1" fmla="*/ 990600 w 1265399"/>
                <a:gd name="connsiteY1" fmla="*/ 3478 h 238428"/>
                <a:gd name="connsiteX2" fmla="*/ 1265399 w 1265399"/>
                <a:gd name="connsiteY2" fmla="*/ 238428 h 238428"/>
                <a:gd name="connsiteX0" fmla="*/ 0 w 1265399"/>
                <a:gd name="connsiteY0" fmla="*/ 0 h 234950"/>
                <a:gd name="connsiteX1" fmla="*/ 990600 w 1265399"/>
                <a:gd name="connsiteY1" fmla="*/ 0 h 234950"/>
                <a:gd name="connsiteX2" fmla="*/ 1265399 w 1265399"/>
                <a:gd name="connsiteY2" fmla="*/ 23495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5399" h="234950">
                  <a:moveTo>
                    <a:pt x="0" y="0"/>
                  </a:moveTo>
                  <a:lnTo>
                    <a:pt x="990600" y="0"/>
                  </a:lnTo>
                  <a:cubicBezTo>
                    <a:pt x="1244784" y="2118"/>
                    <a:pt x="1259693" y="128058"/>
                    <a:pt x="1265399" y="234950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56C02B7A-D850-48C1-AF89-F73128DF79E7}"/>
                </a:ext>
              </a:extLst>
            </p:cNvPr>
            <p:cNvSpPr/>
            <p:nvPr/>
          </p:nvSpPr>
          <p:spPr>
            <a:xfrm flipH="1">
              <a:off x="7633760" y="4738985"/>
              <a:ext cx="1304926" cy="234950"/>
            </a:xfrm>
            <a:custGeom>
              <a:avLst/>
              <a:gdLst>
                <a:gd name="connsiteX0" fmla="*/ 0 w 1270000"/>
                <a:gd name="connsiteY0" fmla="*/ 0 h 234950"/>
                <a:gd name="connsiteX1" fmla="*/ 990600 w 1270000"/>
                <a:gd name="connsiteY1" fmla="*/ 0 h 234950"/>
                <a:gd name="connsiteX2" fmla="*/ 1270000 w 1270000"/>
                <a:gd name="connsiteY2" fmla="*/ 234950 h 234950"/>
                <a:gd name="connsiteX0" fmla="*/ 0 w 1256196"/>
                <a:gd name="connsiteY0" fmla="*/ 0 h 234950"/>
                <a:gd name="connsiteX1" fmla="*/ 990600 w 1256196"/>
                <a:gd name="connsiteY1" fmla="*/ 0 h 234950"/>
                <a:gd name="connsiteX2" fmla="*/ 1256196 w 1256196"/>
                <a:gd name="connsiteY2" fmla="*/ 234950 h 234950"/>
                <a:gd name="connsiteX0" fmla="*/ 0 w 1259396"/>
                <a:gd name="connsiteY0" fmla="*/ 0 h 234950"/>
                <a:gd name="connsiteX1" fmla="*/ 990600 w 1259396"/>
                <a:gd name="connsiteY1" fmla="*/ 0 h 234950"/>
                <a:gd name="connsiteX2" fmla="*/ 1256196 w 1259396"/>
                <a:gd name="connsiteY2" fmla="*/ 234950 h 234950"/>
                <a:gd name="connsiteX0" fmla="*/ 0 w 1265031"/>
                <a:gd name="connsiteY0" fmla="*/ 4345 h 239295"/>
                <a:gd name="connsiteX1" fmla="*/ 990600 w 1265031"/>
                <a:gd name="connsiteY1" fmla="*/ 4345 h 239295"/>
                <a:gd name="connsiteX2" fmla="*/ 1256196 w 1265031"/>
                <a:gd name="connsiteY2" fmla="*/ 239295 h 239295"/>
                <a:gd name="connsiteX0" fmla="*/ 0 w 1271371"/>
                <a:gd name="connsiteY0" fmla="*/ 4345 h 239295"/>
                <a:gd name="connsiteX1" fmla="*/ 990600 w 1271371"/>
                <a:gd name="connsiteY1" fmla="*/ 4345 h 239295"/>
                <a:gd name="connsiteX2" fmla="*/ 1263099 w 1271371"/>
                <a:gd name="connsiteY2" fmla="*/ 239295 h 239295"/>
                <a:gd name="connsiteX0" fmla="*/ 0 w 1263099"/>
                <a:gd name="connsiteY0" fmla="*/ 3478 h 238428"/>
                <a:gd name="connsiteX1" fmla="*/ 990600 w 1263099"/>
                <a:gd name="connsiteY1" fmla="*/ 3478 h 238428"/>
                <a:gd name="connsiteX2" fmla="*/ 1263099 w 1263099"/>
                <a:gd name="connsiteY2" fmla="*/ 238428 h 238428"/>
                <a:gd name="connsiteX0" fmla="*/ 0 w 1265399"/>
                <a:gd name="connsiteY0" fmla="*/ 3478 h 238428"/>
                <a:gd name="connsiteX1" fmla="*/ 990600 w 1265399"/>
                <a:gd name="connsiteY1" fmla="*/ 3478 h 238428"/>
                <a:gd name="connsiteX2" fmla="*/ 1265399 w 1265399"/>
                <a:gd name="connsiteY2" fmla="*/ 238428 h 238428"/>
                <a:gd name="connsiteX0" fmla="*/ 0 w 1265399"/>
                <a:gd name="connsiteY0" fmla="*/ 0 h 234950"/>
                <a:gd name="connsiteX1" fmla="*/ 990600 w 1265399"/>
                <a:gd name="connsiteY1" fmla="*/ 0 h 234950"/>
                <a:gd name="connsiteX2" fmla="*/ 1265399 w 1265399"/>
                <a:gd name="connsiteY2" fmla="*/ 23495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5399" h="234950">
                  <a:moveTo>
                    <a:pt x="0" y="0"/>
                  </a:moveTo>
                  <a:lnTo>
                    <a:pt x="990600" y="0"/>
                  </a:lnTo>
                  <a:cubicBezTo>
                    <a:pt x="1244784" y="2118"/>
                    <a:pt x="1259693" y="128058"/>
                    <a:pt x="1265399" y="234950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D2D71EB-CED3-485F-AC68-182E7A7A9D5D}"/>
                </a:ext>
              </a:extLst>
            </p:cNvPr>
            <p:cNvSpPr/>
            <p:nvPr/>
          </p:nvSpPr>
          <p:spPr>
            <a:xfrm flipH="1">
              <a:off x="6621986" y="4888708"/>
              <a:ext cx="1021556" cy="1814512"/>
            </a:xfrm>
            <a:custGeom>
              <a:avLst/>
              <a:gdLst>
                <a:gd name="connsiteX0" fmla="*/ 0 w 4345781"/>
                <a:gd name="connsiteY0" fmla="*/ 0 h 1750219"/>
                <a:gd name="connsiteX1" fmla="*/ 1083469 w 4345781"/>
                <a:gd name="connsiteY1" fmla="*/ 0 h 1750219"/>
                <a:gd name="connsiteX2" fmla="*/ 1290638 w 4345781"/>
                <a:gd name="connsiteY2" fmla="*/ 100013 h 1750219"/>
                <a:gd name="connsiteX3" fmla="*/ 2078831 w 4345781"/>
                <a:gd name="connsiteY3" fmla="*/ 983457 h 1750219"/>
                <a:gd name="connsiteX4" fmla="*/ 2255044 w 4345781"/>
                <a:gd name="connsiteY4" fmla="*/ 1062038 h 1750219"/>
                <a:gd name="connsiteX5" fmla="*/ 2278856 w 4345781"/>
                <a:gd name="connsiteY5" fmla="*/ 1750219 h 1750219"/>
                <a:gd name="connsiteX6" fmla="*/ 2319338 w 4345781"/>
                <a:gd name="connsiteY6" fmla="*/ 1057275 h 1750219"/>
                <a:gd name="connsiteX7" fmla="*/ 2521744 w 4345781"/>
                <a:gd name="connsiteY7" fmla="*/ 959644 h 1750219"/>
                <a:gd name="connsiteX8" fmla="*/ 3340894 w 4345781"/>
                <a:gd name="connsiteY8" fmla="*/ 2382 h 1750219"/>
                <a:gd name="connsiteX9" fmla="*/ 4345781 w 4345781"/>
                <a:gd name="connsiteY9" fmla="*/ 2382 h 1750219"/>
                <a:gd name="connsiteX0" fmla="*/ 0 w 4345781"/>
                <a:gd name="connsiteY0" fmla="*/ 226 h 1750445"/>
                <a:gd name="connsiteX1" fmla="*/ 1083469 w 4345781"/>
                <a:gd name="connsiteY1" fmla="*/ 226 h 1750445"/>
                <a:gd name="connsiteX2" fmla="*/ 1290638 w 4345781"/>
                <a:gd name="connsiteY2" fmla="*/ 100239 h 1750445"/>
                <a:gd name="connsiteX3" fmla="*/ 2078831 w 4345781"/>
                <a:gd name="connsiteY3" fmla="*/ 983683 h 1750445"/>
                <a:gd name="connsiteX4" fmla="*/ 2255044 w 4345781"/>
                <a:gd name="connsiteY4" fmla="*/ 1062264 h 1750445"/>
                <a:gd name="connsiteX5" fmla="*/ 2278856 w 4345781"/>
                <a:gd name="connsiteY5" fmla="*/ 1750445 h 1750445"/>
                <a:gd name="connsiteX6" fmla="*/ 2319338 w 4345781"/>
                <a:gd name="connsiteY6" fmla="*/ 1057501 h 1750445"/>
                <a:gd name="connsiteX7" fmla="*/ 2521744 w 4345781"/>
                <a:gd name="connsiteY7" fmla="*/ 959870 h 1750445"/>
                <a:gd name="connsiteX8" fmla="*/ 3340894 w 4345781"/>
                <a:gd name="connsiteY8" fmla="*/ 2608 h 1750445"/>
                <a:gd name="connsiteX9" fmla="*/ 4345781 w 4345781"/>
                <a:gd name="connsiteY9" fmla="*/ 2608 h 1750445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21744 w 4345781"/>
                <a:gd name="connsiteY7" fmla="*/ 959912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57550 w 4345781"/>
                <a:gd name="connsiteY8" fmla="*/ 116950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9525 h 1747838"/>
                <a:gd name="connsiteX1" fmla="*/ 1083469 w 4345781"/>
                <a:gd name="connsiteY1" fmla="*/ 9525 h 1747838"/>
                <a:gd name="connsiteX2" fmla="*/ 1290638 w 4345781"/>
                <a:gd name="connsiteY2" fmla="*/ 109538 h 1747838"/>
                <a:gd name="connsiteX3" fmla="*/ 2083593 w 4345781"/>
                <a:gd name="connsiteY3" fmla="*/ 988220 h 1747838"/>
                <a:gd name="connsiteX4" fmla="*/ 2255044 w 4345781"/>
                <a:gd name="connsiteY4" fmla="*/ 1071563 h 1747838"/>
                <a:gd name="connsiteX5" fmla="*/ 2290762 w 4345781"/>
                <a:gd name="connsiteY5" fmla="*/ 1747838 h 1747838"/>
                <a:gd name="connsiteX6" fmla="*/ 2319338 w 4345781"/>
                <a:gd name="connsiteY6" fmla="*/ 1066800 h 1747838"/>
                <a:gd name="connsiteX7" fmla="*/ 2519363 w 4345781"/>
                <a:gd name="connsiteY7" fmla="*/ 983456 h 1747838"/>
                <a:gd name="connsiteX8" fmla="*/ 3269457 w 4345781"/>
                <a:gd name="connsiteY8" fmla="*/ 121444 h 1747838"/>
                <a:gd name="connsiteX9" fmla="*/ 3402807 w 4345781"/>
                <a:gd name="connsiteY9" fmla="*/ 0 h 1747838"/>
                <a:gd name="connsiteX10" fmla="*/ 4345781 w 4345781"/>
                <a:gd name="connsiteY10" fmla="*/ 11907 h 1747838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290638 w 4345781"/>
                <a:gd name="connsiteY1" fmla="*/ 102395 h 1969295"/>
                <a:gd name="connsiteX2" fmla="*/ 2083593 w 4345781"/>
                <a:gd name="connsiteY2" fmla="*/ 981077 h 1969295"/>
                <a:gd name="connsiteX3" fmla="*/ 2255044 w 4345781"/>
                <a:gd name="connsiteY3" fmla="*/ 1064420 h 1969295"/>
                <a:gd name="connsiteX4" fmla="*/ 2293143 w 4345781"/>
                <a:gd name="connsiteY4" fmla="*/ 1969295 h 1969295"/>
                <a:gd name="connsiteX5" fmla="*/ 2319338 w 4345781"/>
                <a:gd name="connsiteY5" fmla="*/ 1059657 h 1969295"/>
                <a:gd name="connsiteX6" fmla="*/ 2519363 w 4345781"/>
                <a:gd name="connsiteY6" fmla="*/ 976313 h 1969295"/>
                <a:gd name="connsiteX7" fmla="*/ 3271838 w 4345781"/>
                <a:gd name="connsiteY7" fmla="*/ 111920 h 1969295"/>
                <a:gd name="connsiteX8" fmla="*/ 3402807 w 4345781"/>
                <a:gd name="connsiteY8" fmla="*/ 0 h 1969295"/>
                <a:gd name="connsiteX9" fmla="*/ 4345781 w 4345781"/>
                <a:gd name="connsiteY9" fmla="*/ 4764 h 1969295"/>
                <a:gd name="connsiteX0" fmla="*/ 0 w 3055143"/>
                <a:gd name="connsiteY0" fmla="*/ 102395 h 1969295"/>
                <a:gd name="connsiteX1" fmla="*/ 792955 w 3055143"/>
                <a:gd name="connsiteY1" fmla="*/ 981077 h 1969295"/>
                <a:gd name="connsiteX2" fmla="*/ 964406 w 3055143"/>
                <a:gd name="connsiteY2" fmla="*/ 1064420 h 1969295"/>
                <a:gd name="connsiteX3" fmla="*/ 1002505 w 3055143"/>
                <a:gd name="connsiteY3" fmla="*/ 1969295 h 1969295"/>
                <a:gd name="connsiteX4" fmla="*/ 1028700 w 3055143"/>
                <a:gd name="connsiteY4" fmla="*/ 1059657 h 1969295"/>
                <a:gd name="connsiteX5" fmla="*/ 1228725 w 3055143"/>
                <a:gd name="connsiteY5" fmla="*/ 976313 h 1969295"/>
                <a:gd name="connsiteX6" fmla="*/ 1981200 w 3055143"/>
                <a:gd name="connsiteY6" fmla="*/ 111920 h 1969295"/>
                <a:gd name="connsiteX7" fmla="*/ 2112169 w 3055143"/>
                <a:gd name="connsiteY7" fmla="*/ 0 h 1969295"/>
                <a:gd name="connsiteX8" fmla="*/ 3055143 w 3055143"/>
                <a:gd name="connsiteY8" fmla="*/ 4764 h 1969295"/>
                <a:gd name="connsiteX0" fmla="*/ 0 w 2112169"/>
                <a:gd name="connsiteY0" fmla="*/ 102395 h 1969295"/>
                <a:gd name="connsiteX1" fmla="*/ 792955 w 2112169"/>
                <a:gd name="connsiteY1" fmla="*/ 981077 h 1969295"/>
                <a:gd name="connsiteX2" fmla="*/ 964406 w 2112169"/>
                <a:gd name="connsiteY2" fmla="*/ 1064420 h 1969295"/>
                <a:gd name="connsiteX3" fmla="*/ 1002505 w 2112169"/>
                <a:gd name="connsiteY3" fmla="*/ 1969295 h 1969295"/>
                <a:gd name="connsiteX4" fmla="*/ 1028700 w 2112169"/>
                <a:gd name="connsiteY4" fmla="*/ 1059657 h 1969295"/>
                <a:gd name="connsiteX5" fmla="*/ 1228725 w 2112169"/>
                <a:gd name="connsiteY5" fmla="*/ 976313 h 1969295"/>
                <a:gd name="connsiteX6" fmla="*/ 1981200 w 2112169"/>
                <a:gd name="connsiteY6" fmla="*/ 111920 h 1969295"/>
                <a:gd name="connsiteX7" fmla="*/ 2112169 w 2112169"/>
                <a:gd name="connsiteY7" fmla="*/ 0 h 1969295"/>
                <a:gd name="connsiteX0" fmla="*/ 0 w 1981202"/>
                <a:gd name="connsiteY0" fmla="*/ 0 h 1866900"/>
                <a:gd name="connsiteX1" fmla="*/ 792955 w 1981202"/>
                <a:gd name="connsiteY1" fmla="*/ 878682 h 1866900"/>
                <a:gd name="connsiteX2" fmla="*/ 964406 w 1981202"/>
                <a:gd name="connsiteY2" fmla="*/ 962025 h 1866900"/>
                <a:gd name="connsiteX3" fmla="*/ 1002505 w 1981202"/>
                <a:gd name="connsiteY3" fmla="*/ 1866900 h 1866900"/>
                <a:gd name="connsiteX4" fmla="*/ 1028700 w 1981202"/>
                <a:gd name="connsiteY4" fmla="*/ 957262 h 1866900"/>
                <a:gd name="connsiteX5" fmla="*/ 1228725 w 1981202"/>
                <a:gd name="connsiteY5" fmla="*/ 873918 h 1866900"/>
                <a:gd name="connsiteX6" fmla="*/ 1981200 w 1981202"/>
                <a:gd name="connsiteY6" fmla="*/ 9525 h 1866900"/>
                <a:gd name="connsiteX0" fmla="*/ 0 w 1976439"/>
                <a:gd name="connsiteY0" fmla="*/ 0 h 1866900"/>
                <a:gd name="connsiteX1" fmla="*/ 792955 w 1976439"/>
                <a:gd name="connsiteY1" fmla="*/ 878682 h 1866900"/>
                <a:gd name="connsiteX2" fmla="*/ 964406 w 1976439"/>
                <a:gd name="connsiteY2" fmla="*/ 962025 h 1866900"/>
                <a:gd name="connsiteX3" fmla="*/ 1002505 w 1976439"/>
                <a:gd name="connsiteY3" fmla="*/ 1866900 h 1866900"/>
                <a:gd name="connsiteX4" fmla="*/ 1028700 w 1976439"/>
                <a:gd name="connsiteY4" fmla="*/ 957262 h 1866900"/>
                <a:gd name="connsiteX5" fmla="*/ 1228725 w 1976439"/>
                <a:gd name="connsiteY5" fmla="*/ 873918 h 1866900"/>
                <a:gd name="connsiteX6" fmla="*/ 1976437 w 1976439"/>
                <a:gd name="connsiteY6" fmla="*/ 40481 h 1866900"/>
                <a:gd name="connsiteX0" fmla="*/ 0 w 1228725"/>
                <a:gd name="connsiteY0" fmla="*/ 0 h 1866900"/>
                <a:gd name="connsiteX1" fmla="*/ 792955 w 1228725"/>
                <a:gd name="connsiteY1" fmla="*/ 878682 h 1866900"/>
                <a:gd name="connsiteX2" fmla="*/ 964406 w 1228725"/>
                <a:gd name="connsiteY2" fmla="*/ 962025 h 1866900"/>
                <a:gd name="connsiteX3" fmla="*/ 1002505 w 1228725"/>
                <a:gd name="connsiteY3" fmla="*/ 1866900 h 1866900"/>
                <a:gd name="connsiteX4" fmla="*/ 1028700 w 1228725"/>
                <a:gd name="connsiteY4" fmla="*/ 957262 h 1866900"/>
                <a:gd name="connsiteX5" fmla="*/ 1228725 w 1228725"/>
                <a:gd name="connsiteY5" fmla="*/ 873918 h 1866900"/>
                <a:gd name="connsiteX0" fmla="*/ 0 w 1028700"/>
                <a:gd name="connsiteY0" fmla="*/ 0 h 1866900"/>
                <a:gd name="connsiteX1" fmla="*/ 792955 w 1028700"/>
                <a:gd name="connsiteY1" fmla="*/ 878682 h 1866900"/>
                <a:gd name="connsiteX2" fmla="*/ 964406 w 1028700"/>
                <a:gd name="connsiteY2" fmla="*/ 962025 h 1866900"/>
                <a:gd name="connsiteX3" fmla="*/ 1002505 w 1028700"/>
                <a:gd name="connsiteY3" fmla="*/ 1866900 h 1866900"/>
                <a:gd name="connsiteX4" fmla="*/ 1028700 w 1028700"/>
                <a:gd name="connsiteY4" fmla="*/ 957262 h 1866900"/>
                <a:gd name="connsiteX0" fmla="*/ 0 w 1021556"/>
                <a:gd name="connsiteY0" fmla="*/ 0 h 1814512"/>
                <a:gd name="connsiteX1" fmla="*/ 785811 w 1021556"/>
                <a:gd name="connsiteY1" fmla="*/ 826294 h 1814512"/>
                <a:gd name="connsiteX2" fmla="*/ 957262 w 1021556"/>
                <a:gd name="connsiteY2" fmla="*/ 909637 h 1814512"/>
                <a:gd name="connsiteX3" fmla="*/ 995361 w 1021556"/>
                <a:gd name="connsiteY3" fmla="*/ 1814512 h 1814512"/>
                <a:gd name="connsiteX4" fmla="*/ 1021556 w 1021556"/>
                <a:gd name="connsiteY4" fmla="*/ 904874 h 1814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1556" h="1814512">
                  <a:moveTo>
                    <a:pt x="0" y="0"/>
                  </a:moveTo>
                  <a:cubicBezTo>
                    <a:pt x="53180" y="732631"/>
                    <a:pt x="584993" y="779463"/>
                    <a:pt x="785811" y="826294"/>
                  </a:cubicBezTo>
                  <a:cubicBezTo>
                    <a:pt x="959642" y="854075"/>
                    <a:pt x="942974" y="896143"/>
                    <a:pt x="957262" y="909637"/>
                  </a:cubicBezTo>
                  <a:cubicBezTo>
                    <a:pt x="1005681" y="1277937"/>
                    <a:pt x="982661" y="1512887"/>
                    <a:pt x="995361" y="1814512"/>
                  </a:cubicBezTo>
                  <a:cubicBezTo>
                    <a:pt x="1004886" y="1587499"/>
                    <a:pt x="985837" y="1127125"/>
                    <a:pt x="1021556" y="904874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91C319F-9B15-4B2A-91FC-85C1917412BE}"/>
              </a:ext>
            </a:extLst>
          </p:cNvPr>
          <p:cNvGrpSpPr/>
          <p:nvPr/>
        </p:nvGrpSpPr>
        <p:grpSpPr>
          <a:xfrm>
            <a:off x="5090598" y="4087924"/>
            <a:ext cx="441723" cy="439945"/>
            <a:chOff x="726565" y="2786910"/>
            <a:chExt cx="519255" cy="517167"/>
          </a:xfrm>
          <a:solidFill>
            <a:schemeClr val="bg1">
              <a:lumMod val="50000"/>
            </a:schemeClr>
          </a:solidFill>
        </p:grpSpPr>
        <p:sp>
          <p:nvSpPr>
            <p:cNvPr id="75" name="Freeform 17">
              <a:extLst>
                <a:ext uri="{FF2B5EF4-FFF2-40B4-BE49-F238E27FC236}">
                  <a16:creationId xmlns:a16="http://schemas.microsoft.com/office/drawing/2014/main" id="{7D617A86-1151-4FA4-85ED-428325FCC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999" y="2841238"/>
              <a:ext cx="135821" cy="284180"/>
            </a:xfrm>
            <a:custGeom>
              <a:avLst/>
              <a:gdLst>
                <a:gd name="T0" fmla="*/ 15 w 55"/>
                <a:gd name="T1" fmla="*/ 0 h 115"/>
                <a:gd name="T2" fmla="*/ 0 w 55"/>
                <a:gd name="T3" fmla="*/ 22 h 115"/>
                <a:gd name="T4" fmla="*/ 28 w 55"/>
                <a:gd name="T5" fmla="*/ 82 h 115"/>
                <a:gd name="T6" fmla="*/ 25 w 55"/>
                <a:gd name="T7" fmla="*/ 105 h 115"/>
                <a:gd name="T8" fmla="*/ 50 w 55"/>
                <a:gd name="T9" fmla="*/ 115 h 115"/>
                <a:gd name="T10" fmla="*/ 55 w 55"/>
                <a:gd name="T11" fmla="*/ 82 h 115"/>
                <a:gd name="T12" fmla="*/ 15 w 5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15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7" y="36"/>
                    <a:pt x="28" y="58"/>
                    <a:pt x="28" y="82"/>
                  </a:cubicBezTo>
                  <a:cubicBezTo>
                    <a:pt x="28" y="90"/>
                    <a:pt x="27" y="98"/>
                    <a:pt x="25" y="105"/>
                  </a:cubicBezTo>
                  <a:cubicBezTo>
                    <a:pt x="50" y="115"/>
                    <a:pt x="50" y="115"/>
                    <a:pt x="50" y="115"/>
                  </a:cubicBezTo>
                  <a:cubicBezTo>
                    <a:pt x="53" y="105"/>
                    <a:pt x="55" y="94"/>
                    <a:pt x="55" y="82"/>
                  </a:cubicBezTo>
                  <a:cubicBezTo>
                    <a:pt x="55" y="49"/>
                    <a:pt x="39" y="19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6" name="Freeform 18">
              <a:extLst>
                <a:ext uri="{FF2B5EF4-FFF2-40B4-BE49-F238E27FC236}">
                  <a16:creationId xmlns:a16="http://schemas.microsoft.com/office/drawing/2014/main" id="{36B667F8-940F-4793-A31F-500F6CCBE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65" y="2786910"/>
              <a:ext cx="494181" cy="517167"/>
            </a:xfrm>
            <a:custGeom>
              <a:avLst/>
              <a:gdLst>
                <a:gd name="T0" fmla="*/ 176 w 200"/>
                <a:gd name="T1" fmla="*/ 138 h 209"/>
                <a:gd name="T2" fmla="*/ 105 w 200"/>
                <a:gd name="T3" fmla="*/ 183 h 209"/>
                <a:gd name="T4" fmla="*/ 27 w 200"/>
                <a:gd name="T5" fmla="*/ 104 h 209"/>
                <a:gd name="T6" fmla="*/ 99 w 200"/>
                <a:gd name="T7" fmla="*/ 26 h 209"/>
                <a:gd name="T8" fmla="*/ 99 w 200"/>
                <a:gd name="T9" fmla="*/ 0 h 209"/>
                <a:gd name="T10" fmla="*/ 0 w 200"/>
                <a:gd name="T11" fmla="*/ 104 h 209"/>
                <a:gd name="T12" fmla="*/ 105 w 200"/>
                <a:gd name="T13" fmla="*/ 209 h 209"/>
                <a:gd name="T14" fmla="*/ 200 w 200"/>
                <a:gd name="T15" fmla="*/ 148 h 209"/>
                <a:gd name="T16" fmla="*/ 176 w 200"/>
                <a:gd name="T17" fmla="*/ 13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9">
                  <a:moveTo>
                    <a:pt x="176" y="138"/>
                  </a:moveTo>
                  <a:cubicBezTo>
                    <a:pt x="163" y="165"/>
                    <a:pt x="136" y="183"/>
                    <a:pt x="105" y="183"/>
                  </a:cubicBezTo>
                  <a:cubicBezTo>
                    <a:pt x="62" y="183"/>
                    <a:pt x="27" y="148"/>
                    <a:pt x="27" y="104"/>
                  </a:cubicBezTo>
                  <a:cubicBezTo>
                    <a:pt x="27" y="63"/>
                    <a:pt x="59" y="29"/>
                    <a:pt x="99" y="26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4" y="3"/>
                    <a:pt x="0" y="48"/>
                    <a:pt x="0" y="104"/>
                  </a:cubicBezTo>
                  <a:cubicBezTo>
                    <a:pt x="0" y="162"/>
                    <a:pt x="47" y="209"/>
                    <a:pt x="105" y="209"/>
                  </a:cubicBezTo>
                  <a:cubicBezTo>
                    <a:pt x="147" y="209"/>
                    <a:pt x="184" y="184"/>
                    <a:pt x="200" y="148"/>
                  </a:cubicBezTo>
                  <a:lnTo>
                    <a:pt x="17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7" name="Freeform 19">
              <a:extLst>
                <a:ext uri="{FF2B5EF4-FFF2-40B4-BE49-F238E27FC236}">
                  <a16:creationId xmlns:a16="http://schemas.microsoft.com/office/drawing/2014/main" id="{9A59A481-A1B4-4835-8F28-911631177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297" y="2786910"/>
              <a:ext cx="121195" cy="90896"/>
            </a:xfrm>
            <a:custGeom>
              <a:avLst/>
              <a:gdLst>
                <a:gd name="T0" fmla="*/ 0 w 49"/>
                <a:gd name="T1" fmla="*/ 0 h 37"/>
                <a:gd name="T2" fmla="*/ 0 w 49"/>
                <a:gd name="T3" fmla="*/ 26 h 37"/>
                <a:gd name="T4" fmla="*/ 34 w 49"/>
                <a:gd name="T5" fmla="*/ 37 h 37"/>
                <a:gd name="T6" fmla="*/ 49 w 49"/>
                <a:gd name="T7" fmla="*/ 15 h 37"/>
                <a:gd name="T8" fmla="*/ 0 w 49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7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12" y="27"/>
                    <a:pt x="24" y="31"/>
                    <a:pt x="34" y="37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35" y="6"/>
                    <a:pt x="18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8" name="Freeform 20">
              <a:extLst>
                <a:ext uri="{FF2B5EF4-FFF2-40B4-BE49-F238E27FC236}">
                  <a16:creationId xmlns:a16="http://schemas.microsoft.com/office/drawing/2014/main" id="{FBC1BA77-B49A-4352-A74F-CFFC01384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685" y="2930044"/>
              <a:ext cx="57463" cy="235076"/>
            </a:xfrm>
            <a:custGeom>
              <a:avLst/>
              <a:gdLst>
                <a:gd name="T0" fmla="*/ 23 w 23"/>
                <a:gd name="T1" fmla="*/ 91 h 95"/>
                <a:gd name="T2" fmla="*/ 18 w 23"/>
                <a:gd name="T3" fmla="*/ 95 h 95"/>
                <a:gd name="T4" fmla="*/ 5 w 23"/>
                <a:gd name="T5" fmla="*/ 95 h 95"/>
                <a:gd name="T6" fmla="*/ 0 w 23"/>
                <a:gd name="T7" fmla="*/ 91 h 95"/>
                <a:gd name="T8" fmla="*/ 0 w 23"/>
                <a:gd name="T9" fmla="*/ 5 h 95"/>
                <a:gd name="T10" fmla="*/ 5 w 23"/>
                <a:gd name="T11" fmla="*/ 0 h 95"/>
                <a:gd name="T12" fmla="*/ 18 w 23"/>
                <a:gd name="T13" fmla="*/ 0 h 95"/>
                <a:gd name="T14" fmla="*/ 23 w 23"/>
                <a:gd name="T15" fmla="*/ 5 h 95"/>
                <a:gd name="T16" fmla="*/ 23 w 23"/>
                <a:gd name="T17" fmla="*/ 9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95">
                  <a:moveTo>
                    <a:pt x="23" y="91"/>
                  </a:moveTo>
                  <a:cubicBezTo>
                    <a:pt x="23" y="93"/>
                    <a:pt x="21" y="95"/>
                    <a:pt x="18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3"/>
                    <a:pt x="0" y="9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80" name="Freeform 21">
              <a:extLst>
                <a:ext uri="{FF2B5EF4-FFF2-40B4-BE49-F238E27FC236}">
                  <a16:creationId xmlns:a16="http://schemas.microsoft.com/office/drawing/2014/main" id="{C2C99344-98F6-42DB-9354-BF4BF1B27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06" y="2991687"/>
              <a:ext cx="54329" cy="173434"/>
            </a:xfrm>
            <a:custGeom>
              <a:avLst/>
              <a:gdLst>
                <a:gd name="T0" fmla="*/ 22 w 22"/>
                <a:gd name="T1" fmla="*/ 66 h 70"/>
                <a:gd name="T2" fmla="*/ 18 w 22"/>
                <a:gd name="T3" fmla="*/ 70 h 70"/>
                <a:gd name="T4" fmla="*/ 4 w 22"/>
                <a:gd name="T5" fmla="*/ 70 h 70"/>
                <a:gd name="T6" fmla="*/ 0 w 22"/>
                <a:gd name="T7" fmla="*/ 66 h 70"/>
                <a:gd name="T8" fmla="*/ 0 w 22"/>
                <a:gd name="T9" fmla="*/ 5 h 70"/>
                <a:gd name="T10" fmla="*/ 4 w 22"/>
                <a:gd name="T11" fmla="*/ 0 h 70"/>
                <a:gd name="T12" fmla="*/ 18 w 22"/>
                <a:gd name="T13" fmla="*/ 0 h 70"/>
                <a:gd name="T14" fmla="*/ 22 w 22"/>
                <a:gd name="T15" fmla="*/ 5 h 70"/>
                <a:gd name="T16" fmla="*/ 22 w 22"/>
                <a:gd name="T17" fmla="*/ 6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2" y="66"/>
                  </a:moveTo>
                  <a:cubicBezTo>
                    <a:pt x="22" y="68"/>
                    <a:pt x="20" y="70"/>
                    <a:pt x="18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2" y="70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5"/>
                  </a:cubicBezTo>
                  <a:lnTo>
                    <a:pt x="22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81" name="Freeform 22">
              <a:extLst>
                <a:ext uri="{FF2B5EF4-FFF2-40B4-BE49-F238E27FC236}">
                  <a16:creationId xmlns:a16="http://schemas.microsoft.com/office/drawing/2014/main" id="{1E52FCD1-8B0A-459D-999E-E43700787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237" y="3056462"/>
              <a:ext cx="56418" cy="108657"/>
            </a:xfrm>
            <a:custGeom>
              <a:avLst/>
              <a:gdLst>
                <a:gd name="T0" fmla="*/ 23 w 23"/>
                <a:gd name="T1" fmla="*/ 40 h 44"/>
                <a:gd name="T2" fmla="*/ 18 w 23"/>
                <a:gd name="T3" fmla="*/ 44 h 44"/>
                <a:gd name="T4" fmla="*/ 5 w 23"/>
                <a:gd name="T5" fmla="*/ 44 h 44"/>
                <a:gd name="T6" fmla="*/ 0 w 23"/>
                <a:gd name="T7" fmla="*/ 40 h 44"/>
                <a:gd name="T8" fmla="*/ 0 w 23"/>
                <a:gd name="T9" fmla="*/ 4 h 44"/>
                <a:gd name="T10" fmla="*/ 5 w 23"/>
                <a:gd name="T11" fmla="*/ 0 h 44"/>
                <a:gd name="T12" fmla="*/ 18 w 23"/>
                <a:gd name="T13" fmla="*/ 0 h 44"/>
                <a:gd name="T14" fmla="*/ 23 w 23"/>
                <a:gd name="T15" fmla="*/ 4 h 44"/>
                <a:gd name="T16" fmla="*/ 23 w 23"/>
                <a:gd name="T17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4">
                  <a:moveTo>
                    <a:pt x="23" y="40"/>
                  </a:moveTo>
                  <a:cubicBezTo>
                    <a:pt x="23" y="42"/>
                    <a:pt x="21" y="44"/>
                    <a:pt x="18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lnTo>
                    <a:pt x="23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948E187-2409-4041-B870-A3FE1424DE68}"/>
              </a:ext>
            </a:extLst>
          </p:cNvPr>
          <p:cNvGrpSpPr/>
          <p:nvPr/>
        </p:nvGrpSpPr>
        <p:grpSpPr>
          <a:xfrm>
            <a:off x="6094411" y="5851970"/>
            <a:ext cx="449869" cy="374339"/>
            <a:chOff x="3433746" y="2332046"/>
            <a:chExt cx="648816" cy="539885"/>
          </a:xfrm>
          <a:solidFill>
            <a:schemeClr val="bg1">
              <a:lumMod val="50000"/>
            </a:schemeClr>
          </a:solidFill>
        </p:grpSpPr>
        <p:sp>
          <p:nvSpPr>
            <p:cNvPr id="83" name="Freeform 6">
              <a:extLst>
                <a:ext uri="{FF2B5EF4-FFF2-40B4-BE49-F238E27FC236}">
                  <a16:creationId xmlns:a16="http://schemas.microsoft.com/office/drawing/2014/main" id="{F67FBB67-DF3D-4802-AC3A-A45D6A3BC6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3746" y="2332046"/>
              <a:ext cx="648816" cy="539885"/>
            </a:xfrm>
            <a:custGeom>
              <a:avLst/>
              <a:gdLst>
                <a:gd name="T0" fmla="*/ 320 w 345"/>
                <a:gd name="T1" fmla="*/ 51 h 287"/>
                <a:gd name="T2" fmla="*/ 243 w 345"/>
                <a:gd name="T3" fmla="*/ 51 h 287"/>
                <a:gd name="T4" fmla="*/ 243 w 345"/>
                <a:gd name="T5" fmla="*/ 28 h 287"/>
                <a:gd name="T6" fmla="*/ 215 w 345"/>
                <a:gd name="T7" fmla="*/ 0 h 287"/>
                <a:gd name="T8" fmla="*/ 130 w 345"/>
                <a:gd name="T9" fmla="*/ 0 h 287"/>
                <a:gd name="T10" fmla="*/ 101 w 345"/>
                <a:gd name="T11" fmla="*/ 28 h 287"/>
                <a:gd name="T12" fmla="*/ 101 w 345"/>
                <a:gd name="T13" fmla="*/ 51 h 287"/>
                <a:gd name="T14" fmla="*/ 25 w 345"/>
                <a:gd name="T15" fmla="*/ 51 h 287"/>
                <a:gd name="T16" fmla="*/ 0 w 345"/>
                <a:gd name="T17" fmla="*/ 76 h 287"/>
                <a:gd name="T18" fmla="*/ 0 w 345"/>
                <a:gd name="T19" fmla="*/ 262 h 287"/>
                <a:gd name="T20" fmla="*/ 25 w 345"/>
                <a:gd name="T21" fmla="*/ 287 h 287"/>
                <a:gd name="T22" fmla="*/ 320 w 345"/>
                <a:gd name="T23" fmla="*/ 287 h 287"/>
                <a:gd name="T24" fmla="*/ 345 w 345"/>
                <a:gd name="T25" fmla="*/ 262 h 287"/>
                <a:gd name="T26" fmla="*/ 345 w 345"/>
                <a:gd name="T27" fmla="*/ 76 h 287"/>
                <a:gd name="T28" fmla="*/ 320 w 345"/>
                <a:gd name="T29" fmla="*/ 51 h 287"/>
                <a:gd name="T30" fmla="*/ 122 w 345"/>
                <a:gd name="T31" fmla="*/ 28 h 287"/>
                <a:gd name="T32" fmla="*/ 130 w 345"/>
                <a:gd name="T33" fmla="*/ 21 h 287"/>
                <a:gd name="T34" fmla="*/ 215 w 345"/>
                <a:gd name="T35" fmla="*/ 21 h 287"/>
                <a:gd name="T36" fmla="*/ 222 w 345"/>
                <a:gd name="T37" fmla="*/ 28 h 287"/>
                <a:gd name="T38" fmla="*/ 222 w 345"/>
                <a:gd name="T39" fmla="*/ 51 h 287"/>
                <a:gd name="T40" fmla="*/ 122 w 345"/>
                <a:gd name="T41" fmla="*/ 51 h 287"/>
                <a:gd name="T42" fmla="*/ 122 w 345"/>
                <a:gd name="T43" fmla="*/ 28 h 287"/>
                <a:gd name="T44" fmla="*/ 343 w 345"/>
                <a:gd name="T45" fmla="*/ 140 h 287"/>
                <a:gd name="T46" fmla="*/ 337 w 345"/>
                <a:gd name="T47" fmla="*/ 151 h 287"/>
                <a:gd name="T48" fmla="*/ 318 w 345"/>
                <a:gd name="T49" fmla="*/ 167 h 287"/>
                <a:gd name="T50" fmla="*/ 271 w 345"/>
                <a:gd name="T51" fmla="*/ 186 h 287"/>
                <a:gd name="T52" fmla="*/ 196 w 345"/>
                <a:gd name="T53" fmla="*/ 197 h 287"/>
                <a:gd name="T54" fmla="*/ 196 w 345"/>
                <a:gd name="T55" fmla="*/ 223 h 287"/>
                <a:gd name="T56" fmla="*/ 148 w 345"/>
                <a:gd name="T57" fmla="*/ 223 h 287"/>
                <a:gd name="T58" fmla="*/ 148 w 345"/>
                <a:gd name="T59" fmla="*/ 196 h 287"/>
                <a:gd name="T60" fmla="*/ 73 w 345"/>
                <a:gd name="T61" fmla="*/ 186 h 287"/>
                <a:gd name="T62" fmla="*/ 27 w 345"/>
                <a:gd name="T63" fmla="*/ 167 h 287"/>
                <a:gd name="T64" fmla="*/ 8 w 345"/>
                <a:gd name="T65" fmla="*/ 151 h 287"/>
                <a:gd name="T66" fmla="*/ 1 w 345"/>
                <a:gd name="T67" fmla="*/ 140 h 287"/>
                <a:gd name="T68" fmla="*/ 0 w 345"/>
                <a:gd name="T69" fmla="*/ 127 h 287"/>
                <a:gd name="T70" fmla="*/ 10 w 345"/>
                <a:gd name="T71" fmla="*/ 149 h 287"/>
                <a:gd name="T72" fmla="*/ 29 w 345"/>
                <a:gd name="T73" fmla="*/ 163 h 287"/>
                <a:gd name="T74" fmla="*/ 75 w 345"/>
                <a:gd name="T75" fmla="*/ 178 h 287"/>
                <a:gd name="T76" fmla="*/ 123 w 345"/>
                <a:gd name="T77" fmla="*/ 185 h 287"/>
                <a:gd name="T78" fmla="*/ 148 w 345"/>
                <a:gd name="T79" fmla="*/ 186 h 287"/>
                <a:gd name="T80" fmla="*/ 148 w 345"/>
                <a:gd name="T81" fmla="*/ 163 h 287"/>
                <a:gd name="T82" fmla="*/ 196 w 345"/>
                <a:gd name="T83" fmla="*/ 163 h 287"/>
                <a:gd name="T84" fmla="*/ 196 w 345"/>
                <a:gd name="T85" fmla="*/ 186 h 287"/>
                <a:gd name="T86" fmla="*/ 221 w 345"/>
                <a:gd name="T87" fmla="*/ 185 h 287"/>
                <a:gd name="T88" fmla="*/ 269 w 345"/>
                <a:gd name="T89" fmla="*/ 178 h 287"/>
                <a:gd name="T90" fmla="*/ 315 w 345"/>
                <a:gd name="T91" fmla="*/ 163 h 287"/>
                <a:gd name="T92" fmla="*/ 335 w 345"/>
                <a:gd name="T93" fmla="*/ 149 h 287"/>
                <a:gd name="T94" fmla="*/ 345 w 345"/>
                <a:gd name="T95" fmla="*/ 127 h 287"/>
                <a:gd name="T96" fmla="*/ 343 w 345"/>
                <a:gd name="T97" fmla="*/ 14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5" h="287">
                  <a:moveTo>
                    <a:pt x="320" y="51"/>
                  </a:moveTo>
                  <a:cubicBezTo>
                    <a:pt x="243" y="51"/>
                    <a:pt x="243" y="51"/>
                    <a:pt x="243" y="51"/>
                  </a:cubicBezTo>
                  <a:cubicBezTo>
                    <a:pt x="243" y="28"/>
                    <a:pt x="243" y="28"/>
                    <a:pt x="243" y="28"/>
                  </a:cubicBezTo>
                  <a:cubicBezTo>
                    <a:pt x="243" y="12"/>
                    <a:pt x="230" y="0"/>
                    <a:pt x="215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14" y="0"/>
                    <a:pt x="101" y="12"/>
                    <a:pt x="101" y="28"/>
                  </a:cubicBezTo>
                  <a:cubicBezTo>
                    <a:pt x="101" y="51"/>
                    <a:pt x="101" y="51"/>
                    <a:pt x="101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1" y="51"/>
                    <a:pt x="0" y="62"/>
                    <a:pt x="0" y="76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75"/>
                    <a:pt x="11" y="287"/>
                    <a:pt x="25" y="287"/>
                  </a:cubicBezTo>
                  <a:cubicBezTo>
                    <a:pt x="320" y="287"/>
                    <a:pt x="320" y="287"/>
                    <a:pt x="320" y="287"/>
                  </a:cubicBezTo>
                  <a:cubicBezTo>
                    <a:pt x="333" y="287"/>
                    <a:pt x="345" y="275"/>
                    <a:pt x="345" y="262"/>
                  </a:cubicBezTo>
                  <a:cubicBezTo>
                    <a:pt x="345" y="76"/>
                    <a:pt x="345" y="76"/>
                    <a:pt x="345" y="76"/>
                  </a:cubicBezTo>
                  <a:cubicBezTo>
                    <a:pt x="345" y="62"/>
                    <a:pt x="333" y="51"/>
                    <a:pt x="320" y="51"/>
                  </a:cubicBezTo>
                  <a:close/>
                  <a:moveTo>
                    <a:pt x="122" y="28"/>
                  </a:moveTo>
                  <a:cubicBezTo>
                    <a:pt x="122" y="24"/>
                    <a:pt x="126" y="21"/>
                    <a:pt x="130" y="21"/>
                  </a:cubicBezTo>
                  <a:cubicBezTo>
                    <a:pt x="215" y="21"/>
                    <a:pt x="215" y="21"/>
                    <a:pt x="215" y="21"/>
                  </a:cubicBezTo>
                  <a:cubicBezTo>
                    <a:pt x="219" y="21"/>
                    <a:pt x="222" y="24"/>
                    <a:pt x="222" y="28"/>
                  </a:cubicBezTo>
                  <a:cubicBezTo>
                    <a:pt x="222" y="51"/>
                    <a:pt x="222" y="51"/>
                    <a:pt x="222" y="51"/>
                  </a:cubicBezTo>
                  <a:cubicBezTo>
                    <a:pt x="122" y="51"/>
                    <a:pt x="122" y="51"/>
                    <a:pt x="122" y="51"/>
                  </a:cubicBezTo>
                  <a:lnTo>
                    <a:pt x="122" y="28"/>
                  </a:lnTo>
                  <a:close/>
                  <a:moveTo>
                    <a:pt x="343" y="140"/>
                  </a:moveTo>
                  <a:cubicBezTo>
                    <a:pt x="342" y="144"/>
                    <a:pt x="339" y="147"/>
                    <a:pt x="337" y="151"/>
                  </a:cubicBezTo>
                  <a:cubicBezTo>
                    <a:pt x="332" y="157"/>
                    <a:pt x="325" y="163"/>
                    <a:pt x="318" y="167"/>
                  </a:cubicBezTo>
                  <a:cubicBezTo>
                    <a:pt x="303" y="176"/>
                    <a:pt x="287" y="181"/>
                    <a:pt x="271" y="186"/>
                  </a:cubicBezTo>
                  <a:cubicBezTo>
                    <a:pt x="247" y="192"/>
                    <a:pt x="222" y="195"/>
                    <a:pt x="196" y="197"/>
                  </a:cubicBezTo>
                  <a:cubicBezTo>
                    <a:pt x="196" y="223"/>
                    <a:pt x="196" y="223"/>
                    <a:pt x="196" y="223"/>
                  </a:cubicBezTo>
                  <a:cubicBezTo>
                    <a:pt x="148" y="223"/>
                    <a:pt x="148" y="223"/>
                    <a:pt x="148" y="223"/>
                  </a:cubicBezTo>
                  <a:cubicBezTo>
                    <a:pt x="148" y="196"/>
                    <a:pt x="148" y="196"/>
                    <a:pt x="148" y="196"/>
                  </a:cubicBezTo>
                  <a:cubicBezTo>
                    <a:pt x="123" y="195"/>
                    <a:pt x="98" y="192"/>
                    <a:pt x="73" y="186"/>
                  </a:cubicBezTo>
                  <a:cubicBezTo>
                    <a:pt x="57" y="181"/>
                    <a:pt x="41" y="176"/>
                    <a:pt x="27" y="167"/>
                  </a:cubicBezTo>
                  <a:cubicBezTo>
                    <a:pt x="20" y="163"/>
                    <a:pt x="13" y="157"/>
                    <a:pt x="8" y="151"/>
                  </a:cubicBezTo>
                  <a:cubicBezTo>
                    <a:pt x="5" y="147"/>
                    <a:pt x="3" y="144"/>
                    <a:pt x="1" y="140"/>
                  </a:cubicBezTo>
                  <a:cubicBezTo>
                    <a:pt x="0" y="136"/>
                    <a:pt x="0" y="131"/>
                    <a:pt x="0" y="127"/>
                  </a:cubicBezTo>
                  <a:cubicBezTo>
                    <a:pt x="0" y="136"/>
                    <a:pt x="4" y="143"/>
                    <a:pt x="10" y="149"/>
                  </a:cubicBezTo>
                  <a:cubicBezTo>
                    <a:pt x="15" y="155"/>
                    <a:pt x="22" y="159"/>
                    <a:pt x="29" y="163"/>
                  </a:cubicBezTo>
                  <a:cubicBezTo>
                    <a:pt x="44" y="170"/>
                    <a:pt x="59" y="174"/>
                    <a:pt x="75" y="178"/>
                  </a:cubicBezTo>
                  <a:cubicBezTo>
                    <a:pt x="91" y="181"/>
                    <a:pt x="107" y="183"/>
                    <a:pt x="123" y="185"/>
                  </a:cubicBezTo>
                  <a:cubicBezTo>
                    <a:pt x="132" y="185"/>
                    <a:pt x="140" y="186"/>
                    <a:pt x="148" y="186"/>
                  </a:cubicBezTo>
                  <a:cubicBezTo>
                    <a:pt x="148" y="163"/>
                    <a:pt x="148" y="163"/>
                    <a:pt x="148" y="163"/>
                  </a:cubicBezTo>
                  <a:cubicBezTo>
                    <a:pt x="196" y="163"/>
                    <a:pt x="196" y="163"/>
                    <a:pt x="196" y="163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205" y="186"/>
                    <a:pt x="213" y="185"/>
                    <a:pt x="221" y="185"/>
                  </a:cubicBezTo>
                  <a:cubicBezTo>
                    <a:pt x="237" y="183"/>
                    <a:pt x="253" y="181"/>
                    <a:pt x="269" y="178"/>
                  </a:cubicBezTo>
                  <a:cubicBezTo>
                    <a:pt x="285" y="174"/>
                    <a:pt x="301" y="170"/>
                    <a:pt x="315" y="163"/>
                  </a:cubicBezTo>
                  <a:cubicBezTo>
                    <a:pt x="322" y="159"/>
                    <a:pt x="329" y="155"/>
                    <a:pt x="335" y="149"/>
                  </a:cubicBezTo>
                  <a:cubicBezTo>
                    <a:pt x="340" y="143"/>
                    <a:pt x="344" y="136"/>
                    <a:pt x="345" y="127"/>
                  </a:cubicBezTo>
                  <a:cubicBezTo>
                    <a:pt x="345" y="131"/>
                    <a:pt x="344" y="136"/>
                    <a:pt x="343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84" name="Freeform 7">
              <a:extLst>
                <a:ext uri="{FF2B5EF4-FFF2-40B4-BE49-F238E27FC236}">
                  <a16:creationId xmlns:a16="http://schemas.microsoft.com/office/drawing/2014/main" id="{6A3E4483-2C79-4FF0-824A-EFC143A07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325" y="2659635"/>
              <a:ext cx="53273" cy="71561"/>
            </a:xfrm>
            <a:custGeom>
              <a:avLst/>
              <a:gdLst>
                <a:gd name="T0" fmla="*/ 0 w 67"/>
                <a:gd name="T1" fmla="*/ 30 h 90"/>
                <a:gd name="T2" fmla="*/ 0 w 67"/>
                <a:gd name="T3" fmla="*/ 54 h 90"/>
                <a:gd name="T4" fmla="*/ 0 w 67"/>
                <a:gd name="T5" fmla="*/ 90 h 90"/>
                <a:gd name="T6" fmla="*/ 67 w 67"/>
                <a:gd name="T7" fmla="*/ 90 h 90"/>
                <a:gd name="T8" fmla="*/ 67 w 67"/>
                <a:gd name="T9" fmla="*/ 54 h 90"/>
                <a:gd name="T10" fmla="*/ 67 w 67"/>
                <a:gd name="T11" fmla="*/ 30 h 90"/>
                <a:gd name="T12" fmla="*/ 67 w 67"/>
                <a:gd name="T13" fmla="*/ 0 h 90"/>
                <a:gd name="T14" fmla="*/ 0 w 67"/>
                <a:gd name="T15" fmla="*/ 0 h 90"/>
                <a:gd name="T16" fmla="*/ 0 w 67"/>
                <a:gd name="T1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90">
                  <a:moveTo>
                    <a:pt x="0" y="30"/>
                  </a:moveTo>
                  <a:lnTo>
                    <a:pt x="0" y="54"/>
                  </a:lnTo>
                  <a:lnTo>
                    <a:pt x="0" y="90"/>
                  </a:lnTo>
                  <a:lnTo>
                    <a:pt x="67" y="90"/>
                  </a:lnTo>
                  <a:lnTo>
                    <a:pt x="67" y="54"/>
                  </a:lnTo>
                  <a:lnTo>
                    <a:pt x="67" y="30"/>
                  </a:lnTo>
                  <a:lnTo>
                    <a:pt x="67" y="0"/>
                  </a:lnTo>
                  <a:lnTo>
                    <a:pt x="0" y="0"/>
                  </a:ln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</p:spTree>
    <p:extLst>
      <p:ext uri="{BB962C8B-B14F-4D97-AF65-F5344CB8AC3E}">
        <p14:creationId xmlns:p14="http://schemas.microsoft.com/office/powerpoint/2010/main" val="3956082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12E192D-373D-4435-94E2-EE7922EFBEA5}"/>
              </a:ext>
            </a:extLst>
          </p:cNvPr>
          <p:cNvSpPr/>
          <p:nvPr/>
        </p:nvSpPr>
        <p:spPr>
          <a:xfrm>
            <a:off x="5757584" y="2835275"/>
            <a:ext cx="209320" cy="190182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12700" dir="126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27E59FC-6DB9-417A-9962-0DB6CD6BEF95}"/>
              </a:ext>
            </a:extLst>
          </p:cNvPr>
          <p:cNvSpPr/>
          <p:nvPr/>
        </p:nvSpPr>
        <p:spPr>
          <a:xfrm>
            <a:off x="5764716" y="4765519"/>
            <a:ext cx="843118" cy="847593"/>
          </a:xfrm>
          <a:custGeom>
            <a:avLst/>
            <a:gdLst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2381 w 843118"/>
              <a:gd name="connsiteY12" fmla="*/ 109955 h 847593"/>
              <a:gd name="connsiteX13" fmla="*/ 3640 w 843118"/>
              <a:gd name="connsiteY13" fmla="*/ 103584 h 847593"/>
              <a:gd name="connsiteX14" fmla="*/ 0 w 843118"/>
              <a:gd name="connsiteY14" fmla="*/ 82674 h 847593"/>
              <a:gd name="connsiteX15" fmla="*/ 108054 w 843118"/>
              <a:gd name="connsiteY15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3640 w 843118"/>
              <a:gd name="connsiteY12" fmla="*/ 103584 h 847593"/>
              <a:gd name="connsiteX13" fmla="*/ 0 w 843118"/>
              <a:gd name="connsiteY13" fmla="*/ 82674 h 847593"/>
              <a:gd name="connsiteX14" fmla="*/ 108054 w 843118"/>
              <a:gd name="connsiteY14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3640 w 843118"/>
              <a:gd name="connsiteY11" fmla="*/ 103584 h 847593"/>
              <a:gd name="connsiteX12" fmla="*/ 0 w 843118"/>
              <a:gd name="connsiteY12" fmla="*/ 82674 h 847593"/>
              <a:gd name="connsiteX13" fmla="*/ 108054 w 843118"/>
              <a:gd name="connsiteY13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81375 w 843118"/>
              <a:gd name="connsiteY3" fmla="*/ 673244 h 847593"/>
              <a:gd name="connsiteX4" fmla="*/ 843118 w 843118"/>
              <a:gd name="connsiteY4" fmla="*/ 756853 h 847593"/>
              <a:gd name="connsiteX5" fmla="*/ 742024 w 843118"/>
              <a:gd name="connsiteY5" fmla="*/ 847593 h 847593"/>
              <a:gd name="connsiteX6" fmla="*/ 727485 w 843118"/>
              <a:gd name="connsiteY6" fmla="*/ 844958 h 847593"/>
              <a:gd name="connsiteX7" fmla="*/ 705666 w 843118"/>
              <a:gd name="connsiteY7" fmla="*/ 847559 h 847593"/>
              <a:gd name="connsiteX8" fmla="*/ 26463 w 843118"/>
              <a:gd name="connsiteY8" fmla="*/ 234692 h 847593"/>
              <a:gd name="connsiteX9" fmla="*/ 12255 w 843118"/>
              <a:gd name="connsiteY9" fmla="*/ 153075 h 847593"/>
              <a:gd name="connsiteX10" fmla="*/ 3640 w 843118"/>
              <a:gd name="connsiteY10" fmla="*/ 103584 h 847593"/>
              <a:gd name="connsiteX11" fmla="*/ 0 w 843118"/>
              <a:gd name="connsiteY11" fmla="*/ 82674 h 847593"/>
              <a:gd name="connsiteX12" fmla="*/ 108054 w 843118"/>
              <a:gd name="connsiteY12" fmla="*/ 932 h 847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3118" h="847593">
                <a:moveTo>
                  <a:pt x="108054" y="932"/>
                </a:moveTo>
                <a:cubicBezTo>
                  <a:pt x="148240" y="6428"/>
                  <a:pt x="185448" y="35140"/>
                  <a:pt x="198249" y="58495"/>
                </a:cubicBezTo>
                <a:cubicBezTo>
                  <a:pt x="225749" y="379999"/>
                  <a:pt x="444848" y="634729"/>
                  <a:pt x="715064" y="652885"/>
                </a:cubicBezTo>
                <a:lnTo>
                  <a:pt x="781375" y="673244"/>
                </a:lnTo>
                <a:cubicBezTo>
                  <a:pt x="817659" y="687019"/>
                  <a:pt x="843118" y="719268"/>
                  <a:pt x="843118" y="756853"/>
                </a:cubicBezTo>
                <a:cubicBezTo>
                  <a:pt x="843118" y="806967"/>
                  <a:pt x="797857" y="847593"/>
                  <a:pt x="742024" y="847593"/>
                </a:cubicBezTo>
                <a:lnTo>
                  <a:pt x="727485" y="844958"/>
                </a:lnTo>
                <a:lnTo>
                  <a:pt x="705666" y="847559"/>
                </a:lnTo>
                <a:cubicBezTo>
                  <a:pt x="383985" y="827775"/>
                  <a:pt x="114892" y="577210"/>
                  <a:pt x="26463" y="234692"/>
                </a:cubicBezTo>
                <a:lnTo>
                  <a:pt x="12255" y="153075"/>
                </a:lnTo>
                <a:lnTo>
                  <a:pt x="3640" y="103584"/>
                </a:lnTo>
                <a:lnTo>
                  <a:pt x="0" y="82674"/>
                </a:lnTo>
                <a:cubicBezTo>
                  <a:pt x="24707" y="13159"/>
                  <a:pt x="67869" y="-4563"/>
                  <a:pt x="108054" y="93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127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A6C2CED-E731-4613-B87E-D1DE635A2A33}"/>
              </a:ext>
            </a:extLst>
          </p:cNvPr>
          <p:cNvSpPr/>
          <p:nvPr/>
        </p:nvSpPr>
        <p:spPr>
          <a:xfrm flipH="1">
            <a:off x="6688408" y="4765519"/>
            <a:ext cx="843118" cy="847593"/>
          </a:xfrm>
          <a:custGeom>
            <a:avLst/>
            <a:gdLst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2381 w 843118"/>
              <a:gd name="connsiteY12" fmla="*/ 109955 h 847593"/>
              <a:gd name="connsiteX13" fmla="*/ 3640 w 843118"/>
              <a:gd name="connsiteY13" fmla="*/ 103584 h 847593"/>
              <a:gd name="connsiteX14" fmla="*/ 0 w 843118"/>
              <a:gd name="connsiteY14" fmla="*/ 82674 h 847593"/>
              <a:gd name="connsiteX15" fmla="*/ 108054 w 843118"/>
              <a:gd name="connsiteY15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3640 w 843118"/>
              <a:gd name="connsiteY12" fmla="*/ 103584 h 847593"/>
              <a:gd name="connsiteX13" fmla="*/ 0 w 843118"/>
              <a:gd name="connsiteY13" fmla="*/ 82674 h 847593"/>
              <a:gd name="connsiteX14" fmla="*/ 108054 w 843118"/>
              <a:gd name="connsiteY14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3640 w 843118"/>
              <a:gd name="connsiteY11" fmla="*/ 103584 h 847593"/>
              <a:gd name="connsiteX12" fmla="*/ 0 w 843118"/>
              <a:gd name="connsiteY12" fmla="*/ 82674 h 847593"/>
              <a:gd name="connsiteX13" fmla="*/ 108054 w 843118"/>
              <a:gd name="connsiteY13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81375 w 843118"/>
              <a:gd name="connsiteY3" fmla="*/ 673244 h 847593"/>
              <a:gd name="connsiteX4" fmla="*/ 843118 w 843118"/>
              <a:gd name="connsiteY4" fmla="*/ 756853 h 847593"/>
              <a:gd name="connsiteX5" fmla="*/ 742024 w 843118"/>
              <a:gd name="connsiteY5" fmla="*/ 847593 h 847593"/>
              <a:gd name="connsiteX6" fmla="*/ 727485 w 843118"/>
              <a:gd name="connsiteY6" fmla="*/ 844958 h 847593"/>
              <a:gd name="connsiteX7" fmla="*/ 705666 w 843118"/>
              <a:gd name="connsiteY7" fmla="*/ 847559 h 847593"/>
              <a:gd name="connsiteX8" fmla="*/ 26463 w 843118"/>
              <a:gd name="connsiteY8" fmla="*/ 234692 h 847593"/>
              <a:gd name="connsiteX9" fmla="*/ 12255 w 843118"/>
              <a:gd name="connsiteY9" fmla="*/ 153075 h 847593"/>
              <a:gd name="connsiteX10" fmla="*/ 3640 w 843118"/>
              <a:gd name="connsiteY10" fmla="*/ 103584 h 847593"/>
              <a:gd name="connsiteX11" fmla="*/ 0 w 843118"/>
              <a:gd name="connsiteY11" fmla="*/ 82674 h 847593"/>
              <a:gd name="connsiteX12" fmla="*/ 108054 w 843118"/>
              <a:gd name="connsiteY12" fmla="*/ 932 h 847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3118" h="847593">
                <a:moveTo>
                  <a:pt x="108054" y="932"/>
                </a:moveTo>
                <a:cubicBezTo>
                  <a:pt x="148240" y="6428"/>
                  <a:pt x="185448" y="35140"/>
                  <a:pt x="198249" y="58495"/>
                </a:cubicBezTo>
                <a:cubicBezTo>
                  <a:pt x="225749" y="379999"/>
                  <a:pt x="444848" y="634729"/>
                  <a:pt x="715064" y="652885"/>
                </a:cubicBezTo>
                <a:lnTo>
                  <a:pt x="781375" y="673244"/>
                </a:lnTo>
                <a:cubicBezTo>
                  <a:pt x="817659" y="687019"/>
                  <a:pt x="843118" y="719268"/>
                  <a:pt x="843118" y="756853"/>
                </a:cubicBezTo>
                <a:cubicBezTo>
                  <a:pt x="843118" y="806967"/>
                  <a:pt x="797857" y="847593"/>
                  <a:pt x="742024" y="847593"/>
                </a:cubicBezTo>
                <a:lnTo>
                  <a:pt x="727485" y="844958"/>
                </a:lnTo>
                <a:lnTo>
                  <a:pt x="705666" y="847559"/>
                </a:lnTo>
                <a:cubicBezTo>
                  <a:pt x="383985" y="827775"/>
                  <a:pt x="114892" y="577210"/>
                  <a:pt x="26463" y="234692"/>
                </a:cubicBezTo>
                <a:lnTo>
                  <a:pt x="12255" y="153075"/>
                </a:lnTo>
                <a:lnTo>
                  <a:pt x="3640" y="103584"/>
                </a:lnTo>
                <a:lnTo>
                  <a:pt x="0" y="82674"/>
                </a:lnTo>
                <a:cubicBezTo>
                  <a:pt x="24707" y="13159"/>
                  <a:pt x="67869" y="-4563"/>
                  <a:pt x="108054" y="93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254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00A5D55-9BB5-4966-A0A4-23A434E0AAB4}"/>
              </a:ext>
            </a:extLst>
          </p:cNvPr>
          <p:cNvSpPr txBox="1"/>
          <p:nvPr/>
        </p:nvSpPr>
        <p:spPr>
          <a:xfrm>
            <a:off x="3355759" y="4053981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2E0291-9C14-45F6-8CBB-48D812CC7CF3}"/>
              </a:ext>
            </a:extLst>
          </p:cNvPr>
          <p:cNvSpPr txBox="1"/>
          <p:nvPr/>
        </p:nvSpPr>
        <p:spPr>
          <a:xfrm>
            <a:off x="4315656" y="5785224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A4BEAB3-5443-4BA7-8398-75DD9AA388CD}"/>
              </a:ext>
            </a:extLst>
          </p:cNvPr>
          <p:cNvSpPr txBox="1"/>
          <p:nvPr/>
        </p:nvSpPr>
        <p:spPr>
          <a:xfrm>
            <a:off x="7784077" y="4478978"/>
            <a:ext cx="167498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kern="0" dirty="0">
                <a:latin typeface="Arial" panose="020B0604020202020204" pitchFamily="34" charset="0"/>
                <a:cs typeface="Arial" pitchFamily="34" charset="0"/>
              </a:rPr>
              <a:t>Header</a:t>
            </a:r>
          </a:p>
        </p:txBody>
      </p:sp>
      <p:sp>
        <p:nvSpPr>
          <p:cNvPr id="26" name="Shape">
            <a:extLst>
              <a:ext uri="{FF2B5EF4-FFF2-40B4-BE49-F238E27FC236}">
                <a16:creationId xmlns:a16="http://schemas.microsoft.com/office/drawing/2014/main" id="{F6248BD3-234A-4CBE-B76D-5BCD0501C2FA}"/>
              </a:ext>
            </a:extLst>
          </p:cNvPr>
          <p:cNvSpPr/>
          <p:nvPr/>
        </p:nvSpPr>
        <p:spPr>
          <a:xfrm flipH="1">
            <a:off x="5740984" y="1138589"/>
            <a:ext cx="3266491" cy="2044043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7" name="Shape">
            <a:extLst>
              <a:ext uri="{FF2B5EF4-FFF2-40B4-BE49-F238E27FC236}">
                <a16:creationId xmlns:a16="http://schemas.microsoft.com/office/drawing/2014/main" id="{EE603F4C-B9EB-4DD2-9D35-4FA17FA16576}"/>
              </a:ext>
            </a:extLst>
          </p:cNvPr>
          <p:cNvSpPr/>
          <p:nvPr/>
        </p:nvSpPr>
        <p:spPr>
          <a:xfrm>
            <a:off x="2724150" y="1138589"/>
            <a:ext cx="3266491" cy="2044043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55CEA1FC-D158-432F-B6BF-9A4CEB02141A}"/>
              </a:ext>
            </a:extLst>
          </p:cNvPr>
          <p:cNvSpPr/>
          <p:nvPr/>
        </p:nvSpPr>
        <p:spPr>
          <a:xfrm>
            <a:off x="3648581" y="1138589"/>
            <a:ext cx="2204916" cy="20412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729" y="20286"/>
                  <a:pt x="2465" y="19363"/>
                  <a:pt x="4495" y="19363"/>
                </a:cubicBezTo>
                <a:cubicBezTo>
                  <a:pt x="6522" y="19363"/>
                  <a:pt x="8260" y="20286"/>
                  <a:pt x="8989" y="21600"/>
                </a:cubicBezTo>
                <a:cubicBezTo>
                  <a:pt x="11014" y="9031"/>
                  <a:pt x="15891" y="14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9" name="Shape">
            <a:extLst>
              <a:ext uri="{FF2B5EF4-FFF2-40B4-BE49-F238E27FC236}">
                <a16:creationId xmlns:a16="http://schemas.microsoft.com/office/drawing/2014/main" id="{C15BEEA2-93AC-4E5A-8FB3-6AEF644112F7}"/>
              </a:ext>
            </a:extLst>
          </p:cNvPr>
          <p:cNvSpPr/>
          <p:nvPr/>
        </p:nvSpPr>
        <p:spPr>
          <a:xfrm>
            <a:off x="4565856" y="1138591"/>
            <a:ext cx="1300624" cy="20415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21379" y="4"/>
                </a:moveTo>
                <a:cubicBezTo>
                  <a:pt x="11698" y="142"/>
                  <a:pt x="3432" y="9033"/>
                  <a:pt x="0" y="21599"/>
                </a:cubicBezTo>
                <a:cubicBezTo>
                  <a:pt x="1196" y="20286"/>
                  <a:pt x="4053" y="19363"/>
                  <a:pt x="7384" y="19363"/>
                </a:cubicBezTo>
                <a:cubicBezTo>
                  <a:pt x="10715" y="19363"/>
                  <a:pt x="13572" y="20286"/>
                  <a:pt x="14768" y="21599"/>
                </a:cubicBezTo>
                <a:cubicBezTo>
                  <a:pt x="15863" y="8950"/>
                  <a:pt x="18507" y="22"/>
                  <a:pt x="21600" y="2"/>
                </a:cubicBezTo>
                <a:cubicBezTo>
                  <a:pt x="21525" y="-1"/>
                  <a:pt x="21451" y="2"/>
                  <a:pt x="21379" y="4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4DBCDABD-F7CD-4D43-B79B-D9CED7F4F008}"/>
              </a:ext>
            </a:extLst>
          </p:cNvPr>
          <p:cNvSpPr/>
          <p:nvPr/>
        </p:nvSpPr>
        <p:spPr>
          <a:xfrm>
            <a:off x="5863882" y="1138589"/>
            <a:ext cx="1300105" cy="20414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53" y="19363"/>
                </a:moveTo>
                <a:cubicBezTo>
                  <a:pt x="17554" y="19363"/>
                  <a:pt x="20384" y="20269"/>
                  <a:pt x="21600" y="21562"/>
                </a:cubicBezTo>
                <a:cubicBezTo>
                  <a:pt x="18132" y="8922"/>
                  <a:pt x="9773" y="8"/>
                  <a:pt x="6" y="0"/>
                </a:cubicBezTo>
                <a:cubicBezTo>
                  <a:pt x="3" y="0"/>
                  <a:pt x="0" y="0"/>
                  <a:pt x="0" y="0"/>
                </a:cubicBezTo>
                <a:cubicBezTo>
                  <a:pt x="3094" y="13"/>
                  <a:pt x="5742" y="8942"/>
                  <a:pt x="6838" y="21600"/>
                </a:cubicBezTo>
                <a:lnTo>
                  <a:pt x="6866" y="21600"/>
                </a:lnTo>
                <a:cubicBezTo>
                  <a:pt x="8063" y="20289"/>
                  <a:pt x="10921" y="19363"/>
                  <a:pt x="14253" y="19363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118166B5-493E-4290-9684-9D2EF6131D01}"/>
              </a:ext>
            </a:extLst>
          </p:cNvPr>
          <p:cNvSpPr/>
          <p:nvPr/>
        </p:nvSpPr>
        <p:spPr>
          <a:xfrm>
            <a:off x="5863882" y="1138589"/>
            <a:ext cx="2221184" cy="20416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23" y="19364"/>
                </a:moveTo>
                <a:cubicBezTo>
                  <a:pt x="19144" y="19364"/>
                  <a:pt x="20875" y="20287"/>
                  <a:pt x="21600" y="21600"/>
                </a:cubicBezTo>
                <a:cubicBezTo>
                  <a:pt x="18101" y="8923"/>
                  <a:pt x="9751" y="0"/>
                  <a:pt x="8" y="0"/>
                </a:cubicBezTo>
                <a:cubicBezTo>
                  <a:pt x="5" y="0"/>
                  <a:pt x="3" y="0"/>
                  <a:pt x="0" y="0"/>
                </a:cubicBezTo>
                <a:cubicBezTo>
                  <a:pt x="5722" y="8"/>
                  <a:pt x="10620" y="8938"/>
                  <a:pt x="12646" y="21597"/>
                </a:cubicBezTo>
                <a:cubicBezTo>
                  <a:pt x="13370" y="20289"/>
                  <a:pt x="15102" y="19364"/>
                  <a:pt x="17123" y="19364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2" name="Shape">
            <a:extLst>
              <a:ext uri="{FF2B5EF4-FFF2-40B4-BE49-F238E27FC236}">
                <a16:creationId xmlns:a16="http://schemas.microsoft.com/office/drawing/2014/main" id="{86207A28-00C5-4B6A-975F-B5FFC5EEE3AA}"/>
              </a:ext>
            </a:extLst>
          </p:cNvPr>
          <p:cNvSpPr/>
          <p:nvPr/>
        </p:nvSpPr>
        <p:spPr>
          <a:xfrm>
            <a:off x="5448514" y="1138589"/>
            <a:ext cx="823989" cy="20414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19363"/>
                </a:moveTo>
                <a:cubicBezTo>
                  <a:pt x="15684" y="19363"/>
                  <a:pt x="19853" y="20287"/>
                  <a:pt x="21600" y="21600"/>
                </a:cubicBezTo>
                <a:cubicBezTo>
                  <a:pt x="19871" y="8942"/>
                  <a:pt x="15693" y="10"/>
                  <a:pt x="10811" y="0"/>
                </a:cubicBezTo>
                <a:cubicBezTo>
                  <a:pt x="10802" y="0"/>
                  <a:pt x="10793" y="0"/>
                  <a:pt x="10784" y="0"/>
                </a:cubicBezTo>
                <a:cubicBezTo>
                  <a:pt x="5902" y="23"/>
                  <a:pt x="1729" y="8949"/>
                  <a:pt x="0" y="21600"/>
                </a:cubicBezTo>
                <a:lnTo>
                  <a:pt x="45" y="21600"/>
                </a:lnTo>
                <a:cubicBezTo>
                  <a:pt x="1788" y="20289"/>
                  <a:pt x="5957" y="19363"/>
                  <a:pt x="10820" y="19363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D33E63-4A84-44E7-8417-9B5D547F1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7-Step Umbrella Infographic</a:t>
            </a:r>
            <a:endParaRPr lang="en-GB" dirty="0"/>
          </a:p>
        </p:txBody>
      </p:sp>
      <p:sp>
        <p:nvSpPr>
          <p:cNvPr id="4" name="Shape">
            <a:extLst>
              <a:ext uri="{FF2B5EF4-FFF2-40B4-BE49-F238E27FC236}">
                <a16:creationId xmlns:a16="http://schemas.microsoft.com/office/drawing/2014/main" id="{3A3C5F78-AD3F-4675-8FD2-12BB769DD0D5}"/>
              </a:ext>
            </a:extLst>
          </p:cNvPr>
          <p:cNvSpPr/>
          <p:nvPr/>
        </p:nvSpPr>
        <p:spPr>
          <a:xfrm flipH="1">
            <a:off x="5831680" y="1140112"/>
            <a:ext cx="2664619" cy="1247328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61C68EA2-6FA3-4307-BDD7-F54323DBA3B9}"/>
              </a:ext>
            </a:extLst>
          </p:cNvPr>
          <p:cNvSpPr/>
          <p:nvPr/>
        </p:nvSpPr>
        <p:spPr>
          <a:xfrm>
            <a:off x="3228186" y="1140112"/>
            <a:ext cx="2686839" cy="1247328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" name="Shape">
            <a:extLst>
              <a:ext uri="{FF2B5EF4-FFF2-40B4-BE49-F238E27FC236}">
                <a16:creationId xmlns:a16="http://schemas.microsoft.com/office/drawing/2014/main" id="{33E2D10A-8BE3-44C0-A632-E571529A119D}"/>
              </a:ext>
            </a:extLst>
          </p:cNvPr>
          <p:cNvSpPr/>
          <p:nvPr/>
        </p:nvSpPr>
        <p:spPr>
          <a:xfrm>
            <a:off x="3988594" y="1140112"/>
            <a:ext cx="1863325" cy="12455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729" y="20286"/>
                  <a:pt x="2465" y="19363"/>
                  <a:pt x="4495" y="19363"/>
                </a:cubicBezTo>
                <a:cubicBezTo>
                  <a:pt x="6522" y="19363"/>
                  <a:pt x="8260" y="20286"/>
                  <a:pt x="8989" y="21600"/>
                </a:cubicBezTo>
                <a:cubicBezTo>
                  <a:pt x="11014" y="9031"/>
                  <a:pt x="15891" y="14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" name="Shape">
            <a:extLst>
              <a:ext uri="{FF2B5EF4-FFF2-40B4-BE49-F238E27FC236}">
                <a16:creationId xmlns:a16="http://schemas.microsoft.com/office/drawing/2014/main" id="{D3CB9C92-1B4C-4646-AC8F-887E626E2400}"/>
              </a:ext>
            </a:extLst>
          </p:cNvPr>
          <p:cNvSpPr/>
          <p:nvPr/>
        </p:nvSpPr>
        <p:spPr>
          <a:xfrm>
            <a:off x="4760119" y="1140113"/>
            <a:ext cx="1102683" cy="12458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21379" y="4"/>
                </a:moveTo>
                <a:cubicBezTo>
                  <a:pt x="11698" y="142"/>
                  <a:pt x="3432" y="9033"/>
                  <a:pt x="0" y="21599"/>
                </a:cubicBezTo>
                <a:cubicBezTo>
                  <a:pt x="1196" y="20286"/>
                  <a:pt x="4053" y="19363"/>
                  <a:pt x="7384" y="19363"/>
                </a:cubicBezTo>
                <a:cubicBezTo>
                  <a:pt x="10715" y="19363"/>
                  <a:pt x="13572" y="20286"/>
                  <a:pt x="14768" y="21599"/>
                </a:cubicBezTo>
                <a:cubicBezTo>
                  <a:pt x="15863" y="8950"/>
                  <a:pt x="18507" y="22"/>
                  <a:pt x="21600" y="2"/>
                </a:cubicBezTo>
                <a:cubicBezTo>
                  <a:pt x="21525" y="-1"/>
                  <a:pt x="21451" y="2"/>
                  <a:pt x="21379" y="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Shape">
            <a:extLst>
              <a:ext uri="{FF2B5EF4-FFF2-40B4-BE49-F238E27FC236}">
                <a16:creationId xmlns:a16="http://schemas.microsoft.com/office/drawing/2014/main" id="{36D2214A-33B5-40DA-880A-CF250810F284}"/>
              </a:ext>
            </a:extLst>
          </p:cNvPr>
          <p:cNvSpPr/>
          <p:nvPr/>
        </p:nvSpPr>
        <p:spPr>
          <a:xfrm>
            <a:off x="5860624" y="1140112"/>
            <a:ext cx="1104532" cy="1245742"/>
          </a:xfrm>
          <a:custGeom>
            <a:avLst/>
            <a:gdLst>
              <a:gd name="connsiteX0" fmla="*/ 14253 w 21600"/>
              <a:gd name="connsiteY0" fmla="*/ 19363 h 21600"/>
              <a:gd name="connsiteX1" fmla="*/ 21600 w 21600"/>
              <a:gd name="connsiteY1" fmla="*/ 21562 h 21600"/>
              <a:gd name="connsiteX2" fmla="*/ 6 w 21600"/>
              <a:gd name="connsiteY2" fmla="*/ 0 h 21600"/>
              <a:gd name="connsiteX3" fmla="*/ 0 w 21600"/>
              <a:gd name="connsiteY3" fmla="*/ 0 h 21600"/>
              <a:gd name="connsiteX4" fmla="*/ 6838 w 21600"/>
              <a:gd name="connsiteY4" fmla="*/ 21600 h 21600"/>
              <a:gd name="connsiteX5" fmla="*/ 6866 w 21600"/>
              <a:gd name="connsiteY5" fmla="*/ 21600 h 21600"/>
              <a:gd name="connsiteX6" fmla="*/ 14253 w 21600"/>
              <a:gd name="connsiteY6" fmla="*/ 19363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00" h="21600" extrusionOk="0">
                <a:moveTo>
                  <a:pt x="14253" y="19363"/>
                </a:moveTo>
                <a:cubicBezTo>
                  <a:pt x="17554" y="19363"/>
                  <a:pt x="20384" y="20269"/>
                  <a:pt x="21600" y="21562"/>
                </a:cubicBezTo>
                <a:cubicBezTo>
                  <a:pt x="18132" y="8922"/>
                  <a:pt x="9773" y="8"/>
                  <a:pt x="6" y="0"/>
                </a:cubicBezTo>
                <a:lnTo>
                  <a:pt x="0" y="0"/>
                </a:lnTo>
                <a:cubicBezTo>
                  <a:pt x="3234" y="13"/>
                  <a:pt x="5742" y="8942"/>
                  <a:pt x="6838" y="21600"/>
                </a:cubicBezTo>
                <a:lnTo>
                  <a:pt x="6866" y="21600"/>
                </a:lnTo>
                <a:cubicBezTo>
                  <a:pt x="8063" y="20289"/>
                  <a:pt x="10921" y="19363"/>
                  <a:pt x="14253" y="19363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8C4D9778-DDD1-4490-B2DA-CE1A45917497}"/>
              </a:ext>
            </a:extLst>
          </p:cNvPr>
          <p:cNvSpPr/>
          <p:nvPr/>
        </p:nvSpPr>
        <p:spPr>
          <a:xfrm>
            <a:off x="5886449" y="1140112"/>
            <a:ext cx="1852613" cy="1245888"/>
          </a:xfrm>
          <a:custGeom>
            <a:avLst/>
            <a:gdLst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1600" extrusionOk="0">
                <a:moveTo>
                  <a:pt x="17123" y="19364"/>
                </a:moveTo>
                <a:cubicBezTo>
                  <a:pt x="18620" y="19378"/>
                  <a:pt x="20875" y="20287"/>
                  <a:pt x="21600" y="21600"/>
                </a:cubicBezTo>
                <a:cubicBezTo>
                  <a:pt x="18406" y="9006"/>
                  <a:pt x="9751" y="0"/>
                  <a:pt x="8" y="0"/>
                </a:cubicBezTo>
                <a:lnTo>
                  <a:pt x="0" y="0"/>
                </a:lnTo>
                <a:cubicBezTo>
                  <a:pt x="5722" y="545"/>
                  <a:pt x="9981" y="8814"/>
                  <a:pt x="12618" y="21514"/>
                </a:cubicBezTo>
                <a:cubicBezTo>
                  <a:pt x="13342" y="20206"/>
                  <a:pt x="15626" y="19350"/>
                  <a:pt x="17123" y="1936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0" name="Shape">
            <a:extLst>
              <a:ext uri="{FF2B5EF4-FFF2-40B4-BE49-F238E27FC236}">
                <a16:creationId xmlns:a16="http://schemas.microsoft.com/office/drawing/2014/main" id="{E482A2E0-262F-41E5-85C0-BAFA2EDE1605}"/>
              </a:ext>
            </a:extLst>
          </p:cNvPr>
          <p:cNvSpPr/>
          <p:nvPr/>
        </p:nvSpPr>
        <p:spPr>
          <a:xfrm>
            <a:off x="5512368" y="1140112"/>
            <a:ext cx="702695" cy="12457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19363"/>
                </a:moveTo>
                <a:cubicBezTo>
                  <a:pt x="15684" y="19363"/>
                  <a:pt x="19853" y="20287"/>
                  <a:pt x="21600" y="21600"/>
                </a:cubicBezTo>
                <a:cubicBezTo>
                  <a:pt x="19871" y="8942"/>
                  <a:pt x="15693" y="10"/>
                  <a:pt x="10811" y="0"/>
                </a:cubicBezTo>
                <a:cubicBezTo>
                  <a:pt x="10802" y="0"/>
                  <a:pt x="10793" y="0"/>
                  <a:pt x="10784" y="0"/>
                </a:cubicBezTo>
                <a:cubicBezTo>
                  <a:pt x="5902" y="23"/>
                  <a:pt x="1729" y="8949"/>
                  <a:pt x="0" y="21600"/>
                </a:cubicBezTo>
                <a:lnTo>
                  <a:pt x="45" y="21600"/>
                </a:lnTo>
                <a:cubicBezTo>
                  <a:pt x="1788" y="20289"/>
                  <a:pt x="5957" y="19363"/>
                  <a:pt x="10820" y="19363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9" name="Freeform 65">
            <a:extLst>
              <a:ext uri="{FF2B5EF4-FFF2-40B4-BE49-F238E27FC236}">
                <a16:creationId xmlns:a16="http://schemas.microsoft.com/office/drawing/2014/main" id="{63A80D81-6DB8-4345-9370-6EA98985A607}"/>
              </a:ext>
            </a:extLst>
          </p:cNvPr>
          <p:cNvSpPr>
            <a:spLocks/>
          </p:cNvSpPr>
          <p:nvPr/>
        </p:nvSpPr>
        <p:spPr bwMode="auto">
          <a:xfrm>
            <a:off x="3309667" y="2500414"/>
            <a:ext cx="271536" cy="277803"/>
          </a:xfrm>
          <a:custGeom>
            <a:avLst/>
            <a:gdLst>
              <a:gd name="T0" fmla="*/ 690 w 1300"/>
              <a:gd name="T1" fmla="*/ 1330 h 1330"/>
              <a:gd name="T2" fmla="*/ 194 w 1300"/>
              <a:gd name="T3" fmla="*/ 1330 h 1330"/>
              <a:gd name="T4" fmla="*/ 142 w 1300"/>
              <a:gd name="T5" fmla="*/ 1328 h 1330"/>
              <a:gd name="T6" fmla="*/ 90 w 1300"/>
              <a:gd name="T7" fmla="*/ 1318 h 1330"/>
              <a:gd name="T8" fmla="*/ 68 w 1300"/>
              <a:gd name="T9" fmla="*/ 1308 h 1330"/>
              <a:gd name="T10" fmla="*/ 32 w 1300"/>
              <a:gd name="T11" fmla="*/ 1284 h 1330"/>
              <a:gd name="T12" fmla="*/ 10 w 1300"/>
              <a:gd name="T13" fmla="*/ 1254 h 1330"/>
              <a:gd name="T14" fmla="*/ 0 w 1300"/>
              <a:gd name="T15" fmla="*/ 1212 h 1330"/>
              <a:gd name="T16" fmla="*/ 0 w 1300"/>
              <a:gd name="T17" fmla="*/ 1188 h 1330"/>
              <a:gd name="T18" fmla="*/ 76 w 1300"/>
              <a:gd name="T19" fmla="*/ 208 h 1330"/>
              <a:gd name="T20" fmla="*/ 80 w 1300"/>
              <a:gd name="T21" fmla="*/ 162 h 1330"/>
              <a:gd name="T22" fmla="*/ 84 w 1300"/>
              <a:gd name="T23" fmla="*/ 118 h 1330"/>
              <a:gd name="T24" fmla="*/ 90 w 1300"/>
              <a:gd name="T25" fmla="*/ 82 h 1330"/>
              <a:gd name="T26" fmla="*/ 102 w 1300"/>
              <a:gd name="T27" fmla="*/ 54 h 1330"/>
              <a:gd name="T28" fmla="*/ 118 w 1300"/>
              <a:gd name="T29" fmla="*/ 32 h 1330"/>
              <a:gd name="T30" fmla="*/ 140 w 1300"/>
              <a:gd name="T31" fmla="*/ 18 h 1330"/>
              <a:gd name="T32" fmla="*/ 168 w 1300"/>
              <a:gd name="T33" fmla="*/ 8 h 1330"/>
              <a:gd name="T34" fmla="*/ 202 w 1300"/>
              <a:gd name="T35" fmla="*/ 2 h 1330"/>
              <a:gd name="T36" fmla="*/ 246 w 1300"/>
              <a:gd name="T37" fmla="*/ 0 h 1330"/>
              <a:gd name="T38" fmla="*/ 1156 w 1300"/>
              <a:gd name="T39" fmla="*/ 0 h 1330"/>
              <a:gd name="T40" fmla="*/ 1172 w 1300"/>
              <a:gd name="T41" fmla="*/ 0 h 1330"/>
              <a:gd name="T42" fmla="*/ 1198 w 1300"/>
              <a:gd name="T43" fmla="*/ 6 h 1330"/>
              <a:gd name="T44" fmla="*/ 1212 w 1300"/>
              <a:gd name="T45" fmla="*/ 22 h 1330"/>
              <a:gd name="T46" fmla="*/ 1218 w 1300"/>
              <a:gd name="T47" fmla="*/ 46 h 1330"/>
              <a:gd name="T48" fmla="*/ 1220 w 1300"/>
              <a:gd name="T49" fmla="*/ 64 h 1330"/>
              <a:gd name="T50" fmla="*/ 1296 w 1300"/>
              <a:gd name="T51" fmla="*/ 1056 h 1330"/>
              <a:gd name="T52" fmla="*/ 1296 w 1300"/>
              <a:gd name="T53" fmla="*/ 1070 h 1330"/>
              <a:gd name="T54" fmla="*/ 1300 w 1300"/>
              <a:gd name="T55" fmla="*/ 1102 h 1330"/>
              <a:gd name="T56" fmla="*/ 1298 w 1300"/>
              <a:gd name="T57" fmla="*/ 1142 h 1330"/>
              <a:gd name="T58" fmla="*/ 1292 w 1300"/>
              <a:gd name="T59" fmla="*/ 1154 h 1330"/>
              <a:gd name="T60" fmla="*/ 1282 w 1300"/>
              <a:gd name="T61" fmla="*/ 1162 h 1330"/>
              <a:gd name="T62" fmla="*/ 1242 w 1300"/>
              <a:gd name="T63" fmla="*/ 1166 h 1330"/>
              <a:gd name="T64" fmla="*/ 1210 w 1300"/>
              <a:gd name="T65" fmla="*/ 1166 h 1330"/>
              <a:gd name="T66" fmla="*/ 214 w 1300"/>
              <a:gd name="T67" fmla="*/ 1166 h 1330"/>
              <a:gd name="T68" fmla="*/ 158 w 1300"/>
              <a:gd name="T69" fmla="*/ 1168 h 1330"/>
              <a:gd name="T70" fmla="*/ 126 w 1300"/>
              <a:gd name="T71" fmla="*/ 1178 h 1330"/>
              <a:gd name="T72" fmla="*/ 114 w 1300"/>
              <a:gd name="T73" fmla="*/ 1188 h 1330"/>
              <a:gd name="T74" fmla="*/ 106 w 1300"/>
              <a:gd name="T75" fmla="*/ 1204 h 1330"/>
              <a:gd name="T76" fmla="*/ 104 w 1300"/>
              <a:gd name="T77" fmla="*/ 1222 h 1330"/>
              <a:gd name="T78" fmla="*/ 106 w 1300"/>
              <a:gd name="T79" fmla="*/ 1232 h 1330"/>
              <a:gd name="T80" fmla="*/ 110 w 1300"/>
              <a:gd name="T81" fmla="*/ 1250 h 1330"/>
              <a:gd name="T82" fmla="*/ 120 w 1300"/>
              <a:gd name="T83" fmla="*/ 1262 h 1330"/>
              <a:gd name="T84" fmla="*/ 142 w 1300"/>
              <a:gd name="T85" fmla="*/ 1274 h 1330"/>
              <a:gd name="T86" fmla="*/ 178 w 1300"/>
              <a:gd name="T87" fmla="*/ 1280 h 1330"/>
              <a:gd name="T88" fmla="*/ 216 w 1300"/>
              <a:gd name="T89" fmla="*/ 1280 h 1330"/>
              <a:gd name="T90" fmla="*/ 1198 w 1300"/>
              <a:gd name="T91" fmla="*/ 1282 h 1330"/>
              <a:gd name="T92" fmla="*/ 1222 w 1300"/>
              <a:gd name="T93" fmla="*/ 1280 h 1330"/>
              <a:gd name="T94" fmla="*/ 1246 w 1300"/>
              <a:gd name="T95" fmla="*/ 1282 h 1330"/>
              <a:gd name="T96" fmla="*/ 1268 w 1300"/>
              <a:gd name="T97" fmla="*/ 1282 h 1330"/>
              <a:gd name="T98" fmla="*/ 1276 w 1300"/>
              <a:gd name="T99" fmla="*/ 1288 h 1330"/>
              <a:gd name="T100" fmla="*/ 1280 w 1300"/>
              <a:gd name="T101" fmla="*/ 1300 h 1330"/>
              <a:gd name="T102" fmla="*/ 1280 w 1300"/>
              <a:gd name="T103" fmla="*/ 1308 h 1330"/>
              <a:gd name="T104" fmla="*/ 1274 w 1300"/>
              <a:gd name="T105" fmla="*/ 1320 h 1330"/>
              <a:gd name="T106" fmla="*/ 1266 w 1300"/>
              <a:gd name="T107" fmla="*/ 1326 h 1330"/>
              <a:gd name="T108" fmla="*/ 1244 w 1300"/>
              <a:gd name="T109" fmla="*/ 1330 h 1330"/>
              <a:gd name="T110" fmla="*/ 1038 w 1300"/>
              <a:gd name="T111" fmla="*/ 1330 h 1330"/>
              <a:gd name="T112" fmla="*/ 690 w 1300"/>
              <a:gd name="T113" fmla="*/ 1330 h 1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00" h="1330">
                <a:moveTo>
                  <a:pt x="690" y="1330"/>
                </a:moveTo>
                <a:lnTo>
                  <a:pt x="690" y="1330"/>
                </a:lnTo>
                <a:lnTo>
                  <a:pt x="194" y="1330"/>
                </a:lnTo>
                <a:lnTo>
                  <a:pt x="194" y="1330"/>
                </a:lnTo>
                <a:lnTo>
                  <a:pt x="168" y="1330"/>
                </a:lnTo>
                <a:lnTo>
                  <a:pt x="142" y="1328"/>
                </a:lnTo>
                <a:lnTo>
                  <a:pt x="116" y="1324"/>
                </a:lnTo>
                <a:lnTo>
                  <a:pt x="90" y="1318"/>
                </a:lnTo>
                <a:lnTo>
                  <a:pt x="90" y="1318"/>
                </a:lnTo>
                <a:lnTo>
                  <a:pt x="68" y="1308"/>
                </a:lnTo>
                <a:lnTo>
                  <a:pt x="48" y="1298"/>
                </a:lnTo>
                <a:lnTo>
                  <a:pt x="32" y="1284"/>
                </a:lnTo>
                <a:lnTo>
                  <a:pt x="20" y="1270"/>
                </a:lnTo>
                <a:lnTo>
                  <a:pt x="10" y="1254"/>
                </a:lnTo>
                <a:lnTo>
                  <a:pt x="4" y="1234"/>
                </a:lnTo>
                <a:lnTo>
                  <a:pt x="0" y="1212"/>
                </a:lnTo>
                <a:lnTo>
                  <a:pt x="0" y="1188"/>
                </a:lnTo>
                <a:lnTo>
                  <a:pt x="0" y="1188"/>
                </a:lnTo>
                <a:lnTo>
                  <a:pt x="38" y="698"/>
                </a:lnTo>
                <a:lnTo>
                  <a:pt x="76" y="208"/>
                </a:lnTo>
                <a:lnTo>
                  <a:pt x="76" y="208"/>
                </a:lnTo>
                <a:lnTo>
                  <a:pt x="80" y="162"/>
                </a:lnTo>
                <a:lnTo>
                  <a:pt x="80" y="162"/>
                </a:lnTo>
                <a:lnTo>
                  <a:pt x="84" y="118"/>
                </a:lnTo>
                <a:lnTo>
                  <a:pt x="86" y="98"/>
                </a:lnTo>
                <a:lnTo>
                  <a:pt x="90" y="82"/>
                </a:lnTo>
                <a:lnTo>
                  <a:pt x="96" y="68"/>
                </a:lnTo>
                <a:lnTo>
                  <a:pt x="102" y="54"/>
                </a:lnTo>
                <a:lnTo>
                  <a:pt x="108" y="42"/>
                </a:lnTo>
                <a:lnTo>
                  <a:pt x="118" y="32"/>
                </a:lnTo>
                <a:lnTo>
                  <a:pt x="128" y="24"/>
                </a:lnTo>
                <a:lnTo>
                  <a:pt x="140" y="18"/>
                </a:lnTo>
                <a:lnTo>
                  <a:pt x="152" y="12"/>
                </a:lnTo>
                <a:lnTo>
                  <a:pt x="168" y="8"/>
                </a:lnTo>
                <a:lnTo>
                  <a:pt x="184" y="4"/>
                </a:lnTo>
                <a:lnTo>
                  <a:pt x="202" y="2"/>
                </a:lnTo>
                <a:lnTo>
                  <a:pt x="246" y="0"/>
                </a:lnTo>
                <a:lnTo>
                  <a:pt x="246" y="0"/>
                </a:lnTo>
                <a:lnTo>
                  <a:pt x="700" y="0"/>
                </a:lnTo>
                <a:lnTo>
                  <a:pt x="1156" y="0"/>
                </a:lnTo>
                <a:lnTo>
                  <a:pt x="1156" y="0"/>
                </a:lnTo>
                <a:lnTo>
                  <a:pt x="1172" y="0"/>
                </a:lnTo>
                <a:lnTo>
                  <a:pt x="1186" y="2"/>
                </a:lnTo>
                <a:lnTo>
                  <a:pt x="1198" y="6"/>
                </a:lnTo>
                <a:lnTo>
                  <a:pt x="1206" y="14"/>
                </a:lnTo>
                <a:lnTo>
                  <a:pt x="1212" y="22"/>
                </a:lnTo>
                <a:lnTo>
                  <a:pt x="1216" y="32"/>
                </a:lnTo>
                <a:lnTo>
                  <a:pt x="1218" y="46"/>
                </a:lnTo>
                <a:lnTo>
                  <a:pt x="1220" y="64"/>
                </a:lnTo>
                <a:lnTo>
                  <a:pt x="1220" y="64"/>
                </a:lnTo>
                <a:lnTo>
                  <a:pt x="1256" y="560"/>
                </a:lnTo>
                <a:lnTo>
                  <a:pt x="1296" y="1056"/>
                </a:lnTo>
                <a:lnTo>
                  <a:pt x="1296" y="1056"/>
                </a:lnTo>
                <a:lnTo>
                  <a:pt x="1296" y="1070"/>
                </a:lnTo>
                <a:lnTo>
                  <a:pt x="1296" y="1070"/>
                </a:lnTo>
                <a:lnTo>
                  <a:pt x="1300" y="1102"/>
                </a:lnTo>
                <a:lnTo>
                  <a:pt x="1300" y="1126"/>
                </a:lnTo>
                <a:lnTo>
                  <a:pt x="1298" y="1142"/>
                </a:lnTo>
                <a:lnTo>
                  <a:pt x="1296" y="1150"/>
                </a:lnTo>
                <a:lnTo>
                  <a:pt x="1292" y="1154"/>
                </a:lnTo>
                <a:lnTo>
                  <a:pt x="1288" y="1158"/>
                </a:lnTo>
                <a:lnTo>
                  <a:pt x="1282" y="1162"/>
                </a:lnTo>
                <a:lnTo>
                  <a:pt x="1266" y="1166"/>
                </a:lnTo>
                <a:lnTo>
                  <a:pt x="1242" y="1166"/>
                </a:lnTo>
                <a:lnTo>
                  <a:pt x="1210" y="1166"/>
                </a:lnTo>
                <a:lnTo>
                  <a:pt x="1210" y="1166"/>
                </a:lnTo>
                <a:lnTo>
                  <a:pt x="214" y="1166"/>
                </a:lnTo>
                <a:lnTo>
                  <a:pt x="214" y="1166"/>
                </a:lnTo>
                <a:lnTo>
                  <a:pt x="178" y="1168"/>
                </a:lnTo>
                <a:lnTo>
                  <a:pt x="158" y="1168"/>
                </a:lnTo>
                <a:lnTo>
                  <a:pt x="142" y="1172"/>
                </a:lnTo>
                <a:lnTo>
                  <a:pt x="126" y="1178"/>
                </a:lnTo>
                <a:lnTo>
                  <a:pt x="120" y="1184"/>
                </a:lnTo>
                <a:lnTo>
                  <a:pt x="114" y="1188"/>
                </a:lnTo>
                <a:lnTo>
                  <a:pt x="110" y="1196"/>
                </a:lnTo>
                <a:lnTo>
                  <a:pt x="106" y="1204"/>
                </a:lnTo>
                <a:lnTo>
                  <a:pt x="104" y="1212"/>
                </a:lnTo>
                <a:lnTo>
                  <a:pt x="104" y="1222"/>
                </a:lnTo>
                <a:lnTo>
                  <a:pt x="104" y="1222"/>
                </a:lnTo>
                <a:lnTo>
                  <a:pt x="106" y="1232"/>
                </a:lnTo>
                <a:lnTo>
                  <a:pt x="108" y="1242"/>
                </a:lnTo>
                <a:lnTo>
                  <a:pt x="110" y="1250"/>
                </a:lnTo>
                <a:lnTo>
                  <a:pt x="116" y="1256"/>
                </a:lnTo>
                <a:lnTo>
                  <a:pt x="120" y="1262"/>
                </a:lnTo>
                <a:lnTo>
                  <a:pt x="128" y="1266"/>
                </a:lnTo>
                <a:lnTo>
                  <a:pt x="142" y="1274"/>
                </a:lnTo>
                <a:lnTo>
                  <a:pt x="160" y="1278"/>
                </a:lnTo>
                <a:lnTo>
                  <a:pt x="178" y="1280"/>
                </a:lnTo>
                <a:lnTo>
                  <a:pt x="216" y="1280"/>
                </a:lnTo>
                <a:lnTo>
                  <a:pt x="216" y="1280"/>
                </a:lnTo>
                <a:lnTo>
                  <a:pt x="706" y="1282"/>
                </a:lnTo>
                <a:lnTo>
                  <a:pt x="1198" y="1282"/>
                </a:lnTo>
                <a:lnTo>
                  <a:pt x="1198" y="1282"/>
                </a:lnTo>
                <a:lnTo>
                  <a:pt x="1222" y="1280"/>
                </a:lnTo>
                <a:lnTo>
                  <a:pt x="1246" y="1282"/>
                </a:lnTo>
                <a:lnTo>
                  <a:pt x="1246" y="1282"/>
                </a:lnTo>
                <a:lnTo>
                  <a:pt x="1256" y="1282"/>
                </a:lnTo>
                <a:lnTo>
                  <a:pt x="1268" y="1282"/>
                </a:lnTo>
                <a:lnTo>
                  <a:pt x="1272" y="1284"/>
                </a:lnTo>
                <a:lnTo>
                  <a:pt x="1276" y="1288"/>
                </a:lnTo>
                <a:lnTo>
                  <a:pt x="1278" y="1292"/>
                </a:lnTo>
                <a:lnTo>
                  <a:pt x="1280" y="1300"/>
                </a:lnTo>
                <a:lnTo>
                  <a:pt x="1280" y="1300"/>
                </a:lnTo>
                <a:lnTo>
                  <a:pt x="1280" y="1308"/>
                </a:lnTo>
                <a:lnTo>
                  <a:pt x="1278" y="1314"/>
                </a:lnTo>
                <a:lnTo>
                  <a:pt x="1274" y="1320"/>
                </a:lnTo>
                <a:lnTo>
                  <a:pt x="1270" y="1324"/>
                </a:lnTo>
                <a:lnTo>
                  <a:pt x="1266" y="1326"/>
                </a:lnTo>
                <a:lnTo>
                  <a:pt x="1260" y="1330"/>
                </a:lnTo>
                <a:lnTo>
                  <a:pt x="1244" y="1330"/>
                </a:lnTo>
                <a:lnTo>
                  <a:pt x="1244" y="1330"/>
                </a:lnTo>
                <a:lnTo>
                  <a:pt x="1038" y="1330"/>
                </a:lnTo>
                <a:lnTo>
                  <a:pt x="1038" y="1330"/>
                </a:lnTo>
                <a:lnTo>
                  <a:pt x="690" y="1330"/>
                </a:lnTo>
                <a:lnTo>
                  <a:pt x="690" y="133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50" name="Freeform 8">
            <a:extLst>
              <a:ext uri="{FF2B5EF4-FFF2-40B4-BE49-F238E27FC236}">
                <a16:creationId xmlns:a16="http://schemas.microsoft.com/office/drawing/2014/main" id="{A8F6C00F-4E0C-4EEE-BA7C-F4884A44B674}"/>
              </a:ext>
            </a:extLst>
          </p:cNvPr>
          <p:cNvSpPr>
            <a:spLocks noEditPoints="1"/>
          </p:cNvSpPr>
          <p:nvPr/>
        </p:nvSpPr>
        <p:spPr bwMode="auto">
          <a:xfrm>
            <a:off x="4083407" y="2464386"/>
            <a:ext cx="318905" cy="349859"/>
          </a:xfrm>
          <a:custGeom>
            <a:avLst/>
            <a:gdLst>
              <a:gd name="T0" fmla="*/ 1583 w 1800"/>
              <a:gd name="T1" fmla="*/ 316 h 1970"/>
              <a:gd name="T2" fmla="*/ 1467 w 1800"/>
              <a:gd name="T3" fmla="*/ 227 h 1970"/>
              <a:gd name="T4" fmla="*/ 264 w 1800"/>
              <a:gd name="T5" fmla="*/ 638 h 1970"/>
              <a:gd name="T6" fmla="*/ 488 w 1800"/>
              <a:gd name="T7" fmla="*/ 1770 h 1970"/>
              <a:gd name="T8" fmla="*/ 1262 w 1800"/>
              <a:gd name="T9" fmla="*/ 1832 h 1970"/>
              <a:gd name="T10" fmla="*/ 1405 w 1800"/>
              <a:gd name="T11" fmla="*/ 1647 h 1970"/>
              <a:gd name="T12" fmla="*/ 1322 w 1800"/>
              <a:gd name="T13" fmla="*/ 1590 h 1970"/>
              <a:gd name="T14" fmla="*/ 1243 w 1800"/>
              <a:gd name="T15" fmla="*/ 1582 h 1970"/>
              <a:gd name="T16" fmla="*/ 1089 w 1800"/>
              <a:gd name="T17" fmla="*/ 1477 h 1970"/>
              <a:gd name="T18" fmla="*/ 1204 w 1800"/>
              <a:gd name="T19" fmla="*/ 1226 h 1970"/>
              <a:gd name="T20" fmla="*/ 1688 w 1800"/>
              <a:gd name="T21" fmla="*/ 1041 h 1970"/>
              <a:gd name="T22" fmla="*/ 1792 w 1800"/>
              <a:gd name="T23" fmla="*/ 799 h 1970"/>
              <a:gd name="T24" fmla="*/ 1583 w 1800"/>
              <a:gd name="T25" fmla="*/ 316 h 1970"/>
              <a:gd name="T26" fmla="*/ 386 w 1800"/>
              <a:gd name="T27" fmla="*/ 758 h 1970"/>
              <a:gd name="T28" fmla="*/ 538 w 1800"/>
              <a:gd name="T29" fmla="*/ 910 h 1970"/>
              <a:gd name="T30" fmla="*/ 386 w 1800"/>
              <a:gd name="T31" fmla="*/ 1062 h 1970"/>
              <a:gd name="T32" fmla="*/ 234 w 1800"/>
              <a:gd name="T33" fmla="*/ 910 h 1970"/>
              <a:gd name="T34" fmla="*/ 386 w 1800"/>
              <a:gd name="T35" fmla="*/ 758 h 1970"/>
              <a:gd name="T36" fmla="*/ 400 w 1800"/>
              <a:gd name="T37" fmla="*/ 1500 h 1970"/>
              <a:gd name="T38" fmla="*/ 248 w 1800"/>
              <a:gd name="T39" fmla="*/ 1348 h 1970"/>
              <a:gd name="T40" fmla="*/ 400 w 1800"/>
              <a:gd name="T41" fmla="*/ 1196 h 1970"/>
              <a:gd name="T42" fmla="*/ 552 w 1800"/>
              <a:gd name="T43" fmla="*/ 1348 h 1970"/>
              <a:gd name="T44" fmla="*/ 400 w 1800"/>
              <a:gd name="T45" fmla="*/ 1500 h 1970"/>
              <a:gd name="T46" fmla="*/ 652 w 1800"/>
              <a:gd name="T47" fmla="*/ 694 h 1970"/>
              <a:gd name="T48" fmla="*/ 500 w 1800"/>
              <a:gd name="T49" fmla="*/ 542 h 1970"/>
              <a:gd name="T50" fmla="*/ 652 w 1800"/>
              <a:gd name="T51" fmla="*/ 390 h 1970"/>
              <a:gd name="T52" fmla="*/ 804 w 1800"/>
              <a:gd name="T53" fmla="*/ 542 h 1970"/>
              <a:gd name="T54" fmla="*/ 652 w 1800"/>
              <a:gd name="T55" fmla="*/ 694 h 1970"/>
              <a:gd name="T56" fmla="*/ 1066 w 1800"/>
              <a:gd name="T57" fmla="*/ 514 h 1970"/>
              <a:gd name="T58" fmla="*/ 914 w 1800"/>
              <a:gd name="T59" fmla="*/ 362 h 1970"/>
              <a:gd name="T60" fmla="*/ 1066 w 1800"/>
              <a:gd name="T61" fmla="*/ 210 h 1970"/>
              <a:gd name="T62" fmla="*/ 1218 w 1800"/>
              <a:gd name="T63" fmla="*/ 362 h 1970"/>
              <a:gd name="T64" fmla="*/ 1066 w 1800"/>
              <a:gd name="T65" fmla="*/ 514 h 1970"/>
              <a:gd name="T66" fmla="*/ 1469 w 1800"/>
              <a:gd name="T67" fmla="*/ 1038 h 1970"/>
              <a:gd name="T68" fmla="*/ 1150 w 1800"/>
              <a:gd name="T69" fmla="*/ 862 h 1970"/>
              <a:gd name="T70" fmla="*/ 1356 w 1800"/>
              <a:gd name="T71" fmla="*/ 561 h 1970"/>
              <a:gd name="T72" fmla="*/ 1676 w 1800"/>
              <a:gd name="T73" fmla="*/ 738 h 1970"/>
              <a:gd name="T74" fmla="*/ 1469 w 1800"/>
              <a:gd name="T75" fmla="*/ 1038 h 1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00" h="1970">
                <a:moveTo>
                  <a:pt x="1583" y="316"/>
                </a:moveTo>
                <a:cubicBezTo>
                  <a:pt x="1548" y="282"/>
                  <a:pt x="1508" y="252"/>
                  <a:pt x="1467" y="227"/>
                </a:cubicBezTo>
                <a:cubicBezTo>
                  <a:pt x="1100" y="0"/>
                  <a:pt x="529" y="210"/>
                  <a:pt x="264" y="638"/>
                </a:cubicBezTo>
                <a:cubicBezTo>
                  <a:pt x="0" y="1066"/>
                  <a:pt x="122" y="1543"/>
                  <a:pt x="488" y="1770"/>
                </a:cubicBezTo>
                <a:cubicBezTo>
                  <a:pt x="743" y="1928"/>
                  <a:pt x="1021" y="1970"/>
                  <a:pt x="1262" y="1832"/>
                </a:cubicBezTo>
                <a:cubicBezTo>
                  <a:pt x="1324" y="1796"/>
                  <a:pt x="1441" y="1738"/>
                  <a:pt x="1405" y="1647"/>
                </a:cubicBezTo>
                <a:cubicBezTo>
                  <a:pt x="1389" y="1607"/>
                  <a:pt x="1358" y="1594"/>
                  <a:pt x="1322" y="1590"/>
                </a:cubicBezTo>
                <a:cubicBezTo>
                  <a:pt x="1296" y="1586"/>
                  <a:pt x="1268" y="1586"/>
                  <a:pt x="1243" y="1582"/>
                </a:cubicBezTo>
                <a:cubicBezTo>
                  <a:pt x="1178" y="1572"/>
                  <a:pt x="1114" y="1542"/>
                  <a:pt x="1089" y="1477"/>
                </a:cubicBezTo>
                <a:cubicBezTo>
                  <a:pt x="1047" y="1367"/>
                  <a:pt x="1108" y="1275"/>
                  <a:pt x="1204" y="1226"/>
                </a:cubicBezTo>
                <a:cubicBezTo>
                  <a:pt x="1360" y="1148"/>
                  <a:pt x="1558" y="1173"/>
                  <a:pt x="1688" y="1041"/>
                </a:cubicBezTo>
                <a:cubicBezTo>
                  <a:pt x="1751" y="977"/>
                  <a:pt x="1788" y="889"/>
                  <a:pt x="1792" y="799"/>
                </a:cubicBezTo>
                <a:cubicBezTo>
                  <a:pt x="1800" y="618"/>
                  <a:pt x="1712" y="441"/>
                  <a:pt x="1583" y="316"/>
                </a:cubicBezTo>
                <a:close/>
                <a:moveTo>
                  <a:pt x="386" y="758"/>
                </a:moveTo>
                <a:cubicBezTo>
                  <a:pt x="470" y="758"/>
                  <a:pt x="538" y="826"/>
                  <a:pt x="538" y="910"/>
                </a:cubicBezTo>
                <a:cubicBezTo>
                  <a:pt x="538" y="994"/>
                  <a:pt x="470" y="1062"/>
                  <a:pt x="386" y="1062"/>
                </a:cubicBezTo>
                <a:cubicBezTo>
                  <a:pt x="303" y="1062"/>
                  <a:pt x="234" y="994"/>
                  <a:pt x="234" y="910"/>
                </a:cubicBezTo>
                <a:cubicBezTo>
                  <a:pt x="234" y="826"/>
                  <a:pt x="303" y="758"/>
                  <a:pt x="386" y="758"/>
                </a:cubicBezTo>
                <a:close/>
                <a:moveTo>
                  <a:pt x="400" y="1500"/>
                </a:moveTo>
                <a:cubicBezTo>
                  <a:pt x="317" y="1500"/>
                  <a:pt x="248" y="1432"/>
                  <a:pt x="248" y="1348"/>
                </a:cubicBezTo>
                <a:cubicBezTo>
                  <a:pt x="248" y="1264"/>
                  <a:pt x="317" y="1196"/>
                  <a:pt x="400" y="1196"/>
                </a:cubicBezTo>
                <a:cubicBezTo>
                  <a:pt x="484" y="1196"/>
                  <a:pt x="552" y="1264"/>
                  <a:pt x="552" y="1348"/>
                </a:cubicBezTo>
                <a:cubicBezTo>
                  <a:pt x="552" y="1432"/>
                  <a:pt x="484" y="1500"/>
                  <a:pt x="400" y="1500"/>
                </a:cubicBezTo>
                <a:close/>
                <a:moveTo>
                  <a:pt x="652" y="694"/>
                </a:moveTo>
                <a:cubicBezTo>
                  <a:pt x="569" y="694"/>
                  <a:pt x="500" y="626"/>
                  <a:pt x="500" y="542"/>
                </a:cubicBezTo>
                <a:cubicBezTo>
                  <a:pt x="500" y="458"/>
                  <a:pt x="569" y="390"/>
                  <a:pt x="652" y="390"/>
                </a:cubicBezTo>
                <a:cubicBezTo>
                  <a:pt x="736" y="390"/>
                  <a:pt x="804" y="458"/>
                  <a:pt x="804" y="542"/>
                </a:cubicBezTo>
                <a:cubicBezTo>
                  <a:pt x="804" y="626"/>
                  <a:pt x="736" y="694"/>
                  <a:pt x="652" y="694"/>
                </a:cubicBezTo>
                <a:close/>
                <a:moveTo>
                  <a:pt x="1066" y="514"/>
                </a:moveTo>
                <a:cubicBezTo>
                  <a:pt x="983" y="514"/>
                  <a:pt x="914" y="446"/>
                  <a:pt x="914" y="362"/>
                </a:cubicBezTo>
                <a:cubicBezTo>
                  <a:pt x="914" y="278"/>
                  <a:pt x="983" y="210"/>
                  <a:pt x="1066" y="210"/>
                </a:cubicBezTo>
                <a:cubicBezTo>
                  <a:pt x="1150" y="210"/>
                  <a:pt x="1218" y="278"/>
                  <a:pt x="1218" y="362"/>
                </a:cubicBezTo>
                <a:cubicBezTo>
                  <a:pt x="1218" y="446"/>
                  <a:pt x="1150" y="514"/>
                  <a:pt x="1066" y="514"/>
                </a:cubicBezTo>
                <a:close/>
                <a:moveTo>
                  <a:pt x="1469" y="1038"/>
                </a:moveTo>
                <a:cubicBezTo>
                  <a:pt x="1323" y="1072"/>
                  <a:pt x="1181" y="993"/>
                  <a:pt x="1150" y="862"/>
                </a:cubicBezTo>
                <a:cubicBezTo>
                  <a:pt x="1119" y="730"/>
                  <a:pt x="1211" y="595"/>
                  <a:pt x="1356" y="561"/>
                </a:cubicBezTo>
                <a:cubicBezTo>
                  <a:pt x="1502" y="527"/>
                  <a:pt x="1644" y="606"/>
                  <a:pt x="1676" y="738"/>
                </a:cubicBezTo>
                <a:cubicBezTo>
                  <a:pt x="1707" y="869"/>
                  <a:pt x="1614" y="1004"/>
                  <a:pt x="1469" y="103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51" name="Freeform 83">
            <a:extLst>
              <a:ext uri="{FF2B5EF4-FFF2-40B4-BE49-F238E27FC236}">
                <a16:creationId xmlns:a16="http://schemas.microsoft.com/office/drawing/2014/main" id="{63FCD3E2-B910-40B9-BCDB-D911A448071F}"/>
              </a:ext>
            </a:extLst>
          </p:cNvPr>
          <p:cNvSpPr>
            <a:spLocks noEditPoints="1"/>
          </p:cNvSpPr>
          <p:nvPr/>
        </p:nvSpPr>
        <p:spPr bwMode="gray">
          <a:xfrm>
            <a:off x="4984116" y="2493466"/>
            <a:ext cx="236275" cy="291698"/>
          </a:xfrm>
          <a:custGeom>
            <a:avLst/>
            <a:gdLst>
              <a:gd name="T0" fmla="*/ 136 w 138"/>
              <a:gd name="T1" fmla="*/ 2 h 170"/>
              <a:gd name="T2" fmla="*/ 138 w 138"/>
              <a:gd name="T3" fmla="*/ 164 h 170"/>
              <a:gd name="T4" fmla="*/ 132 w 138"/>
              <a:gd name="T5" fmla="*/ 170 h 170"/>
              <a:gd name="T6" fmla="*/ 2 w 138"/>
              <a:gd name="T7" fmla="*/ 169 h 170"/>
              <a:gd name="T8" fmla="*/ 0 w 138"/>
              <a:gd name="T9" fmla="*/ 6 h 170"/>
              <a:gd name="T10" fmla="*/ 7 w 138"/>
              <a:gd name="T11" fmla="*/ 0 h 170"/>
              <a:gd name="T12" fmla="*/ 16 w 138"/>
              <a:gd name="T13" fmla="*/ 40 h 170"/>
              <a:gd name="T14" fmla="*/ 122 w 138"/>
              <a:gd name="T15" fmla="*/ 16 h 170"/>
              <a:gd name="T16" fmla="*/ 16 w 138"/>
              <a:gd name="T17" fmla="*/ 40 h 170"/>
              <a:gd name="T18" fmla="*/ 41 w 138"/>
              <a:gd name="T19" fmla="*/ 81 h 170"/>
              <a:gd name="T20" fmla="*/ 25 w 138"/>
              <a:gd name="T21" fmla="*/ 65 h 170"/>
              <a:gd name="T22" fmla="*/ 25 w 138"/>
              <a:gd name="T23" fmla="*/ 105 h 170"/>
              <a:gd name="T24" fmla="*/ 41 w 138"/>
              <a:gd name="T25" fmla="*/ 89 h 170"/>
              <a:gd name="T26" fmla="*/ 25 w 138"/>
              <a:gd name="T27" fmla="*/ 105 h 170"/>
              <a:gd name="T28" fmla="*/ 41 w 138"/>
              <a:gd name="T29" fmla="*/ 130 h 170"/>
              <a:gd name="T30" fmla="*/ 25 w 138"/>
              <a:gd name="T31" fmla="*/ 114 h 170"/>
              <a:gd name="T32" fmla="*/ 25 w 138"/>
              <a:gd name="T33" fmla="*/ 154 h 170"/>
              <a:gd name="T34" fmla="*/ 41 w 138"/>
              <a:gd name="T35" fmla="*/ 138 h 170"/>
              <a:gd name="T36" fmla="*/ 25 w 138"/>
              <a:gd name="T37" fmla="*/ 154 h 170"/>
              <a:gd name="T38" fmla="*/ 65 w 138"/>
              <a:gd name="T39" fmla="*/ 81 h 170"/>
              <a:gd name="T40" fmla="*/ 49 w 138"/>
              <a:gd name="T41" fmla="*/ 65 h 170"/>
              <a:gd name="T42" fmla="*/ 49 w 138"/>
              <a:gd name="T43" fmla="*/ 105 h 170"/>
              <a:gd name="T44" fmla="*/ 65 w 138"/>
              <a:gd name="T45" fmla="*/ 89 h 170"/>
              <a:gd name="T46" fmla="*/ 49 w 138"/>
              <a:gd name="T47" fmla="*/ 105 h 170"/>
              <a:gd name="T48" fmla="*/ 65 w 138"/>
              <a:gd name="T49" fmla="*/ 130 h 170"/>
              <a:gd name="T50" fmla="*/ 49 w 138"/>
              <a:gd name="T51" fmla="*/ 114 h 170"/>
              <a:gd name="T52" fmla="*/ 49 w 138"/>
              <a:gd name="T53" fmla="*/ 154 h 170"/>
              <a:gd name="T54" fmla="*/ 65 w 138"/>
              <a:gd name="T55" fmla="*/ 138 h 170"/>
              <a:gd name="T56" fmla="*/ 49 w 138"/>
              <a:gd name="T57" fmla="*/ 154 h 170"/>
              <a:gd name="T58" fmla="*/ 90 w 138"/>
              <a:gd name="T59" fmla="*/ 81 h 170"/>
              <a:gd name="T60" fmla="*/ 73 w 138"/>
              <a:gd name="T61" fmla="*/ 65 h 170"/>
              <a:gd name="T62" fmla="*/ 73 w 138"/>
              <a:gd name="T63" fmla="*/ 105 h 170"/>
              <a:gd name="T64" fmla="*/ 90 w 138"/>
              <a:gd name="T65" fmla="*/ 89 h 170"/>
              <a:gd name="T66" fmla="*/ 73 w 138"/>
              <a:gd name="T67" fmla="*/ 105 h 170"/>
              <a:gd name="T68" fmla="*/ 90 w 138"/>
              <a:gd name="T69" fmla="*/ 130 h 170"/>
              <a:gd name="T70" fmla="*/ 73 w 138"/>
              <a:gd name="T71" fmla="*/ 114 h 170"/>
              <a:gd name="T72" fmla="*/ 73 w 138"/>
              <a:gd name="T73" fmla="*/ 154 h 170"/>
              <a:gd name="T74" fmla="*/ 90 w 138"/>
              <a:gd name="T75" fmla="*/ 138 h 170"/>
              <a:gd name="T76" fmla="*/ 73 w 138"/>
              <a:gd name="T77" fmla="*/ 154 h 170"/>
              <a:gd name="T78" fmla="*/ 114 w 138"/>
              <a:gd name="T79" fmla="*/ 81 h 170"/>
              <a:gd name="T80" fmla="*/ 98 w 138"/>
              <a:gd name="T81" fmla="*/ 65 h 170"/>
              <a:gd name="T82" fmla="*/ 98 w 138"/>
              <a:gd name="T83" fmla="*/ 105 h 170"/>
              <a:gd name="T84" fmla="*/ 114 w 138"/>
              <a:gd name="T85" fmla="*/ 89 h 170"/>
              <a:gd name="T86" fmla="*/ 98 w 138"/>
              <a:gd name="T87" fmla="*/ 105 h 170"/>
              <a:gd name="T88" fmla="*/ 114 w 138"/>
              <a:gd name="T89" fmla="*/ 154 h 170"/>
              <a:gd name="T90" fmla="*/ 98 w 138"/>
              <a:gd name="T91" fmla="*/ 114 h 17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38" h="170">
                <a:moveTo>
                  <a:pt x="132" y="0"/>
                </a:moveTo>
                <a:cubicBezTo>
                  <a:pt x="134" y="0"/>
                  <a:pt x="135" y="0"/>
                  <a:pt x="136" y="2"/>
                </a:cubicBezTo>
                <a:cubicBezTo>
                  <a:pt x="138" y="3"/>
                  <a:pt x="138" y="5"/>
                  <a:pt x="138" y="6"/>
                </a:cubicBezTo>
                <a:cubicBezTo>
                  <a:pt x="138" y="164"/>
                  <a:pt x="138" y="164"/>
                  <a:pt x="138" y="164"/>
                </a:cubicBezTo>
                <a:cubicBezTo>
                  <a:pt x="138" y="166"/>
                  <a:pt x="138" y="167"/>
                  <a:pt x="136" y="169"/>
                </a:cubicBezTo>
                <a:cubicBezTo>
                  <a:pt x="135" y="170"/>
                  <a:pt x="134" y="170"/>
                  <a:pt x="132" y="170"/>
                </a:cubicBezTo>
                <a:cubicBezTo>
                  <a:pt x="7" y="170"/>
                  <a:pt x="7" y="170"/>
                  <a:pt x="7" y="170"/>
                </a:cubicBezTo>
                <a:cubicBezTo>
                  <a:pt x="5" y="170"/>
                  <a:pt x="3" y="170"/>
                  <a:pt x="2" y="169"/>
                </a:cubicBezTo>
                <a:cubicBezTo>
                  <a:pt x="1" y="167"/>
                  <a:pt x="0" y="166"/>
                  <a:pt x="0" y="164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0"/>
                  <a:pt x="5" y="0"/>
                  <a:pt x="7" y="0"/>
                </a:cubicBezTo>
                <a:lnTo>
                  <a:pt x="132" y="0"/>
                </a:lnTo>
                <a:close/>
                <a:moveTo>
                  <a:pt x="16" y="40"/>
                </a:moveTo>
                <a:cubicBezTo>
                  <a:pt x="122" y="40"/>
                  <a:pt x="122" y="40"/>
                  <a:pt x="122" y="40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40"/>
                </a:lnTo>
                <a:close/>
                <a:moveTo>
                  <a:pt x="25" y="81"/>
                </a:moveTo>
                <a:cubicBezTo>
                  <a:pt x="41" y="81"/>
                  <a:pt x="41" y="81"/>
                  <a:pt x="41" y="81"/>
                </a:cubicBezTo>
                <a:cubicBezTo>
                  <a:pt x="41" y="65"/>
                  <a:pt x="41" y="65"/>
                  <a:pt x="41" y="65"/>
                </a:cubicBezTo>
                <a:cubicBezTo>
                  <a:pt x="25" y="65"/>
                  <a:pt x="25" y="65"/>
                  <a:pt x="25" y="65"/>
                </a:cubicBezTo>
                <a:lnTo>
                  <a:pt x="25" y="81"/>
                </a:lnTo>
                <a:close/>
                <a:moveTo>
                  <a:pt x="25" y="105"/>
                </a:moveTo>
                <a:cubicBezTo>
                  <a:pt x="41" y="105"/>
                  <a:pt x="41" y="105"/>
                  <a:pt x="41" y="105"/>
                </a:cubicBezTo>
                <a:cubicBezTo>
                  <a:pt x="41" y="89"/>
                  <a:pt x="41" y="89"/>
                  <a:pt x="41" y="89"/>
                </a:cubicBezTo>
                <a:cubicBezTo>
                  <a:pt x="25" y="89"/>
                  <a:pt x="25" y="89"/>
                  <a:pt x="25" y="89"/>
                </a:cubicBezTo>
                <a:lnTo>
                  <a:pt x="25" y="105"/>
                </a:lnTo>
                <a:close/>
                <a:moveTo>
                  <a:pt x="25" y="130"/>
                </a:moveTo>
                <a:cubicBezTo>
                  <a:pt x="41" y="130"/>
                  <a:pt x="41" y="130"/>
                  <a:pt x="41" y="130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25" y="114"/>
                  <a:pt x="25" y="114"/>
                  <a:pt x="25" y="114"/>
                </a:cubicBezTo>
                <a:lnTo>
                  <a:pt x="25" y="130"/>
                </a:lnTo>
                <a:close/>
                <a:moveTo>
                  <a:pt x="25" y="154"/>
                </a:moveTo>
                <a:cubicBezTo>
                  <a:pt x="41" y="154"/>
                  <a:pt x="41" y="154"/>
                  <a:pt x="41" y="154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25" y="138"/>
                  <a:pt x="25" y="138"/>
                  <a:pt x="25" y="138"/>
                </a:cubicBezTo>
                <a:lnTo>
                  <a:pt x="25" y="154"/>
                </a:lnTo>
                <a:close/>
                <a:moveTo>
                  <a:pt x="49" y="81"/>
                </a:moveTo>
                <a:cubicBezTo>
                  <a:pt x="65" y="81"/>
                  <a:pt x="65" y="81"/>
                  <a:pt x="65" y="81"/>
                </a:cubicBezTo>
                <a:cubicBezTo>
                  <a:pt x="65" y="65"/>
                  <a:pt x="65" y="65"/>
                  <a:pt x="65" y="65"/>
                </a:cubicBezTo>
                <a:cubicBezTo>
                  <a:pt x="49" y="65"/>
                  <a:pt x="49" y="65"/>
                  <a:pt x="49" y="65"/>
                </a:cubicBezTo>
                <a:lnTo>
                  <a:pt x="49" y="81"/>
                </a:lnTo>
                <a:close/>
                <a:moveTo>
                  <a:pt x="49" y="105"/>
                </a:moveTo>
                <a:cubicBezTo>
                  <a:pt x="65" y="105"/>
                  <a:pt x="65" y="105"/>
                  <a:pt x="65" y="105"/>
                </a:cubicBezTo>
                <a:cubicBezTo>
                  <a:pt x="65" y="89"/>
                  <a:pt x="65" y="89"/>
                  <a:pt x="65" y="89"/>
                </a:cubicBezTo>
                <a:cubicBezTo>
                  <a:pt x="49" y="89"/>
                  <a:pt x="49" y="89"/>
                  <a:pt x="49" y="89"/>
                </a:cubicBezTo>
                <a:lnTo>
                  <a:pt x="49" y="105"/>
                </a:lnTo>
                <a:close/>
                <a:moveTo>
                  <a:pt x="49" y="130"/>
                </a:moveTo>
                <a:cubicBezTo>
                  <a:pt x="65" y="130"/>
                  <a:pt x="65" y="130"/>
                  <a:pt x="65" y="130"/>
                </a:cubicBezTo>
                <a:cubicBezTo>
                  <a:pt x="65" y="114"/>
                  <a:pt x="65" y="114"/>
                  <a:pt x="65" y="114"/>
                </a:cubicBezTo>
                <a:cubicBezTo>
                  <a:pt x="49" y="114"/>
                  <a:pt x="49" y="114"/>
                  <a:pt x="49" y="114"/>
                </a:cubicBezTo>
                <a:lnTo>
                  <a:pt x="49" y="130"/>
                </a:lnTo>
                <a:close/>
                <a:moveTo>
                  <a:pt x="49" y="154"/>
                </a:moveTo>
                <a:cubicBezTo>
                  <a:pt x="65" y="154"/>
                  <a:pt x="65" y="154"/>
                  <a:pt x="65" y="154"/>
                </a:cubicBezTo>
                <a:cubicBezTo>
                  <a:pt x="65" y="138"/>
                  <a:pt x="65" y="138"/>
                  <a:pt x="65" y="138"/>
                </a:cubicBezTo>
                <a:cubicBezTo>
                  <a:pt x="49" y="138"/>
                  <a:pt x="49" y="138"/>
                  <a:pt x="49" y="138"/>
                </a:cubicBezTo>
                <a:lnTo>
                  <a:pt x="49" y="154"/>
                </a:lnTo>
                <a:close/>
                <a:moveTo>
                  <a:pt x="73" y="81"/>
                </a:moveTo>
                <a:cubicBezTo>
                  <a:pt x="90" y="81"/>
                  <a:pt x="90" y="81"/>
                  <a:pt x="90" y="81"/>
                </a:cubicBezTo>
                <a:cubicBezTo>
                  <a:pt x="90" y="65"/>
                  <a:pt x="90" y="65"/>
                  <a:pt x="90" y="65"/>
                </a:cubicBezTo>
                <a:cubicBezTo>
                  <a:pt x="73" y="65"/>
                  <a:pt x="73" y="65"/>
                  <a:pt x="73" y="65"/>
                </a:cubicBezTo>
                <a:lnTo>
                  <a:pt x="73" y="81"/>
                </a:lnTo>
                <a:close/>
                <a:moveTo>
                  <a:pt x="73" y="105"/>
                </a:moveTo>
                <a:cubicBezTo>
                  <a:pt x="90" y="105"/>
                  <a:pt x="90" y="105"/>
                  <a:pt x="90" y="105"/>
                </a:cubicBezTo>
                <a:cubicBezTo>
                  <a:pt x="90" y="89"/>
                  <a:pt x="90" y="89"/>
                  <a:pt x="90" y="89"/>
                </a:cubicBezTo>
                <a:cubicBezTo>
                  <a:pt x="73" y="89"/>
                  <a:pt x="73" y="89"/>
                  <a:pt x="73" y="89"/>
                </a:cubicBezTo>
                <a:lnTo>
                  <a:pt x="73" y="105"/>
                </a:lnTo>
                <a:close/>
                <a:moveTo>
                  <a:pt x="73" y="130"/>
                </a:moveTo>
                <a:cubicBezTo>
                  <a:pt x="90" y="130"/>
                  <a:pt x="90" y="130"/>
                  <a:pt x="90" y="130"/>
                </a:cubicBezTo>
                <a:cubicBezTo>
                  <a:pt x="90" y="114"/>
                  <a:pt x="90" y="114"/>
                  <a:pt x="90" y="114"/>
                </a:cubicBezTo>
                <a:cubicBezTo>
                  <a:pt x="73" y="114"/>
                  <a:pt x="73" y="114"/>
                  <a:pt x="73" y="114"/>
                </a:cubicBezTo>
                <a:lnTo>
                  <a:pt x="73" y="130"/>
                </a:lnTo>
                <a:close/>
                <a:moveTo>
                  <a:pt x="73" y="154"/>
                </a:moveTo>
                <a:cubicBezTo>
                  <a:pt x="90" y="154"/>
                  <a:pt x="90" y="154"/>
                  <a:pt x="90" y="154"/>
                </a:cubicBezTo>
                <a:cubicBezTo>
                  <a:pt x="90" y="138"/>
                  <a:pt x="90" y="138"/>
                  <a:pt x="90" y="138"/>
                </a:cubicBezTo>
                <a:cubicBezTo>
                  <a:pt x="73" y="138"/>
                  <a:pt x="73" y="138"/>
                  <a:pt x="73" y="138"/>
                </a:cubicBezTo>
                <a:lnTo>
                  <a:pt x="73" y="154"/>
                </a:lnTo>
                <a:close/>
                <a:moveTo>
                  <a:pt x="98" y="81"/>
                </a:moveTo>
                <a:cubicBezTo>
                  <a:pt x="114" y="81"/>
                  <a:pt x="114" y="81"/>
                  <a:pt x="114" y="81"/>
                </a:cubicBezTo>
                <a:cubicBezTo>
                  <a:pt x="114" y="65"/>
                  <a:pt x="114" y="65"/>
                  <a:pt x="114" y="65"/>
                </a:cubicBezTo>
                <a:cubicBezTo>
                  <a:pt x="98" y="65"/>
                  <a:pt x="98" y="65"/>
                  <a:pt x="98" y="65"/>
                </a:cubicBezTo>
                <a:lnTo>
                  <a:pt x="98" y="81"/>
                </a:lnTo>
                <a:close/>
                <a:moveTo>
                  <a:pt x="98" y="105"/>
                </a:moveTo>
                <a:cubicBezTo>
                  <a:pt x="114" y="105"/>
                  <a:pt x="114" y="105"/>
                  <a:pt x="114" y="105"/>
                </a:cubicBezTo>
                <a:cubicBezTo>
                  <a:pt x="114" y="89"/>
                  <a:pt x="114" y="89"/>
                  <a:pt x="114" y="89"/>
                </a:cubicBezTo>
                <a:cubicBezTo>
                  <a:pt x="98" y="89"/>
                  <a:pt x="98" y="89"/>
                  <a:pt x="98" y="89"/>
                </a:cubicBezTo>
                <a:lnTo>
                  <a:pt x="98" y="105"/>
                </a:lnTo>
                <a:close/>
                <a:moveTo>
                  <a:pt x="98" y="154"/>
                </a:moveTo>
                <a:cubicBezTo>
                  <a:pt x="114" y="154"/>
                  <a:pt x="114" y="154"/>
                  <a:pt x="114" y="154"/>
                </a:cubicBezTo>
                <a:cubicBezTo>
                  <a:pt x="114" y="114"/>
                  <a:pt x="114" y="114"/>
                  <a:pt x="114" y="114"/>
                </a:cubicBezTo>
                <a:cubicBezTo>
                  <a:pt x="98" y="114"/>
                  <a:pt x="98" y="114"/>
                  <a:pt x="98" y="114"/>
                </a:cubicBezTo>
                <a:lnTo>
                  <a:pt x="98" y="15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en-CA" sz="1837"/>
          </a:p>
        </p:txBody>
      </p:sp>
      <p:sp>
        <p:nvSpPr>
          <p:cNvPr id="52" name="Freeform 16">
            <a:extLst>
              <a:ext uri="{FF2B5EF4-FFF2-40B4-BE49-F238E27FC236}">
                <a16:creationId xmlns:a16="http://schemas.microsoft.com/office/drawing/2014/main" id="{95D38EAB-D6F8-495B-A48A-FAAD00CE3B03}"/>
              </a:ext>
            </a:extLst>
          </p:cNvPr>
          <p:cNvSpPr>
            <a:spLocks noEditPoints="1"/>
          </p:cNvSpPr>
          <p:nvPr/>
        </p:nvSpPr>
        <p:spPr bwMode="auto">
          <a:xfrm>
            <a:off x="5673081" y="2471393"/>
            <a:ext cx="335844" cy="335844"/>
          </a:xfrm>
          <a:custGeom>
            <a:avLst/>
            <a:gdLst>
              <a:gd name="T0" fmla="*/ 302 w 603"/>
              <a:gd name="T1" fmla="*/ 604 h 604"/>
              <a:gd name="T2" fmla="*/ 376 w 603"/>
              <a:gd name="T3" fmla="*/ 576 h 604"/>
              <a:gd name="T4" fmla="*/ 401 w 603"/>
              <a:gd name="T5" fmla="*/ 572 h 604"/>
              <a:gd name="T6" fmla="*/ 407 w 603"/>
              <a:gd name="T7" fmla="*/ 569 h 604"/>
              <a:gd name="T8" fmla="*/ 350 w 603"/>
              <a:gd name="T9" fmla="*/ 462 h 604"/>
              <a:gd name="T10" fmla="*/ 493 w 603"/>
              <a:gd name="T11" fmla="*/ 512 h 604"/>
              <a:gd name="T12" fmla="*/ 509 w 603"/>
              <a:gd name="T13" fmla="*/ 501 h 604"/>
              <a:gd name="T14" fmla="*/ 494 w 603"/>
              <a:gd name="T15" fmla="*/ 268 h 604"/>
              <a:gd name="T16" fmla="*/ 574 w 603"/>
              <a:gd name="T17" fmla="*/ 390 h 604"/>
              <a:gd name="T18" fmla="*/ 512 w 603"/>
              <a:gd name="T19" fmla="*/ 231 h 604"/>
              <a:gd name="T20" fmla="*/ 585 w 603"/>
              <a:gd name="T21" fmla="*/ 270 h 604"/>
              <a:gd name="T22" fmla="*/ 531 w 603"/>
              <a:gd name="T23" fmla="*/ 212 h 604"/>
              <a:gd name="T24" fmla="*/ 546 w 603"/>
              <a:gd name="T25" fmla="*/ 157 h 604"/>
              <a:gd name="T26" fmla="*/ 512 w 603"/>
              <a:gd name="T27" fmla="*/ 193 h 604"/>
              <a:gd name="T28" fmla="*/ 438 w 603"/>
              <a:gd name="T29" fmla="*/ 154 h 604"/>
              <a:gd name="T30" fmla="*/ 485 w 603"/>
              <a:gd name="T31" fmla="*/ 85 h 604"/>
              <a:gd name="T32" fmla="*/ 411 w 603"/>
              <a:gd name="T33" fmla="*/ 107 h 604"/>
              <a:gd name="T34" fmla="*/ 305 w 603"/>
              <a:gd name="T35" fmla="*/ 20 h 604"/>
              <a:gd name="T36" fmla="*/ 263 w 603"/>
              <a:gd name="T37" fmla="*/ 21 h 604"/>
              <a:gd name="T38" fmla="*/ 188 w 603"/>
              <a:gd name="T39" fmla="*/ 77 h 604"/>
              <a:gd name="T40" fmla="*/ 168 w 603"/>
              <a:gd name="T41" fmla="*/ 50 h 604"/>
              <a:gd name="T42" fmla="*/ 118 w 603"/>
              <a:gd name="T43" fmla="*/ 83 h 604"/>
              <a:gd name="T44" fmla="*/ 163 w 603"/>
              <a:gd name="T45" fmla="*/ 99 h 604"/>
              <a:gd name="T46" fmla="*/ 75 w 603"/>
              <a:gd name="T47" fmla="*/ 211 h 604"/>
              <a:gd name="T48" fmla="*/ 68 w 603"/>
              <a:gd name="T49" fmla="*/ 150 h 604"/>
              <a:gd name="T50" fmla="*/ 50 w 603"/>
              <a:gd name="T51" fmla="*/ 165 h 604"/>
              <a:gd name="T52" fmla="*/ 35 w 603"/>
              <a:gd name="T53" fmla="*/ 196 h 604"/>
              <a:gd name="T54" fmla="*/ 38 w 603"/>
              <a:gd name="T55" fmla="*/ 305 h 604"/>
              <a:gd name="T56" fmla="*/ 27 w 603"/>
              <a:gd name="T57" fmla="*/ 387 h 604"/>
              <a:gd name="T58" fmla="*/ 53 w 603"/>
              <a:gd name="T59" fmla="*/ 405 h 604"/>
              <a:gd name="T60" fmla="*/ 46 w 603"/>
              <a:gd name="T61" fmla="*/ 435 h 604"/>
              <a:gd name="T62" fmla="*/ 91 w 603"/>
              <a:gd name="T63" fmla="*/ 499 h 604"/>
              <a:gd name="T64" fmla="*/ 107 w 603"/>
              <a:gd name="T65" fmla="*/ 505 h 604"/>
              <a:gd name="T66" fmla="*/ 86 w 603"/>
              <a:gd name="T67" fmla="*/ 393 h 604"/>
              <a:gd name="T68" fmla="*/ 290 w 603"/>
              <a:gd name="T69" fmla="*/ 402 h 604"/>
              <a:gd name="T70" fmla="*/ 244 w 603"/>
              <a:gd name="T71" fmla="*/ 571 h 604"/>
              <a:gd name="T72" fmla="*/ 336 w 603"/>
              <a:gd name="T73" fmla="*/ 450 h 604"/>
              <a:gd name="T74" fmla="*/ 336 w 603"/>
              <a:gd name="T75" fmla="*/ 450 h 604"/>
              <a:gd name="T76" fmla="*/ 260 w 603"/>
              <a:gd name="T77" fmla="*/ 236 h 604"/>
              <a:gd name="T78" fmla="*/ 420 w 603"/>
              <a:gd name="T79" fmla="*/ 172 h 604"/>
              <a:gd name="T80" fmla="*/ 477 w 603"/>
              <a:gd name="T81" fmla="*/ 255 h 604"/>
              <a:gd name="T82" fmla="*/ 71 w 603"/>
              <a:gd name="T83" fmla="*/ 378 h 604"/>
              <a:gd name="T84" fmla="*/ 79 w 603"/>
              <a:gd name="T85" fmla="*/ 257 h 604"/>
              <a:gd name="T86" fmla="*/ 75 w 603"/>
              <a:gd name="T87" fmla="*/ 380 h 604"/>
              <a:gd name="T88" fmla="*/ 221 w 603"/>
              <a:gd name="T89" fmla="*/ 267 h 604"/>
              <a:gd name="T90" fmla="*/ 97 w 603"/>
              <a:gd name="T91" fmla="*/ 218 h 604"/>
              <a:gd name="T92" fmla="*/ 175 w 603"/>
              <a:gd name="T93" fmla="*/ 280 h 604"/>
              <a:gd name="T94" fmla="*/ 57 w 603"/>
              <a:gd name="T95" fmla="*/ 217 h 604"/>
              <a:gd name="T96" fmla="*/ 492 w 603"/>
              <a:gd name="T97" fmla="*/ 230 h 604"/>
              <a:gd name="T98" fmla="*/ 499 w 603"/>
              <a:gd name="T99" fmla="*/ 218 h 604"/>
              <a:gd name="T100" fmla="*/ 201 w 603"/>
              <a:gd name="T101" fmla="*/ 122 h 604"/>
              <a:gd name="T102" fmla="*/ 409 w 603"/>
              <a:gd name="T103" fmla="*/ 148 h 604"/>
              <a:gd name="T104" fmla="*/ 409 w 603"/>
              <a:gd name="T105" fmla="*/ 148 h 604"/>
              <a:gd name="T106" fmla="*/ 281 w 603"/>
              <a:gd name="T107" fmla="*/ 44 h 604"/>
              <a:gd name="T108" fmla="*/ 383 w 603"/>
              <a:gd name="T109" fmla="*/ 125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3" h="604">
                <a:moveTo>
                  <a:pt x="302" y="604"/>
                </a:moveTo>
                <a:cubicBezTo>
                  <a:pt x="135" y="604"/>
                  <a:pt x="0" y="469"/>
                  <a:pt x="0" y="302"/>
                </a:cubicBezTo>
                <a:cubicBezTo>
                  <a:pt x="0" y="136"/>
                  <a:pt x="135" y="0"/>
                  <a:pt x="302" y="0"/>
                </a:cubicBezTo>
                <a:cubicBezTo>
                  <a:pt x="468" y="0"/>
                  <a:pt x="603" y="136"/>
                  <a:pt x="603" y="302"/>
                </a:cubicBezTo>
                <a:cubicBezTo>
                  <a:pt x="603" y="469"/>
                  <a:pt x="468" y="604"/>
                  <a:pt x="302" y="604"/>
                </a:cubicBezTo>
                <a:close/>
                <a:moveTo>
                  <a:pt x="220" y="571"/>
                </a:moveTo>
                <a:cubicBezTo>
                  <a:pt x="219" y="571"/>
                  <a:pt x="218" y="573"/>
                  <a:pt x="218" y="574"/>
                </a:cubicBezTo>
                <a:cubicBezTo>
                  <a:pt x="218" y="581"/>
                  <a:pt x="228" y="584"/>
                  <a:pt x="250" y="585"/>
                </a:cubicBezTo>
                <a:cubicBezTo>
                  <a:pt x="257" y="586"/>
                  <a:pt x="265" y="586"/>
                  <a:pt x="273" y="586"/>
                </a:cubicBezTo>
                <a:cubicBezTo>
                  <a:pt x="305" y="586"/>
                  <a:pt x="340" y="583"/>
                  <a:pt x="376" y="576"/>
                </a:cubicBezTo>
                <a:cubicBezTo>
                  <a:pt x="376" y="576"/>
                  <a:pt x="377" y="577"/>
                  <a:pt x="377" y="577"/>
                </a:cubicBezTo>
                <a:cubicBezTo>
                  <a:pt x="379" y="579"/>
                  <a:pt x="379" y="579"/>
                  <a:pt x="379" y="579"/>
                </a:cubicBezTo>
                <a:cubicBezTo>
                  <a:pt x="381" y="578"/>
                  <a:pt x="381" y="578"/>
                  <a:pt x="381" y="578"/>
                </a:cubicBezTo>
                <a:cubicBezTo>
                  <a:pt x="386" y="577"/>
                  <a:pt x="391" y="575"/>
                  <a:pt x="396" y="574"/>
                </a:cubicBezTo>
                <a:cubicBezTo>
                  <a:pt x="398" y="573"/>
                  <a:pt x="399" y="573"/>
                  <a:pt x="401" y="572"/>
                </a:cubicBezTo>
                <a:cubicBezTo>
                  <a:pt x="403" y="571"/>
                  <a:pt x="403" y="571"/>
                  <a:pt x="403" y="571"/>
                </a:cubicBezTo>
                <a:cubicBezTo>
                  <a:pt x="404" y="571"/>
                  <a:pt x="404" y="571"/>
                  <a:pt x="404" y="571"/>
                </a:cubicBezTo>
                <a:cubicBezTo>
                  <a:pt x="406" y="570"/>
                  <a:pt x="406" y="570"/>
                  <a:pt x="406" y="570"/>
                </a:cubicBezTo>
                <a:cubicBezTo>
                  <a:pt x="406" y="569"/>
                  <a:pt x="406" y="569"/>
                  <a:pt x="406" y="569"/>
                </a:cubicBezTo>
                <a:cubicBezTo>
                  <a:pt x="407" y="569"/>
                  <a:pt x="407" y="569"/>
                  <a:pt x="407" y="569"/>
                </a:cubicBezTo>
                <a:cubicBezTo>
                  <a:pt x="406" y="567"/>
                  <a:pt x="406" y="567"/>
                  <a:pt x="406" y="567"/>
                </a:cubicBezTo>
                <a:cubicBezTo>
                  <a:pt x="406" y="566"/>
                  <a:pt x="406" y="566"/>
                  <a:pt x="406" y="566"/>
                </a:cubicBezTo>
                <a:cubicBezTo>
                  <a:pt x="405" y="563"/>
                  <a:pt x="398" y="558"/>
                  <a:pt x="392" y="558"/>
                </a:cubicBezTo>
                <a:cubicBezTo>
                  <a:pt x="384" y="546"/>
                  <a:pt x="370" y="523"/>
                  <a:pt x="349" y="481"/>
                </a:cubicBezTo>
                <a:cubicBezTo>
                  <a:pt x="353" y="475"/>
                  <a:pt x="353" y="468"/>
                  <a:pt x="350" y="462"/>
                </a:cubicBezTo>
                <a:cubicBezTo>
                  <a:pt x="354" y="457"/>
                  <a:pt x="354" y="457"/>
                  <a:pt x="354" y="457"/>
                </a:cubicBezTo>
                <a:cubicBezTo>
                  <a:pt x="357" y="459"/>
                  <a:pt x="361" y="460"/>
                  <a:pt x="365" y="460"/>
                </a:cubicBezTo>
                <a:cubicBezTo>
                  <a:pt x="369" y="460"/>
                  <a:pt x="374" y="458"/>
                  <a:pt x="377" y="456"/>
                </a:cubicBezTo>
                <a:cubicBezTo>
                  <a:pt x="377" y="456"/>
                  <a:pt x="377" y="456"/>
                  <a:pt x="378" y="456"/>
                </a:cubicBezTo>
                <a:cubicBezTo>
                  <a:pt x="432" y="486"/>
                  <a:pt x="471" y="503"/>
                  <a:pt x="493" y="512"/>
                </a:cubicBezTo>
                <a:cubicBezTo>
                  <a:pt x="494" y="512"/>
                  <a:pt x="494" y="512"/>
                  <a:pt x="494" y="512"/>
                </a:cubicBezTo>
                <a:cubicBezTo>
                  <a:pt x="496" y="513"/>
                  <a:pt x="496" y="513"/>
                  <a:pt x="496" y="513"/>
                </a:cubicBezTo>
                <a:cubicBezTo>
                  <a:pt x="497" y="512"/>
                  <a:pt x="497" y="512"/>
                  <a:pt x="497" y="512"/>
                </a:cubicBezTo>
                <a:cubicBezTo>
                  <a:pt x="500" y="510"/>
                  <a:pt x="502" y="507"/>
                  <a:pt x="504" y="505"/>
                </a:cubicBezTo>
                <a:cubicBezTo>
                  <a:pt x="509" y="501"/>
                  <a:pt x="509" y="501"/>
                  <a:pt x="509" y="501"/>
                </a:cubicBezTo>
                <a:cubicBezTo>
                  <a:pt x="503" y="498"/>
                  <a:pt x="503" y="498"/>
                  <a:pt x="503" y="498"/>
                </a:cubicBezTo>
                <a:cubicBezTo>
                  <a:pt x="480" y="489"/>
                  <a:pt x="441" y="471"/>
                  <a:pt x="386" y="439"/>
                </a:cubicBezTo>
                <a:cubicBezTo>
                  <a:pt x="386" y="433"/>
                  <a:pt x="385" y="428"/>
                  <a:pt x="382" y="424"/>
                </a:cubicBezTo>
                <a:cubicBezTo>
                  <a:pt x="421" y="375"/>
                  <a:pt x="462" y="317"/>
                  <a:pt x="491" y="268"/>
                </a:cubicBezTo>
                <a:cubicBezTo>
                  <a:pt x="492" y="268"/>
                  <a:pt x="493" y="268"/>
                  <a:pt x="494" y="268"/>
                </a:cubicBezTo>
                <a:cubicBezTo>
                  <a:pt x="522" y="315"/>
                  <a:pt x="546" y="363"/>
                  <a:pt x="561" y="404"/>
                </a:cubicBezTo>
                <a:cubicBezTo>
                  <a:pt x="565" y="414"/>
                  <a:pt x="565" y="414"/>
                  <a:pt x="565" y="414"/>
                </a:cubicBezTo>
                <a:cubicBezTo>
                  <a:pt x="569" y="404"/>
                  <a:pt x="569" y="404"/>
                  <a:pt x="569" y="404"/>
                </a:cubicBezTo>
                <a:cubicBezTo>
                  <a:pt x="570" y="400"/>
                  <a:pt x="572" y="396"/>
                  <a:pt x="573" y="392"/>
                </a:cubicBezTo>
                <a:cubicBezTo>
                  <a:pt x="574" y="390"/>
                  <a:pt x="574" y="390"/>
                  <a:pt x="574" y="390"/>
                </a:cubicBezTo>
                <a:cubicBezTo>
                  <a:pt x="573" y="389"/>
                  <a:pt x="573" y="389"/>
                  <a:pt x="573" y="389"/>
                </a:cubicBezTo>
                <a:cubicBezTo>
                  <a:pt x="562" y="361"/>
                  <a:pt x="543" y="316"/>
                  <a:pt x="509" y="259"/>
                </a:cubicBezTo>
                <a:cubicBezTo>
                  <a:pt x="511" y="254"/>
                  <a:pt x="511" y="248"/>
                  <a:pt x="508" y="242"/>
                </a:cubicBezTo>
                <a:cubicBezTo>
                  <a:pt x="508" y="242"/>
                  <a:pt x="507" y="241"/>
                  <a:pt x="507" y="241"/>
                </a:cubicBezTo>
                <a:cubicBezTo>
                  <a:pt x="509" y="237"/>
                  <a:pt x="511" y="234"/>
                  <a:pt x="512" y="231"/>
                </a:cubicBezTo>
                <a:cubicBezTo>
                  <a:pt x="514" y="231"/>
                  <a:pt x="515" y="231"/>
                  <a:pt x="516" y="231"/>
                </a:cubicBezTo>
                <a:cubicBezTo>
                  <a:pt x="518" y="231"/>
                  <a:pt x="520" y="231"/>
                  <a:pt x="522" y="230"/>
                </a:cubicBezTo>
                <a:cubicBezTo>
                  <a:pt x="523" y="230"/>
                  <a:pt x="524" y="229"/>
                  <a:pt x="525" y="228"/>
                </a:cubicBezTo>
                <a:cubicBezTo>
                  <a:pt x="544" y="240"/>
                  <a:pt x="561" y="252"/>
                  <a:pt x="577" y="264"/>
                </a:cubicBezTo>
                <a:cubicBezTo>
                  <a:pt x="585" y="270"/>
                  <a:pt x="585" y="270"/>
                  <a:pt x="585" y="270"/>
                </a:cubicBezTo>
                <a:cubicBezTo>
                  <a:pt x="584" y="260"/>
                  <a:pt x="584" y="260"/>
                  <a:pt x="584" y="260"/>
                </a:cubicBezTo>
                <a:cubicBezTo>
                  <a:pt x="583" y="256"/>
                  <a:pt x="582" y="253"/>
                  <a:pt x="582" y="249"/>
                </a:cubicBezTo>
                <a:cubicBezTo>
                  <a:pt x="581" y="248"/>
                  <a:pt x="581" y="248"/>
                  <a:pt x="581" y="248"/>
                </a:cubicBezTo>
                <a:cubicBezTo>
                  <a:pt x="580" y="247"/>
                  <a:pt x="580" y="247"/>
                  <a:pt x="580" y="247"/>
                </a:cubicBezTo>
                <a:cubicBezTo>
                  <a:pt x="565" y="235"/>
                  <a:pt x="549" y="223"/>
                  <a:pt x="531" y="212"/>
                </a:cubicBezTo>
                <a:cubicBezTo>
                  <a:pt x="531" y="210"/>
                  <a:pt x="530" y="207"/>
                  <a:pt x="529" y="205"/>
                </a:cubicBezTo>
                <a:cubicBezTo>
                  <a:pt x="529" y="204"/>
                  <a:pt x="528" y="203"/>
                  <a:pt x="527" y="202"/>
                </a:cubicBezTo>
                <a:cubicBezTo>
                  <a:pt x="535" y="187"/>
                  <a:pt x="541" y="173"/>
                  <a:pt x="547" y="160"/>
                </a:cubicBezTo>
                <a:cubicBezTo>
                  <a:pt x="547" y="158"/>
                  <a:pt x="547" y="158"/>
                  <a:pt x="547" y="158"/>
                </a:cubicBezTo>
                <a:cubicBezTo>
                  <a:pt x="546" y="157"/>
                  <a:pt x="546" y="157"/>
                  <a:pt x="546" y="157"/>
                </a:cubicBezTo>
                <a:cubicBezTo>
                  <a:pt x="545" y="154"/>
                  <a:pt x="543" y="151"/>
                  <a:pt x="541" y="149"/>
                </a:cubicBezTo>
                <a:cubicBezTo>
                  <a:pt x="537" y="141"/>
                  <a:pt x="537" y="141"/>
                  <a:pt x="537" y="141"/>
                </a:cubicBezTo>
                <a:cubicBezTo>
                  <a:pt x="534" y="149"/>
                  <a:pt x="534" y="149"/>
                  <a:pt x="534" y="149"/>
                </a:cubicBezTo>
                <a:cubicBezTo>
                  <a:pt x="528" y="162"/>
                  <a:pt x="520" y="177"/>
                  <a:pt x="512" y="193"/>
                </a:cubicBezTo>
                <a:cubicBezTo>
                  <a:pt x="512" y="193"/>
                  <a:pt x="512" y="193"/>
                  <a:pt x="512" y="193"/>
                </a:cubicBezTo>
                <a:cubicBezTo>
                  <a:pt x="510" y="193"/>
                  <a:pt x="508" y="193"/>
                  <a:pt x="506" y="194"/>
                </a:cubicBezTo>
                <a:cubicBezTo>
                  <a:pt x="505" y="194"/>
                  <a:pt x="504" y="195"/>
                  <a:pt x="504" y="195"/>
                </a:cubicBezTo>
                <a:cubicBezTo>
                  <a:pt x="489" y="187"/>
                  <a:pt x="474" y="178"/>
                  <a:pt x="458" y="171"/>
                </a:cubicBezTo>
                <a:cubicBezTo>
                  <a:pt x="458" y="167"/>
                  <a:pt x="456" y="163"/>
                  <a:pt x="453" y="160"/>
                </a:cubicBezTo>
                <a:cubicBezTo>
                  <a:pt x="449" y="156"/>
                  <a:pt x="444" y="154"/>
                  <a:pt x="438" y="154"/>
                </a:cubicBezTo>
                <a:cubicBezTo>
                  <a:pt x="438" y="154"/>
                  <a:pt x="437" y="154"/>
                  <a:pt x="437" y="154"/>
                </a:cubicBezTo>
                <a:cubicBezTo>
                  <a:pt x="432" y="147"/>
                  <a:pt x="426" y="141"/>
                  <a:pt x="421" y="135"/>
                </a:cubicBezTo>
                <a:cubicBezTo>
                  <a:pt x="424" y="131"/>
                  <a:pt x="424" y="126"/>
                  <a:pt x="423" y="121"/>
                </a:cubicBezTo>
                <a:cubicBezTo>
                  <a:pt x="444" y="108"/>
                  <a:pt x="463" y="97"/>
                  <a:pt x="480" y="88"/>
                </a:cubicBezTo>
                <a:cubicBezTo>
                  <a:pt x="485" y="85"/>
                  <a:pt x="485" y="85"/>
                  <a:pt x="485" y="85"/>
                </a:cubicBezTo>
                <a:cubicBezTo>
                  <a:pt x="481" y="81"/>
                  <a:pt x="481" y="81"/>
                  <a:pt x="481" y="81"/>
                </a:cubicBezTo>
                <a:cubicBezTo>
                  <a:pt x="478" y="79"/>
                  <a:pt x="475" y="77"/>
                  <a:pt x="473" y="75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68" y="75"/>
                  <a:pt x="468" y="75"/>
                  <a:pt x="468" y="75"/>
                </a:cubicBezTo>
                <a:cubicBezTo>
                  <a:pt x="451" y="84"/>
                  <a:pt x="432" y="94"/>
                  <a:pt x="411" y="107"/>
                </a:cubicBezTo>
                <a:cubicBezTo>
                  <a:pt x="409" y="106"/>
                  <a:pt x="406" y="105"/>
                  <a:pt x="403" y="105"/>
                </a:cubicBezTo>
                <a:cubicBezTo>
                  <a:pt x="401" y="105"/>
                  <a:pt x="399" y="106"/>
                  <a:pt x="397" y="106"/>
                </a:cubicBezTo>
                <a:cubicBezTo>
                  <a:pt x="365" y="73"/>
                  <a:pt x="333" y="45"/>
                  <a:pt x="306" y="29"/>
                </a:cubicBezTo>
                <a:cubicBezTo>
                  <a:pt x="307" y="27"/>
                  <a:pt x="307" y="24"/>
                  <a:pt x="306" y="22"/>
                </a:cubicBezTo>
                <a:cubicBezTo>
                  <a:pt x="306" y="21"/>
                  <a:pt x="306" y="21"/>
                  <a:pt x="305" y="20"/>
                </a:cubicBezTo>
                <a:cubicBezTo>
                  <a:pt x="304" y="17"/>
                  <a:pt x="304" y="17"/>
                  <a:pt x="304" y="17"/>
                </a:cubicBezTo>
                <a:cubicBezTo>
                  <a:pt x="301" y="17"/>
                  <a:pt x="301" y="17"/>
                  <a:pt x="301" y="17"/>
                </a:cubicBezTo>
                <a:cubicBezTo>
                  <a:pt x="289" y="17"/>
                  <a:pt x="278" y="18"/>
                  <a:pt x="266" y="19"/>
                </a:cubicBezTo>
                <a:cubicBezTo>
                  <a:pt x="264" y="20"/>
                  <a:pt x="264" y="20"/>
                  <a:pt x="264" y="20"/>
                </a:cubicBezTo>
                <a:cubicBezTo>
                  <a:pt x="263" y="21"/>
                  <a:pt x="263" y="21"/>
                  <a:pt x="263" y="21"/>
                </a:cubicBezTo>
                <a:cubicBezTo>
                  <a:pt x="261" y="25"/>
                  <a:pt x="260" y="28"/>
                  <a:pt x="261" y="32"/>
                </a:cubicBezTo>
                <a:cubicBezTo>
                  <a:pt x="261" y="32"/>
                  <a:pt x="261" y="32"/>
                  <a:pt x="261" y="33"/>
                </a:cubicBezTo>
                <a:cubicBezTo>
                  <a:pt x="240" y="47"/>
                  <a:pt x="220" y="63"/>
                  <a:pt x="201" y="79"/>
                </a:cubicBezTo>
                <a:cubicBezTo>
                  <a:pt x="198" y="78"/>
                  <a:pt x="194" y="77"/>
                  <a:pt x="190" y="77"/>
                </a:cubicBezTo>
                <a:cubicBezTo>
                  <a:pt x="189" y="77"/>
                  <a:pt x="189" y="77"/>
                  <a:pt x="188" y="77"/>
                </a:cubicBezTo>
                <a:cubicBezTo>
                  <a:pt x="185" y="65"/>
                  <a:pt x="183" y="55"/>
                  <a:pt x="183" y="49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77" y="46"/>
                  <a:pt x="177" y="46"/>
                  <a:pt x="177" y="46"/>
                </a:cubicBezTo>
                <a:cubicBezTo>
                  <a:pt x="175" y="46"/>
                  <a:pt x="173" y="48"/>
                  <a:pt x="171" y="49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68" y="60"/>
                  <a:pt x="169" y="70"/>
                  <a:pt x="172" y="84"/>
                </a:cubicBezTo>
                <a:cubicBezTo>
                  <a:pt x="171" y="84"/>
                  <a:pt x="171" y="85"/>
                  <a:pt x="171" y="85"/>
                </a:cubicBezTo>
                <a:cubicBezTo>
                  <a:pt x="154" y="83"/>
                  <a:pt x="138" y="83"/>
                  <a:pt x="123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16" y="85"/>
                  <a:pt x="114" y="87"/>
                  <a:pt x="112" y="88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29" y="96"/>
                  <a:pt x="146" y="97"/>
                  <a:pt x="163" y="99"/>
                </a:cubicBezTo>
                <a:cubicBezTo>
                  <a:pt x="162" y="104"/>
                  <a:pt x="163" y="108"/>
                  <a:pt x="165" y="113"/>
                </a:cubicBezTo>
                <a:cubicBezTo>
                  <a:pt x="134" y="143"/>
                  <a:pt x="106" y="177"/>
                  <a:pt x="85" y="210"/>
                </a:cubicBezTo>
                <a:cubicBezTo>
                  <a:pt x="84" y="210"/>
                  <a:pt x="84" y="210"/>
                  <a:pt x="83" y="209"/>
                </a:cubicBezTo>
                <a:cubicBezTo>
                  <a:pt x="82" y="209"/>
                  <a:pt x="82" y="209"/>
                  <a:pt x="82" y="209"/>
                </a:cubicBezTo>
                <a:cubicBezTo>
                  <a:pt x="79" y="209"/>
                  <a:pt x="77" y="210"/>
                  <a:pt x="75" y="211"/>
                </a:cubicBezTo>
                <a:cubicBezTo>
                  <a:pt x="71" y="207"/>
                  <a:pt x="68" y="204"/>
                  <a:pt x="64" y="200"/>
                </a:cubicBezTo>
                <a:cubicBezTo>
                  <a:pt x="65" y="195"/>
                  <a:pt x="63" y="191"/>
                  <a:pt x="60" y="189"/>
                </a:cubicBezTo>
                <a:cubicBezTo>
                  <a:pt x="60" y="189"/>
                  <a:pt x="60" y="189"/>
                  <a:pt x="60" y="189"/>
                </a:cubicBezTo>
                <a:cubicBezTo>
                  <a:pt x="62" y="176"/>
                  <a:pt x="64" y="163"/>
                  <a:pt x="68" y="152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61" y="147"/>
                  <a:pt x="61" y="147"/>
                  <a:pt x="61" y="147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57" y="154"/>
                  <a:pt x="54" y="159"/>
                  <a:pt x="51" y="164"/>
                </a:cubicBezTo>
                <a:cubicBezTo>
                  <a:pt x="50" y="164"/>
                  <a:pt x="50" y="164"/>
                  <a:pt x="50" y="164"/>
                </a:cubicBezTo>
                <a:cubicBezTo>
                  <a:pt x="50" y="165"/>
                  <a:pt x="50" y="165"/>
                  <a:pt x="50" y="165"/>
                </a:cubicBezTo>
                <a:cubicBezTo>
                  <a:pt x="49" y="171"/>
                  <a:pt x="48" y="177"/>
                  <a:pt x="47" y="183"/>
                </a:cubicBezTo>
                <a:cubicBezTo>
                  <a:pt x="43" y="179"/>
                  <a:pt x="43" y="179"/>
                  <a:pt x="43" y="179"/>
                </a:cubicBezTo>
                <a:cubicBezTo>
                  <a:pt x="40" y="186"/>
                  <a:pt x="40" y="186"/>
                  <a:pt x="40" y="186"/>
                </a:cubicBezTo>
                <a:cubicBezTo>
                  <a:pt x="39" y="188"/>
                  <a:pt x="37" y="191"/>
                  <a:pt x="36" y="193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41" y="205"/>
                  <a:pt x="42" y="208"/>
                  <a:pt x="43" y="210"/>
                </a:cubicBezTo>
                <a:cubicBezTo>
                  <a:pt x="42" y="229"/>
                  <a:pt x="41" y="251"/>
                  <a:pt x="43" y="273"/>
                </a:cubicBezTo>
                <a:cubicBezTo>
                  <a:pt x="38" y="276"/>
                  <a:pt x="35" y="283"/>
                  <a:pt x="34" y="290"/>
                </a:cubicBezTo>
                <a:cubicBezTo>
                  <a:pt x="34" y="295"/>
                  <a:pt x="35" y="301"/>
                  <a:pt x="38" y="305"/>
                </a:cubicBezTo>
                <a:cubicBezTo>
                  <a:pt x="30" y="328"/>
                  <a:pt x="25" y="351"/>
                  <a:pt x="23" y="373"/>
                </a:cubicBezTo>
                <a:cubicBezTo>
                  <a:pt x="23" y="373"/>
                  <a:pt x="23" y="373"/>
                  <a:pt x="23" y="373"/>
                </a:cubicBezTo>
                <a:cubicBezTo>
                  <a:pt x="23" y="374"/>
                  <a:pt x="23" y="374"/>
                  <a:pt x="23" y="374"/>
                </a:cubicBezTo>
                <a:cubicBezTo>
                  <a:pt x="24" y="378"/>
                  <a:pt x="25" y="381"/>
                  <a:pt x="26" y="385"/>
                </a:cubicBezTo>
                <a:cubicBezTo>
                  <a:pt x="27" y="387"/>
                  <a:pt x="27" y="387"/>
                  <a:pt x="27" y="387"/>
                </a:cubicBezTo>
                <a:cubicBezTo>
                  <a:pt x="34" y="386"/>
                  <a:pt x="34" y="386"/>
                  <a:pt x="34" y="386"/>
                </a:cubicBezTo>
                <a:cubicBezTo>
                  <a:pt x="34" y="384"/>
                  <a:pt x="34" y="384"/>
                  <a:pt x="34" y="384"/>
                </a:cubicBezTo>
                <a:cubicBezTo>
                  <a:pt x="36" y="364"/>
                  <a:pt x="40" y="343"/>
                  <a:pt x="47" y="321"/>
                </a:cubicBezTo>
                <a:cubicBezTo>
                  <a:pt x="50" y="341"/>
                  <a:pt x="53" y="361"/>
                  <a:pt x="58" y="382"/>
                </a:cubicBezTo>
                <a:cubicBezTo>
                  <a:pt x="52" y="387"/>
                  <a:pt x="51" y="396"/>
                  <a:pt x="53" y="405"/>
                </a:cubicBezTo>
                <a:cubicBezTo>
                  <a:pt x="53" y="405"/>
                  <a:pt x="54" y="406"/>
                  <a:pt x="54" y="406"/>
                </a:cubicBezTo>
                <a:cubicBezTo>
                  <a:pt x="49" y="413"/>
                  <a:pt x="46" y="419"/>
                  <a:pt x="43" y="424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43" y="428"/>
                  <a:pt x="43" y="428"/>
                  <a:pt x="43" y="428"/>
                </a:cubicBezTo>
                <a:cubicBezTo>
                  <a:pt x="44" y="430"/>
                  <a:pt x="45" y="433"/>
                  <a:pt x="46" y="435"/>
                </a:cubicBezTo>
                <a:cubicBezTo>
                  <a:pt x="50" y="442"/>
                  <a:pt x="50" y="442"/>
                  <a:pt x="50" y="442"/>
                </a:cubicBezTo>
                <a:cubicBezTo>
                  <a:pt x="54" y="435"/>
                  <a:pt x="54" y="435"/>
                  <a:pt x="54" y="435"/>
                </a:cubicBezTo>
                <a:cubicBezTo>
                  <a:pt x="56" y="430"/>
                  <a:pt x="60" y="425"/>
                  <a:pt x="65" y="419"/>
                </a:cubicBezTo>
                <a:cubicBezTo>
                  <a:pt x="65" y="419"/>
                  <a:pt x="66" y="420"/>
                  <a:pt x="67" y="420"/>
                </a:cubicBezTo>
                <a:cubicBezTo>
                  <a:pt x="74" y="447"/>
                  <a:pt x="82" y="474"/>
                  <a:pt x="91" y="499"/>
                </a:cubicBezTo>
                <a:cubicBezTo>
                  <a:pt x="92" y="499"/>
                  <a:pt x="92" y="499"/>
                  <a:pt x="92" y="499"/>
                </a:cubicBezTo>
                <a:cubicBezTo>
                  <a:pt x="92" y="500"/>
                  <a:pt x="92" y="500"/>
                  <a:pt x="92" y="500"/>
                </a:cubicBezTo>
                <a:cubicBezTo>
                  <a:pt x="95" y="503"/>
                  <a:pt x="97" y="505"/>
                  <a:pt x="99" y="508"/>
                </a:cubicBezTo>
                <a:cubicBezTo>
                  <a:pt x="101" y="509"/>
                  <a:pt x="101" y="509"/>
                  <a:pt x="101" y="509"/>
                </a:cubicBezTo>
                <a:cubicBezTo>
                  <a:pt x="107" y="505"/>
                  <a:pt x="107" y="505"/>
                  <a:pt x="107" y="505"/>
                </a:cubicBezTo>
                <a:cubicBezTo>
                  <a:pt x="106" y="503"/>
                  <a:pt x="106" y="503"/>
                  <a:pt x="106" y="503"/>
                </a:cubicBezTo>
                <a:cubicBezTo>
                  <a:pt x="96" y="476"/>
                  <a:pt x="88" y="448"/>
                  <a:pt x="80" y="418"/>
                </a:cubicBezTo>
                <a:cubicBezTo>
                  <a:pt x="83" y="417"/>
                  <a:pt x="85" y="414"/>
                  <a:pt x="87" y="410"/>
                </a:cubicBezTo>
                <a:cubicBezTo>
                  <a:pt x="88" y="405"/>
                  <a:pt x="88" y="400"/>
                  <a:pt x="87" y="394"/>
                </a:cubicBezTo>
                <a:cubicBezTo>
                  <a:pt x="86" y="394"/>
                  <a:pt x="86" y="393"/>
                  <a:pt x="86" y="393"/>
                </a:cubicBezTo>
                <a:cubicBezTo>
                  <a:pt x="104" y="372"/>
                  <a:pt x="128" y="348"/>
                  <a:pt x="156" y="324"/>
                </a:cubicBezTo>
                <a:cubicBezTo>
                  <a:pt x="159" y="326"/>
                  <a:pt x="164" y="327"/>
                  <a:pt x="168" y="327"/>
                </a:cubicBezTo>
                <a:cubicBezTo>
                  <a:pt x="170" y="327"/>
                  <a:pt x="172" y="327"/>
                  <a:pt x="173" y="327"/>
                </a:cubicBezTo>
                <a:cubicBezTo>
                  <a:pt x="176" y="326"/>
                  <a:pt x="178" y="325"/>
                  <a:pt x="180" y="324"/>
                </a:cubicBezTo>
                <a:cubicBezTo>
                  <a:pt x="215" y="351"/>
                  <a:pt x="253" y="378"/>
                  <a:pt x="290" y="402"/>
                </a:cubicBezTo>
                <a:cubicBezTo>
                  <a:pt x="298" y="421"/>
                  <a:pt x="307" y="440"/>
                  <a:pt x="316" y="457"/>
                </a:cubicBezTo>
                <a:cubicBezTo>
                  <a:pt x="312" y="462"/>
                  <a:pt x="311" y="469"/>
                  <a:pt x="313" y="476"/>
                </a:cubicBezTo>
                <a:cubicBezTo>
                  <a:pt x="281" y="512"/>
                  <a:pt x="251" y="543"/>
                  <a:pt x="220" y="571"/>
                </a:cubicBezTo>
                <a:close/>
                <a:moveTo>
                  <a:pt x="282" y="573"/>
                </a:moveTo>
                <a:cubicBezTo>
                  <a:pt x="264" y="573"/>
                  <a:pt x="251" y="572"/>
                  <a:pt x="244" y="571"/>
                </a:cubicBezTo>
                <a:cubicBezTo>
                  <a:pt x="271" y="547"/>
                  <a:pt x="298" y="520"/>
                  <a:pt x="326" y="489"/>
                </a:cubicBezTo>
                <a:cubicBezTo>
                  <a:pt x="328" y="490"/>
                  <a:pt x="331" y="490"/>
                  <a:pt x="333" y="490"/>
                </a:cubicBezTo>
                <a:cubicBezTo>
                  <a:pt x="354" y="530"/>
                  <a:pt x="368" y="552"/>
                  <a:pt x="377" y="564"/>
                </a:cubicBezTo>
                <a:cubicBezTo>
                  <a:pt x="345" y="570"/>
                  <a:pt x="313" y="573"/>
                  <a:pt x="282" y="573"/>
                </a:cubicBezTo>
                <a:close/>
                <a:moveTo>
                  <a:pt x="336" y="450"/>
                </a:moveTo>
                <a:cubicBezTo>
                  <a:pt x="335" y="450"/>
                  <a:pt x="335" y="450"/>
                  <a:pt x="334" y="450"/>
                </a:cubicBezTo>
                <a:cubicBezTo>
                  <a:pt x="330" y="441"/>
                  <a:pt x="325" y="431"/>
                  <a:pt x="321" y="422"/>
                </a:cubicBezTo>
                <a:cubicBezTo>
                  <a:pt x="327" y="426"/>
                  <a:pt x="334" y="430"/>
                  <a:pt x="340" y="434"/>
                </a:cubicBezTo>
                <a:cubicBezTo>
                  <a:pt x="340" y="437"/>
                  <a:pt x="341" y="440"/>
                  <a:pt x="342" y="443"/>
                </a:cubicBezTo>
                <a:cubicBezTo>
                  <a:pt x="340" y="445"/>
                  <a:pt x="338" y="448"/>
                  <a:pt x="336" y="450"/>
                </a:cubicBezTo>
                <a:close/>
                <a:moveTo>
                  <a:pt x="350" y="417"/>
                </a:moveTo>
                <a:cubicBezTo>
                  <a:pt x="335" y="408"/>
                  <a:pt x="320" y="398"/>
                  <a:pt x="306" y="389"/>
                </a:cubicBezTo>
                <a:cubicBezTo>
                  <a:pt x="288" y="350"/>
                  <a:pt x="270" y="307"/>
                  <a:pt x="254" y="266"/>
                </a:cubicBezTo>
                <a:cubicBezTo>
                  <a:pt x="261" y="260"/>
                  <a:pt x="263" y="249"/>
                  <a:pt x="261" y="239"/>
                </a:cubicBezTo>
                <a:cubicBezTo>
                  <a:pt x="261" y="238"/>
                  <a:pt x="260" y="237"/>
                  <a:pt x="260" y="236"/>
                </a:cubicBezTo>
                <a:cubicBezTo>
                  <a:pt x="293" y="210"/>
                  <a:pt x="328" y="184"/>
                  <a:pt x="362" y="161"/>
                </a:cubicBezTo>
                <a:cubicBezTo>
                  <a:pt x="366" y="164"/>
                  <a:pt x="371" y="166"/>
                  <a:pt x="376" y="166"/>
                </a:cubicBezTo>
                <a:cubicBezTo>
                  <a:pt x="381" y="166"/>
                  <a:pt x="386" y="164"/>
                  <a:pt x="390" y="161"/>
                </a:cubicBezTo>
                <a:cubicBezTo>
                  <a:pt x="390" y="160"/>
                  <a:pt x="391" y="160"/>
                  <a:pt x="391" y="159"/>
                </a:cubicBezTo>
                <a:cubicBezTo>
                  <a:pt x="400" y="163"/>
                  <a:pt x="410" y="168"/>
                  <a:pt x="420" y="172"/>
                </a:cubicBezTo>
                <a:cubicBezTo>
                  <a:pt x="420" y="177"/>
                  <a:pt x="422" y="182"/>
                  <a:pt x="426" y="186"/>
                </a:cubicBezTo>
                <a:cubicBezTo>
                  <a:pt x="430" y="190"/>
                  <a:pt x="435" y="192"/>
                  <a:pt x="441" y="192"/>
                </a:cubicBezTo>
                <a:cubicBezTo>
                  <a:pt x="442" y="192"/>
                  <a:pt x="442" y="192"/>
                  <a:pt x="443" y="192"/>
                </a:cubicBezTo>
                <a:cubicBezTo>
                  <a:pt x="455" y="208"/>
                  <a:pt x="466" y="224"/>
                  <a:pt x="476" y="241"/>
                </a:cubicBezTo>
                <a:cubicBezTo>
                  <a:pt x="475" y="245"/>
                  <a:pt x="475" y="250"/>
                  <a:pt x="477" y="255"/>
                </a:cubicBezTo>
                <a:cubicBezTo>
                  <a:pt x="447" y="305"/>
                  <a:pt x="406" y="364"/>
                  <a:pt x="366" y="414"/>
                </a:cubicBezTo>
                <a:cubicBezTo>
                  <a:pt x="364" y="413"/>
                  <a:pt x="363" y="413"/>
                  <a:pt x="362" y="413"/>
                </a:cubicBezTo>
                <a:cubicBezTo>
                  <a:pt x="357" y="413"/>
                  <a:pt x="353" y="414"/>
                  <a:pt x="350" y="417"/>
                </a:cubicBezTo>
                <a:close/>
                <a:moveTo>
                  <a:pt x="75" y="380"/>
                </a:moveTo>
                <a:cubicBezTo>
                  <a:pt x="73" y="379"/>
                  <a:pt x="72" y="379"/>
                  <a:pt x="71" y="378"/>
                </a:cubicBezTo>
                <a:cubicBezTo>
                  <a:pt x="66" y="355"/>
                  <a:pt x="62" y="332"/>
                  <a:pt x="60" y="310"/>
                </a:cubicBezTo>
                <a:cubicBezTo>
                  <a:pt x="65" y="306"/>
                  <a:pt x="68" y="300"/>
                  <a:pt x="69" y="292"/>
                </a:cubicBezTo>
                <a:cubicBezTo>
                  <a:pt x="69" y="287"/>
                  <a:pt x="68" y="281"/>
                  <a:pt x="65" y="276"/>
                </a:cubicBezTo>
                <a:cubicBezTo>
                  <a:pt x="68" y="270"/>
                  <a:pt x="71" y="263"/>
                  <a:pt x="75" y="256"/>
                </a:cubicBezTo>
                <a:cubicBezTo>
                  <a:pt x="76" y="256"/>
                  <a:pt x="78" y="257"/>
                  <a:pt x="79" y="257"/>
                </a:cubicBezTo>
                <a:cubicBezTo>
                  <a:pt x="80" y="257"/>
                  <a:pt x="80" y="257"/>
                  <a:pt x="81" y="257"/>
                </a:cubicBezTo>
                <a:cubicBezTo>
                  <a:pt x="85" y="257"/>
                  <a:pt x="90" y="255"/>
                  <a:pt x="93" y="252"/>
                </a:cubicBezTo>
                <a:cubicBezTo>
                  <a:pt x="110" y="266"/>
                  <a:pt x="127" y="281"/>
                  <a:pt x="145" y="296"/>
                </a:cubicBezTo>
                <a:cubicBezTo>
                  <a:pt x="144" y="300"/>
                  <a:pt x="144" y="304"/>
                  <a:pt x="145" y="308"/>
                </a:cubicBezTo>
                <a:cubicBezTo>
                  <a:pt x="117" y="333"/>
                  <a:pt x="93" y="358"/>
                  <a:pt x="75" y="380"/>
                </a:cubicBezTo>
                <a:close/>
                <a:moveTo>
                  <a:pt x="274" y="368"/>
                </a:moveTo>
                <a:cubicBezTo>
                  <a:pt x="246" y="348"/>
                  <a:pt x="217" y="328"/>
                  <a:pt x="190" y="307"/>
                </a:cubicBezTo>
                <a:cubicBezTo>
                  <a:pt x="191" y="304"/>
                  <a:pt x="191" y="301"/>
                  <a:pt x="190" y="298"/>
                </a:cubicBezTo>
                <a:cubicBezTo>
                  <a:pt x="190" y="296"/>
                  <a:pt x="189" y="295"/>
                  <a:pt x="189" y="294"/>
                </a:cubicBezTo>
                <a:cubicBezTo>
                  <a:pt x="199" y="285"/>
                  <a:pt x="210" y="276"/>
                  <a:pt x="221" y="267"/>
                </a:cubicBezTo>
                <a:cubicBezTo>
                  <a:pt x="225" y="270"/>
                  <a:pt x="230" y="272"/>
                  <a:pt x="235" y="273"/>
                </a:cubicBezTo>
                <a:cubicBezTo>
                  <a:pt x="247" y="304"/>
                  <a:pt x="261" y="337"/>
                  <a:pt x="274" y="368"/>
                </a:cubicBezTo>
                <a:close/>
                <a:moveTo>
                  <a:pt x="157" y="281"/>
                </a:moveTo>
                <a:cubicBezTo>
                  <a:pt x="138" y="265"/>
                  <a:pt x="119" y="250"/>
                  <a:pt x="101" y="234"/>
                </a:cubicBezTo>
                <a:cubicBezTo>
                  <a:pt x="102" y="228"/>
                  <a:pt x="100" y="223"/>
                  <a:pt x="97" y="218"/>
                </a:cubicBezTo>
                <a:cubicBezTo>
                  <a:pt x="118" y="187"/>
                  <a:pt x="145" y="153"/>
                  <a:pt x="175" y="124"/>
                </a:cubicBezTo>
                <a:cubicBezTo>
                  <a:pt x="177" y="125"/>
                  <a:pt x="180" y="126"/>
                  <a:pt x="183" y="126"/>
                </a:cubicBezTo>
                <a:cubicBezTo>
                  <a:pt x="191" y="155"/>
                  <a:pt x="203" y="189"/>
                  <a:pt x="217" y="226"/>
                </a:cubicBezTo>
                <a:cubicBezTo>
                  <a:pt x="211" y="233"/>
                  <a:pt x="209" y="242"/>
                  <a:pt x="211" y="250"/>
                </a:cubicBezTo>
                <a:cubicBezTo>
                  <a:pt x="198" y="261"/>
                  <a:pt x="187" y="271"/>
                  <a:pt x="175" y="280"/>
                </a:cubicBezTo>
                <a:cubicBezTo>
                  <a:pt x="173" y="279"/>
                  <a:pt x="170" y="279"/>
                  <a:pt x="167" y="279"/>
                </a:cubicBezTo>
                <a:cubicBezTo>
                  <a:pt x="165" y="279"/>
                  <a:pt x="163" y="279"/>
                  <a:pt x="162" y="279"/>
                </a:cubicBezTo>
                <a:cubicBezTo>
                  <a:pt x="160" y="280"/>
                  <a:pt x="159" y="280"/>
                  <a:pt x="157" y="281"/>
                </a:cubicBezTo>
                <a:close/>
                <a:moveTo>
                  <a:pt x="56" y="260"/>
                </a:moveTo>
                <a:cubicBezTo>
                  <a:pt x="56" y="245"/>
                  <a:pt x="56" y="231"/>
                  <a:pt x="57" y="217"/>
                </a:cubicBezTo>
                <a:cubicBezTo>
                  <a:pt x="59" y="219"/>
                  <a:pt x="61" y="221"/>
                  <a:pt x="63" y="223"/>
                </a:cubicBezTo>
                <a:cubicBezTo>
                  <a:pt x="62" y="226"/>
                  <a:pt x="61" y="229"/>
                  <a:pt x="61" y="231"/>
                </a:cubicBezTo>
                <a:cubicBezTo>
                  <a:pt x="60" y="236"/>
                  <a:pt x="61" y="241"/>
                  <a:pt x="63" y="246"/>
                </a:cubicBezTo>
                <a:cubicBezTo>
                  <a:pt x="61" y="250"/>
                  <a:pt x="58" y="255"/>
                  <a:pt x="56" y="260"/>
                </a:cubicBezTo>
                <a:close/>
                <a:moveTo>
                  <a:pt x="492" y="230"/>
                </a:moveTo>
                <a:cubicBezTo>
                  <a:pt x="492" y="230"/>
                  <a:pt x="491" y="230"/>
                  <a:pt x="491" y="230"/>
                </a:cubicBezTo>
                <a:cubicBezTo>
                  <a:pt x="491" y="230"/>
                  <a:pt x="490" y="230"/>
                  <a:pt x="490" y="230"/>
                </a:cubicBezTo>
                <a:cubicBezTo>
                  <a:pt x="483" y="218"/>
                  <a:pt x="475" y="206"/>
                  <a:pt x="467" y="195"/>
                </a:cubicBezTo>
                <a:cubicBezTo>
                  <a:pt x="477" y="200"/>
                  <a:pt x="487" y="206"/>
                  <a:pt x="497" y="211"/>
                </a:cubicBezTo>
                <a:cubicBezTo>
                  <a:pt x="497" y="214"/>
                  <a:pt x="498" y="216"/>
                  <a:pt x="499" y="218"/>
                </a:cubicBezTo>
                <a:cubicBezTo>
                  <a:pt x="497" y="222"/>
                  <a:pt x="494" y="226"/>
                  <a:pt x="492" y="230"/>
                </a:cubicBezTo>
                <a:close/>
                <a:moveTo>
                  <a:pt x="247" y="221"/>
                </a:moveTo>
                <a:cubicBezTo>
                  <a:pt x="244" y="219"/>
                  <a:pt x="239" y="218"/>
                  <a:pt x="235" y="218"/>
                </a:cubicBezTo>
                <a:cubicBezTo>
                  <a:pt x="235" y="218"/>
                  <a:pt x="235" y="218"/>
                  <a:pt x="235" y="218"/>
                </a:cubicBezTo>
                <a:cubicBezTo>
                  <a:pt x="221" y="183"/>
                  <a:pt x="210" y="150"/>
                  <a:pt x="201" y="122"/>
                </a:cubicBezTo>
                <a:cubicBezTo>
                  <a:pt x="201" y="122"/>
                  <a:pt x="202" y="122"/>
                  <a:pt x="202" y="122"/>
                </a:cubicBezTo>
                <a:cubicBezTo>
                  <a:pt x="208" y="118"/>
                  <a:pt x="211" y="112"/>
                  <a:pt x="213" y="106"/>
                </a:cubicBezTo>
                <a:cubicBezTo>
                  <a:pt x="245" y="112"/>
                  <a:pt x="295" y="124"/>
                  <a:pt x="353" y="145"/>
                </a:cubicBezTo>
                <a:cubicBezTo>
                  <a:pt x="318" y="168"/>
                  <a:pt x="282" y="194"/>
                  <a:pt x="247" y="221"/>
                </a:cubicBezTo>
                <a:close/>
                <a:moveTo>
                  <a:pt x="409" y="148"/>
                </a:moveTo>
                <a:cubicBezTo>
                  <a:pt x="405" y="146"/>
                  <a:pt x="400" y="144"/>
                  <a:pt x="396" y="142"/>
                </a:cubicBezTo>
                <a:cubicBezTo>
                  <a:pt x="396" y="142"/>
                  <a:pt x="396" y="141"/>
                  <a:pt x="396" y="141"/>
                </a:cubicBezTo>
                <a:cubicBezTo>
                  <a:pt x="399" y="143"/>
                  <a:pt x="402" y="144"/>
                  <a:pt x="406" y="144"/>
                </a:cubicBezTo>
                <a:cubicBezTo>
                  <a:pt x="406" y="144"/>
                  <a:pt x="406" y="144"/>
                  <a:pt x="406" y="144"/>
                </a:cubicBezTo>
                <a:cubicBezTo>
                  <a:pt x="407" y="145"/>
                  <a:pt x="408" y="146"/>
                  <a:pt x="409" y="148"/>
                </a:cubicBezTo>
                <a:close/>
                <a:moveTo>
                  <a:pt x="359" y="128"/>
                </a:moveTo>
                <a:cubicBezTo>
                  <a:pt x="311" y="111"/>
                  <a:pt x="258" y="97"/>
                  <a:pt x="211" y="90"/>
                </a:cubicBezTo>
                <a:cubicBezTo>
                  <a:pt x="211" y="90"/>
                  <a:pt x="211" y="89"/>
                  <a:pt x="211" y="89"/>
                </a:cubicBezTo>
                <a:cubicBezTo>
                  <a:pt x="230" y="72"/>
                  <a:pt x="249" y="57"/>
                  <a:pt x="270" y="42"/>
                </a:cubicBezTo>
                <a:cubicBezTo>
                  <a:pt x="273" y="43"/>
                  <a:pt x="277" y="44"/>
                  <a:pt x="281" y="44"/>
                </a:cubicBezTo>
                <a:cubicBezTo>
                  <a:pt x="283" y="44"/>
                  <a:pt x="285" y="44"/>
                  <a:pt x="287" y="44"/>
                </a:cubicBezTo>
                <a:cubicBezTo>
                  <a:pt x="290" y="43"/>
                  <a:pt x="293" y="42"/>
                  <a:pt x="296" y="40"/>
                </a:cubicBezTo>
                <a:cubicBezTo>
                  <a:pt x="323" y="57"/>
                  <a:pt x="355" y="86"/>
                  <a:pt x="386" y="120"/>
                </a:cubicBezTo>
                <a:cubicBezTo>
                  <a:pt x="385" y="121"/>
                  <a:pt x="385" y="122"/>
                  <a:pt x="385" y="123"/>
                </a:cubicBezTo>
                <a:cubicBezTo>
                  <a:pt x="383" y="125"/>
                  <a:pt x="383" y="125"/>
                  <a:pt x="383" y="125"/>
                </a:cubicBezTo>
                <a:cubicBezTo>
                  <a:pt x="380" y="123"/>
                  <a:pt x="376" y="123"/>
                  <a:pt x="373" y="123"/>
                </a:cubicBezTo>
                <a:cubicBezTo>
                  <a:pt x="368" y="123"/>
                  <a:pt x="363" y="125"/>
                  <a:pt x="359" y="1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sz="1837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965E777-E4FD-4C57-8D95-B4E9C275F2A0}"/>
              </a:ext>
            </a:extLst>
          </p:cNvPr>
          <p:cNvGrpSpPr/>
          <p:nvPr/>
        </p:nvGrpSpPr>
        <p:grpSpPr>
          <a:xfrm>
            <a:off x="6445816" y="2525268"/>
            <a:ext cx="344027" cy="228094"/>
            <a:chOff x="9636125" y="942975"/>
            <a:chExt cx="579438" cy="384175"/>
          </a:xfrm>
          <a:solidFill>
            <a:schemeClr val="bg1">
              <a:lumMod val="50000"/>
            </a:schemeClr>
          </a:solidFill>
        </p:grpSpPr>
        <p:sp>
          <p:nvSpPr>
            <p:cNvPr id="54" name="Freeform 43">
              <a:extLst>
                <a:ext uri="{FF2B5EF4-FFF2-40B4-BE49-F238E27FC236}">
                  <a16:creationId xmlns:a16="http://schemas.microsoft.com/office/drawing/2014/main" id="{5FD2159A-E74E-41C3-9A4B-C5E9CC752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2638" y="942975"/>
              <a:ext cx="506413" cy="288925"/>
            </a:xfrm>
            <a:custGeom>
              <a:avLst/>
              <a:gdLst>
                <a:gd name="T0" fmla="*/ 17 w 292"/>
                <a:gd name="T1" fmla="*/ 18 h 167"/>
                <a:gd name="T2" fmla="*/ 275 w 292"/>
                <a:gd name="T3" fmla="*/ 18 h 167"/>
                <a:gd name="T4" fmla="*/ 275 w 292"/>
                <a:gd name="T5" fmla="*/ 167 h 167"/>
                <a:gd name="T6" fmla="*/ 292 w 292"/>
                <a:gd name="T7" fmla="*/ 167 h 167"/>
                <a:gd name="T8" fmla="*/ 292 w 292"/>
                <a:gd name="T9" fmla="*/ 16 h 167"/>
                <a:gd name="T10" fmla="*/ 277 w 292"/>
                <a:gd name="T11" fmla="*/ 0 h 167"/>
                <a:gd name="T12" fmla="*/ 15 w 292"/>
                <a:gd name="T13" fmla="*/ 0 h 167"/>
                <a:gd name="T14" fmla="*/ 0 w 292"/>
                <a:gd name="T15" fmla="*/ 16 h 167"/>
                <a:gd name="T16" fmla="*/ 0 w 292"/>
                <a:gd name="T17" fmla="*/ 167 h 167"/>
                <a:gd name="T18" fmla="*/ 17 w 292"/>
                <a:gd name="T19" fmla="*/ 167 h 167"/>
                <a:gd name="T20" fmla="*/ 17 w 292"/>
                <a:gd name="T21" fmla="*/ 1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2" h="167">
                  <a:moveTo>
                    <a:pt x="17" y="18"/>
                  </a:moveTo>
                  <a:cubicBezTo>
                    <a:pt x="275" y="18"/>
                    <a:pt x="275" y="18"/>
                    <a:pt x="275" y="18"/>
                  </a:cubicBezTo>
                  <a:cubicBezTo>
                    <a:pt x="275" y="167"/>
                    <a:pt x="275" y="167"/>
                    <a:pt x="275" y="167"/>
                  </a:cubicBezTo>
                  <a:cubicBezTo>
                    <a:pt x="292" y="167"/>
                    <a:pt x="292" y="167"/>
                    <a:pt x="292" y="167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7"/>
                    <a:pt x="286" y="0"/>
                    <a:pt x="27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7" y="167"/>
                    <a:pt x="17" y="167"/>
                    <a:pt x="17" y="167"/>
                  </a:cubicBezTo>
                  <a:lnTo>
                    <a:pt x="17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B5B39619-F7B9-4278-A952-4E4FE0E671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36125" y="1258888"/>
              <a:ext cx="579438" cy="68262"/>
            </a:xfrm>
            <a:custGeom>
              <a:avLst/>
              <a:gdLst>
                <a:gd name="T0" fmla="*/ 323 w 334"/>
                <a:gd name="T1" fmla="*/ 0 h 40"/>
                <a:gd name="T2" fmla="*/ 11 w 334"/>
                <a:gd name="T3" fmla="*/ 0 h 40"/>
                <a:gd name="T4" fmla="*/ 0 w 334"/>
                <a:gd name="T5" fmla="*/ 11 h 40"/>
                <a:gd name="T6" fmla="*/ 3 w 334"/>
                <a:gd name="T7" fmla="*/ 30 h 40"/>
                <a:gd name="T8" fmla="*/ 14 w 334"/>
                <a:gd name="T9" fmla="*/ 40 h 40"/>
                <a:gd name="T10" fmla="*/ 320 w 334"/>
                <a:gd name="T11" fmla="*/ 40 h 40"/>
                <a:gd name="T12" fmla="*/ 331 w 334"/>
                <a:gd name="T13" fmla="*/ 30 h 40"/>
                <a:gd name="T14" fmla="*/ 334 w 334"/>
                <a:gd name="T15" fmla="*/ 11 h 40"/>
                <a:gd name="T16" fmla="*/ 323 w 334"/>
                <a:gd name="T17" fmla="*/ 0 h 40"/>
                <a:gd name="T18" fmla="*/ 41 w 334"/>
                <a:gd name="T19" fmla="*/ 29 h 40"/>
                <a:gd name="T20" fmla="*/ 32 w 334"/>
                <a:gd name="T21" fmla="*/ 21 h 40"/>
                <a:gd name="T22" fmla="*/ 41 w 334"/>
                <a:gd name="T23" fmla="*/ 12 h 40"/>
                <a:gd name="T24" fmla="*/ 50 w 334"/>
                <a:gd name="T25" fmla="*/ 21 h 40"/>
                <a:gd name="T26" fmla="*/ 41 w 334"/>
                <a:gd name="T27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4" h="40">
                  <a:moveTo>
                    <a:pt x="32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5" y="36"/>
                    <a:pt x="8" y="40"/>
                    <a:pt x="14" y="40"/>
                  </a:cubicBezTo>
                  <a:cubicBezTo>
                    <a:pt x="320" y="40"/>
                    <a:pt x="320" y="40"/>
                    <a:pt x="320" y="40"/>
                  </a:cubicBezTo>
                  <a:cubicBezTo>
                    <a:pt x="326" y="40"/>
                    <a:pt x="328" y="37"/>
                    <a:pt x="331" y="30"/>
                  </a:cubicBezTo>
                  <a:cubicBezTo>
                    <a:pt x="334" y="11"/>
                    <a:pt x="334" y="11"/>
                    <a:pt x="334" y="11"/>
                  </a:cubicBezTo>
                  <a:cubicBezTo>
                    <a:pt x="334" y="5"/>
                    <a:pt x="329" y="0"/>
                    <a:pt x="323" y="0"/>
                  </a:cubicBezTo>
                  <a:close/>
                  <a:moveTo>
                    <a:pt x="41" y="29"/>
                  </a:moveTo>
                  <a:cubicBezTo>
                    <a:pt x="36" y="29"/>
                    <a:pt x="32" y="26"/>
                    <a:pt x="32" y="21"/>
                  </a:cubicBezTo>
                  <a:cubicBezTo>
                    <a:pt x="32" y="16"/>
                    <a:pt x="36" y="12"/>
                    <a:pt x="41" y="12"/>
                  </a:cubicBezTo>
                  <a:cubicBezTo>
                    <a:pt x="46" y="12"/>
                    <a:pt x="50" y="16"/>
                    <a:pt x="50" y="21"/>
                  </a:cubicBezTo>
                  <a:cubicBezTo>
                    <a:pt x="50" y="26"/>
                    <a:pt x="46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83421D2-71B5-4A98-9A02-F49BAFCA2A62}"/>
              </a:ext>
            </a:extLst>
          </p:cNvPr>
          <p:cNvGrpSpPr/>
          <p:nvPr/>
        </p:nvGrpSpPr>
        <p:grpSpPr>
          <a:xfrm>
            <a:off x="7317379" y="2494083"/>
            <a:ext cx="236226" cy="290465"/>
            <a:chOff x="5567363" y="928688"/>
            <a:chExt cx="525462" cy="646112"/>
          </a:xfrm>
          <a:solidFill>
            <a:schemeClr val="bg1">
              <a:lumMod val="50000"/>
            </a:schemeClr>
          </a:solidFill>
        </p:grpSpPr>
        <p:sp>
          <p:nvSpPr>
            <p:cNvPr id="57" name="Freeform 711">
              <a:extLst>
                <a:ext uri="{FF2B5EF4-FFF2-40B4-BE49-F238E27FC236}">
                  <a16:creationId xmlns:a16="http://schemas.microsoft.com/office/drawing/2014/main" id="{836BAD2F-A1D4-488D-AB64-AC1778D4B1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7363" y="1038225"/>
              <a:ext cx="266700" cy="498475"/>
            </a:xfrm>
            <a:custGeom>
              <a:avLst/>
              <a:gdLst>
                <a:gd name="T0" fmla="*/ 0 w 228"/>
                <a:gd name="T1" fmla="*/ 412 h 425"/>
                <a:gd name="T2" fmla="*/ 12 w 228"/>
                <a:gd name="T3" fmla="*/ 425 h 425"/>
                <a:gd name="T4" fmla="*/ 215 w 228"/>
                <a:gd name="T5" fmla="*/ 425 h 425"/>
                <a:gd name="T6" fmla="*/ 228 w 228"/>
                <a:gd name="T7" fmla="*/ 412 h 425"/>
                <a:gd name="T8" fmla="*/ 228 w 228"/>
                <a:gd name="T9" fmla="*/ 0 h 425"/>
                <a:gd name="T10" fmla="*/ 0 w 228"/>
                <a:gd name="T11" fmla="*/ 0 h 425"/>
                <a:gd name="T12" fmla="*/ 0 w 228"/>
                <a:gd name="T13" fmla="*/ 412 h 425"/>
                <a:gd name="T14" fmla="*/ 114 w 228"/>
                <a:gd name="T15" fmla="*/ 404 h 425"/>
                <a:gd name="T16" fmla="*/ 89 w 228"/>
                <a:gd name="T17" fmla="*/ 379 h 425"/>
                <a:gd name="T18" fmla="*/ 114 w 228"/>
                <a:gd name="T19" fmla="*/ 354 h 425"/>
                <a:gd name="T20" fmla="*/ 139 w 228"/>
                <a:gd name="T21" fmla="*/ 379 h 425"/>
                <a:gd name="T22" fmla="*/ 114 w 228"/>
                <a:gd name="T23" fmla="*/ 404 h 425"/>
                <a:gd name="T24" fmla="*/ 103 w 228"/>
                <a:gd name="T25" fmla="*/ 329 h 425"/>
                <a:gd name="T26" fmla="*/ 114 w 228"/>
                <a:gd name="T27" fmla="*/ 318 h 425"/>
                <a:gd name="T28" fmla="*/ 125 w 228"/>
                <a:gd name="T29" fmla="*/ 329 h 425"/>
                <a:gd name="T30" fmla="*/ 114 w 228"/>
                <a:gd name="T31" fmla="*/ 340 h 425"/>
                <a:gd name="T32" fmla="*/ 103 w 228"/>
                <a:gd name="T33" fmla="*/ 329 h 425"/>
                <a:gd name="T34" fmla="*/ 41 w 228"/>
                <a:gd name="T35" fmla="*/ 18 h 425"/>
                <a:gd name="T36" fmla="*/ 186 w 228"/>
                <a:gd name="T37" fmla="*/ 18 h 425"/>
                <a:gd name="T38" fmla="*/ 186 w 228"/>
                <a:gd name="T39" fmla="*/ 48 h 425"/>
                <a:gd name="T40" fmla="*/ 41 w 228"/>
                <a:gd name="T41" fmla="*/ 48 h 425"/>
                <a:gd name="T42" fmla="*/ 41 w 228"/>
                <a:gd name="T43" fmla="*/ 18 h 425"/>
                <a:gd name="T44" fmla="*/ 41 w 228"/>
                <a:gd name="T45" fmla="*/ 62 h 425"/>
                <a:gd name="T46" fmla="*/ 186 w 228"/>
                <a:gd name="T47" fmla="*/ 62 h 425"/>
                <a:gd name="T48" fmla="*/ 186 w 228"/>
                <a:gd name="T49" fmla="*/ 92 h 425"/>
                <a:gd name="T50" fmla="*/ 41 w 228"/>
                <a:gd name="T51" fmla="*/ 92 h 425"/>
                <a:gd name="T52" fmla="*/ 41 w 228"/>
                <a:gd name="T53" fmla="*/ 62 h 425"/>
                <a:gd name="T54" fmla="*/ 41 w 228"/>
                <a:gd name="T55" fmla="*/ 105 h 425"/>
                <a:gd name="T56" fmla="*/ 186 w 228"/>
                <a:gd name="T57" fmla="*/ 105 h 425"/>
                <a:gd name="T58" fmla="*/ 186 w 228"/>
                <a:gd name="T59" fmla="*/ 135 h 425"/>
                <a:gd name="T60" fmla="*/ 41 w 228"/>
                <a:gd name="T61" fmla="*/ 135 h 425"/>
                <a:gd name="T62" fmla="*/ 41 w 228"/>
                <a:gd name="T63" fmla="*/ 105 h 425"/>
                <a:gd name="T64" fmla="*/ 41 w 228"/>
                <a:gd name="T65" fmla="*/ 149 h 425"/>
                <a:gd name="T66" fmla="*/ 186 w 228"/>
                <a:gd name="T67" fmla="*/ 149 h 425"/>
                <a:gd name="T68" fmla="*/ 186 w 228"/>
                <a:gd name="T69" fmla="*/ 179 h 425"/>
                <a:gd name="T70" fmla="*/ 41 w 228"/>
                <a:gd name="T71" fmla="*/ 179 h 425"/>
                <a:gd name="T72" fmla="*/ 41 w 228"/>
                <a:gd name="T73" fmla="*/ 14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8" h="425">
                  <a:moveTo>
                    <a:pt x="0" y="412"/>
                  </a:moveTo>
                  <a:cubicBezTo>
                    <a:pt x="0" y="419"/>
                    <a:pt x="5" y="425"/>
                    <a:pt x="12" y="425"/>
                  </a:cubicBezTo>
                  <a:cubicBezTo>
                    <a:pt x="215" y="425"/>
                    <a:pt x="215" y="425"/>
                    <a:pt x="215" y="425"/>
                  </a:cubicBezTo>
                  <a:cubicBezTo>
                    <a:pt x="222" y="425"/>
                    <a:pt x="228" y="419"/>
                    <a:pt x="228" y="412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12"/>
                  </a:lnTo>
                  <a:close/>
                  <a:moveTo>
                    <a:pt x="114" y="404"/>
                  </a:moveTo>
                  <a:cubicBezTo>
                    <a:pt x="100" y="404"/>
                    <a:pt x="89" y="393"/>
                    <a:pt x="89" y="379"/>
                  </a:cubicBezTo>
                  <a:cubicBezTo>
                    <a:pt x="89" y="365"/>
                    <a:pt x="100" y="354"/>
                    <a:pt x="114" y="354"/>
                  </a:cubicBezTo>
                  <a:cubicBezTo>
                    <a:pt x="128" y="354"/>
                    <a:pt x="139" y="365"/>
                    <a:pt x="139" y="379"/>
                  </a:cubicBezTo>
                  <a:cubicBezTo>
                    <a:pt x="139" y="393"/>
                    <a:pt x="128" y="404"/>
                    <a:pt x="114" y="404"/>
                  </a:cubicBezTo>
                  <a:close/>
                  <a:moveTo>
                    <a:pt x="103" y="329"/>
                  </a:moveTo>
                  <a:cubicBezTo>
                    <a:pt x="103" y="323"/>
                    <a:pt x="108" y="318"/>
                    <a:pt x="114" y="318"/>
                  </a:cubicBezTo>
                  <a:cubicBezTo>
                    <a:pt x="120" y="318"/>
                    <a:pt x="125" y="323"/>
                    <a:pt x="125" y="329"/>
                  </a:cubicBezTo>
                  <a:cubicBezTo>
                    <a:pt x="125" y="335"/>
                    <a:pt x="120" y="340"/>
                    <a:pt x="114" y="340"/>
                  </a:cubicBezTo>
                  <a:cubicBezTo>
                    <a:pt x="108" y="340"/>
                    <a:pt x="103" y="335"/>
                    <a:pt x="103" y="329"/>
                  </a:cubicBezTo>
                  <a:close/>
                  <a:moveTo>
                    <a:pt x="41" y="18"/>
                  </a:moveTo>
                  <a:cubicBezTo>
                    <a:pt x="186" y="18"/>
                    <a:pt x="186" y="18"/>
                    <a:pt x="186" y="18"/>
                  </a:cubicBezTo>
                  <a:cubicBezTo>
                    <a:pt x="186" y="48"/>
                    <a:pt x="186" y="48"/>
                    <a:pt x="186" y="48"/>
                  </a:cubicBezTo>
                  <a:cubicBezTo>
                    <a:pt x="41" y="48"/>
                    <a:pt x="41" y="48"/>
                    <a:pt x="41" y="48"/>
                  </a:cubicBezTo>
                  <a:lnTo>
                    <a:pt x="41" y="18"/>
                  </a:lnTo>
                  <a:close/>
                  <a:moveTo>
                    <a:pt x="41" y="62"/>
                  </a:moveTo>
                  <a:cubicBezTo>
                    <a:pt x="186" y="62"/>
                    <a:pt x="186" y="62"/>
                    <a:pt x="186" y="62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41" y="92"/>
                    <a:pt x="41" y="92"/>
                    <a:pt x="41" y="92"/>
                  </a:cubicBezTo>
                  <a:lnTo>
                    <a:pt x="41" y="62"/>
                  </a:lnTo>
                  <a:close/>
                  <a:moveTo>
                    <a:pt x="41" y="105"/>
                  </a:moveTo>
                  <a:cubicBezTo>
                    <a:pt x="186" y="105"/>
                    <a:pt x="186" y="105"/>
                    <a:pt x="186" y="105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41" y="135"/>
                    <a:pt x="41" y="135"/>
                    <a:pt x="41" y="135"/>
                  </a:cubicBezTo>
                  <a:lnTo>
                    <a:pt x="41" y="105"/>
                  </a:lnTo>
                  <a:close/>
                  <a:moveTo>
                    <a:pt x="41" y="149"/>
                  </a:moveTo>
                  <a:cubicBezTo>
                    <a:pt x="186" y="149"/>
                    <a:pt x="186" y="149"/>
                    <a:pt x="186" y="149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41" y="179"/>
                    <a:pt x="41" y="179"/>
                    <a:pt x="41" y="179"/>
                  </a:cubicBezTo>
                  <a:lnTo>
                    <a:pt x="41" y="1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8" name="Freeform 712">
              <a:extLst>
                <a:ext uri="{FF2B5EF4-FFF2-40B4-BE49-F238E27FC236}">
                  <a16:creationId xmlns:a16="http://schemas.microsoft.com/office/drawing/2014/main" id="{B356E392-0682-4BE0-A04B-7460515D4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4825" y="1549400"/>
              <a:ext cx="28575" cy="25400"/>
            </a:xfrm>
            <a:custGeom>
              <a:avLst/>
              <a:gdLst>
                <a:gd name="T0" fmla="*/ 0 w 25"/>
                <a:gd name="T1" fmla="*/ 10 h 22"/>
                <a:gd name="T2" fmla="*/ 13 w 25"/>
                <a:gd name="T3" fmla="*/ 22 h 22"/>
                <a:gd name="T4" fmla="*/ 25 w 25"/>
                <a:gd name="T5" fmla="*/ 10 h 22"/>
                <a:gd name="T6" fmla="*/ 25 w 25"/>
                <a:gd name="T7" fmla="*/ 0 h 22"/>
                <a:gd name="T8" fmla="*/ 0 w 25"/>
                <a:gd name="T9" fmla="*/ 0 h 22"/>
                <a:gd name="T10" fmla="*/ 0 w 25"/>
                <a:gd name="T1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2">
                  <a:moveTo>
                    <a:pt x="0" y="10"/>
                  </a:moveTo>
                  <a:cubicBezTo>
                    <a:pt x="0" y="17"/>
                    <a:pt x="6" y="22"/>
                    <a:pt x="13" y="22"/>
                  </a:cubicBezTo>
                  <a:cubicBezTo>
                    <a:pt x="20" y="22"/>
                    <a:pt x="25" y="17"/>
                    <a:pt x="25" y="1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9" name="Freeform 713">
              <a:extLst>
                <a:ext uri="{FF2B5EF4-FFF2-40B4-BE49-F238E27FC236}">
                  <a16:creationId xmlns:a16="http://schemas.microsoft.com/office/drawing/2014/main" id="{886DA5A5-6413-4B09-800C-AD31EF709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9613" y="1549400"/>
              <a:ext cx="26988" cy="25400"/>
            </a:xfrm>
            <a:custGeom>
              <a:avLst/>
              <a:gdLst>
                <a:gd name="T0" fmla="*/ 0 w 24"/>
                <a:gd name="T1" fmla="*/ 10 h 22"/>
                <a:gd name="T2" fmla="*/ 12 w 24"/>
                <a:gd name="T3" fmla="*/ 22 h 22"/>
                <a:gd name="T4" fmla="*/ 24 w 24"/>
                <a:gd name="T5" fmla="*/ 10 h 22"/>
                <a:gd name="T6" fmla="*/ 24 w 24"/>
                <a:gd name="T7" fmla="*/ 0 h 22"/>
                <a:gd name="T8" fmla="*/ 0 w 24"/>
                <a:gd name="T9" fmla="*/ 0 h 22"/>
                <a:gd name="T10" fmla="*/ 0 w 24"/>
                <a:gd name="T1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2">
                  <a:moveTo>
                    <a:pt x="0" y="10"/>
                  </a:moveTo>
                  <a:cubicBezTo>
                    <a:pt x="0" y="17"/>
                    <a:pt x="5" y="22"/>
                    <a:pt x="12" y="22"/>
                  </a:cubicBezTo>
                  <a:cubicBezTo>
                    <a:pt x="19" y="22"/>
                    <a:pt x="24" y="17"/>
                    <a:pt x="24" y="1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0" name="Freeform 714">
              <a:extLst>
                <a:ext uri="{FF2B5EF4-FFF2-40B4-BE49-F238E27FC236}">
                  <a16:creationId xmlns:a16="http://schemas.microsoft.com/office/drawing/2014/main" id="{C681A5D9-FC5C-441D-A479-EDF029E4BC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7363" y="928688"/>
              <a:ext cx="266700" cy="92075"/>
            </a:xfrm>
            <a:custGeom>
              <a:avLst/>
              <a:gdLst>
                <a:gd name="T0" fmla="*/ 215 w 228"/>
                <a:gd name="T1" fmla="*/ 0 h 79"/>
                <a:gd name="T2" fmla="*/ 12 w 228"/>
                <a:gd name="T3" fmla="*/ 0 h 79"/>
                <a:gd name="T4" fmla="*/ 0 w 228"/>
                <a:gd name="T5" fmla="*/ 13 h 79"/>
                <a:gd name="T6" fmla="*/ 0 w 228"/>
                <a:gd name="T7" fmla="*/ 79 h 79"/>
                <a:gd name="T8" fmla="*/ 228 w 228"/>
                <a:gd name="T9" fmla="*/ 79 h 79"/>
                <a:gd name="T10" fmla="*/ 228 w 228"/>
                <a:gd name="T11" fmla="*/ 13 h 79"/>
                <a:gd name="T12" fmla="*/ 215 w 228"/>
                <a:gd name="T13" fmla="*/ 0 h 79"/>
                <a:gd name="T14" fmla="*/ 132 w 228"/>
                <a:gd name="T15" fmla="*/ 55 h 79"/>
                <a:gd name="T16" fmla="*/ 41 w 228"/>
                <a:gd name="T17" fmla="*/ 55 h 79"/>
                <a:gd name="T18" fmla="*/ 41 w 228"/>
                <a:gd name="T19" fmla="*/ 32 h 79"/>
                <a:gd name="T20" fmla="*/ 132 w 228"/>
                <a:gd name="T21" fmla="*/ 32 h 79"/>
                <a:gd name="T22" fmla="*/ 132 w 228"/>
                <a:gd name="T23" fmla="*/ 55 h 79"/>
                <a:gd name="T24" fmla="*/ 167 w 228"/>
                <a:gd name="T25" fmla="*/ 62 h 79"/>
                <a:gd name="T26" fmla="*/ 148 w 228"/>
                <a:gd name="T27" fmla="*/ 43 h 79"/>
                <a:gd name="T28" fmla="*/ 167 w 228"/>
                <a:gd name="T29" fmla="*/ 24 h 79"/>
                <a:gd name="T30" fmla="*/ 186 w 228"/>
                <a:gd name="T31" fmla="*/ 43 h 79"/>
                <a:gd name="T32" fmla="*/ 167 w 228"/>
                <a:gd name="T33" fmla="*/ 6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" h="79">
                  <a:moveTo>
                    <a:pt x="21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28" y="79"/>
                    <a:pt x="228" y="79"/>
                    <a:pt x="228" y="79"/>
                  </a:cubicBezTo>
                  <a:cubicBezTo>
                    <a:pt x="228" y="13"/>
                    <a:pt x="228" y="13"/>
                    <a:pt x="228" y="13"/>
                  </a:cubicBezTo>
                  <a:cubicBezTo>
                    <a:pt x="228" y="6"/>
                    <a:pt x="222" y="0"/>
                    <a:pt x="215" y="0"/>
                  </a:cubicBezTo>
                  <a:close/>
                  <a:moveTo>
                    <a:pt x="132" y="55"/>
                  </a:moveTo>
                  <a:cubicBezTo>
                    <a:pt x="41" y="55"/>
                    <a:pt x="41" y="55"/>
                    <a:pt x="41" y="55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132" y="32"/>
                    <a:pt x="132" y="32"/>
                    <a:pt x="132" y="32"/>
                  </a:cubicBezTo>
                  <a:lnTo>
                    <a:pt x="132" y="55"/>
                  </a:lnTo>
                  <a:close/>
                  <a:moveTo>
                    <a:pt x="167" y="62"/>
                  </a:moveTo>
                  <a:cubicBezTo>
                    <a:pt x="156" y="62"/>
                    <a:pt x="148" y="53"/>
                    <a:pt x="148" y="43"/>
                  </a:cubicBezTo>
                  <a:cubicBezTo>
                    <a:pt x="148" y="32"/>
                    <a:pt x="156" y="24"/>
                    <a:pt x="167" y="24"/>
                  </a:cubicBezTo>
                  <a:cubicBezTo>
                    <a:pt x="177" y="24"/>
                    <a:pt x="186" y="32"/>
                    <a:pt x="186" y="43"/>
                  </a:cubicBezTo>
                  <a:cubicBezTo>
                    <a:pt x="186" y="53"/>
                    <a:pt x="177" y="62"/>
                    <a:pt x="167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1" name="Freeform 715">
              <a:extLst>
                <a:ext uri="{FF2B5EF4-FFF2-40B4-BE49-F238E27FC236}">
                  <a16:creationId xmlns:a16="http://schemas.microsoft.com/office/drawing/2014/main" id="{D247B038-544D-4252-A5A1-E238016350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0575" y="1112838"/>
              <a:ext cx="222250" cy="428625"/>
            </a:xfrm>
            <a:custGeom>
              <a:avLst/>
              <a:gdLst>
                <a:gd name="T0" fmla="*/ 0 w 190"/>
                <a:gd name="T1" fmla="*/ 355 h 366"/>
                <a:gd name="T2" fmla="*/ 11 w 190"/>
                <a:gd name="T3" fmla="*/ 366 h 366"/>
                <a:gd name="T4" fmla="*/ 179 w 190"/>
                <a:gd name="T5" fmla="*/ 366 h 366"/>
                <a:gd name="T6" fmla="*/ 190 w 190"/>
                <a:gd name="T7" fmla="*/ 355 h 366"/>
                <a:gd name="T8" fmla="*/ 190 w 190"/>
                <a:gd name="T9" fmla="*/ 0 h 366"/>
                <a:gd name="T10" fmla="*/ 0 w 190"/>
                <a:gd name="T11" fmla="*/ 0 h 366"/>
                <a:gd name="T12" fmla="*/ 0 w 190"/>
                <a:gd name="T13" fmla="*/ 355 h 366"/>
                <a:gd name="T14" fmla="*/ 95 w 190"/>
                <a:gd name="T15" fmla="*/ 348 h 366"/>
                <a:gd name="T16" fmla="*/ 74 w 190"/>
                <a:gd name="T17" fmla="*/ 327 h 366"/>
                <a:gd name="T18" fmla="*/ 95 w 190"/>
                <a:gd name="T19" fmla="*/ 307 h 366"/>
                <a:gd name="T20" fmla="*/ 116 w 190"/>
                <a:gd name="T21" fmla="*/ 327 h 366"/>
                <a:gd name="T22" fmla="*/ 95 w 190"/>
                <a:gd name="T23" fmla="*/ 348 h 366"/>
                <a:gd name="T24" fmla="*/ 86 w 190"/>
                <a:gd name="T25" fmla="*/ 286 h 366"/>
                <a:gd name="T26" fmla="*/ 95 w 190"/>
                <a:gd name="T27" fmla="*/ 277 h 366"/>
                <a:gd name="T28" fmla="*/ 104 w 190"/>
                <a:gd name="T29" fmla="*/ 286 h 366"/>
                <a:gd name="T30" fmla="*/ 95 w 190"/>
                <a:gd name="T31" fmla="*/ 295 h 366"/>
                <a:gd name="T32" fmla="*/ 86 w 190"/>
                <a:gd name="T33" fmla="*/ 286 h 366"/>
                <a:gd name="T34" fmla="*/ 35 w 190"/>
                <a:gd name="T35" fmla="*/ 14 h 366"/>
                <a:gd name="T36" fmla="*/ 155 w 190"/>
                <a:gd name="T37" fmla="*/ 14 h 366"/>
                <a:gd name="T38" fmla="*/ 155 w 190"/>
                <a:gd name="T39" fmla="*/ 39 h 366"/>
                <a:gd name="T40" fmla="*/ 35 w 190"/>
                <a:gd name="T41" fmla="*/ 39 h 366"/>
                <a:gd name="T42" fmla="*/ 35 w 190"/>
                <a:gd name="T43" fmla="*/ 14 h 366"/>
                <a:gd name="T44" fmla="*/ 35 w 190"/>
                <a:gd name="T45" fmla="*/ 50 h 366"/>
                <a:gd name="T46" fmla="*/ 155 w 190"/>
                <a:gd name="T47" fmla="*/ 50 h 366"/>
                <a:gd name="T48" fmla="*/ 155 w 190"/>
                <a:gd name="T49" fmla="*/ 75 h 366"/>
                <a:gd name="T50" fmla="*/ 35 w 190"/>
                <a:gd name="T51" fmla="*/ 75 h 366"/>
                <a:gd name="T52" fmla="*/ 35 w 190"/>
                <a:gd name="T53" fmla="*/ 50 h 366"/>
                <a:gd name="T54" fmla="*/ 35 w 190"/>
                <a:gd name="T55" fmla="*/ 87 h 366"/>
                <a:gd name="T56" fmla="*/ 155 w 190"/>
                <a:gd name="T57" fmla="*/ 87 h 366"/>
                <a:gd name="T58" fmla="*/ 155 w 190"/>
                <a:gd name="T59" fmla="*/ 112 h 366"/>
                <a:gd name="T60" fmla="*/ 35 w 190"/>
                <a:gd name="T61" fmla="*/ 112 h 366"/>
                <a:gd name="T62" fmla="*/ 35 w 190"/>
                <a:gd name="T63" fmla="*/ 87 h 366"/>
                <a:gd name="T64" fmla="*/ 35 w 190"/>
                <a:gd name="T65" fmla="*/ 123 h 366"/>
                <a:gd name="T66" fmla="*/ 155 w 190"/>
                <a:gd name="T67" fmla="*/ 123 h 366"/>
                <a:gd name="T68" fmla="*/ 155 w 190"/>
                <a:gd name="T69" fmla="*/ 148 h 366"/>
                <a:gd name="T70" fmla="*/ 35 w 190"/>
                <a:gd name="T71" fmla="*/ 148 h 366"/>
                <a:gd name="T72" fmla="*/ 35 w 190"/>
                <a:gd name="T73" fmla="*/ 12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0" h="366">
                  <a:moveTo>
                    <a:pt x="0" y="355"/>
                  </a:moveTo>
                  <a:cubicBezTo>
                    <a:pt x="0" y="361"/>
                    <a:pt x="5" y="366"/>
                    <a:pt x="11" y="366"/>
                  </a:cubicBezTo>
                  <a:cubicBezTo>
                    <a:pt x="179" y="366"/>
                    <a:pt x="179" y="366"/>
                    <a:pt x="179" y="366"/>
                  </a:cubicBezTo>
                  <a:cubicBezTo>
                    <a:pt x="185" y="366"/>
                    <a:pt x="190" y="361"/>
                    <a:pt x="190" y="355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55"/>
                  </a:lnTo>
                  <a:close/>
                  <a:moveTo>
                    <a:pt x="95" y="348"/>
                  </a:moveTo>
                  <a:cubicBezTo>
                    <a:pt x="84" y="348"/>
                    <a:pt x="74" y="339"/>
                    <a:pt x="74" y="327"/>
                  </a:cubicBezTo>
                  <a:cubicBezTo>
                    <a:pt x="74" y="316"/>
                    <a:pt x="84" y="307"/>
                    <a:pt x="95" y="307"/>
                  </a:cubicBezTo>
                  <a:cubicBezTo>
                    <a:pt x="107" y="307"/>
                    <a:pt x="116" y="316"/>
                    <a:pt x="116" y="327"/>
                  </a:cubicBezTo>
                  <a:cubicBezTo>
                    <a:pt x="116" y="339"/>
                    <a:pt x="107" y="348"/>
                    <a:pt x="95" y="348"/>
                  </a:cubicBezTo>
                  <a:close/>
                  <a:moveTo>
                    <a:pt x="86" y="286"/>
                  </a:moveTo>
                  <a:cubicBezTo>
                    <a:pt x="86" y="281"/>
                    <a:pt x="90" y="277"/>
                    <a:pt x="95" y="277"/>
                  </a:cubicBezTo>
                  <a:cubicBezTo>
                    <a:pt x="100" y="277"/>
                    <a:pt x="104" y="281"/>
                    <a:pt x="104" y="286"/>
                  </a:cubicBezTo>
                  <a:cubicBezTo>
                    <a:pt x="104" y="291"/>
                    <a:pt x="100" y="295"/>
                    <a:pt x="95" y="295"/>
                  </a:cubicBezTo>
                  <a:cubicBezTo>
                    <a:pt x="90" y="295"/>
                    <a:pt x="86" y="291"/>
                    <a:pt x="86" y="286"/>
                  </a:cubicBezTo>
                  <a:close/>
                  <a:moveTo>
                    <a:pt x="35" y="14"/>
                  </a:moveTo>
                  <a:cubicBezTo>
                    <a:pt x="155" y="14"/>
                    <a:pt x="155" y="14"/>
                    <a:pt x="155" y="14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35" y="39"/>
                    <a:pt x="35" y="39"/>
                    <a:pt x="35" y="39"/>
                  </a:cubicBezTo>
                  <a:lnTo>
                    <a:pt x="35" y="14"/>
                  </a:lnTo>
                  <a:close/>
                  <a:moveTo>
                    <a:pt x="35" y="50"/>
                  </a:moveTo>
                  <a:cubicBezTo>
                    <a:pt x="155" y="50"/>
                    <a:pt x="155" y="50"/>
                    <a:pt x="155" y="50"/>
                  </a:cubicBezTo>
                  <a:cubicBezTo>
                    <a:pt x="155" y="75"/>
                    <a:pt x="155" y="75"/>
                    <a:pt x="155" y="75"/>
                  </a:cubicBezTo>
                  <a:cubicBezTo>
                    <a:pt x="35" y="75"/>
                    <a:pt x="35" y="75"/>
                    <a:pt x="35" y="75"/>
                  </a:cubicBezTo>
                  <a:lnTo>
                    <a:pt x="35" y="50"/>
                  </a:lnTo>
                  <a:close/>
                  <a:moveTo>
                    <a:pt x="35" y="87"/>
                  </a:moveTo>
                  <a:cubicBezTo>
                    <a:pt x="155" y="87"/>
                    <a:pt x="155" y="87"/>
                    <a:pt x="155" y="87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35" y="112"/>
                    <a:pt x="35" y="112"/>
                    <a:pt x="35" y="112"/>
                  </a:cubicBezTo>
                  <a:lnTo>
                    <a:pt x="35" y="87"/>
                  </a:lnTo>
                  <a:close/>
                  <a:moveTo>
                    <a:pt x="35" y="123"/>
                  </a:moveTo>
                  <a:cubicBezTo>
                    <a:pt x="155" y="123"/>
                    <a:pt x="155" y="123"/>
                    <a:pt x="155" y="123"/>
                  </a:cubicBezTo>
                  <a:cubicBezTo>
                    <a:pt x="155" y="148"/>
                    <a:pt x="155" y="148"/>
                    <a:pt x="155" y="148"/>
                  </a:cubicBezTo>
                  <a:cubicBezTo>
                    <a:pt x="35" y="148"/>
                    <a:pt x="35" y="148"/>
                    <a:pt x="35" y="148"/>
                  </a:cubicBezTo>
                  <a:lnTo>
                    <a:pt x="35" y="1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2" name="Freeform 716">
              <a:extLst>
                <a:ext uri="{FF2B5EF4-FFF2-40B4-BE49-F238E27FC236}">
                  <a16:creationId xmlns:a16="http://schemas.microsoft.com/office/drawing/2014/main" id="{1097DF77-9E59-4DC3-A1CF-7835E8BE7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1554163"/>
              <a:ext cx="25400" cy="20637"/>
            </a:xfrm>
            <a:custGeom>
              <a:avLst/>
              <a:gdLst>
                <a:gd name="T0" fmla="*/ 0 w 21"/>
                <a:gd name="T1" fmla="*/ 8 h 18"/>
                <a:gd name="T2" fmla="*/ 11 w 21"/>
                <a:gd name="T3" fmla="*/ 18 h 18"/>
                <a:gd name="T4" fmla="*/ 21 w 21"/>
                <a:gd name="T5" fmla="*/ 8 h 18"/>
                <a:gd name="T6" fmla="*/ 21 w 21"/>
                <a:gd name="T7" fmla="*/ 0 h 18"/>
                <a:gd name="T8" fmla="*/ 0 w 21"/>
                <a:gd name="T9" fmla="*/ 0 h 18"/>
                <a:gd name="T10" fmla="*/ 0 w 21"/>
                <a:gd name="T11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8">
                  <a:moveTo>
                    <a:pt x="0" y="8"/>
                  </a:moveTo>
                  <a:cubicBezTo>
                    <a:pt x="0" y="13"/>
                    <a:pt x="5" y="18"/>
                    <a:pt x="11" y="18"/>
                  </a:cubicBezTo>
                  <a:cubicBezTo>
                    <a:pt x="16" y="18"/>
                    <a:pt x="21" y="13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3" name="Freeform 717">
              <a:extLst>
                <a:ext uri="{FF2B5EF4-FFF2-40B4-BE49-F238E27FC236}">
                  <a16:creationId xmlns:a16="http://schemas.microsoft.com/office/drawing/2014/main" id="{8F66668D-2CE7-4F0E-9D1B-5D5D7FE94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4725" y="1554163"/>
              <a:ext cx="25400" cy="20637"/>
            </a:xfrm>
            <a:custGeom>
              <a:avLst/>
              <a:gdLst>
                <a:gd name="T0" fmla="*/ 0 w 21"/>
                <a:gd name="T1" fmla="*/ 8 h 18"/>
                <a:gd name="T2" fmla="*/ 10 w 21"/>
                <a:gd name="T3" fmla="*/ 18 h 18"/>
                <a:gd name="T4" fmla="*/ 21 w 21"/>
                <a:gd name="T5" fmla="*/ 8 h 18"/>
                <a:gd name="T6" fmla="*/ 21 w 21"/>
                <a:gd name="T7" fmla="*/ 0 h 18"/>
                <a:gd name="T8" fmla="*/ 0 w 21"/>
                <a:gd name="T9" fmla="*/ 0 h 18"/>
                <a:gd name="T10" fmla="*/ 0 w 21"/>
                <a:gd name="T11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8">
                  <a:moveTo>
                    <a:pt x="0" y="8"/>
                  </a:moveTo>
                  <a:cubicBezTo>
                    <a:pt x="0" y="13"/>
                    <a:pt x="5" y="18"/>
                    <a:pt x="10" y="18"/>
                  </a:cubicBezTo>
                  <a:cubicBezTo>
                    <a:pt x="16" y="18"/>
                    <a:pt x="21" y="13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4" name="Freeform 718">
              <a:extLst>
                <a:ext uri="{FF2B5EF4-FFF2-40B4-BE49-F238E27FC236}">
                  <a16:creationId xmlns:a16="http://schemas.microsoft.com/office/drawing/2014/main" id="{66DE03A8-9B8A-40B1-939A-62395A386B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0575" y="1020763"/>
              <a:ext cx="222250" cy="77787"/>
            </a:xfrm>
            <a:custGeom>
              <a:avLst/>
              <a:gdLst>
                <a:gd name="T0" fmla="*/ 179 w 190"/>
                <a:gd name="T1" fmla="*/ 0 h 66"/>
                <a:gd name="T2" fmla="*/ 11 w 190"/>
                <a:gd name="T3" fmla="*/ 0 h 66"/>
                <a:gd name="T4" fmla="*/ 0 w 190"/>
                <a:gd name="T5" fmla="*/ 11 h 66"/>
                <a:gd name="T6" fmla="*/ 0 w 190"/>
                <a:gd name="T7" fmla="*/ 66 h 66"/>
                <a:gd name="T8" fmla="*/ 190 w 190"/>
                <a:gd name="T9" fmla="*/ 66 h 66"/>
                <a:gd name="T10" fmla="*/ 190 w 190"/>
                <a:gd name="T11" fmla="*/ 11 h 66"/>
                <a:gd name="T12" fmla="*/ 179 w 190"/>
                <a:gd name="T13" fmla="*/ 0 h 66"/>
                <a:gd name="T14" fmla="*/ 110 w 190"/>
                <a:gd name="T15" fmla="*/ 46 h 66"/>
                <a:gd name="T16" fmla="*/ 35 w 190"/>
                <a:gd name="T17" fmla="*/ 46 h 66"/>
                <a:gd name="T18" fmla="*/ 35 w 190"/>
                <a:gd name="T19" fmla="*/ 26 h 66"/>
                <a:gd name="T20" fmla="*/ 110 w 190"/>
                <a:gd name="T21" fmla="*/ 26 h 66"/>
                <a:gd name="T22" fmla="*/ 110 w 190"/>
                <a:gd name="T23" fmla="*/ 46 h 66"/>
                <a:gd name="T24" fmla="*/ 139 w 190"/>
                <a:gd name="T25" fmla="*/ 52 h 66"/>
                <a:gd name="T26" fmla="*/ 123 w 190"/>
                <a:gd name="T27" fmla="*/ 36 h 66"/>
                <a:gd name="T28" fmla="*/ 139 w 190"/>
                <a:gd name="T29" fmla="*/ 20 h 66"/>
                <a:gd name="T30" fmla="*/ 155 w 190"/>
                <a:gd name="T31" fmla="*/ 36 h 66"/>
                <a:gd name="T32" fmla="*/ 139 w 190"/>
                <a:gd name="T33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0" h="66">
                  <a:moveTo>
                    <a:pt x="17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90" y="66"/>
                    <a:pt x="190" y="66"/>
                    <a:pt x="190" y="66"/>
                  </a:cubicBezTo>
                  <a:cubicBezTo>
                    <a:pt x="190" y="11"/>
                    <a:pt x="190" y="11"/>
                    <a:pt x="190" y="11"/>
                  </a:cubicBezTo>
                  <a:cubicBezTo>
                    <a:pt x="190" y="5"/>
                    <a:pt x="185" y="0"/>
                    <a:pt x="179" y="0"/>
                  </a:cubicBezTo>
                  <a:close/>
                  <a:moveTo>
                    <a:pt x="110" y="46"/>
                  </a:moveTo>
                  <a:cubicBezTo>
                    <a:pt x="35" y="46"/>
                    <a:pt x="35" y="46"/>
                    <a:pt x="35" y="4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110" y="26"/>
                    <a:pt x="110" y="26"/>
                    <a:pt x="110" y="26"/>
                  </a:cubicBezTo>
                  <a:lnTo>
                    <a:pt x="110" y="46"/>
                  </a:lnTo>
                  <a:close/>
                  <a:moveTo>
                    <a:pt x="139" y="52"/>
                  </a:moveTo>
                  <a:cubicBezTo>
                    <a:pt x="130" y="52"/>
                    <a:pt x="123" y="45"/>
                    <a:pt x="123" y="36"/>
                  </a:cubicBezTo>
                  <a:cubicBezTo>
                    <a:pt x="123" y="27"/>
                    <a:pt x="130" y="20"/>
                    <a:pt x="139" y="20"/>
                  </a:cubicBezTo>
                  <a:cubicBezTo>
                    <a:pt x="148" y="20"/>
                    <a:pt x="155" y="27"/>
                    <a:pt x="155" y="36"/>
                  </a:cubicBezTo>
                  <a:cubicBezTo>
                    <a:pt x="155" y="45"/>
                    <a:pt x="148" y="52"/>
                    <a:pt x="139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1F3C044-8EE6-464D-9054-AD6AB0D6951D}"/>
              </a:ext>
            </a:extLst>
          </p:cNvPr>
          <p:cNvGrpSpPr/>
          <p:nvPr/>
        </p:nvGrpSpPr>
        <p:grpSpPr>
          <a:xfrm>
            <a:off x="8072436" y="2473656"/>
            <a:ext cx="330624" cy="331318"/>
            <a:chOff x="9302751" y="2571750"/>
            <a:chExt cx="757237" cy="758825"/>
          </a:xfrm>
          <a:solidFill>
            <a:schemeClr val="bg1">
              <a:lumMod val="50000"/>
            </a:schemeClr>
          </a:solidFill>
        </p:grpSpPr>
        <p:sp>
          <p:nvSpPr>
            <p:cNvPr id="66" name="Freeform 115">
              <a:extLst>
                <a:ext uri="{FF2B5EF4-FFF2-40B4-BE49-F238E27FC236}">
                  <a16:creationId xmlns:a16="http://schemas.microsoft.com/office/drawing/2014/main" id="{B03303E1-AF6A-4467-9102-316618F46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2763" y="2671763"/>
              <a:ext cx="284163" cy="284163"/>
            </a:xfrm>
            <a:custGeom>
              <a:avLst/>
              <a:gdLst>
                <a:gd name="T0" fmla="*/ 201 w 204"/>
                <a:gd name="T1" fmla="*/ 125 h 204"/>
                <a:gd name="T2" fmla="*/ 204 w 204"/>
                <a:gd name="T3" fmla="*/ 102 h 204"/>
                <a:gd name="T4" fmla="*/ 102 w 204"/>
                <a:gd name="T5" fmla="*/ 0 h 204"/>
                <a:gd name="T6" fmla="*/ 0 w 204"/>
                <a:gd name="T7" fmla="*/ 102 h 204"/>
                <a:gd name="T8" fmla="*/ 102 w 204"/>
                <a:gd name="T9" fmla="*/ 204 h 204"/>
                <a:gd name="T10" fmla="*/ 125 w 204"/>
                <a:gd name="T11" fmla="*/ 201 h 204"/>
                <a:gd name="T12" fmla="*/ 99 w 204"/>
                <a:gd name="T13" fmla="*/ 135 h 204"/>
                <a:gd name="T14" fmla="*/ 74 w 204"/>
                <a:gd name="T15" fmla="*/ 73 h 204"/>
                <a:gd name="T16" fmla="*/ 136 w 204"/>
                <a:gd name="T17" fmla="*/ 98 h 204"/>
                <a:gd name="T18" fmla="*/ 201 w 204"/>
                <a:gd name="T19" fmla="*/ 12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204">
                  <a:moveTo>
                    <a:pt x="201" y="125"/>
                  </a:moveTo>
                  <a:cubicBezTo>
                    <a:pt x="203" y="118"/>
                    <a:pt x="204" y="110"/>
                    <a:pt x="204" y="102"/>
                  </a:cubicBezTo>
                  <a:cubicBezTo>
                    <a:pt x="204" y="46"/>
                    <a:pt x="158" y="0"/>
                    <a:pt x="102" y="0"/>
                  </a:cubicBezTo>
                  <a:cubicBezTo>
                    <a:pt x="45" y="0"/>
                    <a:pt x="0" y="46"/>
                    <a:pt x="0" y="102"/>
                  </a:cubicBezTo>
                  <a:cubicBezTo>
                    <a:pt x="0" y="159"/>
                    <a:pt x="45" y="204"/>
                    <a:pt x="102" y="204"/>
                  </a:cubicBezTo>
                  <a:cubicBezTo>
                    <a:pt x="110" y="204"/>
                    <a:pt x="118" y="203"/>
                    <a:pt x="125" y="201"/>
                  </a:cubicBezTo>
                  <a:cubicBezTo>
                    <a:pt x="99" y="135"/>
                    <a:pt x="99" y="135"/>
                    <a:pt x="99" y="135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136" y="98"/>
                    <a:pt x="136" y="98"/>
                    <a:pt x="136" y="98"/>
                  </a:cubicBezTo>
                  <a:lnTo>
                    <a:pt x="201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7" name="Freeform 116">
              <a:extLst>
                <a:ext uri="{FF2B5EF4-FFF2-40B4-BE49-F238E27FC236}">
                  <a16:creationId xmlns:a16="http://schemas.microsoft.com/office/drawing/2014/main" id="{6C175B68-C0A9-4D17-8792-1FA153029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2751" y="2571750"/>
              <a:ext cx="484188" cy="484188"/>
            </a:xfrm>
            <a:custGeom>
              <a:avLst/>
              <a:gdLst>
                <a:gd name="T0" fmla="*/ 174 w 347"/>
                <a:gd name="T1" fmla="*/ 320 h 348"/>
                <a:gd name="T2" fmla="*/ 28 w 347"/>
                <a:gd name="T3" fmla="*/ 174 h 348"/>
                <a:gd name="T4" fmla="*/ 174 w 347"/>
                <a:gd name="T5" fmla="*/ 29 h 348"/>
                <a:gd name="T6" fmla="*/ 319 w 347"/>
                <a:gd name="T7" fmla="*/ 174 h 348"/>
                <a:gd name="T8" fmla="*/ 314 w 347"/>
                <a:gd name="T9" fmla="*/ 214 h 348"/>
                <a:gd name="T10" fmla="*/ 340 w 347"/>
                <a:gd name="T11" fmla="*/ 225 h 348"/>
                <a:gd name="T12" fmla="*/ 347 w 347"/>
                <a:gd name="T13" fmla="*/ 174 h 348"/>
                <a:gd name="T14" fmla="*/ 174 w 347"/>
                <a:gd name="T15" fmla="*/ 0 h 348"/>
                <a:gd name="T16" fmla="*/ 0 w 347"/>
                <a:gd name="T17" fmla="*/ 174 h 348"/>
                <a:gd name="T18" fmla="*/ 174 w 347"/>
                <a:gd name="T19" fmla="*/ 348 h 348"/>
                <a:gd name="T20" fmla="*/ 224 w 347"/>
                <a:gd name="T21" fmla="*/ 340 h 348"/>
                <a:gd name="T22" fmla="*/ 214 w 347"/>
                <a:gd name="T23" fmla="*/ 314 h 348"/>
                <a:gd name="T24" fmla="*/ 174 w 347"/>
                <a:gd name="T25" fmla="*/ 32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7" h="348">
                  <a:moveTo>
                    <a:pt x="174" y="320"/>
                  </a:moveTo>
                  <a:cubicBezTo>
                    <a:pt x="93" y="320"/>
                    <a:pt x="28" y="254"/>
                    <a:pt x="28" y="174"/>
                  </a:cubicBezTo>
                  <a:cubicBezTo>
                    <a:pt x="28" y="94"/>
                    <a:pt x="93" y="29"/>
                    <a:pt x="174" y="29"/>
                  </a:cubicBezTo>
                  <a:cubicBezTo>
                    <a:pt x="254" y="29"/>
                    <a:pt x="319" y="94"/>
                    <a:pt x="319" y="174"/>
                  </a:cubicBezTo>
                  <a:cubicBezTo>
                    <a:pt x="319" y="188"/>
                    <a:pt x="317" y="201"/>
                    <a:pt x="314" y="214"/>
                  </a:cubicBezTo>
                  <a:cubicBezTo>
                    <a:pt x="340" y="225"/>
                    <a:pt x="340" y="225"/>
                    <a:pt x="340" y="225"/>
                  </a:cubicBezTo>
                  <a:cubicBezTo>
                    <a:pt x="345" y="209"/>
                    <a:pt x="347" y="192"/>
                    <a:pt x="347" y="174"/>
                  </a:cubicBezTo>
                  <a:cubicBezTo>
                    <a:pt x="347" y="78"/>
                    <a:pt x="269" y="0"/>
                    <a:pt x="174" y="0"/>
                  </a:cubicBezTo>
                  <a:cubicBezTo>
                    <a:pt x="78" y="0"/>
                    <a:pt x="0" y="78"/>
                    <a:pt x="0" y="174"/>
                  </a:cubicBezTo>
                  <a:cubicBezTo>
                    <a:pt x="0" y="270"/>
                    <a:pt x="78" y="348"/>
                    <a:pt x="174" y="348"/>
                  </a:cubicBezTo>
                  <a:cubicBezTo>
                    <a:pt x="191" y="348"/>
                    <a:pt x="208" y="345"/>
                    <a:pt x="224" y="340"/>
                  </a:cubicBezTo>
                  <a:cubicBezTo>
                    <a:pt x="214" y="314"/>
                    <a:pt x="214" y="314"/>
                    <a:pt x="214" y="314"/>
                  </a:cubicBezTo>
                  <a:cubicBezTo>
                    <a:pt x="201" y="318"/>
                    <a:pt x="187" y="320"/>
                    <a:pt x="174" y="3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8" name="Freeform 117">
              <a:extLst>
                <a:ext uri="{FF2B5EF4-FFF2-40B4-BE49-F238E27FC236}">
                  <a16:creationId xmlns:a16="http://schemas.microsoft.com/office/drawing/2014/main" id="{E9ACDA8F-F38D-4FA7-A36F-DC7614C88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7388" y="2844800"/>
              <a:ext cx="482600" cy="485775"/>
            </a:xfrm>
            <a:custGeom>
              <a:avLst/>
              <a:gdLst>
                <a:gd name="T0" fmla="*/ 304 w 304"/>
                <a:gd name="T1" fmla="*/ 126 h 306"/>
                <a:gd name="T2" fmla="*/ 0 w 304"/>
                <a:gd name="T3" fmla="*/ 0 h 306"/>
                <a:gd name="T4" fmla="*/ 123 w 304"/>
                <a:gd name="T5" fmla="*/ 306 h 306"/>
                <a:gd name="T6" fmla="*/ 158 w 304"/>
                <a:gd name="T7" fmla="*/ 187 h 306"/>
                <a:gd name="T8" fmla="*/ 239 w 304"/>
                <a:gd name="T9" fmla="*/ 268 h 306"/>
                <a:gd name="T10" fmla="*/ 266 w 304"/>
                <a:gd name="T11" fmla="*/ 240 h 306"/>
                <a:gd name="T12" fmla="*/ 185 w 304"/>
                <a:gd name="T13" fmla="*/ 160 h 306"/>
                <a:gd name="T14" fmla="*/ 304 w 304"/>
                <a:gd name="T15" fmla="*/ 12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306">
                  <a:moveTo>
                    <a:pt x="304" y="126"/>
                  </a:moveTo>
                  <a:lnTo>
                    <a:pt x="0" y="0"/>
                  </a:lnTo>
                  <a:lnTo>
                    <a:pt x="123" y="306"/>
                  </a:lnTo>
                  <a:lnTo>
                    <a:pt x="158" y="187"/>
                  </a:lnTo>
                  <a:lnTo>
                    <a:pt x="239" y="268"/>
                  </a:lnTo>
                  <a:lnTo>
                    <a:pt x="266" y="240"/>
                  </a:lnTo>
                  <a:lnTo>
                    <a:pt x="185" y="160"/>
                  </a:lnTo>
                  <a:lnTo>
                    <a:pt x="304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0A54B551-9D5D-4DA7-AE7A-0CB1EB071897}"/>
              </a:ext>
            </a:extLst>
          </p:cNvPr>
          <p:cNvSpPr txBox="1"/>
          <p:nvPr/>
        </p:nvSpPr>
        <p:spPr>
          <a:xfrm>
            <a:off x="7784077" y="4825275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2E65B33-1125-4F56-9974-5AFD2E89DA28}"/>
              </a:ext>
            </a:extLst>
          </p:cNvPr>
          <p:cNvGrpSpPr/>
          <p:nvPr/>
        </p:nvGrpSpPr>
        <p:grpSpPr>
          <a:xfrm>
            <a:off x="4362449" y="4738985"/>
            <a:ext cx="4576237" cy="1964235"/>
            <a:chOff x="4362449" y="4738985"/>
            <a:chExt cx="4576237" cy="1964235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C0B62BC-FA29-4061-BF12-502AABDEB997}"/>
                </a:ext>
              </a:extLst>
            </p:cNvPr>
            <p:cNvSpPr/>
            <p:nvPr/>
          </p:nvSpPr>
          <p:spPr>
            <a:xfrm>
              <a:off x="5660231" y="4888708"/>
              <a:ext cx="1021556" cy="1814512"/>
            </a:xfrm>
            <a:custGeom>
              <a:avLst/>
              <a:gdLst>
                <a:gd name="connsiteX0" fmla="*/ 0 w 4345781"/>
                <a:gd name="connsiteY0" fmla="*/ 0 h 1750219"/>
                <a:gd name="connsiteX1" fmla="*/ 1083469 w 4345781"/>
                <a:gd name="connsiteY1" fmla="*/ 0 h 1750219"/>
                <a:gd name="connsiteX2" fmla="*/ 1290638 w 4345781"/>
                <a:gd name="connsiteY2" fmla="*/ 100013 h 1750219"/>
                <a:gd name="connsiteX3" fmla="*/ 2078831 w 4345781"/>
                <a:gd name="connsiteY3" fmla="*/ 983457 h 1750219"/>
                <a:gd name="connsiteX4" fmla="*/ 2255044 w 4345781"/>
                <a:gd name="connsiteY4" fmla="*/ 1062038 h 1750219"/>
                <a:gd name="connsiteX5" fmla="*/ 2278856 w 4345781"/>
                <a:gd name="connsiteY5" fmla="*/ 1750219 h 1750219"/>
                <a:gd name="connsiteX6" fmla="*/ 2319338 w 4345781"/>
                <a:gd name="connsiteY6" fmla="*/ 1057275 h 1750219"/>
                <a:gd name="connsiteX7" fmla="*/ 2521744 w 4345781"/>
                <a:gd name="connsiteY7" fmla="*/ 959644 h 1750219"/>
                <a:gd name="connsiteX8" fmla="*/ 3340894 w 4345781"/>
                <a:gd name="connsiteY8" fmla="*/ 2382 h 1750219"/>
                <a:gd name="connsiteX9" fmla="*/ 4345781 w 4345781"/>
                <a:gd name="connsiteY9" fmla="*/ 2382 h 1750219"/>
                <a:gd name="connsiteX0" fmla="*/ 0 w 4345781"/>
                <a:gd name="connsiteY0" fmla="*/ 226 h 1750445"/>
                <a:gd name="connsiteX1" fmla="*/ 1083469 w 4345781"/>
                <a:gd name="connsiteY1" fmla="*/ 226 h 1750445"/>
                <a:gd name="connsiteX2" fmla="*/ 1290638 w 4345781"/>
                <a:gd name="connsiteY2" fmla="*/ 100239 h 1750445"/>
                <a:gd name="connsiteX3" fmla="*/ 2078831 w 4345781"/>
                <a:gd name="connsiteY3" fmla="*/ 983683 h 1750445"/>
                <a:gd name="connsiteX4" fmla="*/ 2255044 w 4345781"/>
                <a:gd name="connsiteY4" fmla="*/ 1062264 h 1750445"/>
                <a:gd name="connsiteX5" fmla="*/ 2278856 w 4345781"/>
                <a:gd name="connsiteY5" fmla="*/ 1750445 h 1750445"/>
                <a:gd name="connsiteX6" fmla="*/ 2319338 w 4345781"/>
                <a:gd name="connsiteY6" fmla="*/ 1057501 h 1750445"/>
                <a:gd name="connsiteX7" fmla="*/ 2521744 w 4345781"/>
                <a:gd name="connsiteY7" fmla="*/ 959870 h 1750445"/>
                <a:gd name="connsiteX8" fmla="*/ 3340894 w 4345781"/>
                <a:gd name="connsiteY8" fmla="*/ 2608 h 1750445"/>
                <a:gd name="connsiteX9" fmla="*/ 4345781 w 4345781"/>
                <a:gd name="connsiteY9" fmla="*/ 2608 h 1750445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21744 w 4345781"/>
                <a:gd name="connsiteY7" fmla="*/ 959912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57550 w 4345781"/>
                <a:gd name="connsiteY8" fmla="*/ 116950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9525 h 1747838"/>
                <a:gd name="connsiteX1" fmla="*/ 1083469 w 4345781"/>
                <a:gd name="connsiteY1" fmla="*/ 9525 h 1747838"/>
                <a:gd name="connsiteX2" fmla="*/ 1290638 w 4345781"/>
                <a:gd name="connsiteY2" fmla="*/ 109538 h 1747838"/>
                <a:gd name="connsiteX3" fmla="*/ 2083593 w 4345781"/>
                <a:gd name="connsiteY3" fmla="*/ 988220 h 1747838"/>
                <a:gd name="connsiteX4" fmla="*/ 2255044 w 4345781"/>
                <a:gd name="connsiteY4" fmla="*/ 1071563 h 1747838"/>
                <a:gd name="connsiteX5" fmla="*/ 2290762 w 4345781"/>
                <a:gd name="connsiteY5" fmla="*/ 1747838 h 1747838"/>
                <a:gd name="connsiteX6" fmla="*/ 2319338 w 4345781"/>
                <a:gd name="connsiteY6" fmla="*/ 1066800 h 1747838"/>
                <a:gd name="connsiteX7" fmla="*/ 2519363 w 4345781"/>
                <a:gd name="connsiteY7" fmla="*/ 983456 h 1747838"/>
                <a:gd name="connsiteX8" fmla="*/ 3269457 w 4345781"/>
                <a:gd name="connsiteY8" fmla="*/ 121444 h 1747838"/>
                <a:gd name="connsiteX9" fmla="*/ 3402807 w 4345781"/>
                <a:gd name="connsiteY9" fmla="*/ 0 h 1747838"/>
                <a:gd name="connsiteX10" fmla="*/ 4345781 w 4345781"/>
                <a:gd name="connsiteY10" fmla="*/ 11907 h 1747838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290638 w 4345781"/>
                <a:gd name="connsiteY1" fmla="*/ 102395 h 1969295"/>
                <a:gd name="connsiteX2" fmla="*/ 2083593 w 4345781"/>
                <a:gd name="connsiteY2" fmla="*/ 981077 h 1969295"/>
                <a:gd name="connsiteX3" fmla="*/ 2255044 w 4345781"/>
                <a:gd name="connsiteY3" fmla="*/ 1064420 h 1969295"/>
                <a:gd name="connsiteX4" fmla="*/ 2293143 w 4345781"/>
                <a:gd name="connsiteY4" fmla="*/ 1969295 h 1969295"/>
                <a:gd name="connsiteX5" fmla="*/ 2319338 w 4345781"/>
                <a:gd name="connsiteY5" fmla="*/ 1059657 h 1969295"/>
                <a:gd name="connsiteX6" fmla="*/ 2519363 w 4345781"/>
                <a:gd name="connsiteY6" fmla="*/ 976313 h 1969295"/>
                <a:gd name="connsiteX7" fmla="*/ 3271838 w 4345781"/>
                <a:gd name="connsiteY7" fmla="*/ 111920 h 1969295"/>
                <a:gd name="connsiteX8" fmla="*/ 3402807 w 4345781"/>
                <a:gd name="connsiteY8" fmla="*/ 0 h 1969295"/>
                <a:gd name="connsiteX9" fmla="*/ 4345781 w 4345781"/>
                <a:gd name="connsiteY9" fmla="*/ 4764 h 1969295"/>
                <a:gd name="connsiteX0" fmla="*/ 0 w 3055143"/>
                <a:gd name="connsiteY0" fmla="*/ 102395 h 1969295"/>
                <a:gd name="connsiteX1" fmla="*/ 792955 w 3055143"/>
                <a:gd name="connsiteY1" fmla="*/ 981077 h 1969295"/>
                <a:gd name="connsiteX2" fmla="*/ 964406 w 3055143"/>
                <a:gd name="connsiteY2" fmla="*/ 1064420 h 1969295"/>
                <a:gd name="connsiteX3" fmla="*/ 1002505 w 3055143"/>
                <a:gd name="connsiteY3" fmla="*/ 1969295 h 1969295"/>
                <a:gd name="connsiteX4" fmla="*/ 1028700 w 3055143"/>
                <a:gd name="connsiteY4" fmla="*/ 1059657 h 1969295"/>
                <a:gd name="connsiteX5" fmla="*/ 1228725 w 3055143"/>
                <a:gd name="connsiteY5" fmla="*/ 976313 h 1969295"/>
                <a:gd name="connsiteX6" fmla="*/ 1981200 w 3055143"/>
                <a:gd name="connsiteY6" fmla="*/ 111920 h 1969295"/>
                <a:gd name="connsiteX7" fmla="*/ 2112169 w 3055143"/>
                <a:gd name="connsiteY7" fmla="*/ 0 h 1969295"/>
                <a:gd name="connsiteX8" fmla="*/ 3055143 w 3055143"/>
                <a:gd name="connsiteY8" fmla="*/ 4764 h 1969295"/>
                <a:gd name="connsiteX0" fmla="*/ 0 w 2112169"/>
                <a:gd name="connsiteY0" fmla="*/ 102395 h 1969295"/>
                <a:gd name="connsiteX1" fmla="*/ 792955 w 2112169"/>
                <a:gd name="connsiteY1" fmla="*/ 981077 h 1969295"/>
                <a:gd name="connsiteX2" fmla="*/ 964406 w 2112169"/>
                <a:gd name="connsiteY2" fmla="*/ 1064420 h 1969295"/>
                <a:gd name="connsiteX3" fmla="*/ 1002505 w 2112169"/>
                <a:gd name="connsiteY3" fmla="*/ 1969295 h 1969295"/>
                <a:gd name="connsiteX4" fmla="*/ 1028700 w 2112169"/>
                <a:gd name="connsiteY4" fmla="*/ 1059657 h 1969295"/>
                <a:gd name="connsiteX5" fmla="*/ 1228725 w 2112169"/>
                <a:gd name="connsiteY5" fmla="*/ 976313 h 1969295"/>
                <a:gd name="connsiteX6" fmla="*/ 1981200 w 2112169"/>
                <a:gd name="connsiteY6" fmla="*/ 111920 h 1969295"/>
                <a:gd name="connsiteX7" fmla="*/ 2112169 w 2112169"/>
                <a:gd name="connsiteY7" fmla="*/ 0 h 1969295"/>
                <a:gd name="connsiteX0" fmla="*/ 0 w 1981202"/>
                <a:gd name="connsiteY0" fmla="*/ 0 h 1866900"/>
                <a:gd name="connsiteX1" fmla="*/ 792955 w 1981202"/>
                <a:gd name="connsiteY1" fmla="*/ 878682 h 1866900"/>
                <a:gd name="connsiteX2" fmla="*/ 964406 w 1981202"/>
                <a:gd name="connsiteY2" fmla="*/ 962025 h 1866900"/>
                <a:gd name="connsiteX3" fmla="*/ 1002505 w 1981202"/>
                <a:gd name="connsiteY3" fmla="*/ 1866900 h 1866900"/>
                <a:gd name="connsiteX4" fmla="*/ 1028700 w 1981202"/>
                <a:gd name="connsiteY4" fmla="*/ 957262 h 1866900"/>
                <a:gd name="connsiteX5" fmla="*/ 1228725 w 1981202"/>
                <a:gd name="connsiteY5" fmla="*/ 873918 h 1866900"/>
                <a:gd name="connsiteX6" fmla="*/ 1981200 w 1981202"/>
                <a:gd name="connsiteY6" fmla="*/ 9525 h 1866900"/>
                <a:gd name="connsiteX0" fmla="*/ 0 w 1976439"/>
                <a:gd name="connsiteY0" fmla="*/ 0 h 1866900"/>
                <a:gd name="connsiteX1" fmla="*/ 792955 w 1976439"/>
                <a:gd name="connsiteY1" fmla="*/ 878682 h 1866900"/>
                <a:gd name="connsiteX2" fmla="*/ 964406 w 1976439"/>
                <a:gd name="connsiteY2" fmla="*/ 962025 h 1866900"/>
                <a:gd name="connsiteX3" fmla="*/ 1002505 w 1976439"/>
                <a:gd name="connsiteY3" fmla="*/ 1866900 h 1866900"/>
                <a:gd name="connsiteX4" fmla="*/ 1028700 w 1976439"/>
                <a:gd name="connsiteY4" fmla="*/ 957262 h 1866900"/>
                <a:gd name="connsiteX5" fmla="*/ 1228725 w 1976439"/>
                <a:gd name="connsiteY5" fmla="*/ 873918 h 1866900"/>
                <a:gd name="connsiteX6" fmla="*/ 1976437 w 1976439"/>
                <a:gd name="connsiteY6" fmla="*/ 40481 h 1866900"/>
                <a:gd name="connsiteX0" fmla="*/ 0 w 1228725"/>
                <a:gd name="connsiteY0" fmla="*/ 0 h 1866900"/>
                <a:gd name="connsiteX1" fmla="*/ 792955 w 1228725"/>
                <a:gd name="connsiteY1" fmla="*/ 878682 h 1866900"/>
                <a:gd name="connsiteX2" fmla="*/ 964406 w 1228725"/>
                <a:gd name="connsiteY2" fmla="*/ 962025 h 1866900"/>
                <a:gd name="connsiteX3" fmla="*/ 1002505 w 1228725"/>
                <a:gd name="connsiteY3" fmla="*/ 1866900 h 1866900"/>
                <a:gd name="connsiteX4" fmla="*/ 1028700 w 1228725"/>
                <a:gd name="connsiteY4" fmla="*/ 957262 h 1866900"/>
                <a:gd name="connsiteX5" fmla="*/ 1228725 w 1228725"/>
                <a:gd name="connsiteY5" fmla="*/ 873918 h 1866900"/>
                <a:gd name="connsiteX0" fmla="*/ 0 w 1028700"/>
                <a:gd name="connsiteY0" fmla="*/ 0 h 1866900"/>
                <a:gd name="connsiteX1" fmla="*/ 792955 w 1028700"/>
                <a:gd name="connsiteY1" fmla="*/ 878682 h 1866900"/>
                <a:gd name="connsiteX2" fmla="*/ 964406 w 1028700"/>
                <a:gd name="connsiteY2" fmla="*/ 962025 h 1866900"/>
                <a:gd name="connsiteX3" fmla="*/ 1002505 w 1028700"/>
                <a:gd name="connsiteY3" fmla="*/ 1866900 h 1866900"/>
                <a:gd name="connsiteX4" fmla="*/ 1028700 w 1028700"/>
                <a:gd name="connsiteY4" fmla="*/ 957262 h 1866900"/>
                <a:gd name="connsiteX0" fmla="*/ 0 w 1021556"/>
                <a:gd name="connsiteY0" fmla="*/ 0 h 1814512"/>
                <a:gd name="connsiteX1" fmla="*/ 785811 w 1021556"/>
                <a:gd name="connsiteY1" fmla="*/ 826294 h 1814512"/>
                <a:gd name="connsiteX2" fmla="*/ 957262 w 1021556"/>
                <a:gd name="connsiteY2" fmla="*/ 909637 h 1814512"/>
                <a:gd name="connsiteX3" fmla="*/ 995361 w 1021556"/>
                <a:gd name="connsiteY3" fmla="*/ 1814512 h 1814512"/>
                <a:gd name="connsiteX4" fmla="*/ 1021556 w 1021556"/>
                <a:gd name="connsiteY4" fmla="*/ 904874 h 1814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1556" h="1814512">
                  <a:moveTo>
                    <a:pt x="0" y="0"/>
                  </a:moveTo>
                  <a:cubicBezTo>
                    <a:pt x="53180" y="732631"/>
                    <a:pt x="584993" y="779463"/>
                    <a:pt x="785811" y="826294"/>
                  </a:cubicBezTo>
                  <a:cubicBezTo>
                    <a:pt x="959642" y="854075"/>
                    <a:pt x="942974" y="896143"/>
                    <a:pt x="957262" y="909637"/>
                  </a:cubicBezTo>
                  <a:cubicBezTo>
                    <a:pt x="1005681" y="1277937"/>
                    <a:pt x="982661" y="1512887"/>
                    <a:pt x="995361" y="1814512"/>
                  </a:cubicBezTo>
                  <a:cubicBezTo>
                    <a:pt x="1004886" y="1587499"/>
                    <a:pt x="985837" y="1127125"/>
                    <a:pt x="1021556" y="904874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6B3FBAB-F9B1-49D4-904C-57BFF620A360}"/>
                </a:ext>
              </a:extLst>
            </p:cNvPr>
            <p:cNvSpPr/>
            <p:nvPr/>
          </p:nvSpPr>
          <p:spPr>
            <a:xfrm>
              <a:off x="4362449" y="4738985"/>
              <a:ext cx="1304926" cy="234950"/>
            </a:xfrm>
            <a:custGeom>
              <a:avLst/>
              <a:gdLst>
                <a:gd name="connsiteX0" fmla="*/ 0 w 1270000"/>
                <a:gd name="connsiteY0" fmla="*/ 0 h 234950"/>
                <a:gd name="connsiteX1" fmla="*/ 990600 w 1270000"/>
                <a:gd name="connsiteY1" fmla="*/ 0 h 234950"/>
                <a:gd name="connsiteX2" fmla="*/ 1270000 w 1270000"/>
                <a:gd name="connsiteY2" fmla="*/ 234950 h 234950"/>
                <a:gd name="connsiteX0" fmla="*/ 0 w 1256196"/>
                <a:gd name="connsiteY0" fmla="*/ 0 h 234950"/>
                <a:gd name="connsiteX1" fmla="*/ 990600 w 1256196"/>
                <a:gd name="connsiteY1" fmla="*/ 0 h 234950"/>
                <a:gd name="connsiteX2" fmla="*/ 1256196 w 1256196"/>
                <a:gd name="connsiteY2" fmla="*/ 234950 h 234950"/>
                <a:gd name="connsiteX0" fmla="*/ 0 w 1259396"/>
                <a:gd name="connsiteY0" fmla="*/ 0 h 234950"/>
                <a:gd name="connsiteX1" fmla="*/ 990600 w 1259396"/>
                <a:gd name="connsiteY1" fmla="*/ 0 h 234950"/>
                <a:gd name="connsiteX2" fmla="*/ 1256196 w 1259396"/>
                <a:gd name="connsiteY2" fmla="*/ 234950 h 234950"/>
                <a:gd name="connsiteX0" fmla="*/ 0 w 1265031"/>
                <a:gd name="connsiteY0" fmla="*/ 4345 h 239295"/>
                <a:gd name="connsiteX1" fmla="*/ 990600 w 1265031"/>
                <a:gd name="connsiteY1" fmla="*/ 4345 h 239295"/>
                <a:gd name="connsiteX2" fmla="*/ 1256196 w 1265031"/>
                <a:gd name="connsiteY2" fmla="*/ 239295 h 239295"/>
                <a:gd name="connsiteX0" fmla="*/ 0 w 1271371"/>
                <a:gd name="connsiteY0" fmla="*/ 4345 h 239295"/>
                <a:gd name="connsiteX1" fmla="*/ 990600 w 1271371"/>
                <a:gd name="connsiteY1" fmla="*/ 4345 h 239295"/>
                <a:gd name="connsiteX2" fmla="*/ 1263099 w 1271371"/>
                <a:gd name="connsiteY2" fmla="*/ 239295 h 239295"/>
                <a:gd name="connsiteX0" fmla="*/ 0 w 1263099"/>
                <a:gd name="connsiteY0" fmla="*/ 3478 h 238428"/>
                <a:gd name="connsiteX1" fmla="*/ 990600 w 1263099"/>
                <a:gd name="connsiteY1" fmla="*/ 3478 h 238428"/>
                <a:gd name="connsiteX2" fmla="*/ 1263099 w 1263099"/>
                <a:gd name="connsiteY2" fmla="*/ 238428 h 238428"/>
                <a:gd name="connsiteX0" fmla="*/ 0 w 1265399"/>
                <a:gd name="connsiteY0" fmla="*/ 3478 h 238428"/>
                <a:gd name="connsiteX1" fmla="*/ 990600 w 1265399"/>
                <a:gd name="connsiteY1" fmla="*/ 3478 h 238428"/>
                <a:gd name="connsiteX2" fmla="*/ 1265399 w 1265399"/>
                <a:gd name="connsiteY2" fmla="*/ 238428 h 238428"/>
                <a:gd name="connsiteX0" fmla="*/ 0 w 1265399"/>
                <a:gd name="connsiteY0" fmla="*/ 0 h 234950"/>
                <a:gd name="connsiteX1" fmla="*/ 990600 w 1265399"/>
                <a:gd name="connsiteY1" fmla="*/ 0 h 234950"/>
                <a:gd name="connsiteX2" fmla="*/ 1265399 w 1265399"/>
                <a:gd name="connsiteY2" fmla="*/ 23495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5399" h="234950">
                  <a:moveTo>
                    <a:pt x="0" y="0"/>
                  </a:moveTo>
                  <a:lnTo>
                    <a:pt x="990600" y="0"/>
                  </a:lnTo>
                  <a:cubicBezTo>
                    <a:pt x="1244784" y="2118"/>
                    <a:pt x="1259693" y="128058"/>
                    <a:pt x="1265399" y="234950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56C5E28-66B8-4AB1-B1B9-B181CE08CAC5}"/>
                </a:ext>
              </a:extLst>
            </p:cNvPr>
            <p:cNvSpPr/>
            <p:nvPr/>
          </p:nvSpPr>
          <p:spPr>
            <a:xfrm flipH="1">
              <a:off x="7633760" y="4738985"/>
              <a:ext cx="1304926" cy="234950"/>
            </a:xfrm>
            <a:custGeom>
              <a:avLst/>
              <a:gdLst>
                <a:gd name="connsiteX0" fmla="*/ 0 w 1270000"/>
                <a:gd name="connsiteY0" fmla="*/ 0 h 234950"/>
                <a:gd name="connsiteX1" fmla="*/ 990600 w 1270000"/>
                <a:gd name="connsiteY1" fmla="*/ 0 h 234950"/>
                <a:gd name="connsiteX2" fmla="*/ 1270000 w 1270000"/>
                <a:gd name="connsiteY2" fmla="*/ 234950 h 234950"/>
                <a:gd name="connsiteX0" fmla="*/ 0 w 1256196"/>
                <a:gd name="connsiteY0" fmla="*/ 0 h 234950"/>
                <a:gd name="connsiteX1" fmla="*/ 990600 w 1256196"/>
                <a:gd name="connsiteY1" fmla="*/ 0 h 234950"/>
                <a:gd name="connsiteX2" fmla="*/ 1256196 w 1256196"/>
                <a:gd name="connsiteY2" fmla="*/ 234950 h 234950"/>
                <a:gd name="connsiteX0" fmla="*/ 0 w 1259396"/>
                <a:gd name="connsiteY0" fmla="*/ 0 h 234950"/>
                <a:gd name="connsiteX1" fmla="*/ 990600 w 1259396"/>
                <a:gd name="connsiteY1" fmla="*/ 0 h 234950"/>
                <a:gd name="connsiteX2" fmla="*/ 1256196 w 1259396"/>
                <a:gd name="connsiteY2" fmla="*/ 234950 h 234950"/>
                <a:gd name="connsiteX0" fmla="*/ 0 w 1265031"/>
                <a:gd name="connsiteY0" fmla="*/ 4345 h 239295"/>
                <a:gd name="connsiteX1" fmla="*/ 990600 w 1265031"/>
                <a:gd name="connsiteY1" fmla="*/ 4345 h 239295"/>
                <a:gd name="connsiteX2" fmla="*/ 1256196 w 1265031"/>
                <a:gd name="connsiteY2" fmla="*/ 239295 h 239295"/>
                <a:gd name="connsiteX0" fmla="*/ 0 w 1271371"/>
                <a:gd name="connsiteY0" fmla="*/ 4345 h 239295"/>
                <a:gd name="connsiteX1" fmla="*/ 990600 w 1271371"/>
                <a:gd name="connsiteY1" fmla="*/ 4345 h 239295"/>
                <a:gd name="connsiteX2" fmla="*/ 1263099 w 1271371"/>
                <a:gd name="connsiteY2" fmla="*/ 239295 h 239295"/>
                <a:gd name="connsiteX0" fmla="*/ 0 w 1263099"/>
                <a:gd name="connsiteY0" fmla="*/ 3478 h 238428"/>
                <a:gd name="connsiteX1" fmla="*/ 990600 w 1263099"/>
                <a:gd name="connsiteY1" fmla="*/ 3478 h 238428"/>
                <a:gd name="connsiteX2" fmla="*/ 1263099 w 1263099"/>
                <a:gd name="connsiteY2" fmla="*/ 238428 h 238428"/>
                <a:gd name="connsiteX0" fmla="*/ 0 w 1265399"/>
                <a:gd name="connsiteY0" fmla="*/ 3478 h 238428"/>
                <a:gd name="connsiteX1" fmla="*/ 990600 w 1265399"/>
                <a:gd name="connsiteY1" fmla="*/ 3478 h 238428"/>
                <a:gd name="connsiteX2" fmla="*/ 1265399 w 1265399"/>
                <a:gd name="connsiteY2" fmla="*/ 238428 h 238428"/>
                <a:gd name="connsiteX0" fmla="*/ 0 w 1265399"/>
                <a:gd name="connsiteY0" fmla="*/ 0 h 234950"/>
                <a:gd name="connsiteX1" fmla="*/ 990600 w 1265399"/>
                <a:gd name="connsiteY1" fmla="*/ 0 h 234950"/>
                <a:gd name="connsiteX2" fmla="*/ 1265399 w 1265399"/>
                <a:gd name="connsiteY2" fmla="*/ 23495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5399" h="234950">
                  <a:moveTo>
                    <a:pt x="0" y="0"/>
                  </a:moveTo>
                  <a:lnTo>
                    <a:pt x="990600" y="0"/>
                  </a:lnTo>
                  <a:cubicBezTo>
                    <a:pt x="1244784" y="2118"/>
                    <a:pt x="1259693" y="128058"/>
                    <a:pt x="1265399" y="234950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F0F289E-64E5-4B0F-9A26-6E32D79FD556}"/>
                </a:ext>
              </a:extLst>
            </p:cNvPr>
            <p:cNvSpPr/>
            <p:nvPr/>
          </p:nvSpPr>
          <p:spPr>
            <a:xfrm flipH="1">
              <a:off x="6621986" y="4888708"/>
              <a:ext cx="1021556" cy="1814512"/>
            </a:xfrm>
            <a:custGeom>
              <a:avLst/>
              <a:gdLst>
                <a:gd name="connsiteX0" fmla="*/ 0 w 4345781"/>
                <a:gd name="connsiteY0" fmla="*/ 0 h 1750219"/>
                <a:gd name="connsiteX1" fmla="*/ 1083469 w 4345781"/>
                <a:gd name="connsiteY1" fmla="*/ 0 h 1750219"/>
                <a:gd name="connsiteX2" fmla="*/ 1290638 w 4345781"/>
                <a:gd name="connsiteY2" fmla="*/ 100013 h 1750219"/>
                <a:gd name="connsiteX3" fmla="*/ 2078831 w 4345781"/>
                <a:gd name="connsiteY3" fmla="*/ 983457 h 1750219"/>
                <a:gd name="connsiteX4" fmla="*/ 2255044 w 4345781"/>
                <a:gd name="connsiteY4" fmla="*/ 1062038 h 1750219"/>
                <a:gd name="connsiteX5" fmla="*/ 2278856 w 4345781"/>
                <a:gd name="connsiteY5" fmla="*/ 1750219 h 1750219"/>
                <a:gd name="connsiteX6" fmla="*/ 2319338 w 4345781"/>
                <a:gd name="connsiteY6" fmla="*/ 1057275 h 1750219"/>
                <a:gd name="connsiteX7" fmla="*/ 2521744 w 4345781"/>
                <a:gd name="connsiteY7" fmla="*/ 959644 h 1750219"/>
                <a:gd name="connsiteX8" fmla="*/ 3340894 w 4345781"/>
                <a:gd name="connsiteY8" fmla="*/ 2382 h 1750219"/>
                <a:gd name="connsiteX9" fmla="*/ 4345781 w 4345781"/>
                <a:gd name="connsiteY9" fmla="*/ 2382 h 1750219"/>
                <a:gd name="connsiteX0" fmla="*/ 0 w 4345781"/>
                <a:gd name="connsiteY0" fmla="*/ 226 h 1750445"/>
                <a:gd name="connsiteX1" fmla="*/ 1083469 w 4345781"/>
                <a:gd name="connsiteY1" fmla="*/ 226 h 1750445"/>
                <a:gd name="connsiteX2" fmla="*/ 1290638 w 4345781"/>
                <a:gd name="connsiteY2" fmla="*/ 100239 h 1750445"/>
                <a:gd name="connsiteX3" fmla="*/ 2078831 w 4345781"/>
                <a:gd name="connsiteY3" fmla="*/ 983683 h 1750445"/>
                <a:gd name="connsiteX4" fmla="*/ 2255044 w 4345781"/>
                <a:gd name="connsiteY4" fmla="*/ 1062264 h 1750445"/>
                <a:gd name="connsiteX5" fmla="*/ 2278856 w 4345781"/>
                <a:gd name="connsiteY5" fmla="*/ 1750445 h 1750445"/>
                <a:gd name="connsiteX6" fmla="*/ 2319338 w 4345781"/>
                <a:gd name="connsiteY6" fmla="*/ 1057501 h 1750445"/>
                <a:gd name="connsiteX7" fmla="*/ 2521744 w 4345781"/>
                <a:gd name="connsiteY7" fmla="*/ 959870 h 1750445"/>
                <a:gd name="connsiteX8" fmla="*/ 3340894 w 4345781"/>
                <a:gd name="connsiteY8" fmla="*/ 2608 h 1750445"/>
                <a:gd name="connsiteX9" fmla="*/ 4345781 w 4345781"/>
                <a:gd name="connsiteY9" fmla="*/ 2608 h 1750445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21744 w 4345781"/>
                <a:gd name="connsiteY7" fmla="*/ 959912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57550 w 4345781"/>
                <a:gd name="connsiteY8" fmla="*/ 116950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9525 h 1747838"/>
                <a:gd name="connsiteX1" fmla="*/ 1083469 w 4345781"/>
                <a:gd name="connsiteY1" fmla="*/ 9525 h 1747838"/>
                <a:gd name="connsiteX2" fmla="*/ 1290638 w 4345781"/>
                <a:gd name="connsiteY2" fmla="*/ 109538 h 1747838"/>
                <a:gd name="connsiteX3" fmla="*/ 2083593 w 4345781"/>
                <a:gd name="connsiteY3" fmla="*/ 988220 h 1747838"/>
                <a:gd name="connsiteX4" fmla="*/ 2255044 w 4345781"/>
                <a:gd name="connsiteY4" fmla="*/ 1071563 h 1747838"/>
                <a:gd name="connsiteX5" fmla="*/ 2290762 w 4345781"/>
                <a:gd name="connsiteY5" fmla="*/ 1747838 h 1747838"/>
                <a:gd name="connsiteX6" fmla="*/ 2319338 w 4345781"/>
                <a:gd name="connsiteY6" fmla="*/ 1066800 h 1747838"/>
                <a:gd name="connsiteX7" fmla="*/ 2519363 w 4345781"/>
                <a:gd name="connsiteY7" fmla="*/ 983456 h 1747838"/>
                <a:gd name="connsiteX8" fmla="*/ 3269457 w 4345781"/>
                <a:gd name="connsiteY8" fmla="*/ 121444 h 1747838"/>
                <a:gd name="connsiteX9" fmla="*/ 3402807 w 4345781"/>
                <a:gd name="connsiteY9" fmla="*/ 0 h 1747838"/>
                <a:gd name="connsiteX10" fmla="*/ 4345781 w 4345781"/>
                <a:gd name="connsiteY10" fmla="*/ 11907 h 1747838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290638 w 4345781"/>
                <a:gd name="connsiteY1" fmla="*/ 102395 h 1969295"/>
                <a:gd name="connsiteX2" fmla="*/ 2083593 w 4345781"/>
                <a:gd name="connsiteY2" fmla="*/ 981077 h 1969295"/>
                <a:gd name="connsiteX3" fmla="*/ 2255044 w 4345781"/>
                <a:gd name="connsiteY3" fmla="*/ 1064420 h 1969295"/>
                <a:gd name="connsiteX4" fmla="*/ 2293143 w 4345781"/>
                <a:gd name="connsiteY4" fmla="*/ 1969295 h 1969295"/>
                <a:gd name="connsiteX5" fmla="*/ 2319338 w 4345781"/>
                <a:gd name="connsiteY5" fmla="*/ 1059657 h 1969295"/>
                <a:gd name="connsiteX6" fmla="*/ 2519363 w 4345781"/>
                <a:gd name="connsiteY6" fmla="*/ 976313 h 1969295"/>
                <a:gd name="connsiteX7" fmla="*/ 3271838 w 4345781"/>
                <a:gd name="connsiteY7" fmla="*/ 111920 h 1969295"/>
                <a:gd name="connsiteX8" fmla="*/ 3402807 w 4345781"/>
                <a:gd name="connsiteY8" fmla="*/ 0 h 1969295"/>
                <a:gd name="connsiteX9" fmla="*/ 4345781 w 4345781"/>
                <a:gd name="connsiteY9" fmla="*/ 4764 h 1969295"/>
                <a:gd name="connsiteX0" fmla="*/ 0 w 3055143"/>
                <a:gd name="connsiteY0" fmla="*/ 102395 h 1969295"/>
                <a:gd name="connsiteX1" fmla="*/ 792955 w 3055143"/>
                <a:gd name="connsiteY1" fmla="*/ 981077 h 1969295"/>
                <a:gd name="connsiteX2" fmla="*/ 964406 w 3055143"/>
                <a:gd name="connsiteY2" fmla="*/ 1064420 h 1969295"/>
                <a:gd name="connsiteX3" fmla="*/ 1002505 w 3055143"/>
                <a:gd name="connsiteY3" fmla="*/ 1969295 h 1969295"/>
                <a:gd name="connsiteX4" fmla="*/ 1028700 w 3055143"/>
                <a:gd name="connsiteY4" fmla="*/ 1059657 h 1969295"/>
                <a:gd name="connsiteX5" fmla="*/ 1228725 w 3055143"/>
                <a:gd name="connsiteY5" fmla="*/ 976313 h 1969295"/>
                <a:gd name="connsiteX6" fmla="*/ 1981200 w 3055143"/>
                <a:gd name="connsiteY6" fmla="*/ 111920 h 1969295"/>
                <a:gd name="connsiteX7" fmla="*/ 2112169 w 3055143"/>
                <a:gd name="connsiteY7" fmla="*/ 0 h 1969295"/>
                <a:gd name="connsiteX8" fmla="*/ 3055143 w 3055143"/>
                <a:gd name="connsiteY8" fmla="*/ 4764 h 1969295"/>
                <a:gd name="connsiteX0" fmla="*/ 0 w 2112169"/>
                <a:gd name="connsiteY0" fmla="*/ 102395 h 1969295"/>
                <a:gd name="connsiteX1" fmla="*/ 792955 w 2112169"/>
                <a:gd name="connsiteY1" fmla="*/ 981077 h 1969295"/>
                <a:gd name="connsiteX2" fmla="*/ 964406 w 2112169"/>
                <a:gd name="connsiteY2" fmla="*/ 1064420 h 1969295"/>
                <a:gd name="connsiteX3" fmla="*/ 1002505 w 2112169"/>
                <a:gd name="connsiteY3" fmla="*/ 1969295 h 1969295"/>
                <a:gd name="connsiteX4" fmla="*/ 1028700 w 2112169"/>
                <a:gd name="connsiteY4" fmla="*/ 1059657 h 1969295"/>
                <a:gd name="connsiteX5" fmla="*/ 1228725 w 2112169"/>
                <a:gd name="connsiteY5" fmla="*/ 976313 h 1969295"/>
                <a:gd name="connsiteX6" fmla="*/ 1981200 w 2112169"/>
                <a:gd name="connsiteY6" fmla="*/ 111920 h 1969295"/>
                <a:gd name="connsiteX7" fmla="*/ 2112169 w 2112169"/>
                <a:gd name="connsiteY7" fmla="*/ 0 h 1969295"/>
                <a:gd name="connsiteX0" fmla="*/ 0 w 1981202"/>
                <a:gd name="connsiteY0" fmla="*/ 0 h 1866900"/>
                <a:gd name="connsiteX1" fmla="*/ 792955 w 1981202"/>
                <a:gd name="connsiteY1" fmla="*/ 878682 h 1866900"/>
                <a:gd name="connsiteX2" fmla="*/ 964406 w 1981202"/>
                <a:gd name="connsiteY2" fmla="*/ 962025 h 1866900"/>
                <a:gd name="connsiteX3" fmla="*/ 1002505 w 1981202"/>
                <a:gd name="connsiteY3" fmla="*/ 1866900 h 1866900"/>
                <a:gd name="connsiteX4" fmla="*/ 1028700 w 1981202"/>
                <a:gd name="connsiteY4" fmla="*/ 957262 h 1866900"/>
                <a:gd name="connsiteX5" fmla="*/ 1228725 w 1981202"/>
                <a:gd name="connsiteY5" fmla="*/ 873918 h 1866900"/>
                <a:gd name="connsiteX6" fmla="*/ 1981200 w 1981202"/>
                <a:gd name="connsiteY6" fmla="*/ 9525 h 1866900"/>
                <a:gd name="connsiteX0" fmla="*/ 0 w 1976439"/>
                <a:gd name="connsiteY0" fmla="*/ 0 h 1866900"/>
                <a:gd name="connsiteX1" fmla="*/ 792955 w 1976439"/>
                <a:gd name="connsiteY1" fmla="*/ 878682 h 1866900"/>
                <a:gd name="connsiteX2" fmla="*/ 964406 w 1976439"/>
                <a:gd name="connsiteY2" fmla="*/ 962025 h 1866900"/>
                <a:gd name="connsiteX3" fmla="*/ 1002505 w 1976439"/>
                <a:gd name="connsiteY3" fmla="*/ 1866900 h 1866900"/>
                <a:gd name="connsiteX4" fmla="*/ 1028700 w 1976439"/>
                <a:gd name="connsiteY4" fmla="*/ 957262 h 1866900"/>
                <a:gd name="connsiteX5" fmla="*/ 1228725 w 1976439"/>
                <a:gd name="connsiteY5" fmla="*/ 873918 h 1866900"/>
                <a:gd name="connsiteX6" fmla="*/ 1976437 w 1976439"/>
                <a:gd name="connsiteY6" fmla="*/ 40481 h 1866900"/>
                <a:gd name="connsiteX0" fmla="*/ 0 w 1228725"/>
                <a:gd name="connsiteY0" fmla="*/ 0 h 1866900"/>
                <a:gd name="connsiteX1" fmla="*/ 792955 w 1228725"/>
                <a:gd name="connsiteY1" fmla="*/ 878682 h 1866900"/>
                <a:gd name="connsiteX2" fmla="*/ 964406 w 1228725"/>
                <a:gd name="connsiteY2" fmla="*/ 962025 h 1866900"/>
                <a:gd name="connsiteX3" fmla="*/ 1002505 w 1228725"/>
                <a:gd name="connsiteY3" fmla="*/ 1866900 h 1866900"/>
                <a:gd name="connsiteX4" fmla="*/ 1028700 w 1228725"/>
                <a:gd name="connsiteY4" fmla="*/ 957262 h 1866900"/>
                <a:gd name="connsiteX5" fmla="*/ 1228725 w 1228725"/>
                <a:gd name="connsiteY5" fmla="*/ 873918 h 1866900"/>
                <a:gd name="connsiteX0" fmla="*/ 0 w 1028700"/>
                <a:gd name="connsiteY0" fmla="*/ 0 h 1866900"/>
                <a:gd name="connsiteX1" fmla="*/ 792955 w 1028700"/>
                <a:gd name="connsiteY1" fmla="*/ 878682 h 1866900"/>
                <a:gd name="connsiteX2" fmla="*/ 964406 w 1028700"/>
                <a:gd name="connsiteY2" fmla="*/ 962025 h 1866900"/>
                <a:gd name="connsiteX3" fmla="*/ 1002505 w 1028700"/>
                <a:gd name="connsiteY3" fmla="*/ 1866900 h 1866900"/>
                <a:gd name="connsiteX4" fmla="*/ 1028700 w 1028700"/>
                <a:gd name="connsiteY4" fmla="*/ 957262 h 1866900"/>
                <a:gd name="connsiteX0" fmla="*/ 0 w 1021556"/>
                <a:gd name="connsiteY0" fmla="*/ 0 h 1814512"/>
                <a:gd name="connsiteX1" fmla="*/ 785811 w 1021556"/>
                <a:gd name="connsiteY1" fmla="*/ 826294 h 1814512"/>
                <a:gd name="connsiteX2" fmla="*/ 957262 w 1021556"/>
                <a:gd name="connsiteY2" fmla="*/ 909637 h 1814512"/>
                <a:gd name="connsiteX3" fmla="*/ 995361 w 1021556"/>
                <a:gd name="connsiteY3" fmla="*/ 1814512 h 1814512"/>
                <a:gd name="connsiteX4" fmla="*/ 1021556 w 1021556"/>
                <a:gd name="connsiteY4" fmla="*/ 904874 h 1814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1556" h="1814512">
                  <a:moveTo>
                    <a:pt x="0" y="0"/>
                  </a:moveTo>
                  <a:cubicBezTo>
                    <a:pt x="53180" y="732631"/>
                    <a:pt x="584993" y="779463"/>
                    <a:pt x="785811" y="826294"/>
                  </a:cubicBezTo>
                  <a:cubicBezTo>
                    <a:pt x="959642" y="854075"/>
                    <a:pt x="942974" y="896143"/>
                    <a:pt x="957262" y="909637"/>
                  </a:cubicBezTo>
                  <a:cubicBezTo>
                    <a:pt x="1005681" y="1277937"/>
                    <a:pt x="982661" y="1512887"/>
                    <a:pt x="995361" y="1814512"/>
                  </a:cubicBezTo>
                  <a:cubicBezTo>
                    <a:pt x="1004886" y="1587499"/>
                    <a:pt x="985837" y="1127125"/>
                    <a:pt x="1021556" y="904874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39FB641C-382B-4808-8502-447A9591C584}"/>
              </a:ext>
            </a:extLst>
          </p:cNvPr>
          <p:cNvGrpSpPr/>
          <p:nvPr/>
        </p:nvGrpSpPr>
        <p:grpSpPr>
          <a:xfrm>
            <a:off x="5090598" y="4087924"/>
            <a:ext cx="441723" cy="439945"/>
            <a:chOff x="726565" y="2786910"/>
            <a:chExt cx="519255" cy="517167"/>
          </a:xfrm>
          <a:solidFill>
            <a:schemeClr val="bg1">
              <a:lumMod val="50000"/>
            </a:schemeClr>
          </a:solidFill>
        </p:grpSpPr>
        <p:sp>
          <p:nvSpPr>
            <p:cNvPr id="75" name="Freeform 17">
              <a:extLst>
                <a:ext uri="{FF2B5EF4-FFF2-40B4-BE49-F238E27FC236}">
                  <a16:creationId xmlns:a16="http://schemas.microsoft.com/office/drawing/2014/main" id="{57507063-3D0D-4402-A34D-E3B18486D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999" y="2841238"/>
              <a:ext cx="135821" cy="284180"/>
            </a:xfrm>
            <a:custGeom>
              <a:avLst/>
              <a:gdLst>
                <a:gd name="T0" fmla="*/ 15 w 55"/>
                <a:gd name="T1" fmla="*/ 0 h 115"/>
                <a:gd name="T2" fmla="*/ 0 w 55"/>
                <a:gd name="T3" fmla="*/ 22 h 115"/>
                <a:gd name="T4" fmla="*/ 28 w 55"/>
                <a:gd name="T5" fmla="*/ 82 h 115"/>
                <a:gd name="T6" fmla="*/ 25 w 55"/>
                <a:gd name="T7" fmla="*/ 105 h 115"/>
                <a:gd name="T8" fmla="*/ 50 w 55"/>
                <a:gd name="T9" fmla="*/ 115 h 115"/>
                <a:gd name="T10" fmla="*/ 55 w 55"/>
                <a:gd name="T11" fmla="*/ 82 h 115"/>
                <a:gd name="T12" fmla="*/ 15 w 5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15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7" y="36"/>
                    <a:pt x="28" y="58"/>
                    <a:pt x="28" y="82"/>
                  </a:cubicBezTo>
                  <a:cubicBezTo>
                    <a:pt x="28" y="90"/>
                    <a:pt x="27" y="98"/>
                    <a:pt x="25" y="105"/>
                  </a:cubicBezTo>
                  <a:cubicBezTo>
                    <a:pt x="50" y="115"/>
                    <a:pt x="50" y="115"/>
                    <a:pt x="50" y="115"/>
                  </a:cubicBezTo>
                  <a:cubicBezTo>
                    <a:pt x="53" y="105"/>
                    <a:pt x="55" y="94"/>
                    <a:pt x="55" y="82"/>
                  </a:cubicBezTo>
                  <a:cubicBezTo>
                    <a:pt x="55" y="49"/>
                    <a:pt x="39" y="19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6" name="Freeform 18">
              <a:extLst>
                <a:ext uri="{FF2B5EF4-FFF2-40B4-BE49-F238E27FC236}">
                  <a16:creationId xmlns:a16="http://schemas.microsoft.com/office/drawing/2014/main" id="{85EA119E-7010-442A-B74F-EA53EEBE0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65" y="2786910"/>
              <a:ext cx="494181" cy="517167"/>
            </a:xfrm>
            <a:custGeom>
              <a:avLst/>
              <a:gdLst>
                <a:gd name="T0" fmla="*/ 176 w 200"/>
                <a:gd name="T1" fmla="*/ 138 h 209"/>
                <a:gd name="T2" fmla="*/ 105 w 200"/>
                <a:gd name="T3" fmla="*/ 183 h 209"/>
                <a:gd name="T4" fmla="*/ 27 w 200"/>
                <a:gd name="T5" fmla="*/ 104 h 209"/>
                <a:gd name="T6" fmla="*/ 99 w 200"/>
                <a:gd name="T7" fmla="*/ 26 h 209"/>
                <a:gd name="T8" fmla="*/ 99 w 200"/>
                <a:gd name="T9" fmla="*/ 0 h 209"/>
                <a:gd name="T10" fmla="*/ 0 w 200"/>
                <a:gd name="T11" fmla="*/ 104 h 209"/>
                <a:gd name="T12" fmla="*/ 105 w 200"/>
                <a:gd name="T13" fmla="*/ 209 h 209"/>
                <a:gd name="T14" fmla="*/ 200 w 200"/>
                <a:gd name="T15" fmla="*/ 148 h 209"/>
                <a:gd name="T16" fmla="*/ 176 w 200"/>
                <a:gd name="T17" fmla="*/ 13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9">
                  <a:moveTo>
                    <a:pt x="176" y="138"/>
                  </a:moveTo>
                  <a:cubicBezTo>
                    <a:pt x="163" y="165"/>
                    <a:pt x="136" y="183"/>
                    <a:pt x="105" y="183"/>
                  </a:cubicBezTo>
                  <a:cubicBezTo>
                    <a:pt x="62" y="183"/>
                    <a:pt x="27" y="148"/>
                    <a:pt x="27" y="104"/>
                  </a:cubicBezTo>
                  <a:cubicBezTo>
                    <a:pt x="27" y="63"/>
                    <a:pt x="59" y="29"/>
                    <a:pt x="99" y="26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4" y="3"/>
                    <a:pt x="0" y="48"/>
                    <a:pt x="0" y="104"/>
                  </a:cubicBezTo>
                  <a:cubicBezTo>
                    <a:pt x="0" y="162"/>
                    <a:pt x="47" y="209"/>
                    <a:pt x="105" y="209"/>
                  </a:cubicBezTo>
                  <a:cubicBezTo>
                    <a:pt x="147" y="209"/>
                    <a:pt x="184" y="184"/>
                    <a:pt x="200" y="148"/>
                  </a:cubicBezTo>
                  <a:lnTo>
                    <a:pt x="17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7" name="Freeform 19">
              <a:extLst>
                <a:ext uri="{FF2B5EF4-FFF2-40B4-BE49-F238E27FC236}">
                  <a16:creationId xmlns:a16="http://schemas.microsoft.com/office/drawing/2014/main" id="{4DE684BD-DD5A-4D18-BAFF-0A66889FD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297" y="2786910"/>
              <a:ext cx="121195" cy="90896"/>
            </a:xfrm>
            <a:custGeom>
              <a:avLst/>
              <a:gdLst>
                <a:gd name="T0" fmla="*/ 0 w 49"/>
                <a:gd name="T1" fmla="*/ 0 h 37"/>
                <a:gd name="T2" fmla="*/ 0 w 49"/>
                <a:gd name="T3" fmla="*/ 26 h 37"/>
                <a:gd name="T4" fmla="*/ 34 w 49"/>
                <a:gd name="T5" fmla="*/ 37 h 37"/>
                <a:gd name="T6" fmla="*/ 49 w 49"/>
                <a:gd name="T7" fmla="*/ 15 h 37"/>
                <a:gd name="T8" fmla="*/ 0 w 49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7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12" y="27"/>
                    <a:pt x="24" y="31"/>
                    <a:pt x="34" y="37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35" y="6"/>
                    <a:pt x="18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8" name="Freeform 20">
              <a:extLst>
                <a:ext uri="{FF2B5EF4-FFF2-40B4-BE49-F238E27FC236}">
                  <a16:creationId xmlns:a16="http://schemas.microsoft.com/office/drawing/2014/main" id="{CD363F28-7F56-433A-9BEC-65F3B058D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685" y="2930044"/>
              <a:ext cx="57463" cy="235076"/>
            </a:xfrm>
            <a:custGeom>
              <a:avLst/>
              <a:gdLst>
                <a:gd name="T0" fmla="*/ 23 w 23"/>
                <a:gd name="T1" fmla="*/ 91 h 95"/>
                <a:gd name="T2" fmla="*/ 18 w 23"/>
                <a:gd name="T3" fmla="*/ 95 h 95"/>
                <a:gd name="T4" fmla="*/ 5 w 23"/>
                <a:gd name="T5" fmla="*/ 95 h 95"/>
                <a:gd name="T6" fmla="*/ 0 w 23"/>
                <a:gd name="T7" fmla="*/ 91 h 95"/>
                <a:gd name="T8" fmla="*/ 0 w 23"/>
                <a:gd name="T9" fmla="*/ 5 h 95"/>
                <a:gd name="T10" fmla="*/ 5 w 23"/>
                <a:gd name="T11" fmla="*/ 0 h 95"/>
                <a:gd name="T12" fmla="*/ 18 w 23"/>
                <a:gd name="T13" fmla="*/ 0 h 95"/>
                <a:gd name="T14" fmla="*/ 23 w 23"/>
                <a:gd name="T15" fmla="*/ 5 h 95"/>
                <a:gd name="T16" fmla="*/ 23 w 23"/>
                <a:gd name="T17" fmla="*/ 9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95">
                  <a:moveTo>
                    <a:pt x="23" y="91"/>
                  </a:moveTo>
                  <a:cubicBezTo>
                    <a:pt x="23" y="93"/>
                    <a:pt x="21" y="95"/>
                    <a:pt x="18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3"/>
                    <a:pt x="0" y="9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80" name="Freeform 21">
              <a:extLst>
                <a:ext uri="{FF2B5EF4-FFF2-40B4-BE49-F238E27FC236}">
                  <a16:creationId xmlns:a16="http://schemas.microsoft.com/office/drawing/2014/main" id="{D3146C6E-1037-4D23-8AE6-73E0B9AB0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06" y="2991687"/>
              <a:ext cx="54329" cy="173434"/>
            </a:xfrm>
            <a:custGeom>
              <a:avLst/>
              <a:gdLst>
                <a:gd name="T0" fmla="*/ 22 w 22"/>
                <a:gd name="T1" fmla="*/ 66 h 70"/>
                <a:gd name="T2" fmla="*/ 18 w 22"/>
                <a:gd name="T3" fmla="*/ 70 h 70"/>
                <a:gd name="T4" fmla="*/ 4 w 22"/>
                <a:gd name="T5" fmla="*/ 70 h 70"/>
                <a:gd name="T6" fmla="*/ 0 w 22"/>
                <a:gd name="T7" fmla="*/ 66 h 70"/>
                <a:gd name="T8" fmla="*/ 0 w 22"/>
                <a:gd name="T9" fmla="*/ 5 h 70"/>
                <a:gd name="T10" fmla="*/ 4 w 22"/>
                <a:gd name="T11" fmla="*/ 0 h 70"/>
                <a:gd name="T12" fmla="*/ 18 w 22"/>
                <a:gd name="T13" fmla="*/ 0 h 70"/>
                <a:gd name="T14" fmla="*/ 22 w 22"/>
                <a:gd name="T15" fmla="*/ 5 h 70"/>
                <a:gd name="T16" fmla="*/ 22 w 22"/>
                <a:gd name="T17" fmla="*/ 6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2" y="66"/>
                  </a:moveTo>
                  <a:cubicBezTo>
                    <a:pt x="22" y="68"/>
                    <a:pt x="20" y="70"/>
                    <a:pt x="18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2" y="70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5"/>
                  </a:cubicBezTo>
                  <a:lnTo>
                    <a:pt x="22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81" name="Freeform 22">
              <a:extLst>
                <a:ext uri="{FF2B5EF4-FFF2-40B4-BE49-F238E27FC236}">
                  <a16:creationId xmlns:a16="http://schemas.microsoft.com/office/drawing/2014/main" id="{EAD00452-6D3C-4826-9938-8DD1881D1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237" y="3056462"/>
              <a:ext cx="56418" cy="108657"/>
            </a:xfrm>
            <a:custGeom>
              <a:avLst/>
              <a:gdLst>
                <a:gd name="T0" fmla="*/ 23 w 23"/>
                <a:gd name="T1" fmla="*/ 40 h 44"/>
                <a:gd name="T2" fmla="*/ 18 w 23"/>
                <a:gd name="T3" fmla="*/ 44 h 44"/>
                <a:gd name="T4" fmla="*/ 5 w 23"/>
                <a:gd name="T5" fmla="*/ 44 h 44"/>
                <a:gd name="T6" fmla="*/ 0 w 23"/>
                <a:gd name="T7" fmla="*/ 40 h 44"/>
                <a:gd name="T8" fmla="*/ 0 w 23"/>
                <a:gd name="T9" fmla="*/ 4 h 44"/>
                <a:gd name="T10" fmla="*/ 5 w 23"/>
                <a:gd name="T11" fmla="*/ 0 h 44"/>
                <a:gd name="T12" fmla="*/ 18 w 23"/>
                <a:gd name="T13" fmla="*/ 0 h 44"/>
                <a:gd name="T14" fmla="*/ 23 w 23"/>
                <a:gd name="T15" fmla="*/ 4 h 44"/>
                <a:gd name="T16" fmla="*/ 23 w 23"/>
                <a:gd name="T17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4">
                  <a:moveTo>
                    <a:pt x="23" y="40"/>
                  </a:moveTo>
                  <a:cubicBezTo>
                    <a:pt x="23" y="42"/>
                    <a:pt x="21" y="44"/>
                    <a:pt x="18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lnTo>
                    <a:pt x="23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6959B7EC-F117-493C-B1C3-E2EE5B65912F}"/>
              </a:ext>
            </a:extLst>
          </p:cNvPr>
          <p:cNvGrpSpPr/>
          <p:nvPr/>
        </p:nvGrpSpPr>
        <p:grpSpPr>
          <a:xfrm>
            <a:off x="6094411" y="5851970"/>
            <a:ext cx="449869" cy="374339"/>
            <a:chOff x="3433746" y="2332046"/>
            <a:chExt cx="648816" cy="539885"/>
          </a:xfrm>
          <a:solidFill>
            <a:schemeClr val="bg1">
              <a:lumMod val="50000"/>
            </a:schemeClr>
          </a:solidFill>
        </p:grpSpPr>
        <p:sp>
          <p:nvSpPr>
            <p:cNvPr id="83" name="Freeform 6">
              <a:extLst>
                <a:ext uri="{FF2B5EF4-FFF2-40B4-BE49-F238E27FC236}">
                  <a16:creationId xmlns:a16="http://schemas.microsoft.com/office/drawing/2014/main" id="{185321A5-7F72-477A-925C-CA24CE6943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3746" y="2332046"/>
              <a:ext cx="648816" cy="539885"/>
            </a:xfrm>
            <a:custGeom>
              <a:avLst/>
              <a:gdLst>
                <a:gd name="T0" fmla="*/ 320 w 345"/>
                <a:gd name="T1" fmla="*/ 51 h 287"/>
                <a:gd name="T2" fmla="*/ 243 w 345"/>
                <a:gd name="T3" fmla="*/ 51 h 287"/>
                <a:gd name="T4" fmla="*/ 243 w 345"/>
                <a:gd name="T5" fmla="*/ 28 h 287"/>
                <a:gd name="T6" fmla="*/ 215 w 345"/>
                <a:gd name="T7" fmla="*/ 0 h 287"/>
                <a:gd name="T8" fmla="*/ 130 w 345"/>
                <a:gd name="T9" fmla="*/ 0 h 287"/>
                <a:gd name="T10" fmla="*/ 101 w 345"/>
                <a:gd name="T11" fmla="*/ 28 h 287"/>
                <a:gd name="T12" fmla="*/ 101 w 345"/>
                <a:gd name="T13" fmla="*/ 51 h 287"/>
                <a:gd name="T14" fmla="*/ 25 w 345"/>
                <a:gd name="T15" fmla="*/ 51 h 287"/>
                <a:gd name="T16" fmla="*/ 0 w 345"/>
                <a:gd name="T17" fmla="*/ 76 h 287"/>
                <a:gd name="T18" fmla="*/ 0 w 345"/>
                <a:gd name="T19" fmla="*/ 262 h 287"/>
                <a:gd name="T20" fmla="*/ 25 w 345"/>
                <a:gd name="T21" fmla="*/ 287 h 287"/>
                <a:gd name="T22" fmla="*/ 320 w 345"/>
                <a:gd name="T23" fmla="*/ 287 h 287"/>
                <a:gd name="T24" fmla="*/ 345 w 345"/>
                <a:gd name="T25" fmla="*/ 262 h 287"/>
                <a:gd name="T26" fmla="*/ 345 w 345"/>
                <a:gd name="T27" fmla="*/ 76 h 287"/>
                <a:gd name="T28" fmla="*/ 320 w 345"/>
                <a:gd name="T29" fmla="*/ 51 h 287"/>
                <a:gd name="T30" fmla="*/ 122 w 345"/>
                <a:gd name="T31" fmla="*/ 28 h 287"/>
                <a:gd name="T32" fmla="*/ 130 w 345"/>
                <a:gd name="T33" fmla="*/ 21 h 287"/>
                <a:gd name="T34" fmla="*/ 215 w 345"/>
                <a:gd name="T35" fmla="*/ 21 h 287"/>
                <a:gd name="T36" fmla="*/ 222 w 345"/>
                <a:gd name="T37" fmla="*/ 28 h 287"/>
                <a:gd name="T38" fmla="*/ 222 w 345"/>
                <a:gd name="T39" fmla="*/ 51 h 287"/>
                <a:gd name="T40" fmla="*/ 122 w 345"/>
                <a:gd name="T41" fmla="*/ 51 h 287"/>
                <a:gd name="T42" fmla="*/ 122 w 345"/>
                <a:gd name="T43" fmla="*/ 28 h 287"/>
                <a:gd name="T44" fmla="*/ 343 w 345"/>
                <a:gd name="T45" fmla="*/ 140 h 287"/>
                <a:gd name="T46" fmla="*/ 337 w 345"/>
                <a:gd name="T47" fmla="*/ 151 h 287"/>
                <a:gd name="T48" fmla="*/ 318 w 345"/>
                <a:gd name="T49" fmla="*/ 167 h 287"/>
                <a:gd name="T50" fmla="*/ 271 w 345"/>
                <a:gd name="T51" fmla="*/ 186 h 287"/>
                <a:gd name="T52" fmla="*/ 196 w 345"/>
                <a:gd name="T53" fmla="*/ 197 h 287"/>
                <a:gd name="T54" fmla="*/ 196 w 345"/>
                <a:gd name="T55" fmla="*/ 223 h 287"/>
                <a:gd name="T56" fmla="*/ 148 w 345"/>
                <a:gd name="T57" fmla="*/ 223 h 287"/>
                <a:gd name="T58" fmla="*/ 148 w 345"/>
                <a:gd name="T59" fmla="*/ 196 h 287"/>
                <a:gd name="T60" fmla="*/ 73 w 345"/>
                <a:gd name="T61" fmla="*/ 186 h 287"/>
                <a:gd name="T62" fmla="*/ 27 w 345"/>
                <a:gd name="T63" fmla="*/ 167 h 287"/>
                <a:gd name="T64" fmla="*/ 8 w 345"/>
                <a:gd name="T65" fmla="*/ 151 h 287"/>
                <a:gd name="T66" fmla="*/ 1 w 345"/>
                <a:gd name="T67" fmla="*/ 140 h 287"/>
                <a:gd name="T68" fmla="*/ 0 w 345"/>
                <a:gd name="T69" fmla="*/ 127 h 287"/>
                <a:gd name="T70" fmla="*/ 10 w 345"/>
                <a:gd name="T71" fmla="*/ 149 h 287"/>
                <a:gd name="T72" fmla="*/ 29 w 345"/>
                <a:gd name="T73" fmla="*/ 163 h 287"/>
                <a:gd name="T74" fmla="*/ 75 w 345"/>
                <a:gd name="T75" fmla="*/ 178 h 287"/>
                <a:gd name="T76" fmla="*/ 123 w 345"/>
                <a:gd name="T77" fmla="*/ 185 h 287"/>
                <a:gd name="T78" fmla="*/ 148 w 345"/>
                <a:gd name="T79" fmla="*/ 186 h 287"/>
                <a:gd name="T80" fmla="*/ 148 w 345"/>
                <a:gd name="T81" fmla="*/ 163 h 287"/>
                <a:gd name="T82" fmla="*/ 196 w 345"/>
                <a:gd name="T83" fmla="*/ 163 h 287"/>
                <a:gd name="T84" fmla="*/ 196 w 345"/>
                <a:gd name="T85" fmla="*/ 186 h 287"/>
                <a:gd name="T86" fmla="*/ 221 w 345"/>
                <a:gd name="T87" fmla="*/ 185 h 287"/>
                <a:gd name="T88" fmla="*/ 269 w 345"/>
                <a:gd name="T89" fmla="*/ 178 h 287"/>
                <a:gd name="T90" fmla="*/ 315 w 345"/>
                <a:gd name="T91" fmla="*/ 163 h 287"/>
                <a:gd name="T92" fmla="*/ 335 w 345"/>
                <a:gd name="T93" fmla="*/ 149 h 287"/>
                <a:gd name="T94" fmla="*/ 345 w 345"/>
                <a:gd name="T95" fmla="*/ 127 h 287"/>
                <a:gd name="T96" fmla="*/ 343 w 345"/>
                <a:gd name="T97" fmla="*/ 14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5" h="287">
                  <a:moveTo>
                    <a:pt x="320" y="51"/>
                  </a:moveTo>
                  <a:cubicBezTo>
                    <a:pt x="243" y="51"/>
                    <a:pt x="243" y="51"/>
                    <a:pt x="243" y="51"/>
                  </a:cubicBezTo>
                  <a:cubicBezTo>
                    <a:pt x="243" y="28"/>
                    <a:pt x="243" y="28"/>
                    <a:pt x="243" y="28"/>
                  </a:cubicBezTo>
                  <a:cubicBezTo>
                    <a:pt x="243" y="12"/>
                    <a:pt x="230" y="0"/>
                    <a:pt x="215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14" y="0"/>
                    <a:pt x="101" y="12"/>
                    <a:pt x="101" y="28"/>
                  </a:cubicBezTo>
                  <a:cubicBezTo>
                    <a:pt x="101" y="51"/>
                    <a:pt x="101" y="51"/>
                    <a:pt x="101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1" y="51"/>
                    <a:pt x="0" y="62"/>
                    <a:pt x="0" y="76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75"/>
                    <a:pt x="11" y="287"/>
                    <a:pt x="25" y="287"/>
                  </a:cubicBezTo>
                  <a:cubicBezTo>
                    <a:pt x="320" y="287"/>
                    <a:pt x="320" y="287"/>
                    <a:pt x="320" y="287"/>
                  </a:cubicBezTo>
                  <a:cubicBezTo>
                    <a:pt x="333" y="287"/>
                    <a:pt x="345" y="275"/>
                    <a:pt x="345" y="262"/>
                  </a:cubicBezTo>
                  <a:cubicBezTo>
                    <a:pt x="345" y="76"/>
                    <a:pt x="345" y="76"/>
                    <a:pt x="345" y="76"/>
                  </a:cubicBezTo>
                  <a:cubicBezTo>
                    <a:pt x="345" y="62"/>
                    <a:pt x="333" y="51"/>
                    <a:pt x="320" y="51"/>
                  </a:cubicBezTo>
                  <a:close/>
                  <a:moveTo>
                    <a:pt x="122" y="28"/>
                  </a:moveTo>
                  <a:cubicBezTo>
                    <a:pt x="122" y="24"/>
                    <a:pt x="126" y="21"/>
                    <a:pt x="130" y="21"/>
                  </a:cubicBezTo>
                  <a:cubicBezTo>
                    <a:pt x="215" y="21"/>
                    <a:pt x="215" y="21"/>
                    <a:pt x="215" y="21"/>
                  </a:cubicBezTo>
                  <a:cubicBezTo>
                    <a:pt x="219" y="21"/>
                    <a:pt x="222" y="24"/>
                    <a:pt x="222" y="28"/>
                  </a:cubicBezTo>
                  <a:cubicBezTo>
                    <a:pt x="222" y="51"/>
                    <a:pt x="222" y="51"/>
                    <a:pt x="222" y="51"/>
                  </a:cubicBezTo>
                  <a:cubicBezTo>
                    <a:pt x="122" y="51"/>
                    <a:pt x="122" y="51"/>
                    <a:pt x="122" y="51"/>
                  </a:cubicBezTo>
                  <a:lnTo>
                    <a:pt x="122" y="28"/>
                  </a:lnTo>
                  <a:close/>
                  <a:moveTo>
                    <a:pt x="343" y="140"/>
                  </a:moveTo>
                  <a:cubicBezTo>
                    <a:pt x="342" y="144"/>
                    <a:pt x="339" y="147"/>
                    <a:pt x="337" y="151"/>
                  </a:cubicBezTo>
                  <a:cubicBezTo>
                    <a:pt x="332" y="157"/>
                    <a:pt x="325" y="163"/>
                    <a:pt x="318" y="167"/>
                  </a:cubicBezTo>
                  <a:cubicBezTo>
                    <a:pt x="303" y="176"/>
                    <a:pt x="287" y="181"/>
                    <a:pt x="271" y="186"/>
                  </a:cubicBezTo>
                  <a:cubicBezTo>
                    <a:pt x="247" y="192"/>
                    <a:pt x="222" y="195"/>
                    <a:pt x="196" y="197"/>
                  </a:cubicBezTo>
                  <a:cubicBezTo>
                    <a:pt x="196" y="223"/>
                    <a:pt x="196" y="223"/>
                    <a:pt x="196" y="223"/>
                  </a:cubicBezTo>
                  <a:cubicBezTo>
                    <a:pt x="148" y="223"/>
                    <a:pt x="148" y="223"/>
                    <a:pt x="148" y="223"/>
                  </a:cubicBezTo>
                  <a:cubicBezTo>
                    <a:pt x="148" y="196"/>
                    <a:pt x="148" y="196"/>
                    <a:pt x="148" y="196"/>
                  </a:cubicBezTo>
                  <a:cubicBezTo>
                    <a:pt x="123" y="195"/>
                    <a:pt x="98" y="192"/>
                    <a:pt x="73" y="186"/>
                  </a:cubicBezTo>
                  <a:cubicBezTo>
                    <a:pt x="57" y="181"/>
                    <a:pt x="41" y="176"/>
                    <a:pt x="27" y="167"/>
                  </a:cubicBezTo>
                  <a:cubicBezTo>
                    <a:pt x="20" y="163"/>
                    <a:pt x="13" y="157"/>
                    <a:pt x="8" y="151"/>
                  </a:cubicBezTo>
                  <a:cubicBezTo>
                    <a:pt x="5" y="147"/>
                    <a:pt x="3" y="144"/>
                    <a:pt x="1" y="140"/>
                  </a:cubicBezTo>
                  <a:cubicBezTo>
                    <a:pt x="0" y="136"/>
                    <a:pt x="0" y="131"/>
                    <a:pt x="0" y="127"/>
                  </a:cubicBezTo>
                  <a:cubicBezTo>
                    <a:pt x="0" y="136"/>
                    <a:pt x="4" y="143"/>
                    <a:pt x="10" y="149"/>
                  </a:cubicBezTo>
                  <a:cubicBezTo>
                    <a:pt x="15" y="155"/>
                    <a:pt x="22" y="159"/>
                    <a:pt x="29" y="163"/>
                  </a:cubicBezTo>
                  <a:cubicBezTo>
                    <a:pt x="44" y="170"/>
                    <a:pt x="59" y="174"/>
                    <a:pt x="75" y="178"/>
                  </a:cubicBezTo>
                  <a:cubicBezTo>
                    <a:pt x="91" y="181"/>
                    <a:pt x="107" y="183"/>
                    <a:pt x="123" y="185"/>
                  </a:cubicBezTo>
                  <a:cubicBezTo>
                    <a:pt x="132" y="185"/>
                    <a:pt x="140" y="186"/>
                    <a:pt x="148" y="186"/>
                  </a:cubicBezTo>
                  <a:cubicBezTo>
                    <a:pt x="148" y="163"/>
                    <a:pt x="148" y="163"/>
                    <a:pt x="148" y="163"/>
                  </a:cubicBezTo>
                  <a:cubicBezTo>
                    <a:pt x="196" y="163"/>
                    <a:pt x="196" y="163"/>
                    <a:pt x="196" y="163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205" y="186"/>
                    <a:pt x="213" y="185"/>
                    <a:pt x="221" y="185"/>
                  </a:cubicBezTo>
                  <a:cubicBezTo>
                    <a:pt x="237" y="183"/>
                    <a:pt x="253" y="181"/>
                    <a:pt x="269" y="178"/>
                  </a:cubicBezTo>
                  <a:cubicBezTo>
                    <a:pt x="285" y="174"/>
                    <a:pt x="301" y="170"/>
                    <a:pt x="315" y="163"/>
                  </a:cubicBezTo>
                  <a:cubicBezTo>
                    <a:pt x="322" y="159"/>
                    <a:pt x="329" y="155"/>
                    <a:pt x="335" y="149"/>
                  </a:cubicBezTo>
                  <a:cubicBezTo>
                    <a:pt x="340" y="143"/>
                    <a:pt x="344" y="136"/>
                    <a:pt x="345" y="127"/>
                  </a:cubicBezTo>
                  <a:cubicBezTo>
                    <a:pt x="345" y="131"/>
                    <a:pt x="344" y="136"/>
                    <a:pt x="343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84" name="Freeform 7">
              <a:extLst>
                <a:ext uri="{FF2B5EF4-FFF2-40B4-BE49-F238E27FC236}">
                  <a16:creationId xmlns:a16="http://schemas.microsoft.com/office/drawing/2014/main" id="{66515869-D967-40C4-9F51-98664C9D5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325" y="2659635"/>
              <a:ext cx="53273" cy="71561"/>
            </a:xfrm>
            <a:custGeom>
              <a:avLst/>
              <a:gdLst>
                <a:gd name="T0" fmla="*/ 0 w 67"/>
                <a:gd name="T1" fmla="*/ 30 h 90"/>
                <a:gd name="T2" fmla="*/ 0 w 67"/>
                <a:gd name="T3" fmla="*/ 54 h 90"/>
                <a:gd name="T4" fmla="*/ 0 w 67"/>
                <a:gd name="T5" fmla="*/ 90 h 90"/>
                <a:gd name="T6" fmla="*/ 67 w 67"/>
                <a:gd name="T7" fmla="*/ 90 h 90"/>
                <a:gd name="T8" fmla="*/ 67 w 67"/>
                <a:gd name="T9" fmla="*/ 54 h 90"/>
                <a:gd name="T10" fmla="*/ 67 w 67"/>
                <a:gd name="T11" fmla="*/ 30 h 90"/>
                <a:gd name="T12" fmla="*/ 67 w 67"/>
                <a:gd name="T13" fmla="*/ 0 h 90"/>
                <a:gd name="T14" fmla="*/ 0 w 67"/>
                <a:gd name="T15" fmla="*/ 0 h 90"/>
                <a:gd name="T16" fmla="*/ 0 w 67"/>
                <a:gd name="T1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90">
                  <a:moveTo>
                    <a:pt x="0" y="30"/>
                  </a:moveTo>
                  <a:lnTo>
                    <a:pt x="0" y="54"/>
                  </a:lnTo>
                  <a:lnTo>
                    <a:pt x="0" y="90"/>
                  </a:lnTo>
                  <a:lnTo>
                    <a:pt x="67" y="90"/>
                  </a:lnTo>
                  <a:lnTo>
                    <a:pt x="67" y="54"/>
                  </a:lnTo>
                  <a:lnTo>
                    <a:pt x="67" y="30"/>
                  </a:lnTo>
                  <a:lnTo>
                    <a:pt x="67" y="0"/>
                  </a:lnTo>
                  <a:lnTo>
                    <a:pt x="0" y="0"/>
                  </a:ln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</p:spTree>
    <p:extLst>
      <p:ext uri="{BB962C8B-B14F-4D97-AF65-F5344CB8AC3E}">
        <p14:creationId xmlns:p14="http://schemas.microsoft.com/office/powerpoint/2010/main" val="3380008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12E192D-373D-4435-94E2-EE7922EFBEA5}"/>
              </a:ext>
            </a:extLst>
          </p:cNvPr>
          <p:cNvSpPr/>
          <p:nvPr/>
        </p:nvSpPr>
        <p:spPr>
          <a:xfrm>
            <a:off x="5757584" y="2835275"/>
            <a:ext cx="209320" cy="190182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12700" dir="126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27E59FC-6DB9-417A-9962-0DB6CD6BEF95}"/>
              </a:ext>
            </a:extLst>
          </p:cNvPr>
          <p:cNvSpPr/>
          <p:nvPr/>
        </p:nvSpPr>
        <p:spPr>
          <a:xfrm>
            <a:off x="5764716" y="4765519"/>
            <a:ext cx="843118" cy="847593"/>
          </a:xfrm>
          <a:custGeom>
            <a:avLst/>
            <a:gdLst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2381 w 843118"/>
              <a:gd name="connsiteY12" fmla="*/ 109955 h 847593"/>
              <a:gd name="connsiteX13" fmla="*/ 3640 w 843118"/>
              <a:gd name="connsiteY13" fmla="*/ 103584 h 847593"/>
              <a:gd name="connsiteX14" fmla="*/ 0 w 843118"/>
              <a:gd name="connsiteY14" fmla="*/ 82674 h 847593"/>
              <a:gd name="connsiteX15" fmla="*/ 108054 w 843118"/>
              <a:gd name="connsiteY15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3640 w 843118"/>
              <a:gd name="connsiteY12" fmla="*/ 103584 h 847593"/>
              <a:gd name="connsiteX13" fmla="*/ 0 w 843118"/>
              <a:gd name="connsiteY13" fmla="*/ 82674 h 847593"/>
              <a:gd name="connsiteX14" fmla="*/ 108054 w 843118"/>
              <a:gd name="connsiteY14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3640 w 843118"/>
              <a:gd name="connsiteY11" fmla="*/ 103584 h 847593"/>
              <a:gd name="connsiteX12" fmla="*/ 0 w 843118"/>
              <a:gd name="connsiteY12" fmla="*/ 82674 h 847593"/>
              <a:gd name="connsiteX13" fmla="*/ 108054 w 843118"/>
              <a:gd name="connsiteY13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81375 w 843118"/>
              <a:gd name="connsiteY3" fmla="*/ 673244 h 847593"/>
              <a:gd name="connsiteX4" fmla="*/ 843118 w 843118"/>
              <a:gd name="connsiteY4" fmla="*/ 756853 h 847593"/>
              <a:gd name="connsiteX5" fmla="*/ 742024 w 843118"/>
              <a:gd name="connsiteY5" fmla="*/ 847593 h 847593"/>
              <a:gd name="connsiteX6" fmla="*/ 727485 w 843118"/>
              <a:gd name="connsiteY6" fmla="*/ 844958 h 847593"/>
              <a:gd name="connsiteX7" fmla="*/ 705666 w 843118"/>
              <a:gd name="connsiteY7" fmla="*/ 847559 h 847593"/>
              <a:gd name="connsiteX8" fmla="*/ 26463 w 843118"/>
              <a:gd name="connsiteY8" fmla="*/ 234692 h 847593"/>
              <a:gd name="connsiteX9" fmla="*/ 12255 w 843118"/>
              <a:gd name="connsiteY9" fmla="*/ 153075 h 847593"/>
              <a:gd name="connsiteX10" fmla="*/ 3640 w 843118"/>
              <a:gd name="connsiteY10" fmla="*/ 103584 h 847593"/>
              <a:gd name="connsiteX11" fmla="*/ 0 w 843118"/>
              <a:gd name="connsiteY11" fmla="*/ 82674 h 847593"/>
              <a:gd name="connsiteX12" fmla="*/ 108054 w 843118"/>
              <a:gd name="connsiteY12" fmla="*/ 932 h 847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3118" h="847593">
                <a:moveTo>
                  <a:pt x="108054" y="932"/>
                </a:moveTo>
                <a:cubicBezTo>
                  <a:pt x="148240" y="6428"/>
                  <a:pt x="185448" y="35140"/>
                  <a:pt x="198249" y="58495"/>
                </a:cubicBezTo>
                <a:cubicBezTo>
                  <a:pt x="225749" y="379999"/>
                  <a:pt x="444848" y="634729"/>
                  <a:pt x="715064" y="652885"/>
                </a:cubicBezTo>
                <a:lnTo>
                  <a:pt x="781375" y="673244"/>
                </a:lnTo>
                <a:cubicBezTo>
                  <a:pt x="817659" y="687019"/>
                  <a:pt x="843118" y="719268"/>
                  <a:pt x="843118" y="756853"/>
                </a:cubicBezTo>
                <a:cubicBezTo>
                  <a:pt x="843118" y="806967"/>
                  <a:pt x="797857" y="847593"/>
                  <a:pt x="742024" y="847593"/>
                </a:cubicBezTo>
                <a:lnTo>
                  <a:pt x="727485" y="844958"/>
                </a:lnTo>
                <a:lnTo>
                  <a:pt x="705666" y="847559"/>
                </a:lnTo>
                <a:cubicBezTo>
                  <a:pt x="383985" y="827775"/>
                  <a:pt x="114892" y="577210"/>
                  <a:pt x="26463" y="234692"/>
                </a:cubicBezTo>
                <a:lnTo>
                  <a:pt x="12255" y="153075"/>
                </a:lnTo>
                <a:lnTo>
                  <a:pt x="3640" y="103584"/>
                </a:lnTo>
                <a:lnTo>
                  <a:pt x="0" y="82674"/>
                </a:lnTo>
                <a:cubicBezTo>
                  <a:pt x="24707" y="13159"/>
                  <a:pt x="67869" y="-4563"/>
                  <a:pt x="108054" y="93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127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A6C2CED-E731-4613-B87E-D1DE635A2A33}"/>
              </a:ext>
            </a:extLst>
          </p:cNvPr>
          <p:cNvSpPr/>
          <p:nvPr/>
        </p:nvSpPr>
        <p:spPr>
          <a:xfrm flipH="1">
            <a:off x="6688408" y="4765519"/>
            <a:ext cx="843118" cy="847593"/>
          </a:xfrm>
          <a:custGeom>
            <a:avLst/>
            <a:gdLst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2381 w 843118"/>
              <a:gd name="connsiteY12" fmla="*/ 109955 h 847593"/>
              <a:gd name="connsiteX13" fmla="*/ 3640 w 843118"/>
              <a:gd name="connsiteY13" fmla="*/ 103584 h 847593"/>
              <a:gd name="connsiteX14" fmla="*/ 0 w 843118"/>
              <a:gd name="connsiteY14" fmla="*/ 82674 h 847593"/>
              <a:gd name="connsiteX15" fmla="*/ 108054 w 843118"/>
              <a:gd name="connsiteY15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3640 w 843118"/>
              <a:gd name="connsiteY12" fmla="*/ 103584 h 847593"/>
              <a:gd name="connsiteX13" fmla="*/ 0 w 843118"/>
              <a:gd name="connsiteY13" fmla="*/ 82674 h 847593"/>
              <a:gd name="connsiteX14" fmla="*/ 108054 w 843118"/>
              <a:gd name="connsiteY14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3640 w 843118"/>
              <a:gd name="connsiteY11" fmla="*/ 103584 h 847593"/>
              <a:gd name="connsiteX12" fmla="*/ 0 w 843118"/>
              <a:gd name="connsiteY12" fmla="*/ 82674 h 847593"/>
              <a:gd name="connsiteX13" fmla="*/ 108054 w 843118"/>
              <a:gd name="connsiteY13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81375 w 843118"/>
              <a:gd name="connsiteY3" fmla="*/ 673244 h 847593"/>
              <a:gd name="connsiteX4" fmla="*/ 843118 w 843118"/>
              <a:gd name="connsiteY4" fmla="*/ 756853 h 847593"/>
              <a:gd name="connsiteX5" fmla="*/ 742024 w 843118"/>
              <a:gd name="connsiteY5" fmla="*/ 847593 h 847593"/>
              <a:gd name="connsiteX6" fmla="*/ 727485 w 843118"/>
              <a:gd name="connsiteY6" fmla="*/ 844958 h 847593"/>
              <a:gd name="connsiteX7" fmla="*/ 705666 w 843118"/>
              <a:gd name="connsiteY7" fmla="*/ 847559 h 847593"/>
              <a:gd name="connsiteX8" fmla="*/ 26463 w 843118"/>
              <a:gd name="connsiteY8" fmla="*/ 234692 h 847593"/>
              <a:gd name="connsiteX9" fmla="*/ 12255 w 843118"/>
              <a:gd name="connsiteY9" fmla="*/ 153075 h 847593"/>
              <a:gd name="connsiteX10" fmla="*/ 3640 w 843118"/>
              <a:gd name="connsiteY10" fmla="*/ 103584 h 847593"/>
              <a:gd name="connsiteX11" fmla="*/ 0 w 843118"/>
              <a:gd name="connsiteY11" fmla="*/ 82674 h 847593"/>
              <a:gd name="connsiteX12" fmla="*/ 108054 w 843118"/>
              <a:gd name="connsiteY12" fmla="*/ 932 h 847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3118" h="847593">
                <a:moveTo>
                  <a:pt x="108054" y="932"/>
                </a:moveTo>
                <a:cubicBezTo>
                  <a:pt x="148240" y="6428"/>
                  <a:pt x="185448" y="35140"/>
                  <a:pt x="198249" y="58495"/>
                </a:cubicBezTo>
                <a:cubicBezTo>
                  <a:pt x="225749" y="379999"/>
                  <a:pt x="444848" y="634729"/>
                  <a:pt x="715064" y="652885"/>
                </a:cubicBezTo>
                <a:lnTo>
                  <a:pt x="781375" y="673244"/>
                </a:lnTo>
                <a:cubicBezTo>
                  <a:pt x="817659" y="687019"/>
                  <a:pt x="843118" y="719268"/>
                  <a:pt x="843118" y="756853"/>
                </a:cubicBezTo>
                <a:cubicBezTo>
                  <a:pt x="843118" y="806967"/>
                  <a:pt x="797857" y="847593"/>
                  <a:pt x="742024" y="847593"/>
                </a:cubicBezTo>
                <a:lnTo>
                  <a:pt x="727485" y="844958"/>
                </a:lnTo>
                <a:lnTo>
                  <a:pt x="705666" y="847559"/>
                </a:lnTo>
                <a:cubicBezTo>
                  <a:pt x="383985" y="827775"/>
                  <a:pt x="114892" y="577210"/>
                  <a:pt x="26463" y="234692"/>
                </a:cubicBezTo>
                <a:lnTo>
                  <a:pt x="12255" y="153075"/>
                </a:lnTo>
                <a:lnTo>
                  <a:pt x="3640" y="103584"/>
                </a:lnTo>
                <a:lnTo>
                  <a:pt x="0" y="82674"/>
                </a:lnTo>
                <a:cubicBezTo>
                  <a:pt x="24707" y="13159"/>
                  <a:pt x="67869" y="-4563"/>
                  <a:pt x="108054" y="93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254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00A5D55-9BB5-4966-A0A4-23A434E0AAB4}"/>
              </a:ext>
            </a:extLst>
          </p:cNvPr>
          <p:cNvSpPr txBox="1"/>
          <p:nvPr/>
        </p:nvSpPr>
        <p:spPr>
          <a:xfrm>
            <a:off x="3355759" y="4053981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2E0291-9C14-45F6-8CBB-48D812CC7CF3}"/>
              </a:ext>
            </a:extLst>
          </p:cNvPr>
          <p:cNvSpPr txBox="1"/>
          <p:nvPr/>
        </p:nvSpPr>
        <p:spPr>
          <a:xfrm>
            <a:off x="4315656" y="5785224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A4BEAB3-5443-4BA7-8398-75DD9AA388CD}"/>
              </a:ext>
            </a:extLst>
          </p:cNvPr>
          <p:cNvSpPr txBox="1"/>
          <p:nvPr/>
        </p:nvSpPr>
        <p:spPr>
          <a:xfrm>
            <a:off x="7784077" y="4478978"/>
            <a:ext cx="167498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kern="0" dirty="0">
                <a:latin typeface="Arial" panose="020B0604020202020204" pitchFamily="34" charset="0"/>
                <a:cs typeface="Arial" pitchFamily="34" charset="0"/>
              </a:rPr>
              <a:t>Header</a:t>
            </a:r>
          </a:p>
        </p:txBody>
      </p:sp>
      <p:sp>
        <p:nvSpPr>
          <p:cNvPr id="26" name="Shape">
            <a:extLst>
              <a:ext uri="{FF2B5EF4-FFF2-40B4-BE49-F238E27FC236}">
                <a16:creationId xmlns:a16="http://schemas.microsoft.com/office/drawing/2014/main" id="{F6248BD3-234A-4CBE-B76D-5BCD0501C2FA}"/>
              </a:ext>
            </a:extLst>
          </p:cNvPr>
          <p:cNvSpPr/>
          <p:nvPr/>
        </p:nvSpPr>
        <p:spPr>
          <a:xfrm flipH="1">
            <a:off x="5740984" y="1138589"/>
            <a:ext cx="3266491" cy="2044043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7" name="Shape">
            <a:extLst>
              <a:ext uri="{FF2B5EF4-FFF2-40B4-BE49-F238E27FC236}">
                <a16:creationId xmlns:a16="http://schemas.microsoft.com/office/drawing/2014/main" id="{EE603F4C-B9EB-4DD2-9D35-4FA17FA16576}"/>
              </a:ext>
            </a:extLst>
          </p:cNvPr>
          <p:cNvSpPr/>
          <p:nvPr/>
        </p:nvSpPr>
        <p:spPr>
          <a:xfrm>
            <a:off x="2724150" y="1138589"/>
            <a:ext cx="3266491" cy="2044043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55CEA1FC-D158-432F-B6BF-9A4CEB02141A}"/>
              </a:ext>
            </a:extLst>
          </p:cNvPr>
          <p:cNvSpPr/>
          <p:nvPr/>
        </p:nvSpPr>
        <p:spPr>
          <a:xfrm>
            <a:off x="3648581" y="1138589"/>
            <a:ext cx="2204916" cy="20412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729" y="20286"/>
                  <a:pt x="2465" y="19363"/>
                  <a:pt x="4495" y="19363"/>
                </a:cubicBezTo>
                <a:cubicBezTo>
                  <a:pt x="6522" y="19363"/>
                  <a:pt x="8260" y="20286"/>
                  <a:pt x="8989" y="21600"/>
                </a:cubicBezTo>
                <a:cubicBezTo>
                  <a:pt x="11014" y="9031"/>
                  <a:pt x="15891" y="14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9" name="Shape">
            <a:extLst>
              <a:ext uri="{FF2B5EF4-FFF2-40B4-BE49-F238E27FC236}">
                <a16:creationId xmlns:a16="http://schemas.microsoft.com/office/drawing/2014/main" id="{C15BEEA2-93AC-4E5A-8FB3-6AEF644112F7}"/>
              </a:ext>
            </a:extLst>
          </p:cNvPr>
          <p:cNvSpPr/>
          <p:nvPr/>
        </p:nvSpPr>
        <p:spPr>
          <a:xfrm>
            <a:off x="4565856" y="1138591"/>
            <a:ext cx="1300624" cy="20415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21379" y="4"/>
                </a:moveTo>
                <a:cubicBezTo>
                  <a:pt x="11698" y="142"/>
                  <a:pt x="3432" y="9033"/>
                  <a:pt x="0" y="21599"/>
                </a:cubicBezTo>
                <a:cubicBezTo>
                  <a:pt x="1196" y="20286"/>
                  <a:pt x="4053" y="19363"/>
                  <a:pt x="7384" y="19363"/>
                </a:cubicBezTo>
                <a:cubicBezTo>
                  <a:pt x="10715" y="19363"/>
                  <a:pt x="13572" y="20286"/>
                  <a:pt x="14768" y="21599"/>
                </a:cubicBezTo>
                <a:cubicBezTo>
                  <a:pt x="15863" y="8950"/>
                  <a:pt x="18507" y="22"/>
                  <a:pt x="21600" y="2"/>
                </a:cubicBezTo>
                <a:cubicBezTo>
                  <a:pt x="21525" y="-1"/>
                  <a:pt x="21451" y="2"/>
                  <a:pt x="21379" y="4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4DBCDABD-F7CD-4D43-B79B-D9CED7F4F008}"/>
              </a:ext>
            </a:extLst>
          </p:cNvPr>
          <p:cNvSpPr/>
          <p:nvPr/>
        </p:nvSpPr>
        <p:spPr>
          <a:xfrm>
            <a:off x="5863882" y="1138589"/>
            <a:ext cx="1300105" cy="20414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53" y="19363"/>
                </a:moveTo>
                <a:cubicBezTo>
                  <a:pt x="17554" y="19363"/>
                  <a:pt x="20384" y="20269"/>
                  <a:pt x="21600" y="21562"/>
                </a:cubicBezTo>
                <a:cubicBezTo>
                  <a:pt x="18132" y="8922"/>
                  <a:pt x="9773" y="8"/>
                  <a:pt x="6" y="0"/>
                </a:cubicBezTo>
                <a:cubicBezTo>
                  <a:pt x="3" y="0"/>
                  <a:pt x="0" y="0"/>
                  <a:pt x="0" y="0"/>
                </a:cubicBezTo>
                <a:cubicBezTo>
                  <a:pt x="3094" y="13"/>
                  <a:pt x="5742" y="8942"/>
                  <a:pt x="6838" y="21600"/>
                </a:cubicBezTo>
                <a:lnTo>
                  <a:pt x="6866" y="21600"/>
                </a:lnTo>
                <a:cubicBezTo>
                  <a:pt x="8063" y="20289"/>
                  <a:pt x="10921" y="19363"/>
                  <a:pt x="14253" y="19363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118166B5-493E-4290-9684-9D2EF6131D01}"/>
              </a:ext>
            </a:extLst>
          </p:cNvPr>
          <p:cNvSpPr/>
          <p:nvPr/>
        </p:nvSpPr>
        <p:spPr>
          <a:xfrm>
            <a:off x="5863882" y="1138589"/>
            <a:ext cx="2221184" cy="20416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23" y="19364"/>
                </a:moveTo>
                <a:cubicBezTo>
                  <a:pt x="19144" y="19364"/>
                  <a:pt x="20875" y="20287"/>
                  <a:pt x="21600" y="21600"/>
                </a:cubicBezTo>
                <a:cubicBezTo>
                  <a:pt x="18101" y="8923"/>
                  <a:pt x="9751" y="0"/>
                  <a:pt x="8" y="0"/>
                </a:cubicBezTo>
                <a:cubicBezTo>
                  <a:pt x="5" y="0"/>
                  <a:pt x="3" y="0"/>
                  <a:pt x="0" y="0"/>
                </a:cubicBezTo>
                <a:cubicBezTo>
                  <a:pt x="5722" y="8"/>
                  <a:pt x="10620" y="8938"/>
                  <a:pt x="12646" y="21597"/>
                </a:cubicBezTo>
                <a:cubicBezTo>
                  <a:pt x="13370" y="20289"/>
                  <a:pt x="15102" y="19364"/>
                  <a:pt x="17123" y="19364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2" name="Shape">
            <a:extLst>
              <a:ext uri="{FF2B5EF4-FFF2-40B4-BE49-F238E27FC236}">
                <a16:creationId xmlns:a16="http://schemas.microsoft.com/office/drawing/2014/main" id="{86207A28-00C5-4B6A-975F-B5FFC5EEE3AA}"/>
              </a:ext>
            </a:extLst>
          </p:cNvPr>
          <p:cNvSpPr/>
          <p:nvPr/>
        </p:nvSpPr>
        <p:spPr>
          <a:xfrm>
            <a:off x="5448514" y="1138589"/>
            <a:ext cx="823989" cy="20414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19363"/>
                </a:moveTo>
                <a:cubicBezTo>
                  <a:pt x="15684" y="19363"/>
                  <a:pt x="19853" y="20287"/>
                  <a:pt x="21600" y="21600"/>
                </a:cubicBezTo>
                <a:cubicBezTo>
                  <a:pt x="19871" y="8942"/>
                  <a:pt x="15693" y="10"/>
                  <a:pt x="10811" y="0"/>
                </a:cubicBezTo>
                <a:cubicBezTo>
                  <a:pt x="10802" y="0"/>
                  <a:pt x="10793" y="0"/>
                  <a:pt x="10784" y="0"/>
                </a:cubicBezTo>
                <a:cubicBezTo>
                  <a:pt x="5902" y="23"/>
                  <a:pt x="1729" y="8949"/>
                  <a:pt x="0" y="21600"/>
                </a:cubicBezTo>
                <a:lnTo>
                  <a:pt x="45" y="21600"/>
                </a:lnTo>
                <a:cubicBezTo>
                  <a:pt x="1788" y="20289"/>
                  <a:pt x="5957" y="19363"/>
                  <a:pt x="10820" y="19363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D33E63-4A84-44E7-8417-9B5D547F1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7-Step Umbrella Infographic</a:t>
            </a:r>
            <a:endParaRPr lang="en-GB" dirty="0"/>
          </a:p>
        </p:txBody>
      </p:sp>
      <p:sp>
        <p:nvSpPr>
          <p:cNvPr id="4" name="Shape">
            <a:extLst>
              <a:ext uri="{FF2B5EF4-FFF2-40B4-BE49-F238E27FC236}">
                <a16:creationId xmlns:a16="http://schemas.microsoft.com/office/drawing/2014/main" id="{3A3C5F78-AD3F-4675-8FD2-12BB769DD0D5}"/>
              </a:ext>
            </a:extLst>
          </p:cNvPr>
          <p:cNvSpPr/>
          <p:nvPr/>
        </p:nvSpPr>
        <p:spPr>
          <a:xfrm flipH="1">
            <a:off x="5831680" y="1140112"/>
            <a:ext cx="2664619" cy="1247328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61C68EA2-6FA3-4307-BDD7-F54323DBA3B9}"/>
              </a:ext>
            </a:extLst>
          </p:cNvPr>
          <p:cNvSpPr/>
          <p:nvPr/>
        </p:nvSpPr>
        <p:spPr>
          <a:xfrm>
            <a:off x="3228186" y="1140112"/>
            <a:ext cx="2686839" cy="1247328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" name="Shape">
            <a:extLst>
              <a:ext uri="{FF2B5EF4-FFF2-40B4-BE49-F238E27FC236}">
                <a16:creationId xmlns:a16="http://schemas.microsoft.com/office/drawing/2014/main" id="{33E2D10A-8BE3-44C0-A632-E571529A119D}"/>
              </a:ext>
            </a:extLst>
          </p:cNvPr>
          <p:cNvSpPr/>
          <p:nvPr/>
        </p:nvSpPr>
        <p:spPr>
          <a:xfrm>
            <a:off x="3988594" y="1140112"/>
            <a:ext cx="1863325" cy="12455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729" y="20286"/>
                  <a:pt x="2465" y="19363"/>
                  <a:pt x="4495" y="19363"/>
                </a:cubicBezTo>
                <a:cubicBezTo>
                  <a:pt x="6522" y="19363"/>
                  <a:pt x="8260" y="20286"/>
                  <a:pt x="8989" y="21600"/>
                </a:cubicBezTo>
                <a:cubicBezTo>
                  <a:pt x="11014" y="9031"/>
                  <a:pt x="15891" y="14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" name="Shape">
            <a:extLst>
              <a:ext uri="{FF2B5EF4-FFF2-40B4-BE49-F238E27FC236}">
                <a16:creationId xmlns:a16="http://schemas.microsoft.com/office/drawing/2014/main" id="{D3CB9C92-1B4C-4646-AC8F-887E626E2400}"/>
              </a:ext>
            </a:extLst>
          </p:cNvPr>
          <p:cNvSpPr/>
          <p:nvPr/>
        </p:nvSpPr>
        <p:spPr>
          <a:xfrm>
            <a:off x="4760119" y="1140113"/>
            <a:ext cx="1102683" cy="12458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21379" y="4"/>
                </a:moveTo>
                <a:cubicBezTo>
                  <a:pt x="11698" y="142"/>
                  <a:pt x="3432" y="9033"/>
                  <a:pt x="0" y="21599"/>
                </a:cubicBezTo>
                <a:cubicBezTo>
                  <a:pt x="1196" y="20286"/>
                  <a:pt x="4053" y="19363"/>
                  <a:pt x="7384" y="19363"/>
                </a:cubicBezTo>
                <a:cubicBezTo>
                  <a:pt x="10715" y="19363"/>
                  <a:pt x="13572" y="20286"/>
                  <a:pt x="14768" y="21599"/>
                </a:cubicBezTo>
                <a:cubicBezTo>
                  <a:pt x="15863" y="8950"/>
                  <a:pt x="18507" y="22"/>
                  <a:pt x="21600" y="2"/>
                </a:cubicBezTo>
                <a:cubicBezTo>
                  <a:pt x="21525" y="-1"/>
                  <a:pt x="21451" y="2"/>
                  <a:pt x="21379" y="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" name="Shape">
            <a:extLst>
              <a:ext uri="{FF2B5EF4-FFF2-40B4-BE49-F238E27FC236}">
                <a16:creationId xmlns:a16="http://schemas.microsoft.com/office/drawing/2014/main" id="{36D2214A-33B5-40DA-880A-CF250810F284}"/>
              </a:ext>
            </a:extLst>
          </p:cNvPr>
          <p:cNvSpPr/>
          <p:nvPr/>
        </p:nvSpPr>
        <p:spPr>
          <a:xfrm>
            <a:off x="5860624" y="1140112"/>
            <a:ext cx="1104532" cy="1245742"/>
          </a:xfrm>
          <a:custGeom>
            <a:avLst/>
            <a:gdLst>
              <a:gd name="connsiteX0" fmla="*/ 14253 w 21600"/>
              <a:gd name="connsiteY0" fmla="*/ 19363 h 21600"/>
              <a:gd name="connsiteX1" fmla="*/ 21600 w 21600"/>
              <a:gd name="connsiteY1" fmla="*/ 21562 h 21600"/>
              <a:gd name="connsiteX2" fmla="*/ 6 w 21600"/>
              <a:gd name="connsiteY2" fmla="*/ 0 h 21600"/>
              <a:gd name="connsiteX3" fmla="*/ 0 w 21600"/>
              <a:gd name="connsiteY3" fmla="*/ 0 h 21600"/>
              <a:gd name="connsiteX4" fmla="*/ 6838 w 21600"/>
              <a:gd name="connsiteY4" fmla="*/ 21600 h 21600"/>
              <a:gd name="connsiteX5" fmla="*/ 6866 w 21600"/>
              <a:gd name="connsiteY5" fmla="*/ 21600 h 21600"/>
              <a:gd name="connsiteX6" fmla="*/ 14253 w 21600"/>
              <a:gd name="connsiteY6" fmla="*/ 19363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00" h="21600" extrusionOk="0">
                <a:moveTo>
                  <a:pt x="14253" y="19363"/>
                </a:moveTo>
                <a:cubicBezTo>
                  <a:pt x="17554" y="19363"/>
                  <a:pt x="20384" y="20269"/>
                  <a:pt x="21600" y="21562"/>
                </a:cubicBezTo>
                <a:cubicBezTo>
                  <a:pt x="18132" y="8922"/>
                  <a:pt x="9773" y="8"/>
                  <a:pt x="6" y="0"/>
                </a:cubicBezTo>
                <a:lnTo>
                  <a:pt x="0" y="0"/>
                </a:lnTo>
                <a:cubicBezTo>
                  <a:pt x="3234" y="13"/>
                  <a:pt x="5742" y="8942"/>
                  <a:pt x="6838" y="21600"/>
                </a:cubicBezTo>
                <a:lnTo>
                  <a:pt x="6866" y="21600"/>
                </a:lnTo>
                <a:cubicBezTo>
                  <a:pt x="8063" y="20289"/>
                  <a:pt x="10921" y="19363"/>
                  <a:pt x="14253" y="19363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8C4D9778-DDD1-4490-B2DA-CE1A45917497}"/>
              </a:ext>
            </a:extLst>
          </p:cNvPr>
          <p:cNvSpPr/>
          <p:nvPr/>
        </p:nvSpPr>
        <p:spPr>
          <a:xfrm>
            <a:off x="5886449" y="1140112"/>
            <a:ext cx="1852613" cy="1245888"/>
          </a:xfrm>
          <a:custGeom>
            <a:avLst/>
            <a:gdLst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1600" extrusionOk="0">
                <a:moveTo>
                  <a:pt x="17123" y="19364"/>
                </a:moveTo>
                <a:cubicBezTo>
                  <a:pt x="18620" y="19378"/>
                  <a:pt x="20875" y="20287"/>
                  <a:pt x="21600" y="21600"/>
                </a:cubicBezTo>
                <a:cubicBezTo>
                  <a:pt x="18406" y="9006"/>
                  <a:pt x="9751" y="0"/>
                  <a:pt x="8" y="0"/>
                </a:cubicBezTo>
                <a:lnTo>
                  <a:pt x="0" y="0"/>
                </a:lnTo>
                <a:cubicBezTo>
                  <a:pt x="5722" y="545"/>
                  <a:pt x="9981" y="8814"/>
                  <a:pt x="12618" y="21514"/>
                </a:cubicBezTo>
                <a:cubicBezTo>
                  <a:pt x="13342" y="20206"/>
                  <a:pt x="15626" y="19350"/>
                  <a:pt x="17123" y="1936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0" name="Shape">
            <a:extLst>
              <a:ext uri="{FF2B5EF4-FFF2-40B4-BE49-F238E27FC236}">
                <a16:creationId xmlns:a16="http://schemas.microsoft.com/office/drawing/2014/main" id="{E482A2E0-262F-41E5-85C0-BAFA2EDE1605}"/>
              </a:ext>
            </a:extLst>
          </p:cNvPr>
          <p:cNvSpPr/>
          <p:nvPr/>
        </p:nvSpPr>
        <p:spPr>
          <a:xfrm>
            <a:off x="5512368" y="1140112"/>
            <a:ext cx="702695" cy="12457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19363"/>
                </a:moveTo>
                <a:cubicBezTo>
                  <a:pt x="15684" y="19363"/>
                  <a:pt x="19853" y="20287"/>
                  <a:pt x="21600" y="21600"/>
                </a:cubicBezTo>
                <a:cubicBezTo>
                  <a:pt x="19871" y="8942"/>
                  <a:pt x="15693" y="10"/>
                  <a:pt x="10811" y="0"/>
                </a:cubicBezTo>
                <a:cubicBezTo>
                  <a:pt x="10802" y="0"/>
                  <a:pt x="10793" y="0"/>
                  <a:pt x="10784" y="0"/>
                </a:cubicBezTo>
                <a:cubicBezTo>
                  <a:pt x="5902" y="23"/>
                  <a:pt x="1729" y="8949"/>
                  <a:pt x="0" y="21600"/>
                </a:cubicBezTo>
                <a:lnTo>
                  <a:pt x="45" y="21600"/>
                </a:lnTo>
                <a:cubicBezTo>
                  <a:pt x="1788" y="20289"/>
                  <a:pt x="5957" y="19363"/>
                  <a:pt x="10820" y="19363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Freeform 65">
            <a:extLst>
              <a:ext uri="{FF2B5EF4-FFF2-40B4-BE49-F238E27FC236}">
                <a16:creationId xmlns:a16="http://schemas.microsoft.com/office/drawing/2014/main" id="{63A80D81-6DB8-4345-9370-6EA98985A607}"/>
              </a:ext>
            </a:extLst>
          </p:cNvPr>
          <p:cNvSpPr>
            <a:spLocks/>
          </p:cNvSpPr>
          <p:nvPr/>
        </p:nvSpPr>
        <p:spPr bwMode="auto">
          <a:xfrm>
            <a:off x="3309667" y="2500414"/>
            <a:ext cx="271536" cy="277803"/>
          </a:xfrm>
          <a:custGeom>
            <a:avLst/>
            <a:gdLst>
              <a:gd name="T0" fmla="*/ 690 w 1300"/>
              <a:gd name="T1" fmla="*/ 1330 h 1330"/>
              <a:gd name="T2" fmla="*/ 194 w 1300"/>
              <a:gd name="T3" fmla="*/ 1330 h 1330"/>
              <a:gd name="T4" fmla="*/ 142 w 1300"/>
              <a:gd name="T5" fmla="*/ 1328 h 1330"/>
              <a:gd name="T6" fmla="*/ 90 w 1300"/>
              <a:gd name="T7" fmla="*/ 1318 h 1330"/>
              <a:gd name="T8" fmla="*/ 68 w 1300"/>
              <a:gd name="T9" fmla="*/ 1308 h 1330"/>
              <a:gd name="T10" fmla="*/ 32 w 1300"/>
              <a:gd name="T11" fmla="*/ 1284 h 1330"/>
              <a:gd name="T12" fmla="*/ 10 w 1300"/>
              <a:gd name="T13" fmla="*/ 1254 h 1330"/>
              <a:gd name="T14" fmla="*/ 0 w 1300"/>
              <a:gd name="T15" fmla="*/ 1212 h 1330"/>
              <a:gd name="T16" fmla="*/ 0 w 1300"/>
              <a:gd name="T17" fmla="*/ 1188 h 1330"/>
              <a:gd name="T18" fmla="*/ 76 w 1300"/>
              <a:gd name="T19" fmla="*/ 208 h 1330"/>
              <a:gd name="T20" fmla="*/ 80 w 1300"/>
              <a:gd name="T21" fmla="*/ 162 h 1330"/>
              <a:gd name="T22" fmla="*/ 84 w 1300"/>
              <a:gd name="T23" fmla="*/ 118 h 1330"/>
              <a:gd name="T24" fmla="*/ 90 w 1300"/>
              <a:gd name="T25" fmla="*/ 82 h 1330"/>
              <a:gd name="T26" fmla="*/ 102 w 1300"/>
              <a:gd name="T27" fmla="*/ 54 h 1330"/>
              <a:gd name="T28" fmla="*/ 118 w 1300"/>
              <a:gd name="T29" fmla="*/ 32 h 1330"/>
              <a:gd name="T30" fmla="*/ 140 w 1300"/>
              <a:gd name="T31" fmla="*/ 18 h 1330"/>
              <a:gd name="T32" fmla="*/ 168 w 1300"/>
              <a:gd name="T33" fmla="*/ 8 h 1330"/>
              <a:gd name="T34" fmla="*/ 202 w 1300"/>
              <a:gd name="T35" fmla="*/ 2 h 1330"/>
              <a:gd name="T36" fmla="*/ 246 w 1300"/>
              <a:gd name="T37" fmla="*/ 0 h 1330"/>
              <a:gd name="T38" fmla="*/ 1156 w 1300"/>
              <a:gd name="T39" fmla="*/ 0 h 1330"/>
              <a:gd name="T40" fmla="*/ 1172 w 1300"/>
              <a:gd name="T41" fmla="*/ 0 h 1330"/>
              <a:gd name="T42" fmla="*/ 1198 w 1300"/>
              <a:gd name="T43" fmla="*/ 6 h 1330"/>
              <a:gd name="T44" fmla="*/ 1212 w 1300"/>
              <a:gd name="T45" fmla="*/ 22 h 1330"/>
              <a:gd name="T46" fmla="*/ 1218 w 1300"/>
              <a:gd name="T47" fmla="*/ 46 h 1330"/>
              <a:gd name="T48" fmla="*/ 1220 w 1300"/>
              <a:gd name="T49" fmla="*/ 64 h 1330"/>
              <a:gd name="T50" fmla="*/ 1296 w 1300"/>
              <a:gd name="T51" fmla="*/ 1056 h 1330"/>
              <a:gd name="T52" fmla="*/ 1296 w 1300"/>
              <a:gd name="T53" fmla="*/ 1070 h 1330"/>
              <a:gd name="T54" fmla="*/ 1300 w 1300"/>
              <a:gd name="T55" fmla="*/ 1102 h 1330"/>
              <a:gd name="T56" fmla="*/ 1298 w 1300"/>
              <a:gd name="T57" fmla="*/ 1142 h 1330"/>
              <a:gd name="T58" fmla="*/ 1292 w 1300"/>
              <a:gd name="T59" fmla="*/ 1154 h 1330"/>
              <a:gd name="T60" fmla="*/ 1282 w 1300"/>
              <a:gd name="T61" fmla="*/ 1162 h 1330"/>
              <a:gd name="T62" fmla="*/ 1242 w 1300"/>
              <a:gd name="T63" fmla="*/ 1166 h 1330"/>
              <a:gd name="T64" fmla="*/ 1210 w 1300"/>
              <a:gd name="T65" fmla="*/ 1166 h 1330"/>
              <a:gd name="T66" fmla="*/ 214 w 1300"/>
              <a:gd name="T67" fmla="*/ 1166 h 1330"/>
              <a:gd name="T68" fmla="*/ 158 w 1300"/>
              <a:gd name="T69" fmla="*/ 1168 h 1330"/>
              <a:gd name="T70" fmla="*/ 126 w 1300"/>
              <a:gd name="T71" fmla="*/ 1178 h 1330"/>
              <a:gd name="T72" fmla="*/ 114 w 1300"/>
              <a:gd name="T73" fmla="*/ 1188 h 1330"/>
              <a:gd name="T74" fmla="*/ 106 w 1300"/>
              <a:gd name="T75" fmla="*/ 1204 h 1330"/>
              <a:gd name="T76" fmla="*/ 104 w 1300"/>
              <a:gd name="T77" fmla="*/ 1222 h 1330"/>
              <a:gd name="T78" fmla="*/ 106 w 1300"/>
              <a:gd name="T79" fmla="*/ 1232 h 1330"/>
              <a:gd name="T80" fmla="*/ 110 w 1300"/>
              <a:gd name="T81" fmla="*/ 1250 h 1330"/>
              <a:gd name="T82" fmla="*/ 120 w 1300"/>
              <a:gd name="T83" fmla="*/ 1262 h 1330"/>
              <a:gd name="T84" fmla="*/ 142 w 1300"/>
              <a:gd name="T85" fmla="*/ 1274 h 1330"/>
              <a:gd name="T86" fmla="*/ 178 w 1300"/>
              <a:gd name="T87" fmla="*/ 1280 h 1330"/>
              <a:gd name="T88" fmla="*/ 216 w 1300"/>
              <a:gd name="T89" fmla="*/ 1280 h 1330"/>
              <a:gd name="T90" fmla="*/ 1198 w 1300"/>
              <a:gd name="T91" fmla="*/ 1282 h 1330"/>
              <a:gd name="T92" fmla="*/ 1222 w 1300"/>
              <a:gd name="T93" fmla="*/ 1280 h 1330"/>
              <a:gd name="T94" fmla="*/ 1246 w 1300"/>
              <a:gd name="T95" fmla="*/ 1282 h 1330"/>
              <a:gd name="T96" fmla="*/ 1268 w 1300"/>
              <a:gd name="T97" fmla="*/ 1282 h 1330"/>
              <a:gd name="T98" fmla="*/ 1276 w 1300"/>
              <a:gd name="T99" fmla="*/ 1288 h 1330"/>
              <a:gd name="T100" fmla="*/ 1280 w 1300"/>
              <a:gd name="T101" fmla="*/ 1300 h 1330"/>
              <a:gd name="T102" fmla="*/ 1280 w 1300"/>
              <a:gd name="T103" fmla="*/ 1308 h 1330"/>
              <a:gd name="T104" fmla="*/ 1274 w 1300"/>
              <a:gd name="T105" fmla="*/ 1320 h 1330"/>
              <a:gd name="T106" fmla="*/ 1266 w 1300"/>
              <a:gd name="T107" fmla="*/ 1326 h 1330"/>
              <a:gd name="T108" fmla="*/ 1244 w 1300"/>
              <a:gd name="T109" fmla="*/ 1330 h 1330"/>
              <a:gd name="T110" fmla="*/ 1038 w 1300"/>
              <a:gd name="T111" fmla="*/ 1330 h 1330"/>
              <a:gd name="T112" fmla="*/ 690 w 1300"/>
              <a:gd name="T113" fmla="*/ 1330 h 1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00" h="1330">
                <a:moveTo>
                  <a:pt x="690" y="1330"/>
                </a:moveTo>
                <a:lnTo>
                  <a:pt x="690" y="1330"/>
                </a:lnTo>
                <a:lnTo>
                  <a:pt x="194" y="1330"/>
                </a:lnTo>
                <a:lnTo>
                  <a:pt x="194" y="1330"/>
                </a:lnTo>
                <a:lnTo>
                  <a:pt x="168" y="1330"/>
                </a:lnTo>
                <a:lnTo>
                  <a:pt x="142" y="1328"/>
                </a:lnTo>
                <a:lnTo>
                  <a:pt x="116" y="1324"/>
                </a:lnTo>
                <a:lnTo>
                  <a:pt x="90" y="1318"/>
                </a:lnTo>
                <a:lnTo>
                  <a:pt x="90" y="1318"/>
                </a:lnTo>
                <a:lnTo>
                  <a:pt x="68" y="1308"/>
                </a:lnTo>
                <a:lnTo>
                  <a:pt x="48" y="1298"/>
                </a:lnTo>
                <a:lnTo>
                  <a:pt x="32" y="1284"/>
                </a:lnTo>
                <a:lnTo>
                  <a:pt x="20" y="1270"/>
                </a:lnTo>
                <a:lnTo>
                  <a:pt x="10" y="1254"/>
                </a:lnTo>
                <a:lnTo>
                  <a:pt x="4" y="1234"/>
                </a:lnTo>
                <a:lnTo>
                  <a:pt x="0" y="1212"/>
                </a:lnTo>
                <a:lnTo>
                  <a:pt x="0" y="1188"/>
                </a:lnTo>
                <a:lnTo>
                  <a:pt x="0" y="1188"/>
                </a:lnTo>
                <a:lnTo>
                  <a:pt x="38" y="698"/>
                </a:lnTo>
                <a:lnTo>
                  <a:pt x="76" y="208"/>
                </a:lnTo>
                <a:lnTo>
                  <a:pt x="76" y="208"/>
                </a:lnTo>
                <a:lnTo>
                  <a:pt x="80" y="162"/>
                </a:lnTo>
                <a:lnTo>
                  <a:pt x="80" y="162"/>
                </a:lnTo>
                <a:lnTo>
                  <a:pt x="84" y="118"/>
                </a:lnTo>
                <a:lnTo>
                  <a:pt x="86" y="98"/>
                </a:lnTo>
                <a:lnTo>
                  <a:pt x="90" y="82"/>
                </a:lnTo>
                <a:lnTo>
                  <a:pt x="96" y="68"/>
                </a:lnTo>
                <a:lnTo>
                  <a:pt x="102" y="54"/>
                </a:lnTo>
                <a:lnTo>
                  <a:pt x="108" y="42"/>
                </a:lnTo>
                <a:lnTo>
                  <a:pt x="118" y="32"/>
                </a:lnTo>
                <a:lnTo>
                  <a:pt x="128" y="24"/>
                </a:lnTo>
                <a:lnTo>
                  <a:pt x="140" y="18"/>
                </a:lnTo>
                <a:lnTo>
                  <a:pt x="152" y="12"/>
                </a:lnTo>
                <a:lnTo>
                  <a:pt x="168" y="8"/>
                </a:lnTo>
                <a:lnTo>
                  <a:pt x="184" y="4"/>
                </a:lnTo>
                <a:lnTo>
                  <a:pt x="202" y="2"/>
                </a:lnTo>
                <a:lnTo>
                  <a:pt x="246" y="0"/>
                </a:lnTo>
                <a:lnTo>
                  <a:pt x="246" y="0"/>
                </a:lnTo>
                <a:lnTo>
                  <a:pt x="700" y="0"/>
                </a:lnTo>
                <a:lnTo>
                  <a:pt x="1156" y="0"/>
                </a:lnTo>
                <a:lnTo>
                  <a:pt x="1156" y="0"/>
                </a:lnTo>
                <a:lnTo>
                  <a:pt x="1172" y="0"/>
                </a:lnTo>
                <a:lnTo>
                  <a:pt x="1186" y="2"/>
                </a:lnTo>
                <a:lnTo>
                  <a:pt x="1198" y="6"/>
                </a:lnTo>
                <a:lnTo>
                  <a:pt x="1206" y="14"/>
                </a:lnTo>
                <a:lnTo>
                  <a:pt x="1212" y="22"/>
                </a:lnTo>
                <a:lnTo>
                  <a:pt x="1216" y="32"/>
                </a:lnTo>
                <a:lnTo>
                  <a:pt x="1218" y="46"/>
                </a:lnTo>
                <a:lnTo>
                  <a:pt x="1220" y="64"/>
                </a:lnTo>
                <a:lnTo>
                  <a:pt x="1220" y="64"/>
                </a:lnTo>
                <a:lnTo>
                  <a:pt x="1256" y="560"/>
                </a:lnTo>
                <a:lnTo>
                  <a:pt x="1296" y="1056"/>
                </a:lnTo>
                <a:lnTo>
                  <a:pt x="1296" y="1056"/>
                </a:lnTo>
                <a:lnTo>
                  <a:pt x="1296" y="1070"/>
                </a:lnTo>
                <a:lnTo>
                  <a:pt x="1296" y="1070"/>
                </a:lnTo>
                <a:lnTo>
                  <a:pt x="1300" y="1102"/>
                </a:lnTo>
                <a:lnTo>
                  <a:pt x="1300" y="1126"/>
                </a:lnTo>
                <a:lnTo>
                  <a:pt x="1298" y="1142"/>
                </a:lnTo>
                <a:lnTo>
                  <a:pt x="1296" y="1150"/>
                </a:lnTo>
                <a:lnTo>
                  <a:pt x="1292" y="1154"/>
                </a:lnTo>
                <a:lnTo>
                  <a:pt x="1288" y="1158"/>
                </a:lnTo>
                <a:lnTo>
                  <a:pt x="1282" y="1162"/>
                </a:lnTo>
                <a:lnTo>
                  <a:pt x="1266" y="1166"/>
                </a:lnTo>
                <a:lnTo>
                  <a:pt x="1242" y="1166"/>
                </a:lnTo>
                <a:lnTo>
                  <a:pt x="1210" y="1166"/>
                </a:lnTo>
                <a:lnTo>
                  <a:pt x="1210" y="1166"/>
                </a:lnTo>
                <a:lnTo>
                  <a:pt x="214" y="1166"/>
                </a:lnTo>
                <a:lnTo>
                  <a:pt x="214" y="1166"/>
                </a:lnTo>
                <a:lnTo>
                  <a:pt x="178" y="1168"/>
                </a:lnTo>
                <a:lnTo>
                  <a:pt x="158" y="1168"/>
                </a:lnTo>
                <a:lnTo>
                  <a:pt x="142" y="1172"/>
                </a:lnTo>
                <a:lnTo>
                  <a:pt x="126" y="1178"/>
                </a:lnTo>
                <a:lnTo>
                  <a:pt x="120" y="1184"/>
                </a:lnTo>
                <a:lnTo>
                  <a:pt x="114" y="1188"/>
                </a:lnTo>
                <a:lnTo>
                  <a:pt x="110" y="1196"/>
                </a:lnTo>
                <a:lnTo>
                  <a:pt x="106" y="1204"/>
                </a:lnTo>
                <a:lnTo>
                  <a:pt x="104" y="1212"/>
                </a:lnTo>
                <a:lnTo>
                  <a:pt x="104" y="1222"/>
                </a:lnTo>
                <a:lnTo>
                  <a:pt x="104" y="1222"/>
                </a:lnTo>
                <a:lnTo>
                  <a:pt x="106" y="1232"/>
                </a:lnTo>
                <a:lnTo>
                  <a:pt x="108" y="1242"/>
                </a:lnTo>
                <a:lnTo>
                  <a:pt x="110" y="1250"/>
                </a:lnTo>
                <a:lnTo>
                  <a:pt x="116" y="1256"/>
                </a:lnTo>
                <a:lnTo>
                  <a:pt x="120" y="1262"/>
                </a:lnTo>
                <a:lnTo>
                  <a:pt x="128" y="1266"/>
                </a:lnTo>
                <a:lnTo>
                  <a:pt x="142" y="1274"/>
                </a:lnTo>
                <a:lnTo>
                  <a:pt x="160" y="1278"/>
                </a:lnTo>
                <a:lnTo>
                  <a:pt x="178" y="1280"/>
                </a:lnTo>
                <a:lnTo>
                  <a:pt x="216" y="1280"/>
                </a:lnTo>
                <a:lnTo>
                  <a:pt x="216" y="1280"/>
                </a:lnTo>
                <a:lnTo>
                  <a:pt x="706" y="1282"/>
                </a:lnTo>
                <a:lnTo>
                  <a:pt x="1198" y="1282"/>
                </a:lnTo>
                <a:lnTo>
                  <a:pt x="1198" y="1282"/>
                </a:lnTo>
                <a:lnTo>
                  <a:pt x="1222" y="1280"/>
                </a:lnTo>
                <a:lnTo>
                  <a:pt x="1246" y="1282"/>
                </a:lnTo>
                <a:lnTo>
                  <a:pt x="1246" y="1282"/>
                </a:lnTo>
                <a:lnTo>
                  <a:pt x="1256" y="1282"/>
                </a:lnTo>
                <a:lnTo>
                  <a:pt x="1268" y="1282"/>
                </a:lnTo>
                <a:lnTo>
                  <a:pt x="1272" y="1284"/>
                </a:lnTo>
                <a:lnTo>
                  <a:pt x="1276" y="1288"/>
                </a:lnTo>
                <a:lnTo>
                  <a:pt x="1278" y="1292"/>
                </a:lnTo>
                <a:lnTo>
                  <a:pt x="1280" y="1300"/>
                </a:lnTo>
                <a:lnTo>
                  <a:pt x="1280" y="1300"/>
                </a:lnTo>
                <a:lnTo>
                  <a:pt x="1280" y="1308"/>
                </a:lnTo>
                <a:lnTo>
                  <a:pt x="1278" y="1314"/>
                </a:lnTo>
                <a:lnTo>
                  <a:pt x="1274" y="1320"/>
                </a:lnTo>
                <a:lnTo>
                  <a:pt x="1270" y="1324"/>
                </a:lnTo>
                <a:lnTo>
                  <a:pt x="1266" y="1326"/>
                </a:lnTo>
                <a:lnTo>
                  <a:pt x="1260" y="1330"/>
                </a:lnTo>
                <a:lnTo>
                  <a:pt x="1244" y="1330"/>
                </a:lnTo>
                <a:lnTo>
                  <a:pt x="1244" y="1330"/>
                </a:lnTo>
                <a:lnTo>
                  <a:pt x="1038" y="1330"/>
                </a:lnTo>
                <a:lnTo>
                  <a:pt x="1038" y="1330"/>
                </a:lnTo>
                <a:lnTo>
                  <a:pt x="690" y="1330"/>
                </a:lnTo>
                <a:lnTo>
                  <a:pt x="690" y="133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50" name="Freeform 8">
            <a:extLst>
              <a:ext uri="{FF2B5EF4-FFF2-40B4-BE49-F238E27FC236}">
                <a16:creationId xmlns:a16="http://schemas.microsoft.com/office/drawing/2014/main" id="{A8F6C00F-4E0C-4EEE-BA7C-F4884A44B674}"/>
              </a:ext>
            </a:extLst>
          </p:cNvPr>
          <p:cNvSpPr>
            <a:spLocks noEditPoints="1"/>
          </p:cNvSpPr>
          <p:nvPr/>
        </p:nvSpPr>
        <p:spPr bwMode="auto">
          <a:xfrm>
            <a:off x="4083407" y="2464386"/>
            <a:ext cx="318905" cy="349859"/>
          </a:xfrm>
          <a:custGeom>
            <a:avLst/>
            <a:gdLst>
              <a:gd name="T0" fmla="*/ 1583 w 1800"/>
              <a:gd name="T1" fmla="*/ 316 h 1970"/>
              <a:gd name="T2" fmla="*/ 1467 w 1800"/>
              <a:gd name="T3" fmla="*/ 227 h 1970"/>
              <a:gd name="T4" fmla="*/ 264 w 1800"/>
              <a:gd name="T5" fmla="*/ 638 h 1970"/>
              <a:gd name="T6" fmla="*/ 488 w 1800"/>
              <a:gd name="T7" fmla="*/ 1770 h 1970"/>
              <a:gd name="T8" fmla="*/ 1262 w 1800"/>
              <a:gd name="T9" fmla="*/ 1832 h 1970"/>
              <a:gd name="T10" fmla="*/ 1405 w 1800"/>
              <a:gd name="T11" fmla="*/ 1647 h 1970"/>
              <a:gd name="T12" fmla="*/ 1322 w 1800"/>
              <a:gd name="T13" fmla="*/ 1590 h 1970"/>
              <a:gd name="T14" fmla="*/ 1243 w 1800"/>
              <a:gd name="T15" fmla="*/ 1582 h 1970"/>
              <a:gd name="T16" fmla="*/ 1089 w 1800"/>
              <a:gd name="T17" fmla="*/ 1477 h 1970"/>
              <a:gd name="T18" fmla="*/ 1204 w 1800"/>
              <a:gd name="T19" fmla="*/ 1226 h 1970"/>
              <a:gd name="T20" fmla="*/ 1688 w 1800"/>
              <a:gd name="T21" fmla="*/ 1041 h 1970"/>
              <a:gd name="T22" fmla="*/ 1792 w 1800"/>
              <a:gd name="T23" fmla="*/ 799 h 1970"/>
              <a:gd name="T24" fmla="*/ 1583 w 1800"/>
              <a:gd name="T25" fmla="*/ 316 h 1970"/>
              <a:gd name="T26" fmla="*/ 386 w 1800"/>
              <a:gd name="T27" fmla="*/ 758 h 1970"/>
              <a:gd name="T28" fmla="*/ 538 w 1800"/>
              <a:gd name="T29" fmla="*/ 910 h 1970"/>
              <a:gd name="T30" fmla="*/ 386 w 1800"/>
              <a:gd name="T31" fmla="*/ 1062 h 1970"/>
              <a:gd name="T32" fmla="*/ 234 w 1800"/>
              <a:gd name="T33" fmla="*/ 910 h 1970"/>
              <a:gd name="T34" fmla="*/ 386 w 1800"/>
              <a:gd name="T35" fmla="*/ 758 h 1970"/>
              <a:gd name="T36" fmla="*/ 400 w 1800"/>
              <a:gd name="T37" fmla="*/ 1500 h 1970"/>
              <a:gd name="T38" fmla="*/ 248 w 1800"/>
              <a:gd name="T39" fmla="*/ 1348 h 1970"/>
              <a:gd name="T40" fmla="*/ 400 w 1800"/>
              <a:gd name="T41" fmla="*/ 1196 h 1970"/>
              <a:gd name="T42" fmla="*/ 552 w 1800"/>
              <a:gd name="T43" fmla="*/ 1348 h 1970"/>
              <a:gd name="T44" fmla="*/ 400 w 1800"/>
              <a:gd name="T45" fmla="*/ 1500 h 1970"/>
              <a:gd name="T46" fmla="*/ 652 w 1800"/>
              <a:gd name="T47" fmla="*/ 694 h 1970"/>
              <a:gd name="T48" fmla="*/ 500 w 1800"/>
              <a:gd name="T49" fmla="*/ 542 h 1970"/>
              <a:gd name="T50" fmla="*/ 652 w 1800"/>
              <a:gd name="T51" fmla="*/ 390 h 1970"/>
              <a:gd name="T52" fmla="*/ 804 w 1800"/>
              <a:gd name="T53" fmla="*/ 542 h 1970"/>
              <a:gd name="T54" fmla="*/ 652 w 1800"/>
              <a:gd name="T55" fmla="*/ 694 h 1970"/>
              <a:gd name="T56" fmla="*/ 1066 w 1800"/>
              <a:gd name="T57" fmla="*/ 514 h 1970"/>
              <a:gd name="T58" fmla="*/ 914 w 1800"/>
              <a:gd name="T59" fmla="*/ 362 h 1970"/>
              <a:gd name="T60" fmla="*/ 1066 w 1800"/>
              <a:gd name="T61" fmla="*/ 210 h 1970"/>
              <a:gd name="T62" fmla="*/ 1218 w 1800"/>
              <a:gd name="T63" fmla="*/ 362 h 1970"/>
              <a:gd name="T64" fmla="*/ 1066 w 1800"/>
              <a:gd name="T65" fmla="*/ 514 h 1970"/>
              <a:gd name="T66" fmla="*/ 1469 w 1800"/>
              <a:gd name="T67" fmla="*/ 1038 h 1970"/>
              <a:gd name="T68" fmla="*/ 1150 w 1800"/>
              <a:gd name="T69" fmla="*/ 862 h 1970"/>
              <a:gd name="T70" fmla="*/ 1356 w 1800"/>
              <a:gd name="T71" fmla="*/ 561 h 1970"/>
              <a:gd name="T72" fmla="*/ 1676 w 1800"/>
              <a:gd name="T73" fmla="*/ 738 h 1970"/>
              <a:gd name="T74" fmla="*/ 1469 w 1800"/>
              <a:gd name="T75" fmla="*/ 1038 h 1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00" h="1970">
                <a:moveTo>
                  <a:pt x="1583" y="316"/>
                </a:moveTo>
                <a:cubicBezTo>
                  <a:pt x="1548" y="282"/>
                  <a:pt x="1508" y="252"/>
                  <a:pt x="1467" y="227"/>
                </a:cubicBezTo>
                <a:cubicBezTo>
                  <a:pt x="1100" y="0"/>
                  <a:pt x="529" y="210"/>
                  <a:pt x="264" y="638"/>
                </a:cubicBezTo>
                <a:cubicBezTo>
                  <a:pt x="0" y="1066"/>
                  <a:pt x="122" y="1543"/>
                  <a:pt x="488" y="1770"/>
                </a:cubicBezTo>
                <a:cubicBezTo>
                  <a:pt x="743" y="1928"/>
                  <a:pt x="1021" y="1970"/>
                  <a:pt x="1262" y="1832"/>
                </a:cubicBezTo>
                <a:cubicBezTo>
                  <a:pt x="1324" y="1796"/>
                  <a:pt x="1441" y="1738"/>
                  <a:pt x="1405" y="1647"/>
                </a:cubicBezTo>
                <a:cubicBezTo>
                  <a:pt x="1389" y="1607"/>
                  <a:pt x="1358" y="1594"/>
                  <a:pt x="1322" y="1590"/>
                </a:cubicBezTo>
                <a:cubicBezTo>
                  <a:pt x="1296" y="1586"/>
                  <a:pt x="1268" y="1586"/>
                  <a:pt x="1243" y="1582"/>
                </a:cubicBezTo>
                <a:cubicBezTo>
                  <a:pt x="1178" y="1572"/>
                  <a:pt x="1114" y="1542"/>
                  <a:pt x="1089" y="1477"/>
                </a:cubicBezTo>
                <a:cubicBezTo>
                  <a:pt x="1047" y="1367"/>
                  <a:pt x="1108" y="1275"/>
                  <a:pt x="1204" y="1226"/>
                </a:cubicBezTo>
                <a:cubicBezTo>
                  <a:pt x="1360" y="1148"/>
                  <a:pt x="1558" y="1173"/>
                  <a:pt x="1688" y="1041"/>
                </a:cubicBezTo>
                <a:cubicBezTo>
                  <a:pt x="1751" y="977"/>
                  <a:pt x="1788" y="889"/>
                  <a:pt x="1792" y="799"/>
                </a:cubicBezTo>
                <a:cubicBezTo>
                  <a:pt x="1800" y="618"/>
                  <a:pt x="1712" y="441"/>
                  <a:pt x="1583" y="316"/>
                </a:cubicBezTo>
                <a:close/>
                <a:moveTo>
                  <a:pt x="386" y="758"/>
                </a:moveTo>
                <a:cubicBezTo>
                  <a:pt x="470" y="758"/>
                  <a:pt x="538" y="826"/>
                  <a:pt x="538" y="910"/>
                </a:cubicBezTo>
                <a:cubicBezTo>
                  <a:pt x="538" y="994"/>
                  <a:pt x="470" y="1062"/>
                  <a:pt x="386" y="1062"/>
                </a:cubicBezTo>
                <a:cubicBezTo>
                  <a:pt x="303" y="1062"/>
                  <a:pt x="234" y="994"/>
                  <a:pt x="234" y="910"/>
                </a:cubicBezTo>
                <a:cubicBezTo>
                  <a:pt x="234" y="826"/>
                  <a:pt x="303" y="758"/>
                  <a:pt x="386" y="758"/>
                </a:cubicBezTo>
                <a:close/>
                <a:moveTo>
                  <a:pt x="400" y="1500"/>
                </a:moveTo>
                <a:cubicBezTo>
                  <a:pt x="317" y="1500"/>
                  <a:pt x="248" y="1432"/>
                  <a:pt x="248" y="1348"/>
                </a:cubicBezTo>
                <a:cubicBezTo>
                  <a:pt x="248" y="1264"/>
                  <a:pt x="317" y="1196"/>
                  <a:pt x="400" y="1196"/>
                </a:cubicBezTo>
                <a:cubicBezTo>
                  <a:pt x="484" y="1196"/>
                  <a:pt x="552" y="1264"/>
                  <a:pt x="552" y="1348"/>
                </a:cubicBezTo>
                <a:cubicBezTo>
                  <a:pt x="552" y="1432"/>
                  <a:pt x="484" y="1500"/>
                  <a:pt x="400" y="1500"/>
                </a:cubicBezTo>
                <a:close/>
                <a:moveTo>
                  <a:pt x="652" y="694"/>
                </a:moveTo>
                <a:cubicBezTo>
                  <a:pt x="569" y="694"/>
                  <a:pt x="500" y="626"/>
                  <a:pt x="500" y="542"/>
                </a:cubicBezTo>
                <a:cubicBezTo>
                  <a:pt x="500" y="458"/>
                  <a:pt x="569" y="390"/>
                  <a:pt x="652" y="390"/>
                </a:cubicBezTo>
                <a:cubicBezTo>
                  <a:pt x="736" y="390"/>
                  <a:pt x="804" y="458"/>
                  <a:pt x="804" y="542"/>
                </a:cubicBezTo>
                <a:cubicBezTo>
                  <a:pt x="804" y="626"/>
                  <a:pt x="736" y="694"/>
                  <a:pt x="652" y="694"/>
                </a:cubicBezTo>
                <a:close/>
                <a:moveTo>
                  <a:pt x="1066" y="514"/>
                </a:moveTo>
                <a:cubicBezTo>
                  <a:pt x="983" y="514"/>
                  <a:pt x="914" y="446"/>
                  <a:pt x="914" y="362"/>
                </a:cubicBezTo>
                <a:cubicBezTo>
                  <a:pt x="914" y="278"/>
                  <a:pt x="983" y="210"/>
                  <a:pt x="1066" y="210"/>
                </a:cubicBezTo>
                <a:cubicBezTo>
                  <a:pt x="1150" y="210"/>
                  <a:pt x="1218" y="278"/>
                  <a:pt x="1218" y="362"/>
                </a:cubicBezTo>
                <a:cubicBezTo>
                  <a:pt x="1218" y="446"/>
                  <a:pt x="1150" y="514"/>
                  <a:pt x="1066" y="514"/>
                </a:cubicBezTo>
                <a:close/>
                <a:moveTo>
                  <a:pt x="1469" y="1038"/>
                </a:moveTo>
                <a:cubicBezTo>
                  <a:pt x="1323" y="1072"/>
                  <a:pt x="1181" y="993"/>
                  <a:pt x="1150" y="862"/>
                </a:cubicBezTo>
                <a:cubicBezTo>
                  <a:pt x="1119" y="730"/>
                  <a:pt x="1211" y="595"/>
                  <a:pt x="1356" y="561"/>
                </a:cubicBezTo>
                <a:cubicBezTo>
                  <a:pt x="1502" y="527"/>
                  <a:pt x="1644" y="606"/>
                  <a:pt x="1676" y="738"/>
                </a:cubicBezTo>
                <a:cubicBezTo>
                  <a:pt x="1707" y="869"/>
                  <a:pt x="1614" y="1004"/>
                  <a:pt x="1469" y="103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51" name="Freeform 83">
            <a:extLst>
              <a:ext uri="{FF2B5EF4-FFF2-40B4-BE49-F238E27FC236}">
                <a16:creationId xmlns:a16="http://schemas.microsoft.com/office/drawing/2014/main" id="{63FCD3E2-B910-40B9-BCDB-D911A448071F}"/>
              </a:ext>
            </a:extLst>
          </p:cNvPr>
          <p:cNvSpPr>
            <a:spLocks noEditPoints="1"/>
          </p:cNvSpPr>
          <p:nvPr/>
        </p:nvSpPr>
        <p:spPr bwMode="gray">
          <a:xfrm>
            <a:off x="4984116" y="2493466"/>
            <a:ext cx="236275" cy="291698"/>
          </a:xfrm>
          <a:custGeom>
            <a:avLst/>
            <a:gdLst>
              <a:gd name="T0" fmla="*/ 136 w 138"/>
              <a:gd name="T1" fmla="*/ 2 h 170"/>
              <a:gd name="T2" fmla="*/ 138 w 138"/>
              <a:gd name="T3" fmla="*/ 164 h 170"/>
              <a:gd name="T4" fmla="*/ 132 w 138"/>
              <a:gd name="T5" fmla="*/ 170 h 170"/>
              <a:gd name="T6" fmla="*/ 2 w 138"/>
              <a:gd name="T7" fmla="*/ 169 h 170"/>
              <a:gd name="T8" fmla="*/ 0 w 138"/>
              <a:gd name="T9" fmla="*/ 6 h 170"/>
              <a:gd name="T10" fmla="*/ 7 w 138"/>
              <a:gd name="T11" fmla="*/ 0 h 170"/>
              <a:gd name="T12" fmla="*/ 16 w 138"/>
              <a:gd name="T13" fmla="*/ 40 h 170"/>
              <a:gd name="T14" fmla="*/ 122 w 138"/>
              <a:gd name="T15" fmla="*/ 16 h 170"/>
              <a:gd name="T16" fmla="*/ 16 w 138"/>
              <a:gd name="T17" fmla="*/ 40 h 170"/>
              <a:gd name="T18" fmla="*/ 41 w 138"/>
              <a:gd name="T19" fmla="*/ 81 h 170"/>
              <a:gd name="T20" fmla="*/ 25 w 138"/>
              <a:gd name="T21" fmla="*/ 65 h 170"/>
              <a:gd name="T22" fmla="*/ 25 w 138"/>
              <a:gd name="T23" fmla="*/ 105 h 170"/>
              <a:gd name="T24" fmla="*/ 41 w 138"/>
              <a:gd name="T25" fmla="*/ 89 h 170"/>
              <a:gd name="T26" fmla="*/ 25 w 138"/>
              <a:gd name="T27" fmla="*/ 105 h 170"/>
              <a:gd name="T28" fmla="*/ 41 w 138"/>
              <a:gd name="T29" fmla="*/ 130 h 170"/>
              <a:gd name="T30" fmla="*/ 25 w 138"/>
              <a:gd name="T31" fmla="*/ 114 h 170"/>
              <a:gd name="T32" fmla="*/ 25 w 138"/>
              <a:gd name="T33" fmla="*/ 154 h 170"/>
              <a:gd name="T34" fmla="*/ 41 w 138"/>
              <a:gd name="T35" fmla="*/ 138 h 170"/>
              <a:gd name="T36" fmla="*/ 25 w 138"/>
              <a:gd name="T37" fmla="*/ 154 h 170"/>
              <a:gd name="T38" fmla="*/ 65 w 138"/>
              <a:gd name="T39" fmla="*/ 81 h 170"/>
              <a:gd name="T40" fmla="*/ 49 w 138"/>
              <a:gd name="T41" fmla="*/ 65 h 170"/>
              <a:gd name="T42" fmla="*/ 49 w 138"/>
              <a:gd name="T43" fmla="*/ 105 h 170"/>
              <a:gd name="T44" fmla="*/ 65 w 138"/>
              <a:gd name="T45" fmla="*/ 89 h 170"/>
              <a:gd name="T46" fmla="*/ 49 w 138"/>
              <a:gd name="T47" fmla="*/ 105 h 170"/>
              <a:gd name="T48" fmla="*/ 65 w 138"/>
              <a:gd name="T49" fmla="*/ 130 h 170"/>
              <a:gd name="T50" fmla="*/ 49 w 138"/>
              <a:gd name="T51" fmla="*/ 114 h 170"/>
              <a:gd name="T52" fmla="*/ 49 w 138"/>
              <a:gd name="T53" fmla="*/ 154 h 170"/>
              <a:gd name="T54" fmla="*/ 65 w 138"/>
              <a:gd name="T55" fmla="*/ 138 h 170"/>
              <a:gd name="T56" fmla="*/ 49 w 138"/>
              <a:gd name="T57" fmla="*/ 154 h 170"/>
              <a:gd name="T58" fmla="*/ 90 w 138"/>
              <a:gd name="T59" fmla="*/ 81 h 170"/>
              <a:gd name="T60" fmla="*/ 73 w 138"/>
              <a:gd name="T61" fmla="*/ 65 h 170"/>
              <a:gd name="T62" fmla="*/ 73 w 138"/>
              <a:gd name="T63" fmla="*/ 105 h 170"/>
              <a:gd name="T64" fmla="*/ 90 w 138"/>
              <a:gd name="T65" fmla="*/ 89 h 170"/>
              <a:gd name="T66" fmla="*/ 73 w 138"/>
              <a:gd name="T67" fmla="*/ 105 h 170"/>
              <a:gd name="T68" fmla="*/ 90 w 138"/>
              <a:gd name="T69" fmla="*/ 130 h 170"/>
              <a:gd name="T70" fmla="*/ 73 w 138"/>
              <a:gd name="T71" fmla="*/ 114 h 170"/>
              <a:gd name="T72" fmla="*/ 73 w 138"/>
              <a:gd name="T73" fmla="*/ 154 h 170"/>
              <a:gd name="T74" fmla="*/ 90 w 138"/>
              <a:gd name="T75" fmla="*/ 138 h 170"/>
              <a:gd name="T76" fmla="*/ 73 w 138"/>
              <a:gd name="T77" fmla="*/ 154 h 170"/>
              <a:gd name="T78" fmla="*/ 114 w 138"/>
              <a:gd name="T79" fmla="*/ 81 h 170"/>
              <a:gd name="T80" fmla="*/ 98 w 138"/>
              <a:gd name="T81" fmla="*/ 65 h 170"/>
              <a:gd name="T82" fmla="*/ 98 w 138"/>
              <a:gd name="T83" fmla="*/ 105 h 170"/>
              <a:gd name="T84" fmla="*/ 114 w 138"/>
              <a:gd name="T85" fmla="*/ 89 h 170"/>
              <a:gd name="T86" fmla="*/ 98 w 138"/>
              <a:gd name="T87" fmla="*/ 105 h 170"/>
              <a:gd name="T88" fmla="*/ 114 w 138"/>
              <a:gd name="T89" fmla="*/ 154 h 170"/>
              <a:gd name="T90" fmla="*/ 98 w 138"/>
              <a:gd name="T91" fmla="*/ 114 h 17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38" h="170">
                <a:moveTo>
                  <a:pt x="132" y="0"/>
                </a:moveTo>
                <a:cubicBezTo>
                  <a:pt x="134" y="0"/>
                  <a:pt x="135" y="0"/>
                  <a:pt x="136" y="2"/>
                </a:cubicBezTo>
                <a:cubicBezTo>
                  <a:pt x="138" y="3"/>
                  <a:pt x="138" y="5"/>
                  <a:pt x="138" y="6"/>
                </a:cubicBezTo>
                <a:cubicBezTo>
                  <a:pt x="138" y="164"/>
                  <a:pt x="138" y="164"/>
                  <a:pt x="138" y="164"/>
                </a:cubicBezTo>
                <a:cubicBezTo>
                  <a:pt x="138" y="166"/>
                  <a:pt x="138" y="167"/>
                  <a:pt x="136" y="169"/>
                </a:cubicBezTo>
                <a:cubicBezTo>
                  <a:pt x="135" y="170"/>
                  <a:pt x="134" y="170"/>
                  <a:pt x="132" y="170"/>
                </a:cubicBezTo>
                <a:cubicBezTo>
                  <a:pt x="7" y="170"/>
                  <a:pt x="7" y="170"/>
                  <a:pt x="7" y="170"/>
                </a:cubicBezTo>
                <a:cubicBezTo>
                  <a:pt x="5" y="170"/>
                  <a:pt x="3" y="170"/>
                  <a:pt x="2" y="169"/>
                </a:cubicBezTo>
                <a:cubicBezTo>
                  <a:pt x="1" y="167"/>
                  <a:pt x="0" y="166"/>
                  <a:pt x="0" y="164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0"/>
                  <a:pt x="5" y="0"/>
                  <a:pt x="7" y="0"/>
                </a:cubicBezTo>
                <a:lnTo>
                  <a:pt x="132" y="0"/>
                </a:lnTo>
                <a:close/>
                <a:moveTo>
                  <a:pt x="16" y="40"/>
                </a:moveTo>
                <a:cubicBezTo>
                  <a:pt x="122" y="40"/>
                  <a:pt x="122" y="40"/>
                  <a:pt x="122" y="40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40"/>
                </a:lnTo>
                <a:close/>
                <a:moveTo>
                  <a:pt x="25" y="81"/>
                </a:moveTo>
                <a:cubicBezTo>
                  <a:pt x="41" y="81"/>
                  <a:pt x="41" y="81"/>
                  <a:pt x="41" y="81"/>
                </a:cubicBezTo>
                <a:cubicBezTo>
                  <a:pt x="41" y="65"/>
                  <a:pt x="41" y="65"/>
                  <a:pt x="41" y="65"/>
                </a:cubicBezTo>
                <a:cubicBezTo>
                  <a:pt x="25" y="65"/>
                  <a:pt x="25" y="65"/>
                  <a:pt x="25" y="65"/>
                </a:cubicBezTo>
                <a:lnTo>
                  <a:pt x="25" y="81"/>
                </a:lnTo>
                <a:close/>
                <a:moveTo>
                  <a:pt x="25" y="105"/>
                </a:moveTo>
                <a:cubicBezTo>
                  <a:pt x="41" y="105"/>
                  <a:pt x="41" y="105"/>
                  <a:pt x="41" y="105"/>
                </a:cubicBezTo>
                <a:cubicBezTo>
                  <a:pt x="41" y="89"/>
                  <a:pt x="41" y="89"/>
                  <a:pt x="41" y="89"/>
                </a:cubicBezTo>
                <a:cubicBezTo>
                  <a:pt x="25" y="89"/>
                  <a:pt x="25" y="89"/>
                  <a:pt x="25" y="89"/>
                </a:cubicBezTo>
                <a:lnTo>
                  <a:pt x="25" y="105"/>
                </a:lnTo>
                <a:close/>
                <a:moveTo>
                  <a:pt x="25" y="130"/>
                </a:moveTo>
                <a:cubicBezTo>
                  <a:pt x="41" y="130"/>
                  <a:pt x="41" y="130"/>
                  <a:pt x="41" y="130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25" y="114"/>
                  <a:pt x="25" y="114"/>
                  <a:pt x="25" y="114"/>
                </a:cubicBezTo>
                <a:lnTo>
                  <a:pt x="25" y="130"/>
                </a:lnTo>
                <a:close/>
                <a:moveTo>
                  <a:pt x="25" y="154"/>
                </a:moveTo>
                <a:cubicBezTo>
                  <a:pt x="41" y="154"/>
                  <a:pt x="41" y="154"/>
                  <a:pt x="41" y="154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25" y="138"/>
                  <a:pt x="25" y="138"/>
                  <a:pt x="25" y="138"/>
                </a:cubicBezTo>
                <a:lnTo>
                  <a:pt x="25" y="154"/>
                </a:lnTo>
                <a:close/>
                <a:moveTo>
                  <a:pt x="49" y="81"/>
                </a:moveTo>
                <a:cubicBezTo>
                  <a:pt x="65" y="81"/>
                  <a:pt x="65" y="81"/>
                  <a:pt x="65" y="81"/>
                </a:cubicBezTo>
                <a:cubicBezTo>
                  <a:pt x="65" y="65"/>
                  <a:pt x="65" y="65"/>
                  <a:pt x="65" y="65"/>
                </a:cubicBezTo>
                <a:cubicBezTo>
                  <a:pt x="49" y="65"/>
                  <a:pt x="49" y="65"/>
                  <a:pt x="49" y="65"/>
                </a:cubicBezTo>
                <a:lnTo>
                  <a:pt x="49" y="81"/>
                </a:lnTo>
                <a:close/>
                <a:moveTo>
                  <a:pt x="49" y="105"/>
                </a:moveTo>
                <a:cubicBezTo>
                  <a:pt x="65" y="105"/>
                  <a:pt x="65" y="105"/>
                  <a:pt x="65" y="105"/>
                </a:cubicBezTo>
                <a:cubicBezTo>
                  <a:pt x="65" y="89"/>
                  <a:pt x="65" y="89"/>
                  <a:pt x="65" y="89"/>
                </a:cubicBezTo>
                <a:cubicBezTo>
                  <a:pt x="49" y="89"/>
                  <a:pt x="49" y="89"/>
                  <a:pt x="49" y="89"/>
                </a:cubicBezTo>
                <a:lnTo>
                  <a:pt x="49" y="105"/>
                </a:lnTo>
                <a:close/>
                <a:moveTo>
                  <a:pt x="49" y="130"/>
                </a:moveTo>
                <a:cubicBezTo>
                  <a:pt x="65" y="130"/>
                  <a:pt x="65" y="130"/>
                  <a:pt x="65" y="130"/>
                </a:cubicBezTo>
                <a:cubicBezTo>
                  <a:pt x="65" y="114"/>
                  <a:pt x="65" y="114"/>
                  <a:pt x="65" y="114"/>
                </a:cubicBezTo>
                <a:cubicBezTo>
                  <a:pt x="49" y="114"/>
                  <a:pt x="49" y="114"/>
                  <a:pt x="49" y="114"/>
                </a:cubicBezTo>
                <a:lnTo>
                  <a:pt x="49" y="130"/>
                </a:lnTo>
                <a:close/>
                <a:moveTo>
                  <a:pt x="49" y="154"/>
                </a:moveTo>
                <a:cubicBezTo>
                  <a:pt x="65" y="154"/>
                  <a:pt x="65" y="154"/>
                  <a:pt x="65" y="154"/>
                </a:cubicBezTo>
                <a:cubicBezTo>
                  <a:pt x="65" y="138"/>
                  <a:pt x="65" y="138"/>
                  <a:pt x="65" y="138"/>
                </a:cubicBezTo>
                <a:cubicBezTo>
                  <a:pt x="49" y="138"/>
                  <a:pt x="49" y="138"/>
                  <a:pt x="49" y="138"/>
                </a:cubicBezTo>
                <a:lnTo>
                  <a:pt x="49" y="154"/>
                </a:lnTo>
                <a:close/>
                <a:moveTo>
                  <a:pt x="73" y="81"/>
                </a:moveTo>
                <a:cubicBezTo>
                  <a:pt x="90" y="81"/>
                  <a:pt x="90" y="81"/>
                  <a:pt x="90" y="81"/>
                </a:cubicBezTo>
                <a:cubicBezTo>
                  <a:pt x="90" y="65"/>
                  <a:pt x="90" y="65"/>
                  <a:pt x="90" y="65"/>
                </a:cubicBezTo>
                <a:cubicBezTo>
                  <a:pt x="73" y="65"/>
                  <a:pt x="73" y="65"/>
                  <a:pt x="73" y="65"/>
                </a:cubicBezTo>
                <a:lnTo>
                  <a:pt x="73" y="81"/>
                </a:lnTo>
                <a:close/>
                <a:moveTo>
                  <a:pt x="73" y="105"/>
                </a:moveTo>
                <a:cubicBezTo>
                  <a:pt x="90" y="105"/>
                  <a:pt x="90" y="105"/>
                  <a:pt x="90" y="105"/>
                </a:cubicBezTo>
                <a:cubicBezTo>
                  <a:pt x="90" y="89"/>
                  <a:pt x="90" y="89"/>
                  <a:pt x="90" y="89"/>
                </a:cubicBezTo>
                <a:cubicBezTo>
                  <a:pt x="73" y="89"/>
                  <a:pt x="73" y="89"/>
                  <a:pt x="73" y="89"/>
                </a:cubicBezTo>
                <a:lnTo>
                  <a:pt x="73" y="105"/>
                </a:lnTo>
                <a:close/>
                <a:moveTo>
                  <a:pt x="73" y="130"/>
                </a:moveTo>
                <a:cubicBezTo>
                  <a:pt x="90" y="130"/>
                  <a:pt x="90" y="130"/>
                  <a:pt x="90" y="130"/>
                </a:cubicBezTo>
                <a:cubicBezTo>
                  <a:pt x="90" y="114"/>
                  <a:pt x="90" y="114"/>
                  <a:pt x="90" y="114"/>
                </a:cubicBezTo>
                <a:cubicBezTo>
                  <a:pt x="73" y="114"/>
                  <a:pt x="73" y="114"/>
                  <a:pt x="73" y="114"/>
                </a:cubicBezTo>
                <a:lnTo>
                  <a:pt x="73" y="130"/>
                </a:lnTo>
                <a:close/>
                <a:moveTo>
                  <a:pt x="73" y="154"/>
                </a:moveTo>
                <a:cubicBezTo>
                  <a:pt x="90" y="154"/>
                  <a:pt x="90" y="154"/>
                  <a:pt x="90" y="154"/>
                </a:cubicBezTo>
                <a:cubicBezTo>
                  <a:pt x="90" y="138"/>
                  <a:pt x="90" y="138"/>
                  <a:pt x="90" y="138"/>
                </a:cubicBezTo>
                <a:cubicBezTo>
                  <a:pt x="73" y="138"/>
                  <a:pt x="73" y="138"/>
                  <a:pt x="73" y="138"/>
                </a:cubicBezTo>
                <a:lnTo>
                  <a:pt x="73" y="154"/>
                </a:lnTo>
                <a:close/>
                <a:moveTo>
                  <a:pt x="98" y="81"/>
                </a:moveTo>
                <a:cubicBezTo>
                  <a:pt x="114" y="81"/>
                  <a:pt x="114" y="81"/>
                  <a:pt x="114" y="81"/>
                </a:cubicBezTo>
                <a:cubicBezTo>
                  <a:pt x="114" y="65"/>
                  <a:pt x="114" y="65"/>
                  <a:pt x="114" y="65"/>
                </a:cubicBezTo>
                <a:cubicBezTo>
                  <a:pt x="98" y="65"/>
                  <a:pt x="98" y="65"/>
                  <a:pt x="98" y="65"/>
                </a:cubicBezTo>
                <a:lnTo>
                  <a:pt x="98" y="81"/>
                </a:lnTo>
                <a:close/>
                <a:moveTo>
                  <a:pt x="98" y="105"/>
                </a:moveTo>
                <a:cubicBezTo>
                  <a:pt x="114" y="105"/>
                  <a:pt x="114" y="105"/>
                  <a:pt x="114" y="105"/>
                </a:cubicBezTo>
                <a:cubicBezTo>
                  <a:pt x="114" y="89"/>
                  <a:pt x="114" y="89"/>
                  <a:pt x="114" y="89"/>
                </a:cubicBezTo>
                <a:cubicBezTo>
                  <a:pt x="98" y="89"/>
                  <a:pt x="98" y="89"/>
                  <a:pt x="98" y="89"/>
                </a:cubicBezTo>
                <a:lnTo>
                  <a:pt x="98" y="105"/>
                </a:lnTo>
                <a:close/>
                <a:moveTo>
                  <a:pt x="98" y="154"/>
                </a:moveTo>
                <a:cubicBezTo>
                  <a:pt x="114" y="154"/>
                  <a:pt x="114" y="154"/>
                  <a:pt x="114" y="154"/>
                </a:cubicBezTo>
                <a:cubicBezTo>
                  <a:pt x="114" y="114"/>
                  <a:pt x="114" y="114"/>
                  <a:pt x="114" y="114"/>
                </a:cubicBezTo>
                <a:cubicBezTo>
                  <a:pt x="98" y="114"/>
                  <a:pt x="98" y="114"/>
                  <a:pt x="98" y="114"/>
                </a:cubicBezTo>
                <a:lnTo>
                  <a:pt x="98" y="15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CA" sz="1837"/>
          </a:p>
        </p:txBody>
      </p:sp>
      <p:sp>
        <p:nvSpPr>
          <p:cNvPr id="52" name="Freeform 16">
            <a:extLst>
              <a:ext uri="{FF2B5EF4-FFF2-40B4-BE49-F238E27FC236}">
                <a16:creationId xmlns:a16="http://schemas.microsoft.com/office/drawing/2014/main" id="{95D38EAB-D6F8-495B-A48A-FAAD00CE3B03}"/>
              </a:ext>
            </a:extLst>
          </p:cNvPr>
          <p:cNvSpPr>
            <a:spLocks noEditPoints="1"/>
          </p:cNvSpPr>
          <p:nvPr/>
        </p:nvSpPr>
        <p:spPr bwMode="auto">
          <a:xfrm>
            <a:off x="5673081" y="2471393"/>
            <a:ext cx="335844" cy="335844"/>
          </a:xfrm>
          <a:custGeom>
            <a:avLst/>
            <a:gdLst>
              <a:gd name="T0" fmla="*/ 302 w 603"/>
              <a:gd name="T1" fmla="*/ 604 h 604"/>
              <a:gd name="T2" fmla="*/ 376 w 603"/>
              <a:gd name="T3" fmla="*/ 576 h 604"/>
              <a:gd name="T4" fmla="*/ 401 w 603"/>
              <a:gd name="T5" fmla="*/ 572 h 604"/>
              <a:gd name="T6" fmla="*/ 407 w 603"/>
              <a:gd name="T7" fmla="*/ 569 h 604"/>
              <a:gd name="T8" fmla="*/ 350 w 603"/>
              <a:gd name="T9" fmla="*/ 462 h 604"/>
              <a:gd name="T10" fmla="*/ 493 w 603"/>
              <a:gd name="T11" fmla="*/ 512 h 604"/>
              <a:gd name="T12" fmla="*/ 509 w 603"/>
              <a:gd name="T13" fmla="*/ 501 h 604"/>
              <a:gd name="T14" fmla="*/ 494 w 603"/>
              <a:gd name="T15" fmla="*/ 268 h 604"/>
              <a:gd name="T16" fmla="*/ 574 w 603"/>
              <a:gd name="T17" fmla="*/ 390 h 604"/>
              <a:gd name="T18" fmla="*/ 512 w 603"/>
              <a:gd name="T19" fmla="*/ 231 h 604"/>
              <a:gd name="T20" fmla="*/ 585 w 603"/>
              <a:gd name="T21" fmla="*/ 270 h 604"/>
              <a:gd name="T22" fmla="*/ 531 w 603"/>
              <a:gd name="T23" fmla="*/ 212 h 604"/>
              <a:gd name="T24" fmla="*/ 546 w 603"/>
              <a:gd name="T25" fmla="*/ 157 h 604"/>
              <a:gd name="T26" fmla="*/ 512 w 603"/>
              <a:gd name="T27" fmla="*/ 193 h 604"/>
              <a:gd name="T28" fmla="*/ 438 w 603"/>
              <a:gd name="T29" fmla="*/ 154 h 604"/>
              <a:gd name="T30" fmla="*/ 485 w 603"/>
              <a:gd name="T31" fmla="*/ 85 h 604"/>
              <a:gd name="T32" fmla="*/ 411 w 603"/>
              <a:gd name="T33" fmla="*/ 107 h 604"/>
              <a:gd name="T34" fmla="*/ 305 w 603"/>
              <a:gd name="T35" fmla="*/ 20 h 604"/>
              <a:gd name="T36" fmla="*/ 263 w 603"/>
              <a:gd name="T37" fmla="*/ 21 h 604"/>
              <a:gd name="T38" fmla="*/ 188 w 603"/>
              <a:gd name="T39" fmla="*/ 77 h 604"/>
              <a:gd name="T40" fmla="*/ 168 w 603"/>
              <a:gd name="T41" fmla="*/ 50 h 604"/>
              <a:gd name="T42" fmla="*/ 118 w 603"/>
              <a:gd name="T43" fmla="*/ 83 h 604"/>
              <a:gd name="T44" fmla="*/ 163 w 603"/>
              <a:gd name="T45" fmla="*/ 99 h 604"/>
              <a:gd name="T46" fmla="*/ 75 w 603"/>
              <a:gd name="T47" fmla="*/ 211 h 604"/>
              <a:gd name="T48" fmla="*/ 68 w 603"/>
              <a:gd name="T49" fmla="*/ 150 h 604"/>
              <a:gd name="T50" fmla="*/ 50 w 603"/>
              <a:gd name="T51" fmla="*/ 165 h 604"/>
              <a:gd name="T52" fmla="*/ 35 w 603"/>
              <a:gd name="T53" fmla="*/ 196 h 604"/>
              <a:gd name="T54" fmla="*/ 38 w 603"/>
              <a:gd name="T55" fmla="*/ 305 h 604"/>
              <a:gd name="T56" fmla="*/ 27 w 603"/>
              <a:gd name="T57" fmla="*/ 387 h 604"/>
              <a:gd name="T58" fmla="*/ 53 w 603"/>
              <a:gd name="T59" fmla="*/ 405 h 604"/>
              <a:gd name="T60" fmla="*/ 46 w 603"/>
              <a:gd name="T61" fmla="*/ 435 h 604"/>
              <a:gd name="T62" fmla="*/ 91 w 603"/>
              <a:gd name="T63" fmla="*/ 499 h 604"/>
              <a:gd name="T64" fmla="*/ 107 w 603"/>
              <a:gd name="T65" fmla="*/ 505 h 604"/>
              <a:gd name="T66" fmla="*/ 86 w 603"/>
              <a:gd name="T67" fmla="*/ 393 h 604"/>
              <a:gd name="T68" fmla="*/ 290 w 603"/>
              <a:gd name="T69" fmla="*/ 402 h 604"/>
              <a:gd name="T70" fmla="*/ 244 w 603"/>
              <a:gd name="T71" fmla="*/ 571 h 604"/>
              <a:gd name="T72" fmla="*/ 336 w 603"/>
              <a:gd name="T73" fmla="*/ 450 h 604"/>
              <a:gd name="T74" fmla="*/ 336 w 603"/>
              <a:gd name="T75" fmla="*/ 450 h 604"/>
              <a:gd name="T76" fmla="*/ 260 w 603"/>
              <a:gd name="T77" fmla="*/ 236 h 604"/>
              <a:gd name="T78" fmla="*/ 420 w 603"/>
              <a:gd name="T79" fmla="*/ 172 h 604"/>
              <a:gd name="T80" fmla="*/ 477 w 603"/>
              <a:gd name="T81" fmla="*/ 255 h 604"/>
              <a:gd name="T82" fmla="*/ 71 w 603"/>
              <a:gd name="T83" fmla="*/ 378 h 604"/>
              <a:gd name="T84" fmla="*/ 79 w 603"/>
              <a:gd name="T85" fmla="*/ 257 h 604"/>
              <a:gd name="T86" fmla="*/ 75 w 603"/>
              <a:gd name="T87" fmla="*/ 380 h 604"/>
              <a:gd name="T88" fmla="*/ 221 w 603"/>
              <a:gd name="T89" fmla="*/ 267 h 604"/>
              <a:gd name="T90" fmla="*/ 97 w 603"/>
              <a:gd name="T91" fmla="*/ 218 h 604"/>
              <a:gd name="T92" fmla="*/ 175 w 603"/>
              <a:gd name="T93" fmla="*/ 280 h 604"/>
              <a:gd name="T94" fmla="*/ 57 w 603"/>
              <a:gd name="T95" fmla="*/ 217 h 604"/>
              <a:gd name="T96" fmla="*/ 492 w 603"/>
              <a:gd name="T97" fmla="*/ 230 h 604"/>
              <a:gd name="T98" fmla="*/ 499 w 603"/>
              <a:gd name="T99" fmla="*/ 218 h 604"/>
              <a:gd name="T100" fmla="*/ 201 w 603"/>
              <a:gd name="T101" fmla="*/ 122 h 604"/>
              <a:gd name="T102" fmla="*/ 409 w 603"/>
              <a:gd name="T103" fmla="*/ 148 h 604"/>
              <a:gd name="T104" fmla="*/ 409 w 603"/>
              <a:gd name="T105" fmla="*/ 148 h 604"/>
              <a:gd name="T106" fmla="*/ 281 w 603"/>
              <a:gd name="T107" fmla="*/ 44 h 604"/>
              <a:gd name="T108" fmla="*/ 383 w 603"/>
              <a:gd name="T109" fmla="*/ 125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3" h="604">
                <a:moveTo>
                  <a:pt x="302" y="604"/>
                </a:moveTo>
                <a:cubicBezTo>
                  <a:pt x="135" y="604"/>
                  <a:pt x="0" y="469"/>
                  <a:pt x="0" y="302"/>
                </a:cubicBezTo>
                <a:cubicBezTo>
                  <a:pt x="0" y="136"/>
                  <a:pt x="135" y="0"/>
                  <a:pt x="302" y="0"/>
                </a:cubicBezTo>
                <a:cubicBezTo>
                  <a:pt x="468" y="0"/>
                  <a:pt x="603" y="136"/>
                  <a:pt x="603" y="302"/>
                </a:cubicBezTo>
                <a:cubicBezTo>
                  <a:pt x="603" y="469"/>
                  <a:pt x="468" y="604"/>
                  <a:pt x="302" y="604"/>
                </a:cubicBezTo>
                <a:close/>
                <a:moveTo>
                  <a:pt x="220" y="571"/>
                </a:moveTo>
                <a:cubicBezTo>
                  <a:pt x="219" y="571"/>
                  <a:pt x="218" y="573"/>
                  <a:pt x="218" y="574"/>
                </a:cubicBezTo>
                <a:cubicBezTo>
                  <a:pt x="218" y="581"/>
                  <a:pt x="228" y="584"/>
                  <a:pt x="250" y="585"/>
                </a:cubicBezTo>
                <a:cubicBezTo>
                  <a:pt x="257" y="586"/>
                  <a:pt x="265" y="586"/>
                  <a:pt x="273" y="586"/>
                </a:cubicBezTo>
                <a:cubicBezTo>
                  <a:pt x="305" y="586"/>
                  <a:pt x="340" y="583"/>
                  <a:pt x="376" y="576"/>
                </a:cubicBezTo>
                <a:cubicBezTo>
                  <a:pt x="376" y="576"/>
                  <a:pt x="377" y="577"/>
                  <a:pt x="377" y="577"/>
                </a:cubicBezTo>
                <a:cubicBezTo>
                  <a:pt x="379" y="579"/>
                  <a:pt x="379" y="579"/>
                  <a:pt x="379" y="579"/>
                </a:cubicBezTo>
                <a:cubicBezTo>
                  <a:pt x="381" y="578"/>
                  <a:pt x="381" y="578"/>
                  <a:pt x="381" y="578"/>
                </a:cubicBezTo>
                <a:cubicBezTo>
                  <a:pt x="386" y="577"/>
                  <a:pt x="391" y="575"/>
                  <a:pt x="396" y="574"/>
                </a:cubicBezTo>
                <a:cubicBezTo>
                  <a:pt x="398" y="573"/>
                  <a:pt x="399" y="573"/>
                  <a:pt x="401" y="572"/>
                </a:cubicBezTo>
                <a:cubicBezTo>
                  <a:pt x="403" y="571"/>
                  <a:pt x="403" y="571"/>
                  <a:pt x="403" y="571"/>
                </a:cubicBezTo>
                <a:cubicBezTo>
                  <a:pt x="404" y="571"/>
                  <a:pt x="404" y="571"/>
                  <a:pt x="404" y="571"/>
                </a:cubicBezTo>
                <a:cubicBezTo>
                  <a:pt x="406" y="570"/>
                  <a:pt x="406" y="570"/>
                  <a:pt x="406" y="570"/>
                </a:cubicBezTo>
                <a:cubicBezTo>
                  <a:pt x="406" y="569"/>
                  <a:pt x="406" y="569"/>
                  <a:pt x="406" y="569"/>
                </a:cubicBezTo>
                <a:cubicBezTo>
                  <a:pt x="407" y="569"/>
                  <a:pt x="407" y="569"/>
                  <a:pt x="407" y="569"/>
                </a:cubicBezTo>
                <a:cubicBezTo>
                  <a:pt x="406" y="567"/>
                  <a:pt x="406" y="567"/>
                  <a:pt x="406" y="567"/>
                </a:cubicBezTo>
                <a:cubicBezTo>
                  <a:pt x="406" y="566"/>
                  <a:pt x="406" y="566"/>
                  <a:pt x="406" y="566"/>
                </a:cubicBezTo>
                <a:cubicBezTo>
                  <a:pt x="405" y="563"/>
                  <a:pt x="398" y="558"/>
                  <a:pt x="392" y="558"/>
                </a:cubicBezTo>
                <a:cubicBezTo>
                  <a:pt x="384" y="546"/>
                  <a:pt x="370" y="523"/>
                  <a:pt x="349" y="481"/>
                </a:cubicBezTo>
                <a:cubicBezTo>
                  <a:pt x="353" y="475"/>
                  <a:pt x="353" y="468"/>
                  <a:pt x="350" y="462"/>
                </a:cubicBezTo>
                <a:cubicBezTo>
                  <a:pt x="354" y="457"/>
                  <a:pt x="354" y="457"/>
                  <a:pt x="354" y="457"/>
                </a:cubicBezTo>
                <a:cubicBezTo>
                  <a:pt x="357" y="459"/>
                  <a:pt x="361" y="460"/>
                  <a:pt x="365" y="460"/>
                </a:cubicBezTo>
                <a:cubicBezTo>
                  <a:pt x="369" y="460"/>
                  <a:pt x="374" y="458"/>
                  <a:pt x="377" y="456"/>
                </a:cubicBezTo>
                <a:cubicBezTo>
                  <a:pt x="377" y="456"/>
                  <a:pt x="377" y="456"/>
                  <a:pt x="378" y="456"/>
                </a:cubicBezTo>
                <a:cubicBezTo>
                  <a:pt x="432" y="486"/>
                  <a:pt x="471" y="503"/>
                  <a:pt x="493" y="512"/>
                </a:cubicBezTo>
                <a:cubicBezTo>
                  <a:pt x="494" y="512"/>
                  <a:pt x="494" y="512"/>
                  <a:pt x="494" y="512"/>
                </a:cubicBezTo>
                <a:cubicBezTo>
                  <a:pt x="496" y="513"/>
                  <a:pt x="496" y="513"/>
                  <a:pt x="496" y="513"/>
                </a:cubicBezTo>
                <a:cubicBezTo>
                  <a:pt x="497" y="512"/>
                  <a:pt x="497" y="512"/>
                  <a:pt x="497" y="512"/>
                </a:cubicBezTo>
                <a:cubicBezTo>
                  <a:pt x="500" y="510"/>
                  <a:pt x="502" y="507"/>
                  <a:pt x="504" y="505"/>
                </a:cubicBezTo>
                <a:cubicBezTo>
                  <a:pt x="509" y="501"/>
                  <a:pt x="509" y="501"/>
                  <a:pt x="509" y="501"/>
                </a:cubicBezTo>
                <a:cubicBezTo>
                  <a:pt x="503" y="498"/>
                  <a:pt x="503" y="498"/>
                  <a:pt x="503" y="498"/>
                </a:cubicBezTo>
                <a:cubicBezTo>
                  <a:pt x="480" y="489"/>
                  <a:pt x="441" y="471"/>
                  <a:pt x="386" y="439"/>
                </a:cubicBezTo>
                <a:cubicBezTo>
                  <a:pt x="386" y="433"/>
                  <a:pt x="385" y="428"/>
                  <a:pt x="382" y="424"/>
                </a:cubicBezTo>
                <a:cubicBezTo>
                  <a:pt x="421" y="375"/>
                  <a:pt x="462" y="317"/>
                  <a:pt x="491" y="268"/>
                </a:cubicBezTo>
                <a:cubicBezTo>
                  <a:pt x="492" y="268"/>
                  <a:pt x="493" y="268"/>
                  <a:pt x="494" y="268"/>
                </a:cubicBezTo>
                <a:cubicBezTo>
                  <a:pt x="522" y="315"/>
                  <a:pt x="546" y="363"/>
                  <a:pt x="561" y="404"/>
                </a:cubicBezTo>
                <a:cubicBezTo>
                  <a:pt x="565" y="414"/>
                  <a:pt x="565" y="414"/>
                  <a:pt x="565" y="414"/>
                </a:cubicBezTo>
                <a:cubicBezTo>
                  <a:pt x="569" y="404"/>
                  <a:pt x="569" y="404"/>
                  <a:pt x="569" y="404"/>
                </a:cubicBezTo>
                <a:cubicBezTo>
                  <a:pt x="570" y="400"/>
                  <a:pt x="572" y="396"/>
                  <a:pt x="573" y="392"/>
                </a:cubicBezTo>
                <a:cubicBezTo>
                  <a:pt x="574" y="390"/>
                  <a:pt x="574" y="390"/>
                  <a:pt x="574" y="390"/>
                </a:cubicBezTo>
                <a:cubicBezTo>
                  <a:pt x="573" y="389"/>
                  <a:pt x="573" y="389"/>
                  <a:pt x="573" y="389"/>
                </a:cubicBezTo>
                <a:cubicBezTo>
                  <a:pt x="562" y="361"/>
                  <a:pt x="543" y="316"/>
                  <a:pt x="509" y="259"/>
                </a:cubicBezTo>
                <a:cubicBezTo>
                  <a:pt x="511" y="254"/>
                  <a:pt x="511" y="248"/>
                  <a:pt x="508" y="242"/>
                </a:cubicBezTo>
                <a:cubicBezTo>
                  <a:pt x="508" y="242"/>
                  <a:pt x="507" y="241"/>
                  <a:pt x="507" y="241"/>
                </a:cubicBezTo>
                <a:cubicBezTo>
                  <a:pt x="509" y="237"/>
                  <a:pt x="511" y="234"/>
                  <a:pt x="512" y="231"/>
                </a:cubicBezTo>
                <a:cubicBezTo>
                  <a:pt x="514" y="231"/>
                  <a:pt x="515" y="231"/>
                  <a:pt x="516" y="231"/>
                </a:cubicBezTo>
                <a:cubicBezTo>
                  <a:pt x="518" y="231"/>
                  <a:pt x="520" y="231"/>
                  <a:pt x="522" y="230"/>
                </a:cubicBezTo>
                <a:cubicBezTo>
                  <a:pt x="523" y="230"/>
                  <a:pt x="524" y="229"/>
                  <a:pt x="525" y="228"/>
                </a:cubicBezTo>
                <a:cubicBezTo>
                  <a:pt x="544" y="240"/>
                  <a:pt x="561" y="252"/>
                  <a:pt x="577" y="264"/>
                </a:cubicBezTo>
                <a:cubicBezTo>
                  <a:pt x="585" y="270"/>
                  <a:pt x="585" y="270"/>
                  <a:pt x="585" y="270"/>
                </a:cubicBezTo>
                <a:cubicBezTo>
                  <a:pt x="584" y="260"/>
                  <a:pt x="584" y="260"/>
                  <a:pt x="584" y="260"/>
                </a:cubicBezTo>
                <a:cubicBezTo>
                  <a:pt x="583" y="256"/>
                  <a:pt x="582" y="253"/>
                  <a:pt x="582" y="249"/>
                </a:cubicBezTo>
                <a:cubicBezTo>
                  <a:pt x="581" y="248"/>
                  <a:pt x="581" y="248"/>
                  <a:pt x="581" y="248"/>
                </a:cubicBezTo>
                <a:cubicBezTo>
                  <a:pt x="580" y="247"/>
                  <a:pt x="580" y="247"/>
                  <a:pt x="580" y="247"/>
                </a:cubicBezTo>
                <a:cubicBezTo>
                  <a:pt x="565" y="235"/>
                  <a:pt x="549" y="223"/>
                  <a:pt x="531" y="212"/>
                </a:cubicBezTo>
                <a:cubicBezTo>
                  <a:pt x="531" y="210"/>
                  <a:pt x="530" y="207"/>
                  <a:pt x="529" y="205"/>
                </a:cubicBezTo>
                <a:cubicBezTo>
                  <a:pt x="529" y="204"/>
                  <a:pt x="528" y="203"/>
                  <a:pt x="527" y="202"/>
                </a:cubicBezTo>
                <a:cubicBezTo>
                  <a:pt x="535" y="187"/>
                  <a:pt x="541" y="173"/>
                  <a:pt x="547" y="160"/>
                </a:cubicBezTo>
                <a:cubicBezTo>
                  <a:pt x="547" y="158"/>
                  <a:pt x="547" y="158"/>
                  <a:pt x="547" y="158"/>
                </a:cubicBezTo>
                <a:cubicBezTo>
                  <a:pt x="546" y="157"/>
                  <a:pt x="546" y="157"/>
                  <a:pt x="546" y="157"/>
                </a:cubicBezTo>
                <a:cubicBezTo>
                  <a:pt x="545" y="154"/>
                  <a:pt x="543" y="151"/>
                  <a:pt x="541" y="149"/>
                </a:cubicBezTo>
                <a:cubicBezTo>
                  <a:pt x="537" y="141"/>
                  <a:pt x="537" y="141"/>
                  <a:pt x="537" y="141"/>
                </a:cubicBezTo>
                <a:cubicBezTo>
                  <a:pt x="534" y="149"/>
                  <a:pt x="534" y="149"/>
                  <a:pt x="534" y="149"/>
                </a:cubicBezTo>
                <a:cubicBezTo>
                  <a:pt x="528" y="162"/>
                  <a:pt x="520" y="177"/>
                  <a:pt x="512" y="193"/>
                </a:cubicBezTo>
                <a:cubicBezTo>
                  <a:pt x="512" y="193"/>
                  <a:pt x="512" y="193"/>
                  <a:pt x="512" y="193"/>
                </a:cubicBezTo>
                <a:cubicBezTo>
                  <a:pt x="510" y="193"/>
                  <a:pt x="508" y="193"/>
                  <a:pt x="506" y="194"/>
                </a:cubicBezTo>
                <a:cubicBezTo>
                  <a:pt x="505" y="194"/>
                  <a:pt x="504" y="195"/>
                  <a:pt x="504" y="195"/>
                </a:cubicBezTo>
                <a:cubicBezTo>
                  <a:pt x="489" y="187"/>
                  <a:pt x="474" y="178"/>
                  <a:pt x="458" y="171"/>
                </a:cubicBezTo>
                <a:cubicBezTo>
                  <a:pt x="458" y="167"/>
                  <a:pt x="456" y="163"/>
                  <a:pt x="453" y="160"/>
                </a:cubicBezTo>
                <a:cubicBezTo>
                  <a:pt x="449" y="156"/>
                  <a:pt x="444" y="154"/>
                  <a:pt x="438" y="154"/>
                </a:cubicBezTo>
                <a:cubicBezTo>
                  <a:pt x="438" y="154"/>
                  <a:pt x="437" y="154"/>
                  <a:pt x="437" y="154"/>
                </a:cubicBezTo>
                <a:cubicBezTo>
                  <a:pt x="432" y="147"/>
                  <a:pt x="426" y="141"/>
                  <a:pt x="421" y="135"/>
                </a:cubicBezTo>
                <a:cubicBezTo>
                  <a:pt x="424" y="131"/>
                  <a:pt x="424" y="126"/>
                  <a:pt x="423" y="121"/>
                </a:cubicBezTo>
                <a:cubicBezTo>
                  <a:pt x="444" y="108"/>
                  <a:pt x="463" y="97"/>
                  <a:pt x="480" y="88"/>
                </a:cubicBezTo>
                <a:cubicBezTo>
                  <a:pt x="485" y="85"/>
                  <a:pt x="485" y="85"/>
                  <a:pt x="485" y="85"/>
                </a:cubicBezTo>
                <a:cubicBezTo>
                  <a:pt x="481" y="81"/>
                  <a:pt x="481" y="81"/>
                  <a:pt x="481" y="81"/>
                </a:cubicBezTo>
                <a:cubicBezTo>
                  <a:pt x="478" y="79"/>
                  <a:pt x="475" y="77"/>
                  <a:pt x="473" y="75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68" y="75"/>
                  <a:pt x="468" y="75"/>
                  <a:pt x="468" y="75"/>
                </a:cubicBezTo>
                <a:cubicBezTo>
                  <a:pt x="451" y="84"/>
                  <a:pt x="432" y="94"/>
                  <a:pt x="411" y="107"/>
                </a:cubicBezTo>
                <a:cubicBezTo>
                  <a:pt x="409" y="106"/>
                  <a:pt x="406" y="105"/>
                  <a:pt x="403" y="105"/>
                </a:cubicBezTo>
                <a:cubicBezTo>
                  <a:pt x="401" y="105"/>
                  <a:pt x="399" y="106"/>
                  <a:pt x="397" y="106"/>
                </a:cubicBezTo>
                <a:cubicBezTo>
                  <a:pt x="365" y="73"/>
                  <a:pt x="333" y="45"/>
                  <a:pt x="306" y="29"/>
                </a:cubicBezTo>
                <a:cubicBezTo>
                  <a:pt x="307" y="27"/>
                  <a:pt x="307" y="24"/>
                  <a:pt x="306" y="22"/>
                </a:cubicBezTo>
                <a:cubicBezTo>
                  <a:pt x="306" y="21"/>
                  <a:pt x="306" y="21"/>
                  <a:pt x="305" y="20"/>
                </a:cubicBezTo>
                <a:cubicBezTo>
                  <a:pt x="304" y="17"/>
                  <a:pt x="304" y="17"/>
                  <a:pt x="304" y="17"/>
                </a:cubicBezTo>
                <a:cubicBezTo>
                  <a:pt x="301" y="17"/>
                  <a:pt x="301" y="17"/>
                  <a:pt x="301" y="17"/>
                </a:cubicBezTo>
                <a:cubicBezTo>
                  <a:pt x="289" y="17"/>
                  <a:pt x="278" y="18"/>
                  <a:pt x="266" y="19"/>
                </a:cubicBezTo>
                <a:cubicBezTo>
                  <a:pt x="264" y="20"/>
                  <a:pt x="264" y="20"/>
                  <a:pt x="264" y="20"/>
                </a:cubicBezTo>
                <a:cubicBezTo>
                  <a:pt x="263" y="21"/>
                  <a:pt x="263" y="21"/>
                  <a:pt x="263" y="21"/>
                </a:cubicBezTo>
                <a:cubicBezTo>
                  <a:pt x="261" y="25"/>
                  <a:pt x="260" y="28"/>
                  <a:pt x="261" y="32"/>
                </a:cubicBezTo>
                <a:cubicBezTo>
                  <a:pt x="261" y="32"/>
                  <a:pt x="261" y="32"/>
                  <a:pt x="261" y="33"/>
                </a:cubicBezTo>
                <a:cubicBezTo>
                  <a:pt x="240" y="47"/>
                  <a:pt x="220" y="63"/>
                  <a:pt x="201" y="79"/>
                </a:cubicBezTo>
                <a:cubicBezTo>
                  <a:pt x="198" y="78"/>
                  <a:pt x="194" y="77"/>
                  <a:pt x="190" y="77"/>
                </a:cubicBezTo>
                <a:cubicBezTo>
                  <a:pt x="189" y="77"/>
                  <a:pt x="189" y="77"/>
                  <a:pt x="188" y="77"/>
                </a:cubicBezTo>
                <a:cubicBezTo>
                  <a:pt x="185" y="65"/>
                  <a:pt x="183" y="55"/>
                  <a:pt x="183" y="49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77" y="46"/>
                  <a:pt x="177" y="46"/>
                  <a:pt x="177" y="46"/>
                </a:cubicBezTo>
                <a:cubicBezTo>
                  <a:pt x="175" y="46"/>
                  <a:pt x="173" y="48"/>
                  <a:pt x="171" y="49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68" y="60"/>
                  <a:pt x="169" y="70"/>
                  <a:pt x="172" y="84"/>
                </a:cubicBezTo>
                <a:cubicBezTo>
                  <a:pt x="171" y="84"/>
                  <a:pt x="171" y="85"/>
                  <a:pt x="171" y="85"/>
                </a:cubicBezTo>
                <a:cubicBezTo>
                  <a:pt x="154" y="83"/>
                  <a:pt x="138" y="83"/>
                  <a:pt x="123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16" y="85"/>
                  <a:pt x="114" y="87"/>
                  <a:pt x="112" y="88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29" y="96"/>
                  <a:pt x="146" y="97"/>
                  <a:pt x="163" y="99"/>
                </a:cubicBezTo>
                <a:cubicBezTo>
                  <a:pt x="162" y="104"/>
                  <a:pt x="163" y="108"/>
                  <a:pt x="165" y="113"/>
                </a:cubicBezTo>
                <a:cubicBezTo>
                  <a:pt x="134" y="143"/>
                  <a:pt x="106" y="177"/>
                  <a:pt x="85" y="210"/>
                </a:cubicBezTo>
                <a:cubicBezTo>
                  <a:pt x="84" y="210"/>
                  <a:pt x="84" y="210"/>
                  <a:pt x="83" y="209"/>
                </a:cubicBezTo>
                <a:cubicBezTo>
                  <a:pt x="82" y="209"/>
                  <a:pt x="82" y="209"/>
                  <a:pt x="82" y="209"/>
                </a:cubicBezTo>
                <a:cubicBezTo>
                  <a:pt x="79" y="209"/>
                  <a:pt x="77" y="210"/>
                  <a:pt x="75" y="211"/>
                </a:cubicBezTo>
                <a:cubicBezTo>
                  <a:pt x="71" y="207"/>
                  <a:pt x="68" y="204"/>
                  <a:pt x="64" y="200"/>
                </a:cubicBezTo>
                <a:cubicBezTo>
                  <a:pt x="65" y="195"/>
                  <a:pt x="63" y="191"/>
                  <a:pt x="60" y="189"/>
                </a:cubicBezTo>
                <a:cubicBezTo>
                  <a:pt x="60" y="189"/>
                  <a:pt x="60" y="189"/>
                  <a:pt x="60" y="189"/>
                </a:cubicBezTo>
                <a:cubicBezTo>
                  <a:pt x="62" y="176"/>
                  <a:pt x="64" y="163"/>
                  <a:pt x="68" y="152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61" y="147"/>
                  <a:pt x="61" y="147"/>
                  <a:pt x="61" y="147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57" y="154"/>
                  <a:pt x="54" y="159"/>
                  <a:pt x="51" y="164"/>
                </a:cubicBezTo>
                <a:cubicBezTo>
                  <a:pt x="50" y="164"/>
                  <a:pt x="50" y="164"/>
                  <a:pt x="50" y="164"/>
                </a:cubicBezTo>
                <a:cubicBezTo>
                  <a:pt x="50" y="165"/>
                  <a:pt x="50" y="165"/>
                  <a:pt x="50" y="165"/>
                </a:cubicBezTo>
                <a:cubicBezTo>
                  <a:pt x="49" y="171"/>
                  <a:pt x="48" y="177"/>
                  <a:pt x="47" y="183"/>
                </a:cubicBezTo>
                <a:cubicBezTo>
                  <a:pt x="43" y="179"/>
                  <a:pt x="43" y="179"/>
                  <a:pt x="43" y="179"/>
                </a:cubicBezTo>
                <a:cubicBezTo>
                  <a:pt x="40" y="186"/>
                  <a:pt x="40" y="186"/>
                  <a:pt x="40" y="186"/>
                </a:cubicBezTo>
                <a:cubicBezTo>
                  <a:pt x="39" y="188"/>
                  <a:pt x="37" y="191"/>
                  <a:pt x="36" y="193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41" y="205"/>
                  <a:pt x="42" y="208"/>
                  <a:pt x="43" y="210"/>
                </a:cubicBezTo>
                <a:cubicBezTo>
                  <a:pt x="42" y="229"/>
                  <a:pt x="41" y="251"/>
                  <a:pt x="43" y="273"/>
                </a:cubicBezTo>
                <a:cubicBezTo>
                  <a:pt x="38" y="276"/>
                  <a:pt x="35" y="283"/>
                  <a:pt x="34" y="290"/>
                </a:cubicBezTo>
                <a:cubicBezTo>
                  <a:pt x="34" y="295"/>
                  <a:pt x="35" y="301"/>
                  <a:pt x="38" y="305"/>
                </a:cubicBezTo>
                <a:cubicBezTo>
                  <a:pt x="30" y="328"/>
                  <a:pt x="25" y="351"/>
                  <a:pt x="23" y="373"/>
                </a:cubicBezTo>
                <a:cubicBezTo>
                  <a:pt x="23" y="373"/>
                  <a:pt x="23" y="373"/>
                  <a:pt x="23" y="373"/>
                </a:cubicBezTo>
                <a:cubicBezTo>
                  <a:pt x="23" y="374"/>
                  <a:pt x="23" y="374"/>
                  <a:pt x="23" y="374"/>
                </a:cubicBezTo>
                <a:cubicBezTo>
                  <a:pt x="24" y="378"/>
                  <a:pt x="25" y="381"/>
                  <a:pt x="26" y="385"/>
                </a:cubicBezTo>
                <a:cubicBezTo>
                  <a:pt x="27" y="387"/>
                  <a:pt x="27" y="387"/>
                  <a:pt x="27" y="387"/>
                </a:cubicBezTo>
                <a:cubicBezTo>
                  <a:pt x="34" y="386"/>
                  <a:pt x="34" y="386"/>
                  <a:pt x="34" y="386"/>
                </a:cubicBezTo>
                <a:cubicBezTo>
                  <a:pt x="34" y="384"/>
                  <a:pt x="34" y="384"/>
                  <a:pt x="34" y="384"/>
                </a:cubicBezTo>
                <a:cubicBezTo>
                  <a:pt x="36" y="364"/>
                  <a:pt x="40" y="343"/>
                  <a:pt x="47" y="321"/>
                </a:cubicBezTo>
                <a:cubicBezTo>
                  <a:pt x="50" y="341"/>
                  <a:pt x="53" y="361"/>
                  <a:pt x="58" y="382"/>
                </a:cubicBezTo>
                <a:cubicBezTo>
                  <a:pt x="52" y="387"/>
                  <a:pt x="51" y="396"/>
                  <a:pt x="53" y="405"/>
                </a:cubicBezTo>
                <a:cubicBezTo>
                  <a:pt x="53" y="405"/>
                  <a:pt x="54" y="406"/>
                  <a:pt x="54" y="406"/>
                </a:cubicBezTo>
                <a:cubicBezTo>
                  <a:pt x="49" y="413"/>
                  <a:pt x="46" y="419"/>
                  <a:pt x="43" y="424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43" y="428"/>
                  <a:pt x="43" y="428"/>
                  <a:pt x="43" y="428"/>
                </a:cubicBezTo>
                <a:cubicBezTo>
                  <a:pt x="44" y="430"/>
                  <a:pt x="45" y="433"/>
                  <a:pt x="46" y="435"/>
                </a:cubicBezTo>
                <a:cubicBezTo>
                  <a:pt x="50" y="442"/>
                  <a:pt x="50" y="442"/>
                  <a:pt x="50" y="442"/>
                </a:cubicBezTo>
                <a:cubicBezTo>
                  <a:pt x="54" y="435"/>
                  <a:pt x="54" y="435"/>
                  <a:pt x="54" y="435"/>
                </a:cubicBezTo>
                <a:cubicBezTo>
                  <a:pt x="56" y="430"/>
                  <a:pt x="60" y="425"/>
                  <a:pt x="65" y="419"/>
                </a:cubicBezTo>
                <a:cubicBezTo>
                  <a:pt x="65" y="419"/>
                  <a:pt x="66" y="420"/>
                  <a:pt x="67" y="420"/>
                </a:cubicBezTo>
                <a:cubicBezTo>
                  <a:pt x="74" y="447"/>
                  <a:pt x="82" y="474"/>
                  <a:pt x="91" y="499"/>
                </a:cubicBezTo>
                <a:cubicBezTo>
                  <a:pt x="92" y="499"/>
                  <a:pt x="92" y="499"/>
                  <a:pt x="92" y="499"/>
                </a:cubicBezTo>
                <a:cubicBezTo>
                  <a:pt x="92" y="500"/>
                  <a:pt x="92" y="500"/>
                  <a:pt x="92" y="500"/>
                </a:cubicBezTo>
                <a:cubicBezTo>
                  <a:pt x="95" y="503"/>
                  <a:pt x="97" y="505"/>
                  <a:pt x="99" y="508"/>
                </a:cubicBezTo>
                <a:cubicBezTo>
                  <a:pt x="101" y="509"/>
                  <a:pt x="101" y="509"/>
                  <a:pt x="101" y="509"/>
                </a:cubicBezTo>
                <a:cubicBezTo>
                  <a:pt x="107" y="505"/>
                  <a:pt x="107" y="505"/>
                  <a:pt x="107" y="505"/>
                </a:cubicBezTo>
                <a:cubicBezTo>
                  <a:pt x="106" y="503"/>
                  <a:pt x="106" y="503"/>
                  <a:pt x="106" y="503"/>
                </a:cubicBezTo>
                <a:cubicBezTo>
                  <a:pt x="96" y="476"/>
                  <a:pt x="88" y="448"/>
                  <a:pt x="80" y="418"/>
                </a:cubicBezTo>
                <a:cubicBezTo>
                  <a:pt x="83" y="417"/>
                  <a:pt x="85" y="414"/>
                  <a:pt x="87" y="410"/>
                </a:cubicBezTo>
                <a:cubicBezTo>
                  <a:pt x="88" y="405"/>
                  <a:pt x="88" y="400"/>
                  <a:pt x="87" y="394"/>
                </a:cubicBezTo>
                <a:cubicBezTo>
                  <a:pt x="86" y="394"/>
                  <a:pt x="86" y="393"/>
                  <a:pt x="86" y="393"/>
                </a:cubicBezTo>
                <a:cubicBezTo>
                  <a:pt x="104" y="372"/>
                  <a:pt x="128" y="348"/>
                  <a:pt x="156" y="324"/>
                </a:cubicBezTo>
                <a:cubicBezTo>
                  <a:pt x="159" y="326"/>
                  <a:pt x="164" y="327"/>
                  <a:pt x="168" y="327"/>
                </a:cubicBezTo>
                <a:cubicBezTo>
                  <a:pt x="170" y="327"/>
                  <a:pt x="172" y="327"/>
                  <a:pt x="173" y="327"/>
                </a:cubicBezTo>
                <a:cubicBezTo>
                  <a:pt x="176" y="326"/>
                  <a:pt x="178" y="325"/>
                  <a:pt x="180" y="324"/>
                </a:cubicBezTo>
                <a:cubicBezTo>
                  <a:pt x="215" y="351"/>
                  <a:pt x="253" y="378"/>
                  <a:pt x="290" y="402"/>
                </a:cubicBezTo>
                <a:cubicBezTo>
                  <a:pt x="298" y="421"/>
                  <a:pt x="307" y="440"/>
                  <a:pt x="316" y="457"/>
                </a:cubicBezTo>
                <a:cubicBezTo>
                  <a:pt x="312" y="462"/>
                  <a:pt x="311" y="469"/>
                  <a:pt x="313" y="476"/>
                </a:cubicBezTo>
                <a:cubicBezTo>
                  <a:pt x="281" y="512"/>
                  <a:pt x="251" y="543"/>
                  <a:pt x="220" y="571"/>
                </a:cubicBezTo>
                <a:close/>
                <a:moveTo>
                  <a:pt x="282" y="573"/>
                </a:moveTo>
                <a:cubicBezTo>
                  <a:pt x="264" y="573"/>
                  <a:pt x="251" y="572"/>
                  <a:pt x="244" y="571"/>
                </a:cubicBezTo>
                <a:cubicBezTo>
                  <a:pt x="271" y="547"/>
                  <a:pt x="298" y="520"/>
                  <a:pt x="326" y="489"/>
                </a:cubicBezTo>
                <a:cubicBezTo>
                  <a:pt x="328" y="490"/>
                  <a:pt x="331" y="490"/>
                  <a:pt x="333" y="490"/>
                </a:cubicBezTo>
                <a:cubicBezTo>
                  <a:pt x="354" y="530"/>
                  <a:pt x="368" y="552"/>
                  <a:pt x="377" y="564"/>
                </a:cubicBezTo>
                <a:cubicBezTo>
                  <a:pt x="345" y="570"/>
                  <a:pt x="313" y="573"/>
                  <a:pt x="282" y="573"/>
                </a:cubicBezTo>
                <a:close/>
                <a:moveTo>
                  <a:pt x="336" y="450"/>
                </a:moveTo>
                <a:cubicBezTo>
                  <a:pt x="335" y="450"/>
                  <a:pt x="335" y="450"/>
                  <a:pt x="334" y="450"/>
                </a:cubicBezTo>
                <a:cubicBezTo>
                  <a:pt x="330" y="441"/>
                  <a:pt x="325" y="431"/>
                  <a:pt x="321" y="422"/>
                </a:cubicBezTo>
                <a:cubicBezTo>
                  <a:pt x="327" y="426"/>
                  <a:pt x="334" y="430"/>
                  <a:pt x="340" y="434"/>
                </a:cubicBezTo>
                <a:cubicBezTo>
                  <a:pt x="340" y="437"/>
                  <a:pt x="341" y="440"/>
                  <a:pt x="342" y="443"/>
                </a:cubicBezTo>
                <a:cubicBezTo>
                  <a:pt x="340" y="445"/>
                  <a:pt x="338" y="448"/>
                  <a:pt x="336" y="450"/>
                </a:cubicBezTo>
                <a:close/>
                <a:moveTo>
                  <a:pt x="350" y="417"/>
                </a:moveTo>
                <a:cubicBezTo>
                  <a:pt x="335" y="408"/>
                  <a:pt x="320" y="398"/>
                  <a:pt x="306" y="389"/>
                </a:cubicBezTo>
                <a:cubicBezTo>
                  <a:pt x="288" y="350"/>
                  <a:pt x="270" y="307"/>
                  <a:pt x="254" y="266"/>
                </a:cubicBezTo>
                <a:cubicBezTo>
                  <a:pt x="261" y="260"/>
                  <a:pt x="263" y="249"/>
                  <a:pt x="261" y="239"/>
                </a:cubicBezTo>
                <a:cubicBezTo>
                  <a:pt x="261" y="238"/>
                  <a:pt x="260" y="237"/>
                  <a:pt x="260" y="236"/>
                </a:cubicBezTo>
                <a:cubicBezTo>
                  <a:pt x="293" y="210"/>
                  <a:pt x="328" y="184"/>
                  <a:pt x="362" y="161"/>
                </a:cubicBezTo>
                <a:cubicBezTo>
                  <a:pt x="366" y="164"/>
                  <a:pt x="371" y="166"/>
                  <a:pt x="376" y="166"/>
                </a:cubicBezTo>
                <a:cubicBezTo>
                  <a:pt x="381" y="166"/>
                  <a:pt x="386" y="164"/>
                  <a:pt x="390" y="161"/>
                </a:cubicBezTo>
                <a:cubicBezTo>
                  <a:pt x="390" y="160"/>
                  <a:pt x="391" y="160"/>
                  <a:pt x="391" y="159"/>
                </a:cubicBezTo>
                <a:cubicBezTo>
                  <a:pt x="400" y="163"/>
                  <a:pt x="410" y="168"/>
                  <a:pt x="420" y="172"/>
                </a:cubicBezTo>
                <a:cubicBezTo>
                  <a:pt x="420" y="177"/>
                  <a:pt x="422" y="182"/>
                  <a:pt x="426" y="186"/>
                </a:cubicBezTo>
                <a:cubicBezTo>
                  <a:pt x="430" y="190"/>
                  <a:pt x="435" y="192"/>
                  <a:pt x="441" y="192"/>
                </a:cubicBezTo>
                <a:cubicBezTo>
                  <a:pt x="442" y="192"/>
                  <a:pt x="442" y="192"/>
                  <a:pt x="443" y="192"/>
                </a:cubicBezTo>
                <a:cubicBezTo>
                  <a:pt x="455" y="208"/>
                  <a:pt x="466" y="224"/>
                  <a:pt x="476" y="241"/>
                </a:cubicBezTo>
                <a:cubicBezTo>
                  <a:pt x="475" y="245"/>
                  <a:pt x="475" y="250"/>
                  <a:pt x="477" y="255"/>
                </a:cubicBezTo>
                <a:cubicBezTo>
                  <a:pt x="447" y="305"/>
                  <a:pt x="406" y="364"/>
                  <a:pt x="366" y="414"/>
                </a:cubicBezTo>
                <a:cubicBezTo>
                  <a:pt x="364" y="413"/>
                  <a:pt x="363" y="413"/>
                  <a:pt x="362" y="413"/>
                </a:cubicBezTo>
                <a:cubicBezTo>
                  <a:pt x="357" y="413"/>
                  <a:pt x="353" y="414"/>
                  <a:pt x="350" y="417"/>
                </a:cubicBezTo>
                <a:close/>
                <a:moveTo>
                  <a:pt x="75" y="380"/>
                </a:moveTo>
                <a:cubicBezTo>
                  <a:pt x="73" y="379"/>
                  <a:pt x="72" y="379"/>
                  <a:pt x="71" y="378"/>
                </a:cubicBezTo>
                <a:cubicBezTo>
                  <a:pt x="66" y="355"/>
                  <a:pt x="62" y="332"/>
                  <a:pt x="60" y="310"/>
                </a:cubicBezTo>
                <a:cubicBezTo>
                  <a:pt x="65" y="306"/>
                  <a:pt x="68" y="300"/>
                  <a:pt x="69" y="292"/>
                </a:cubicBezTo>
                <a:cubicBezTo>
                  <a:pt x="69" y="287"/>
                  <a:pt x="68" y="281"/>
                  <a:pt x="65" y="276"/>
                </a:cubicBezTo>
                <a:cubicBezTo>
                  <a:pt x="68" y="270"/>
                  <a:pt x="71" y="263"/>
                  <a:pt x="75" y="256"/>
                </a:cubicBezTo>
                <a:cubicBezTo>
                  <a:pt x="76" y="256"/>
                  <a:pt x="78" y="257"/>
                  <a:pt x="79" y="257"/>
                </a:cubicBezTo>
                <a:cubicBezTo>
                  <a:pt x="80" y="257"/>
                  <a:pt x="80" y="257"/>
                  <a:pt x="81" y="257"/>
                </a:cubicBezTo>
                <a:cubicBezTo>
                  <a:pt x="85" y="257"/>
                  <a:pt x="90" y="255"/>
                  <a:pt x="93" y="252"/>
                </a:cubicBezTo>
                <a:cubicBezTo>
                  <a:pt x="110" y="266"/>
                  <a:pt x="127" y="281"/>
                  <a:pt x="145" y="296"/>
                </a:cubicBezTo>
                <a:cubicBezTo>
                  <a:pt x="144" y="300"/>
                  <a:pt x="144" y="304"/>
                  <a:pt x="145" y="308"/>
                </a:cubicBezTo>
                <a:cubicBezTo>
                  <a:pt x="117" y="333"/>
                  <a:pt x="93" y="358"/>
                  <a:pt x="75" y="380"/>
                </a:cubicBezTo>
                <a:close/>
                <a:moveTo>
                  <a:pt x="274" y="368"/>
                </a:moveTo>
                <a:cubicBezTo>
                  <a:pt x="246" y="348"/>
                  <a:pt x="217" y="328"/>
                  <a:pt x="190" y="307"/>
                </a:cubicBezTo>
                <a:cubicBezTo>
                  <a:pt x="191" y="304"/>
                  <a:pt x="191" y="301"/>
                  <a:pt x="190" y="298"/>
                </a:cubicBezTo>
                <a:cubicBezTo>
                  <a:pt x="190" y="296"/>
                  <a:pt x="189" y="295"/>
                  <a:pt x="189" y="294"/>
                </a:cubicBezTo>
                <a:cubicBezTo>
                  <a:pt x="199" y="285"/>
                  <a:pt x="210" y="276"/>
                  <a:pt x="221" y="267"/>
                </a:cubicBezTo>
                <a:cubicBezTo>
                  <a:pt x="225" y="270"/>
                  <a:pt x="230" y="272"/>
                  <a:pt x="235" y="273"/>
                </a:cubicBezTo>
                <a:cubicBezTo>
                  <a:pt x="247" y="304"/>
                  <a:pt x="261" y="337"/>
                  <a:pt x="274" y="368"/>
                </a:cubicBezTo>
                <a:close/>
                <a:moveTo>
                  <a:pt x="157" y="281"/>
                </a:moveTo>
                <a:cubicBezTo>
                  <a:pt x="138" y="265"/>
                  <a:pt x="119" y="250"/>
                  <a:pt x="101" y="234"/>
                </a:cubicBezTo>
                <a:cubicBezTo>
                  <a:pt x="102" y="228"/>
                  <a:pt x="100" y="223"/>
                  <a:pt x="97" y="218"/>
                </a:cubicBezTo>
                <a:cubicBezTo>
                  <a:pt x="118" y="187"/>
                  <a:pt x="145" y="153"/>
                  <a:pt x="175" y="124"/>
                </a:cubicBezTo>
                <a:cubicBezTo>
                  <a:pt x="177" y="125"/>
                  <a:pt x="180" y="126"/>
                  <a:pt x="183" y="126"/>
                </a:cubicBezTo>
                <a:cubicBezTo>
                  <a:pt x="191" y="155"/>
                  <a:pt x="203" y="189"/>
                  <a:pt x="217" y="226"/>
                </a:cubicBezTo>
                <a:cubicBezTo>
                  <a:pt x="211" y="233"/>
                  <a:pt x="209" y="242"/>
                  <a:pt x="211" y="250"/>
                </a:cubicBezTo>
                <a:cubicBezTo>
                  <a:pt x="198" y="261"/>
                  <a:pt x="187" y="271"/>
                  <a:pt x="175" y="280"/>
                </a:cubicBezTo>
                <a:cubicBezTo>
                  <a:pt x="173" y="279"/>
                  <a:pt x="170" y="279"/>
                  <a:pt x="167" y="279"/>
                </a:cubicBezTo>
                <a:cubicBezTo>
                  <a:pt x="165" y="279"/>
                  <a:pt x="163" y="279"/>
                  <a:pt x="162" y="279"/>
                </a:cubicBezTo>
                <a:cubicBezTo>
                  <a:pt x="160" y="280"/>
                  <a:pt x="159" y="280"/>
                  <a:pt x="157" y="281"/>
                </a:cubicBezTo>
                <a:close/>
                <a:moveTo>
                  <a:pt x="56" y="260"/>
                </a:moveTo>
                <a:cubicBezTo>
                  <a:pt x="56" y="245"/>
                  <a:pt x="56" y="231"/>
                  <a:pt x="57" y="217"/>
                </a:cubicBezTo>
                <a:cubicBezTo>
                  <a:pt x="59" y="219"/>
                  <a:pt x="61" y="221"/>
                  <a:pt x="63" y="223"/>
                </a:cubicBezTo>
                <a:cubicBezTo>
                  <a:pt x="62" y="226"/>
                  <a:pt x="61" y="229"/>
                  <a:pt x="61" y="231"/>
                </a:cubicBezTo>
                <a:cubicBezTo>
                  <a:pt x="60" y="236"/>
                  <a:pt x="61" y="241"/>
                  <a:pt x="63" y="246"/>
                </a:cubicBezTo>
                <a:cubicBezTo>
                  <a:pt x="61" y="250"/>
                  <a:pt x="58" y="255"/>
                  <a:pt x="56" y="260"/>
                </a:cubicBezTo>
                <a:close/>
                <a:moveTo>
                  <a:pt x="492" y="230"/>
                </a:moveTo>
                <a:cubicBezTo>
                  <a:pt x="492" y="230"/>
                  <a:pt x="491" y="230"/>
                  <a:pt x="491" y="230"/>
                </a:cubicBezTo>
                <a:cubicBezTo>
                  <a:pt x="491" y="230"/>
                  <a:pt x="490" y="230"/>
                  <a:pt x="490" y="230"/>
                </a:cubicBezTo>
                <a:cubicBezTo>
                  <a:pt x="483" y="218"/>
                  <a:pt x="475" y="206"/>
                  <a:pt x="467" y="195"/>
                </a:cubicBezTo>
                <a:cubicBezTo>
                  <a:pt x="477" y="200"/>
                  <a:pt x="487" y="206"/>
                  <a:pt x="497" y="211"/>
                </a:cubicBezTo>
                <a:cubicBezTo>
                  <a:pt x="497" y="214"/>
                  <a:pt x="498" y="216"/>
                  <a:pt x="499" y="218"/>
                </a:cubicBezTo>
                <a:cubicBezTo>
                  <a:pt x="497" y="222"/>
                  <a:pt x="494" y="226"/>
                  <a:pt x="492" y="230"/>
                </a:cubicBezTo>
                <a:close/>
                <a:moveTo>
                  <a:pt x="247" y="221"/>
                </a:moveTo>
                <a:cubicBezTo>
                  <a:pt x="244" y="219"/>
                  <a:pt x="239" y="218"/>
                  <a:pt x="235" y="218"/>
                </a:cubicBezTo>
                <a:cubicBezTo>
                  <a:pt x="235" y="218"/>
                  <a:pt x="235" y="218"/>
                  <a:pt x="235" y="218"/>
                </a:cubicBezTo>
                <a:cubicBezTo>
                  <a:pt x="221" y="183"/>
                  <a:pt x="210" y="150"/>
                  <a:pt x="201" y="122"/>
                </a:cubicBezTo>
                <a:cubicBezTo>
                  <a:pt x="201" y="122"/>
                  <a:pt x="202" y="122"/>
                  <a:pt x="202" y="122"/>
                </a:cubicBezTo>
                <a:cubicBezTo>
                  <a:pt x="208" y="118"/>
                  <a:pt x="211" y="112"/>
                  <a:pt x="213" y="106"/>
                </a:cubicBezTo>
                <a:cubicBezTo>
                  <a:pt x="245" y="112"/>
                  <a:pt x="295" y="124"/>
                  <a:pt x="353" y="145"/>
                </a:cubicBezTo>
                <a:cubicBezTo>
                  <a:pt x="318" y="168"/>
                  <a:pt x="282" y="194"/>
                  <a:pt x="247" y="221"/>
                </a:cubicBezTo>
                <a:close/>
                <a:moveTo>
                  <a:pt x="409" y="148"/>
                </a:moveTo>
                <a:cubicBezTo>
                  <a:pt x="405" y="146"/>
                  <a:pt x="400" y="144"/>
                  <a:pt x="396" y="142"/>
                </a:cubicBezTo>
                <a:cubicBezTo>
                  <a:pt x="396" y="142"/>
                  <a:pt x="396" y="141"/>
                  <a:pt x="396" y="141"/>
                </a:cubicBezTo>
                <a:cubicBezTo>
                  <a:pt x="399" y="143"/>
                  <a:pt x="402" y="144"/>
                  <a:pt x="406" y="144"/>
                </a:cubicBezTo>
                <a:cubicBezTo>
                  <a:pt x="406" y="144"/>
                  <a:pt x="406" y="144"/>
                  <a:pt x="406" y="144"/>
                </a:cubicBezTo>
                <a:cubicBezTo>
                  <a:pt x="407" y="145"/>
                  <a:pt x="408" y="146"/>
                  <a:pt x="409" y="148"/>
                </a:cubicBezTo>
                <a:close/>
                <a:moveTo>
                  <a:pt x="359" y="128"/>
                </a:moveTo>
                <a:cubicBezTo>
                  <a:pt x="311" y="111"/>
                  <a:pt x="258" y="97"/>
                  <a:pt x="211" y="90"/>
                </a:cubicBezTo>
                <a:cubicBezTo>
                  <a:pt x="211" y="90"/>
                  <a:pt x="211" y="89"/>
                  <a:pt x="211" y="89"/>
                </a:cubicBezTo>
                <a:cubicBezTo>
                  <a:pt x="230" y="72"/>
                  <a:pt x="249" y="57"/>
                  <a:pt x="270" y="42"/>
                </a:cubicBezTo>
                <a:cubicBezTo>
                  <a:pt x="273" y="43"/>
                  <a:pt x="277" y="44"/>
                  <a:pt x="281" y="44"/>
                </a:cubicBezTo>
                <a:cubicBezTo>
                  <a:pt x="283" y="44"/>
                  <a:pt x="285" y="44"/>
                  <a:pt x="287" y="44"/>
                </a:cubicBezTo>
                <a:cubicBezTo>
                  <a:pt x="290" y="43"/>
                  <a:pt x="293" y="42"/>
                  <a:pt x="296" y="40"/>
                </a:cubicBezTo>
                <a:cubicBezTo>
                  <a:pt x="323" y="57"/>
                  <a:pt x="355" y="86"/>
                  <a:pt x="386" y="120"/>
                </a:cubicBezTo>
                <a:cubicBezTo>
                  <a:pt x="385" y="121"/>
                  <a:pt x="385" y="122"/>
                  <a:pt x="385" y="123"/>
                </a:cubicBezTo>
                <a:cubicBezTo>
                  <a:pt x="383" y="125"/>
                  <a:pt x="383" y="125"/>
                  <a:pt x="383" y="125"/>
                </a:cubicBezTo>
                <a:cubicBezTo>
                  <a:pt x="380" y="123"/>
                  <a:pt x="376" y="123"/>
                  <a:pt x="373" y="123"/>
                </a:cubicBezTo>
                <a:cubicBezTo>
                  <a:pt x="368" y="123"/>
                  <a:pt x="363" y="125"/>
                  <a:pt x="359" y="12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sz="1837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965E777-E4FD-4C57-8D95-B4E9C275F2A0}"/>
              </a:ext>
            </a:extLst>
          </p:cNvPr>
          <p:cNvGrpSpPr/>
          <p:nvPr/>
        </p:nvGrpSpPr>
        <p:grpSpPr>
          <a:xfrm>
            <a:off x="6445816" y="2525268"/>
            <a:ext cx="344027" cy="228094"/>
            <a:chOff x="9636125" y="942975"/>
            <a:chExt cx="579438" cy="384175"/>
          </a:xfrm>
          <a:solidFill>
            <a:schemeClr val="bg1">
              <a:lumMod val="50000"/>
            </a:schemeClr>
          </a:solidFill>
        </p:grpSpPr>
        <p:sp>
          <p:nvSpPr>
            <p:cNvPr id="54" name="Freeform 43">
              <a:extLst>
                <a:ext uri="{FF2B5EF4-FFF2-40B4-BE49-F238E27FC236}">
                  <a16:creationId xmlns:a16="http://schemas.microsoft.com/office/drawing/2014/main" id="{5FD2159A-E74E-41C3-9A4B-C5E9CC752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2638" y="942975"/>
              <a:ext cx="506413" cy="288925"/>
            </a:xfrm>
            <a:custGeom>
              <a:avLst/>
              <a:gdLst>
                <a:gd name="T0" fmla="*/ 17 w 292"/>
                <a:gd name="T1" fmla="*/ 18 h 167"/>
                <a:gd name="T2" fmla="*/ 275 w 292"/>
                <a:gd name="T3" fmla="*/ 18 h 167"/>
                <a:gd name="T4" fmla="*/ 275 w 292"/>
                <a:gd name="T5" fmla="*/ 167 h 167"/>
                <a:gd name="T6" fmla="*/ 292 w 292"/>
                <a:gd name="T7" fmla="*/ 167 h 167"/>
                <a:gd name="T8" fmla="*/ 292 w 292"/>
                <a:gd name="T9" fmla="*/ 16 h 167"/>
                <a:gd name="T10" fmla="*/ 277 w 292"/>
                <a:gd name="T11" fmla="*/ 0 h 167"/>
                <a:gd name="T12" fmla="*/ 15 w 292"/>
                <a:gd name="T13" fmla="*/ 0 h 167"/>
                <a:gd name="T14" fmla="*/ 0 w 292"/>
                <a:gd name="T15" fmla="*/ 16 h 167"/>
                <a:gd name="T16" fmla="*/ 0 w 292"/>
                <a:gd name="T17" fmla="*/ 167 h 167"/>
                <a:gd name="T18" fmla="*/ 17 w 292"/>
                <a:gd name="T19" fmla="*/ 167 h 167"/>
                <a:gd name="T20" fmla="*/ 17 w 292"/>
                <a:gd name="T21" fmla="*/ 1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2" h="167">
                  <a:moveTo>
                    <a:pt x="17" y="18"/>
                  </a:moveTo>
                  <a:cubicBezTo>
                    <a:pt x="275" y="18"/>
                    <a:pt x="275" y="18"/>
                    <a:pt x="275" y="18"/>
                  </a:cubicBezTo>
                  <a:cubicBezTo>
                    <a:pt x="275" y="167"/>
                    <a:pt x="275" y="167"/>
                    <a:pt x="275" y="167"/>
                  </a:cubicBezTo>
                  <a:cubicBezTo>
                    <a:pt x="292" y="167"/>
                    <a:pt x="292" y="167"/>
                    <a:pt x="292" y="167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7"/>
                    <a:pt x="286" y="0"/>
                    <a:pt x="27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7" y="167"/>
                    <a:pt x="17" y="167"/>
                    <a:pt x="17" y="167"/>
                  </a:cubicBezTo>
                  <a:lnTo>
                    <a:pt x="17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B5B39619-F7B9-4278-A952-4E4FE0E671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36125" y="1258888"/>
              <a:ext cx="579438" cy="68262"/>
            </a:xfrm>
            <a:custGeom>
              <a:avLst/>
              <a:gdLst>
                <a:gd name="T0" fmla="*/ 323 w 334"/>
                <a:gd name="T1" fmla="*/ 0 h 40"/>
                <a:gd name="T2" fmla="*/ 11 w 334"/>
                <a:gd name="T3" fmla="*/ 0 h 40"/>
                <a:gd name="T4" fmla="*/ 0 w 334"/>
                <a:gd name="T5" fmla="*/ 11 h 40"/>
                <a:gd name="T6" fmla="*/ 3 w 334"/>
                <a:gd name="T7" fmla="*/ 30 h 40"/>
                <a:gd name="T8" fmla="*/ 14 w 334"/>
                <a:gd name="T9" fmla="*/ 40 h 40"/>
                <a:gd name="T10" fmla="*/ 320 w 334"/>
                <a:gd name="T11" fmla="*/ 40 h 40"/>
                <a:gd name="T12" fmla="*/ 331 w 334"/>
                <a:gd name="T13" fmla="*/ 30 h 40"/>
                <a:gd name="T14" fmla="*/ 334 w 334"/>
                <a:gd name="T15" fmla="*/ 11 h 40"/>
                <a:gd name="T16" fmla="*/ 323 w 334"/>
                <a:gd name="T17" fmla="*/ 0 h 40"/>
                <a:gd name="T18" fmla="*/ 41 w 334"/>
                <a:gd name="T19" fmla="*/ 29 h 40"/>
                <a:gd name="T20" fmla="*/ 32 w 334"/>
                <a:gd name="T21" fmla="*/ 21 h 40"/>
                <a:gd name="T22" fmla="*/ 41 w 334"/>
                <a:gd name="T23" fmla="*/ 12 h 40"/>
                <a:gd name="T24" fmla="*/ 50 w 334"/>
                <a:gd name="T25" fmla="*/ 21 h 40"/>
                <a:gd name="T26" fmla="*/ 41 w 334"/>
                <a:gd name="T27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4" h="40">
                  <a:moveTo>
                    <a:pt x="32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5" y="36"/>
                    <a:pt x="8" y="40"/>
                    <a:pt x="14" y="40"/>
                  </a:cubicBezTo>
                  <a:cubicBezTo>
                    <a:pt x="320" y="40"/>
                    <a:pt x="320" y="40"/>
                    <a:pt x="320" y="40"/>
                  </a:cubicBezTo>
                  <a:cubicBezTo>
                    <a:pt x="326" y="40"/>
                    <a:pt x="328" y="37"/>
                    <a:pt x="331" y="30"/>
                  </a:cubicBezTo>
                  <a:cubicBezTo>
                    <a:pt x="334" y="11"/>
                    <a:pt x="334" y="11"/>
                    <a:pt x="334" y="11"/>
                  </a:cubicBezTo>
                  <a:cubicBezTo>
                    <a:pt x="334" y="5"/>
                    <a:pt x="329" y="0"/>
                    <a:pt x="323" y="0"/>
                  </a:cubicBezTo>
                  <a:close/>
                  <a:moveTo>
                    <a:pt x="41" y="29"/>
                  </a:moveTo>
                  <a:cubicBezTo>
                    <a:pt x="36" y="29"/>
                    <a:pt x="32" y="26"/>
                    <a:pt x="32" y="21"/>
                  </a:cubicBezTo>
                  <a:cubicBezTo>
                    <a:pt x="32" y="16"/>
                    <a:pt x="36" y="12"/>
                    <a:pt x="41" y="12"/>
                  </a:cubicBezTo>
                  <a:cubicBezTo>
                    <a:pt x="46" y="12"/>
                    <a:pt x="50" y="16"/>
                    <a:pt x="50" y="21"/>
                  </a:cubicBezTo>
                  <a:cubicBezTo>
                    <a:pt x="50" y="26"/>
                    <a:pt x="46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83421D2-71B5-4A98-9A02-F49BAFCA2A62}"/>
              </a:ext>
            </a:extLst>
          </p:cNvPr>
          <p:cNvGrpSpPr/>
          <p:nvPr/>
        </p:nvGrpSpPr>
        <p:grpSpPr>
          <a:xfrm>
            <a:off x="7317379" y="2494083"/>
            <a:ext cx="236226" cy="290465"/>
            <a:chOff x="5567363" y="928688"/>
            <a:chExt cx="525462" cy="646112"/>
          </a:xfrm>
          <a:solidFill>
            <a:schemeClr val="bg1">
              <a:lumMod val="50000"/>
            </a:schemeClr>
          </a:solidFill>
        </p:grpSpPr>
        <p:sp>
          <p:nvSpPr>
            <p:cNvPr id="57" name="Freeform 711">
              <a:extLst>
                <a:ext uri="{FF2B5EF4-FFF2-40B4-BE49-F238E27FC236}">
                  <a16:creationId xmlns:a16="http://schemas.microsoft.com/office/drawing/2014/main" id="{836BAD2F-A1D4-488D-AB64-AC1778D4B1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7363" y="1038225"/>
              <a:ext cx="266700" cy="498475"/>
            </a:xfrm>
            <a:custGeom>
              <a:avLst/>
              <a:gdLst>
                <a:gd name="T0" fmla="*/ 0 w 228"/>
                <a:gd name="T1" fmla="*/ 412 h 425"/>
                <a:gd name="T2" fmla="*/ 12 w 228"/>
                <a:gd name="T3" fmla="*/ 425 h 425"/>
                <a:gd name="T4" fmla="*/ 215 w 228"/>
                <a:gd name="T5" fmla="*/ 425 h 425"/>
                <a:gd name="T6" fmla="*/ 228 w 228"/>
                <a:gd name="T7" fmla="*/ 412 h 425"/>
                <a:gd name="T8" fmla="*/ 228 w 228"/>
                <a:gd name="T9" fmla="*/ 0 h 425"/>
                <a:gd name="T10" fmla="*/ 0 w 228"/>
                <a:gd name="T11" fmla="*/ 0 h 425"/>
                <a:gd name="T12" fmla="*/ 0 w 228"/>
                <a:gd name="T13" fmla="*/ 412 h 425"/>
                <a:gd name="T14" fmla="*/ 114 w 228"/>
                <a:gd name="T15" fmla="*/ 404 h 425"/>
                <a:gd name="T16" fmla="*/ 89 w 228"/>
                <a:gd name="T17" fmla="*/ 379 h 425"/>
                <a:gd name="T18" fmla="*/ 114 w 228"/>
                <a:gd name="T19" fmla="*/ 354 h 425"/>
                <a:gd name="T20" fmla="*/ 139 w 228"/>
                <a:gd name="T21" fmla="*/ 379 h 425"/>
                <a:gd name="T22" fmla="*/ 114 w 228"/>
                <a:gd name="T23" fmla="*/ 404 h 425"/>
                <a:gd name="T24" fmla="*/ 103 w 228"/>
                <a:gd name="T25" fmla="*/ 329 h 425"/>
                <a:gd name="T26" fmla="*/ 114 w 228"/>
                <a:gd name="T27" fmla="*/ 318 h 425"/>
                <a:gd name="T28" fmla="*/ 125 w 228"/>
                <a:gd name="T29" fmla="*/ 329 h 425"/>
                <a:gd name="T30" fmla="*/ 114 w 228"/>
                <a:gd name="T31" fmla="*/ 340 h 425"/>
                <a:gd name="T32" fmla="*/ 103 w 228"/>
                <a:gd name="T33" fmla="*/ 329 h 425"/>
                <a:gd name="T34" fmla="*/ 41 w 228"/>
                <a:gd name="T35" fmla="*/ 18 h 425"/>
                <a:gd name="T36" fmla="*/ 186 w 228"/>
                <a:gd name="T37" fmla="*/ 18 h 425"/>
                <a:gd name="T38" fmla="*/ 186 w 228"/>
                <a:gd name="T39" fmla="*/ 48 h 425"/>
                <a:gd name="T40" fmla="*/ 41 w 228"/>
                <a:gd name="T41" fmla="*/ 48 h 425"/>
                <a:gd name="T42" fmla="*/ 41 w 228"/>
                <a:gd name="T43" fmla="*/ 18 h 425"/>
                <a:gd name="T44" fmla="*/ 41 w 228"/>
                <a:gd name="T45" fmla="*/ 62 h 425"/>
                <a:gd name="T46" fmla="*/ 186 w 228"/>
                <a:gd name="T47" fmla="*/ 62 h 425"/>
                <a:gd name="T48" fmla="*/ 186 w 228"/>
                <a:gd name="T49" fmla="*/ 92 h 425"/>
                <a:gd name="T50" fmla="*/ 41 w 228"/>
                <a:gd name="T51" fmla="*/ 92 h 425"/>
                <a:gd name="T52" fmla="*/ 41 w 228"/>
                <a:gd name="T53" fmla="*/ 62 h 425"/>
                <a:gd name="T54" fmla="*/ 41 w 228"/>
                <a:gd name="T55" fmla="*/ 105 h 425"/>
                <a:gd name="T56" fmla="*/ 186 w 228"/>
                <a:gd name="T57" fmla="*/ 105 h 425"/>
                <a:gd name="T58" fmla="*/ 186 w 228"/>
                <a:gd name="T59" fmla="*/ 135 h 425"/>
                <a:gd name="T60" fmla="*/ 41 w 228"/>
                <a:gd name="T61" fmla="*/ 135 h 425"/>
                <a:gd name="T62" fmla="*/ 41 w 228"/>
                <a:gd name="T63" fmla="*/ 105 h 425"/>
                <a:gd name="T64" fmla="*/ 41 w 228"/>
                <a:gd name="T65" fmla="*/ 149 h 425"/>
                <a:gd name="T66" fmla="*/ 186 w 228"/>
                <a:gd name="T67" fmla="*/ 149 h 425"/>
                <a:gd name="T68" fmla="*/ 186 w 228"/>
                <a:gd name="T69" fmla="*/ 179 h 425"/>
                <a:gd name="T70" fmla="*/ 41 w 228"/>
                <a:gd name="T71" fmla="*/ 179 h 425"/>
                <a:gd name="T72" fmla="*/ 41 w 228"/>
                <a:gd name="T73" fmla="*/ 14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8" h="425">
                  <a:moveTo>
                    <a:pt x="0" y="412"/>
                  </a:moveTo>
                  <a:cubicBezTo>
                    <a:pt x="0" y="419"/>
                    <a:pt x="5" y="425"/>
                    <a:pt x="12" y="425"/>
                  </a:cubicBezTo>
                  <a:cubicBezTo>
                    <a:pt x="215" y="425"/>
                    <a:pt x="215" y="425"/>
                    <a:pt x="215" y="425"/>
                  </a:cubicBezTo>
                  <a:cubicBezTo>
                    <a:pt x="222" y="425"/>
                    <a:pt x="228" y="419"/>
                    <a:pt x="228" y="412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12"/>
                  </a:lnTo>
                  <a:close/>
                  <a:moveTo>
                    <a:pt x="114" y="404"/>
                  </a:moveTo>
                  <a:cubicBezTo>
                    <a:pt x="100" y="404"/>
                    <a:pt x="89" y="393"/>
                    <a:pt x="89" y="379"/>
                  </a:cubicBezTo>
                  <a:cubicBezTo>
                    <a:pt x="89" y="365"/>
                    <a:pt x="100" y="354"/>
                    <a:pt x="114" y="354"/>
                  </a:cubicBezTo>
                  <a:cubicBezTo>
                    <a:pt x="128" y="354"/>
                    <a:pt x="139" y="365"/>
                    <a:pt x="139" y="379"/>
                  </a:cubicBezTo>
                  <a:cubicBezTo>
                    <a:pt x="139" y="393"/>
                    <a:pt x="128" y="404"/>
                    <a:pt x="114" y="404"/>
                  </a:cubicBezTo>
                  <a:close/>
                  <a:moveTo>
                    <a:pt x="103" y="329"/>
                  </a:moveTo>
                  <a:cubicBezTo>
                    <a:pt x="103" y="323"/>
                    <a:pt x="108" y="318"/>
                    <a:pt x="114" y="318"/>
                  </a:cubicBezTo>
                  <a:cubicBezTo>
                    <a:pt x="120" y="318"/>
                    <a:pt x="125" y="323"/>
                    <a:pt x="125" y="329"/>
                  </a:cubicBezTo>
                  <a:cubicBezTo>
                    <a:pt x="125" y="335"/>
                    <a:pt x="120" y="340"/>
                    <a:pt x="114" y="340"/>
                  </a:cubicBezTo>
                  <a:cubicBezTo>
                    <a:pt x="108" y="340"/>
                    <a:pt x="103" y="335"/>
                    <a:pt x="103" y="329"/>
                  </a:cubicBezTo>
                  <a:close/>
                  <a:moveTo>
                    <a:pt x="41" y="18"/>
                  </a:moveTo>
                  <a:cubicBezTo>
                    <a:pt x="186" y="18"/>
                    <a:pt x="186" y="18"/>
                    <a:pt x="186" y="18"/>
                  </a:cubicBezTo>
                  <a:cubicBezTo>
                    <a:pt x="186" y="48"/>
                    <a:pt x="186" y="48"/>
                    <a:pt x="186" y="48"/>
                  </a:cubicBezTo>
                  <a:cubicBezTo>
                    <a:pt x="41" y="48"/>
                    <a:pt x="41" y="48"/>
                    <a:pt x="41" y="48"/>
                  </a:cubicBezTo>
                  <a:lnTo>
                    <a:pt x="41" y="18"/>
                  </a:lnTo>
                  <a:close/>
                  <a:moveTo>
                    <a:pt x="41" y="62"/>
                  </a:moveTo>
                  <a:cubicBezTo>
                    <a:pt x="186" y="62"/>
                    <a:pt x="186" y="62"/>
                    <a:pt x="186" y="62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41" y="92"/>
                    <a:pt x="41" y="92"/>
                    <a:pt x="41" y="92"/>
                  </a:cubicBezTo>
                  <a:lnTo>
                    <a:pt x="41" y="62"/>
                  </a:lnTo>
                  <a:close/>
                  <a:moveTo>
                    <a:pt x="41" y="105"/>
                  </a:moveTo>
                  <a:cubicBezTo>
                    <a:pt x="186" y="105"/>
                    <a:pt x="186" y="105"/>
                    <a:pt x="186" y="105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41" y="135"/>
                    <a:pt x="41" y="135"/>
                    <a:pt x="41" y="135"/>
                  </a:cubicBezTo>
                  <a:lnTo>
                    <a:pt x="41" y="105"/>
                  </a:lnTo>
                  <a:close/>
                  <a:moveTo>
                    <a:pt x="41" y="149"/>
                  </a:moveTo>
                  <a:cubicBezTo>
                    <a:pt x="186" y="149"/>
                    <a:pt x="186" y="149"/>
                    <a:pt x="186" y="149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41" y="179"/>
                    <a:pt x="41" y="179"/>
                    <a:pt x="41" y="179"/>
                  </a:cubicBezTo>
                  <a:lnTo>
                    <a:pt x="41" y="1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8" name="Freeform 712">
              <a:extLst>
                <a:ext uri="{FF2B5EF4-FFF2-40B4-BE49-F238E27FC236}">
                  <a16:creationId xmlns:a16="http://schemas.microsoft.com/office/drawing/2014/main" id="{B356E392-0682-4BE0-A04B-7460515D4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4825" y="1549400"/>
              <a:ext cx="28575" cy="25400"/>
            </a:xfrm>
            <a:custGeom>
              <a:avLst/>
              <a:gdLst>
                <a:gd name="T0" fmla="*/ 0 w 25"/>
                <a:gd name="T1" fmla="*/ 10 h 22"/>
                <a:gd name="T2" fmla="*/ 13 w 25"/>
                <a:gd name="T3" fmla="*/ 22 h 22"/>
                <a:gd name="T4" fmla="*/ 25 w 25"/>
                <a:gd name="T5" fmla="*/ 10 h 22"/>
                <a:gd name="T6" fmla="*/ 25 w 25"/>
                <a:gd name="T7" fmla="*/ 0 h 22"/>
                <a:gd name="T8" fmla="*/ 0 w 25"/>
                <a:gd name="T9" fmla="*/ 0 h 22"/>
                <a:gd name="T10" fmla="*/ 0 w 25"/>
                <a:gd name="T1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2">
                  <a:moveTo>
                    <a:pt x="0" y="10"/>
                  </a:moveTo>
                  <a:cubicBezTo>
                    <a:pt x="0" y="17"/>
                    <a:pt x="6" y="22"/>
                    <a:pt x="13" y="22"/>
                  </a:cubicBezTo>
                  <a:cubicBezTo>
                    <a:pt x="20" y="22"/>
                    <a:pt x="25" y="17"/>
                    <a:pt x="25" y="1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9" name="Freeform 713">
              <a:extLst>
                <a:ext uri="{FF2B5EF4-FFF2-40B4-BE49-F238E27FC236}">
                  <a16:creationId xmlns:a16="http://schemas.microsoft.com/office/drawing/2014/main" id="{886DA5A5-6413-4B09-800C-AD31EF709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9613" y="1549400"/>
              <a:ext cx="26988" cy="25400"/>
            </a:xfrm>
            <a:custGeom>
              <a:avLst/>
              <a:gdLst>
                <a:gd name="T0" fmla="*/ 0 w 24"/>
                <a:gd name="T1" fmla="*/ 10 h 22"/>
                <a:gd name="T2" fmla="*/ 12 w 24"/>
                <a:gd name="T3" fmla="*/ 22 h 22"/>
                <a:gd name="T4" fmla="*/ 24 w 24"/>
                <a:gd name="T5" fmla="*/ 10 h 22"/>
                <a:gd name="T6" fmla="*/ 24 w 24"/>
                <a:gd name="T7" fmla="*/ 0 h 22"/>
                <a:gd name="T8" fmla="*/ 0 w 24"/>
                <a:gd name="T9" fmla="*/ 0 h 22"/>
                <a:gd name="T10" fmla="*/ 0 w 24"/>
                <a:gd name="T1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2">
                  <a:moveTo>
                    <a:pt x="0" y="10"/>
                  </a:moveTo>
                  <a:cubicBezTo>
                    <a:pt x="0" y="17"/>
                    <a:pt x="5" y="22"/>
                    <a:pt x="12" y="22"/>
                  </a:cubicBezTo>
                  <a:cubicBezTo>
                    <a:pt x="19" y="22"/>
                    <a:pt x="24" y="17"/>
                    <a:pt x="24" y="1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0" name="Freeform 714">
              <a:extLst>
                <a:ext uri="{FF2B5EF4-FFF2-40B4-BE49-F238E27FC236}">
                  <a16:creationId xmlns:a16="http://schemas.microsoft.com/office/drawing/2014/main" id="{C681A5D9-FC5C-441D-A479-EDF029E4BC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7363" y="928688"/>
              <a:ext cx="266700" cy="92075"/>
            </a:xfrm>
            <a:custGeom>
              <a:avLst/>
              <a:gdLst>
                <a:gd name="T0" fmla="*/ 215 w 228"/>
                <a:gd name="T1" fmla="*/ 0 h 79"/>
                <a:gd name="T2" fmla="*/ 12 w 228"/>
                <a:gd name="T3" fmla="*/ 0 h 79"/>
                <a:gd name="T4" fmla="*/ 0 w 228"/>
                <a:gd name="T5" fmla="*/ 13 h 79"/>
                <a:gd name="T6" fmla="*/ 0 w 228"/>
                <a:gd name="T7" fmla="*/ 79 h 79"/>
                <a:gd name="T8" fmla="*/ 228 w 228"/>
                <a:gd name="T9" fmla="*/ 79 h 79"/>
                <a:gd name="T10" fmla="*/ 228 w 228"/>
                <a:gd name="T11" fmla="*/ 13 h 79"/>
                <a:gd name="T12" fmla="*/ 215 w 228"/>
                <a:gd name="T13" fmla="*/ 0 h 79"/>
                <a:gd name="T14" fmla="*/ 132 w 228"/>
                <a:gd name="T15" fmla="*/ 55 h 79"/>
                <a:gd name="T16" fmla="*/ 41 w 228"/>
                <a:gd name="T17" fmla="*/ 55 h 79"/>
                <a:gd name="T18" fmla="*/ 41 w 228"/>
                <a:gd name="T19" fmla="*/ 32 h 79"/>
                <a:gd name="T20" fmla="*/ 132 w 228"/>
                <a:gd name="T21" fmla="*/ 32 h 79"/>
                <a:gd name="T22" fmla="*/ 132 w 228"/>
                <a:gd name="T23" fmla="*/ 55 h 79"/>
                <a:gd name="T24" fmla="*/ 167 w 228"/>
                <a:gd name="T25" fmla="*/ 62 h 79"/>
                <a:gd name="T26" fmla="*/ 148 w 228"/>
                <a:gd name="T27" fmla="*/ 43 h 79"/>
                <a:gd name="T28" fmla="*/ 167 w 228"/>
                <a:gd name="T29" fmla="*/ 24 h 79"/>
                <a:gd name="T30" fmla="*/ 186 w 228"/>
                <a:gd name="T31" fmla="*/ 43 h 79"/>
                <a:gd name="T32" fmla="*/ 167 w 228"/>
                <a:gd name="T33" fmla="*/ 6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" h="79">
                  <a:moveTo>
                    <a:pt x="21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28" y="79"/>
                    <a:pt x="228" y="79"/>
                    <a:pt x="228" y="79"/>
                  </a:cubicBezTo>
                  <a:cubicBezTo>
                    <a:pt x="228" y="13"/>
                    <a:pt x="228" y="13"/>
                    <a:pt x="228" y="13"/>
                  </a:cubicBezTo>
                  <a:cubicBezTo>
                    <a:pt x="228" y="6"/>
                    <a:pt x="222" y="0"/>
                    <a:pt x="215" y="0"/>
                  </a:cubicBezTo>
                  <a:close/>
                  <a:moveTo>
                    <a:pt x="132" y="55"/>
                  </a:moveTo>
                  <a:cubicBezTo>
                    <a:pt x="41" y="55"/>
                    <a:pt x="41" y="55"/>
                    <a:pt x="41" y="55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132" y="32"/>
                    <a:pt x="132" y="32"/>
                    <a:pt x="132" y="32"/>
                  </a:cubicBezTo>
                  <a:lnTo>
                    <a:pt x="132" y="55"/>
                  </a:lnTo>
                  <a:close/>
                  <a:moveTo>
                    <a:pt x="167" y="62"/>
                  </a:moveTo>
                  <a:cubicBezTo>
                    <a:pt x="156" y="62"/>
                    <a:pt x="148" y="53"/>
                    <a:pt x="148" y="43"/>
                  </a:cubicBezTo>
                  <a:cubicBezTo>
                    <a:pt x="148" y="32"/>
                    <a:pt x="156" y="24"/>
                    <a:pt x="167" y="24"/>
                  </a:cubicBezTo>
                  <a:cubicBezTo>
                    <a:pt x="177" y="24"/>
                    <a:pt x="186" y="32"/>
                    <a:pt x="186" y="43"/>
                  </a:cubicBezTo>
                  <a:cubicBezTo>
                    <a:pt x="186" y="53"/>
                    <a:pt x="177" y="62"/>
                    <a:pt x="167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1" name="Freeform 715">
              <a:extLst>
                <a:ext uri="{FF2B5EF4-FFF2-40B4-BE49-F238E27FC236}">
                  <a16:creationId xmlns:a16="http://schemas.microsoft.com/office/drawing/2014/main" id="{D247B038-544D-4252-A5A1-E238016350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0575" y="1112838"/>
              <a:ext cx="222250" cy="428625"/>
            </a:xfrm>
            <a:custGeom>
              <a:avLst/>
              <a:gdLst>
                <a:gd name="T0" fmla="*/ 0 w 190"/>
                <a:gd name="T1" fmla="*/ 355 h 366"/>
                <a:gd name="T2" fmla="*/ 11 w 190"/>
                <a:gd name="T3" fmla="*/ 366 h 366"/>
                <a:gd name="T4" fmla="*/ 179 w 190"/>
                <a:gd name="T5" fmla="*/ 366 h 366"/>
                <a:gd name="T6" fmla="*/ 190 w 190"/>
                <a:gd name="T7" fmla="*/ 355 h 366"/>
                <a:gd name="T8" fmla="*/ 190 w 190"/>
                <a:gd name="T9" fmla="*/ 0 h 366"/>
                <a:gd name="T10" fmla="*/ 0 w 190"/>
                <a:gd name="T11" fmla="*/ 0 h 366"/>
                <a:gd name="T12" fmla="*/ 0 w 190"/>
                <a:gd name="T13" fmla="*/ 355 h 366"/>
                <a:gd name="T14" fmla="*/ 95 w 190"/>
                <a:gd name="T15" fmla="*/ 348 h 366"/>
                <a:gd name="T16" fmla="*/ 74 w 190"/>
                <a:gd name="T17" fmla="*/ 327 h 366"/>
                <a:gd name="T18" fmla="*/ 95 w 190"/>
                <a:gd name="T19" fmla="*/ 307 h 366"/>
                <a:gd name="T20" fmla="*/ 116 w 190"/>
                <a:gd name="T21" fmla="*/ 327 h 366"/>
                <a:gd name="T22" fmla="*/ 95 w 190"/>
                <a:gd name="T23" fmla="*/ 348 h 366"/>
                <a:gd name="T24" fmla="*/ 86 w 190"/>
                <a:gd name="T25" fmla="*/ 286 h 366"/>
                <a:gd name="T26" fmla="*/ 95 w 190"/>
                <a:gd name="T27" fmla="*/ 277 h 366"/>
                <a:gd name="T28" fmla="*/ 104 w 190"/>
                <a:gd name="T29" fmla="*/ 286 h 366"/>
                <a:gd name="T30" fmla="*/ 95 w 190"/>
                <a:gd name="T31" fmla="*/ 295 h 366"/>
                <a:gd name="T32" fmla="*/ 86 w 190"/>
                <a:gd name="T33" fmla="*/ 286 h 366"/>
                <a:gd name="T34" fmla="*/ 35 w 190"/>
                <a:gd name="T35" fmla="*/ 14 h 366"/>
                <a:gd name="T36" fmla="*/ 155 w 190"/>
                <a:gd name="T37" fmla="*/ 14 h 366"/>
                <a:gd name="T38" fmla="*/ 155 w 190"/>
                <a:gd name="T39" fmla="*/ 39 h 366"/>
                <a:gd name="T40" fmla="*/ 35 w 190"/>
                <a:gd name="T41" fmla="*/ 39 h 366"/>
                <a:gd name="T42" fmla="*/ 35 w 190"/>
                <a:gd name="T43" fmla="*/ 14 h 366"/>
                <a:gd name="T44" fmla="*/ 35 w 190"/>
                <a:gd name="T45" fmla="*/ 50 h 366"/>
                <a:gd name="T46" fmla="*/ 155 w 190"/>
                <a:gd name="T47" fmla="*/ 50 h 366"/>
                <a:gd name="T48" fmla="*/ 155 w 190"/>
                <a:gd name="T49" fmla="*/ 75 h 366"/>
                <a:gd name="T50" fmla="*/ 35 w 190"/>
                <a:gd name="T51" fmla="*/ 75 h 366"/>
                <a:gd name="T52" fmla="*/ 35 w 190"/>
                <a:gd name="T53" fmla="*/ 50 h 366"/>
                <a:gd name="T54" fmla="*/ 35 w 190"/>
                <a:gd name="T55" fmla="*/ 87 h 366"/>
                <a:gd name="T56" fmla="*/ 155 w 190"/>
                <a:gd name="T57" fmla="*/ 87 h 366"/>
                <a:gd name="T58" fmla="*/ 155 w 190"/>
                <a:gd name="T59" fmla="*/ 112 h 366"/>
                <a:gd name="T60" fmla="*/ 35 w 190"/>
                <a:gd name="T61" fmla="*/ 112 h 366"/>
                <a:gd name="T62" fmla="*/ 35 w 190"/>
                <a:gd name="T63" fmla="*/ 87 h 366"/>
                <a:gd name="T64" fmla="*/ 35 w 190"/>
                <a:gd name="T65" fmla="*/ 123 h 366"/>
                <a:gd name="T66" fmla="*/ 155 w 190"/>
                <a:gd name="T67" fmla="*/ 123 h 366"/>
                <a:gd name="T68" fmla="*/ 155 w 190"/>
                <a:gd name="T69" fmla="*/ 148 h 366"/>
                <a:gd name="T70" fmla="*/ 35 w 190"/>
                <a:gd name="T71" fmla="*/ 148 h 366"/>
                <a:gd name="T72" fmla="*/ 35 w 190"/>
                <a:gd name="T73" fmla="*/ 12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0" h="366">
                  <a:moveTo>
                    <a:pt x="0" y="355"/>
                  </a:moveTo>
                  <a:cubicBezTo>
                    <a:pt x="0" y="361"/>
                    <a:pt x="5" y="366"/>
                    <a:pt x="11" y="366"/>
                  </a:cubicBezTo>
                  <a:cubicBezTo>
                    <a:pt x="179" y="366"/>
                    <a:pt x="179" y="366"/>
                    <a:pt x="179" y="366"/>
                  </a:cubicBezTo>
                  <a:cubicBezTo>
                    <a:pt x="185" y="366"/>
                    <a:pt x="190" y="361"/>
                    <a:pt x="190" y="355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55"/>
                  </a:lnTo>
                  <a:close/>
                  <a:moveTo>
                    <a:pt x="95" y="348"/>
                  </a:moveTo>
                  <a:cubicBezTo>
                    <a:pt x="84" y="348"/>
                    <a:pt x="74" y="339"/>
                    <a:pt x="74" y="327"/>
                  </a:cubicBezTo>
                  <a:cubicBezTo>
                    <a:pt x="74" y="316"/>
                    <a:pt x="84" y="307"/>
                    <a:pt x="95" y="307"/>
                  </a:cubicBezTo>
                  <a:cubicBezTo>
                    <a:pt x="107" y="307"/>
                    <a:pt x="116" y="316"/>
                    <a:pt x="116" y="327"/>
                  </a:cubicBezTo>
                  <a:cubicBezTo>
                    <a:pt x="116" y="339"/>
                    <a:pt x="107" y="348"/>
                    <a:pt x="95" y="348"/>
                  </a:cubicBezTo>
                  <a:close/>
                  <a:moveTo>
                    <a:pt x="86" y="286"/>
                  </a:moveTo>
                  <a:cubicBezTo>
                    <a:pt x="86" y="281"/>
                    <a:pt x="90" y="277"/>
                    <a:pt x="95" y="277"/>
                  </a:cubicBezTo>
                  <a:cubicBezTo>
                    <a:pt x="100" y="277"/>
                    <a:pt x="104" y="281"/>
                    <a:pt x="104" y="286"/>
                  </a:cubicBezTo>
                  <a:cubicBezTo>
                    <a:pt x="104" y="291"/>
                    <a:pt x="100" y="295"/>
                    <a:pt x="95" y="295"/>
                  </a:cubicBezTo>
                  <a:cubicBezTo>
                    <a:pt x="90" y="295"/>
                    <a:pt x="86" y="291"/>
                    <a:pt x="86" y="286"/>
                  </a:cubicBezTo>
                  <a:close/>
                  <a:moveTo>
                    <a:pt x="35" y="14"/>
                  </a:moveTo>
                  <a:cubicBezTo>
                    <a:pt x="155" y="14"/>
                    <a:pt x="155" y="14"/>
                    <a:pt x="155" y="14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35" y="39"/>
                    <a:pt x="35" y="39"/>
                    <a:pt x="35" y="39"/>
                  </a:cubicBezTo>
                  <a:lnTo>
                    <a:pt x="35" y="14"/>
                  </a:lnTo>
                  <a:close/>
                  <a:moveTo>
                    <a:pt x="35" y="50"/>
                  </a:moveTo>
                  <a:cubicBezTo>
                    <a:pt x="155" y="50"/>
                    <a:pt x="155" y="50"/>
                    <a:pt x="155" y="50"/>
                  </a:cubicBezTo>
                  <a:cubicBezTo>
                    <a:pt x="155" y="75"/>
                    <a:pt x="155" y="75"/>
                    <a:pt x="155" y="75"/>
                  </a:cubicBezTo>
                  <a:cubicBezTo>
                    <a:pt x="35" y="75"/>
                    <a:pt x="35" y="75"/>
                    <a:pt x="35" y="75"/>
                  </a:cubicBezTo>
                  <a:lnTo>
                    <a:pt x="35" y="50"/>
                  </a:lnTo>
                  <a:close/>
                  <a:moveTo>
                    <a:pt x="35" y="87"/>
                  </a:moveTo>
                  <a:cubicBezTo>
                    <a:pt x="155" y="87"/>
                    <a:pt x="155" y="87"/>
                    <a:pt x="155" y="87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35" y="112"/>
                    <a:pt x="35" y="112"/>
                    <a:pt x="35" y="112"/>
                  </a:cubicBezTo>
                  <a:lnTo>
                    <a:pt x="35" y="87"/>
                  </a:lnTo>
                  <a:close/>
                  <a:moveTo>
                    <a:pt x="35" y="123"/>
                  </a:moveTo>
                  <a:cubicBezTo>
                    <a:pt x="155" y="123"/>
                    <a:pt x="155" y="123"/>
                    <a:pt x="155" y="123"/>
                  </a:cubicBezTo>
                  <a:cubicBezTo>
                    <a:pt x="155" y="148"/>
                    <a:pt x="155" y="148"/>
                    <a:pt x="155" y="148"/>
                  </a:cubicBezTo>
                  <a:cubicBezTo>
                    <a:pt x="35" y="148"/>
                    <a:pt x="35" y="148"/>
                    <a:pt x="35" y="148"/>
                  </a:cubicBezTo>
                  <a:lnTo>
                    <a:pt x="35" y="1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2" name="Freeform 716">
              <a:extLst>
                <a:ext uri="{FF2B5EF4-FFF2-40B4-BE49-F238E27FC236}">
                  <a16:creationId xmlns:a16="http://schemas.microsoft.com/office/drawing/2014/main" id="{1097DF77-9E59-4DC3-A1CF-7835E8BE7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1554163"/>
              <a:ext cx="25400" cy="20637"/>
            </a:xfrm>
            <a:custGeom>
              <a:avLst/>
              <a:gdLst>
                <a:gd name="T0" fmla="*/ 0 w 21"/>
                <a:gd name="T1" fmla="*/ 8 h 18"/>
                <a:gd name="T2" fmla="*/ 11 w 21"/>
                <a:gd name="T3" fmla="*/ 18 h 18"/>
                <a:gd name="T4" fmla="*/ 21 w 21"/>
                <a:gd name="T5" fmla="*/ 8 h 18"/>
                <a:gd name="T6" fmla="*/ 21 w 21"/>
                <a:gd name="T7" fmla="*/ 0 h 18"/>
                <a:gd name="T8" fmla="*/ 0 w 21"/>
                <a:gd name="T9" fmla="*/ 0 h 18"/>
                <a:gd name="T10" fmla="*/ 0 w 21"/>
                <a:gd name="T11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8">
                  <a:moveTo>
                    <a:pt x="0" y="8"/>
                  </a:moveTo>
                  <a:cubicBezTo>
                    <a:pt x="0" y="13"/>
                    <a:pt x="5" y="18"/>
                    <a:pt x="11" y="18"/>
                  </a:cubicBezTo>
                  <a:cubicBezTo>
                    <a:pt x="16" y="18"/>
                    <a:pt x="21" y="13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3" name="Freeform 717">
              <a:extLst>
                <a:ext uri="{FF2B5EF4-FFF2-40B4-BE49-F238E27FC236}">
                  <a16:creationId xmlns:a16="http://schemas.microsoft.com/office/drawing/2014/main" id="{8F66668D-2CE7-4F0E-9D1B-5D5D7FE94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4725" y="1554163"/>
              <a:ext cx="25400" cy="20637"/>
            </a:xfrm>
            <a:custGeom>
              <a:avLst/>
              <a:gdLst>
                <a:gd name="T0" fmla="*/ 0 w 21"/>
                <a:gd name="T1" fmla="*/ 8 h 18"/>
                <a:gd name="T2" fmla="*/ 10 w 21"/>
                <a:gd name="T3" fmla="*/ 18 h 18"/>
                <a:gd name="T4" fmla="*/ 21 w 21"/>
                <a:gd name="T5" fmla="*/ 8 h 18"/>
                <a:gd name="T6" fmla="*/ 21 w 21"/>
                <a:gd name="T7" fmla="*/ 0 h 18"/>
                <a:gd name="T8" fmla="*/ 0 w 21"/>
                <a:gd name="T9" fmla="*/ 0 h 18"/>
                <a:gd name="T10" fmla="*/ 0 w 21"/>
                <a:gd name="T11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8">
                  <a:moveTo>
                    <a:pt x="0" y="8"/>
                  </a:moveTo>
                  <a:cubicBezTo>
                    <a:pt x="0" y="13"/>
                    <a:pt x="5" y="18"/>
                    <a:pt x="10" y="18"/>
                  </a:cubicBezTo>
                  <a:cubicBezTo>
                    <a:pt x="16" y="18"/>
                    <a:pt x="21" y="13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4" name="Freeform 718">
              <a:extLst>
                <a:ext uri="{FF2B5EF4-FFF2-40B4-BE49-F238E27FC236}">
                  <a16:creationId xmlns:a16="http://schemas.microsoft.com/office/drawing/2014/main" id="{66DE03A8-9B8A-40B1-939A-62395A386B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0575" y="1020763"/>
              <a:ext cx="222250" cy="77787"/>
            </a:xfrm>
            <a:custGeom>
              <a:avLst/>
              <a:gdLst>
                <a:gd name="T0" fmla="*/ 179 w 190"/>
                <a:gd name="T1" fmla="*/ 0 h 66"/>
                <a:gd name="T2" fmla="*/ 11 w 190"/>
                <a:gd name="T3" fmla="*/ 0 h 66"/>
                <a:gd name="T4" fmla="*/ 0 w 190"/>
                <a:gd name="T5" fmla="*/ 11 h 66"/>
                <a:gd name="T6" fmla="*/ 0 w 190"/>
                <a:gd name="T7" fmla="*/ 66 h 66"/>
                <a:gd name="T8" fmla="*/ 190 w 190"/>
                <a:gd name="T9" fmla="*/ 66 h 66"/>
                <a:gd name="T10" fmla="*/ 190 w 190"/>
                <a:gd name="T11" fmla="*/ 11 h 66"/>
                <a:gd name="T12" fmla="*/ 179 w 190"/>
                <a:gd name="T13" fmla="*/ 0 h 66"/>
                <a:gd name="T14" fmla="*/ 110 w 190"/>
                <a:gd name="T15" fmla="*/ 46 h 66"/>
                <a:gd name="T16" fmla="*/ 35 w 190"/>
                <a:gd name="T17" fmla="*/ 46 h 66"/>
                <a:gd name="T18" fmla="*/ 35 w 190"/>
                <a:gd name="T19" fmla="*/ 26 h 66"/>
                <a:gd name="T20" fmla="*/ 110 w 190"/>
                <a:gd name="T21" fmla="*/ 26 h 66"/>
                <a:gd name="T22" fmla="*/ 110 w 190"/>
                <a:gd name="T23" fmla="*/ 46 h 66"/>
                <a:gd name="T24" fmla="*/ 139 w 190"/>
                <a:gd name="T25" fmla="*/ 52 h 66"/>
                <a:gd name="T26" fmla="*/ 123 w 190"/>
                <a:gd name="T27" fmla="*/ 36 h 66"/>
                <a:gd name="T28" fmla="*/ 139 w 190"/>
                <a:gd name="T29" fmla="*/ 20 h 66"/>
                <a:gd name="T30" fmla="*/ 155 w 190"/>
                <a:gd name="T31" fmla="*/ 36 h 66"/>
                <a:gd name="T32" fmla="*/ 139 w 190"/>
                <a:gd name="T33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0" h="66">
                  <a:moveTo>
                    <a:pt x="17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90" y="66"/>
                    <a:pt x="190" y="66"/>
                    <a:pt x="190" y="66"/>
                  </a:cubicBezTo>
                  <a:cubicBezTo>
                    <a:pt x="190" y="11"/>
                    <a:pt x="190" y="11"/>
                    <a:pt x="190" y="11"/>
                  </a:cubicBezTo>
                  <a:cubicBezTo>
                    <a:pt x="190" y="5"/>
                    <a:pt x="185" y="0"/>
                    <a:pt x="179" y="0"/>
                  </a:cubicBezTo>
                  <a:close/>
                  <a:moveTo>
                    <a:pt x="110" y="46"/>
                  </a:moveTo>
                  <a:cubicBezTo>
                    <a:pt x="35" y="46"/>
                    <a:pt x="35" y="46"/>
                    <a:pt x="35" y="4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110" y="26"/>
                    <a:pt x="110" y="26"/>
                    <a:pt x="110" y="26"/>
                  </a:cubicBezTo>
                  <a:lnTo>
                    <a:pt x="110" y="46"/>
                  </a:lnTo>
                  <a:close/>
                  <a:moveTo>
                    <a:pt x="139" y="52"/>
                  </a:moveTo>
                  <a:cubicBezTo>
                    <a:pt x="130" y="52"/>
                    <a:pt x="123" y="45"/>
                    <a:pt x="123" y="36"/>
                  </a:cubicBezTo>
                  <a:cubicBezTo>
                    <a:pt x="123" y="27"/>
                    <a:pt x="130" y="20"/>
                    <a:pt x="139" y="20"/>
                  </a:cubicBezTo>
                  <a:cubicBezTo>
                    <a:pt x="148" y="20"/>
                    <a:pt x="155" y="27"/>
                    <a:pt x="155" y="36"/>
                  </a:cubicBezTo>
                  <a:cubicBezTo>
                    <a:pt x="155" y="45"/>
                    <a:pt x="148" y="52"/>
                    <a:pt x="139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1F3C044-8EE6-464D-9054-AD6AB0D6951D}"/>
              </a:ext>
            </a:extLst>
          </p:cNvPr>
          <p:cNvGrpSpPr/>
          <p:nvPr/>
        </p:nvGrpSpPr>
        <p:grpSpPr>
          <a:xfrm>
            <a:off x="8072436" y="2473656"/>
            <a:ext cx="330624" cy="331318"/>
            <a:chOff x="9302751" y="2571750"/>
            <a:chExt cx="757237" cy="758825"/>
          </a:xfrm>
          <a:solidFill>
            <a:schemeClr val="bg1">
              <a:lumMod val="50000"/>
            </a:schemeClr>
          </a:solidFill>
        </p:grpSpPr>
        <p:sp>
          <p:nvSpPr>
            <p:cNvPr id="66" name="Freeform 115">
              <a:extLst>
                <a:ext uri="{FF2B5EF4-FFF2-40B4-BE49-F238E27FC236}">
                  <a16:creationId xmlns:a16="http://schemas.microsoft.com/office/drawing/2014/main" id="{B03303E1-AF6A-4467-9102-316618F46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2763" y="2671763"/>
              <a:ext cx="284163" cy="284163"/>
            </a:xfrm>
            <a:custGeom>
              <a:avLst/>
              <a:gdLst>
                <a:gd name="T0" fmla="*/ 201 w 204"/>
                <a:gd name="T1" fmla="*/ 125 h 204"/>
                <a:gd name="T2" fmla="*/ 204 w 204"/>
                <a:gd name="T3" fmla="*/ 102 h 204"/>
                <a:gd name="T4" fmla="*/ 102 w 204"/>
                <a:gd name="T5" fmla="*/ 0 h 204"/>
                <a:gd name="T6" fmla="*/ 0 w 204"/>
                <a:gd name="T7" fmla="*/ 102 h 204"/>
                <a:gd name="T8" fmla="*/ 102 w 204"/>
                <a:gd name="T9" fmla="*/ 204 h 204"/>
                <a:gd name="T10" fmla="*/ 125 w 204"/>
                <a:gd name="T11" fmla="*/ 201 h 204"/>
                <a:gd name="T12" fmla="*/ 99 w 204"/>
                <a:gd name="T13" fmla="*/ 135 h 204"/>
                <a:gd name="T14" fmla="*/ 74 w 204"/>
                <a:gd name="T15" fmla="*/ 73 h 204"/>
                <a:gd name="T16" fmla="*/ 136 w 204"/>
                <a:gd name="T17" fmla="*/ 98 h 204"/>
                <a:gd name="T18" fmla="*/ 201 w 204"/>
                <a:gd name="T19" fmla="*/ 12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204">
                  <a:moveTo>
                    <a:pt x="201" y="125"/>
                  </a:moveTo>
                  <a:cubicBezTo>
                    <a:pt x="203" y="118"/>
                    <a:pt x="204" y="110"/>
                    <a:pt x="204" y="102"/>
                  </a:cubicBezTo>
                  <a:cubicBezTo>
                    <a:pt x="204" y="46"/>
                    <a:pt x="158" y="0"/>
                    <a:pt x="102" y="0"/>
                  </a:cubicBezTo>
                  <a:cubicBezTo>
                    <a:pt x="45" y="0"/>
                    <a:pt x="0" y="46"/>
                    <a:pt x="0" y="102"/>
                  </a:cubicBezTo>
                  <a:cubicBezTo>
                    <a:pt x="0" y="159"/>
                    <a:pt x="45" y="204"/>
                    <a:pt x="102" y="204"/>
                  </a:cubicBezTo>
                  <a:cubicBezTo>
                    <a:pt x="110" y="204"/>
                    <a:pt x="118" y="203"/>
                    <a:pt x="125" y="201"/>
                  </a:cubicBezTo>
                  <a:cubicBezTo>
                    <a:pt x="99" y="135"/>
                    <a:pt x="99" y="135"/>
                    <a:pt x="99" y="135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136" y="98"/>
                    <a:pt x="136" y="98"/>
                    <a:pt x="136" y="98"/>
                  </a:cubicBezTo>
                  <a:lnTo>
                    <a:pt x="201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7" name="Freeform 116">
              <a:extLst>
                <a:ext uri="{FF2B5EF4-FFF2-40B4-BE49-F238E27FC236}">
                  <a16:creationId xmlns:a16="http://schemas.microsoft.com/office/drawing/2014/main" id="{6C175B68-C0A9-4D17-8792-1FA153029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2751" y="2571750"/>
              <a:ext cx="484188" cy="484188"/>
            </a:xfrm>
            <a:custGeom>
              <a:avLst/>
              <a:gdLst>
                <a:gd name="T0" fmla="*/ 174 w 347"/>
                <a:gd name="T1" fmla="*/ 320 h 348"/>
                <a:gd name="T2" fmla="*/ 28 w 347"/>
                <a:gd name="T3" fmla="*/ 174 h 348"/>
                <a:gd name="T4" fmla="*/ 174 w 347"/>
                <a:gd name="T5" fmla="*/ 29 h 348"/>
                <a:gd name="T6" fmla="*/ 319 w 347"/>
                <a:gd name="T7" fmla="*/ 174 h 348"/>
                <a:gd name="T8" fmla="*/ 314 w 347"/>
                <a:gd name="T9" fmla="*/ 214 h 348"/>
                <a:gd name="T10" fmla="*/ 340 w 347"/>
                <a:gd name="T11" fmla="*/ 225 h 348"/>
                <a:gd name="T12" fmla="*/ 347 w 347"/>
                <a:gd name="T13" fmla="*/ 174 h 348"/>
                <a:gd name="T14" fmla="*/ 174 w 347"/>
                <a:gd name="T15" fmla="*/ 0 h 348"/>
                <a:gd name="T16" fmla="*/ 0 w 347"/>
                <a:gd name="T17" fmla="*/ 174 h 348"/>
                <a:gd name="T18" fmla="*/ 174 w 347"/>
                <a:gd name="T19" fmla="*/ 348 h 348"/>
                <a:gd name="T20" fmla="*/ 224 w 347"/>
                <a:gd name="T21" fmla="*/ 340 h 348"/>
                <a:gd name="T22" fmla="*/ 214 w 347"/>
                <a:gd name="T23" fmla="*/ 314 h 348"/>
                <a:gd name="T24" fmla="*/ 174 w 347"/>
                <a:gd name="T25" fmla="*/ 32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7" h="348">
                  <a:moveTo>
                    <a:pt x="174" y="320"/>
                  </a:moveTo>
                  <a:cubicBezTo>
                    <a:pt x="93" y="320"/>
                    <a:pt x="28" y="254"/>
                    <a:pt x="28" y="174"/>
                  </a:cubicBezTo>
                  <a:cubicBezTo>
                    <a:pt x="28" y="94"/>
                    <a:pt x="93" y="29"/>
                    <a:pt x="174" y="29"/>
                  </a:cubicBezTo>
                  <a:cubicBezTo>
                    <a:pt x="254" y="29"/>
                    <a:pt x="319" y="94"/>
                    <a:pt x="319" y="174"/>
                  </a:cubicBezTo>
                  <a:cubicBezTo>
                    <a:pt x="319" y="188"/>
                    <a:pt x="317" y="201"/>
                    <a:pt x="314" y="214"/>
                  </a:cubicBezTo>
                  <a:cubicBezTo>
                    <a:pt x="340" y="225"/>
                    <a:pt x="340" y="225"/>
                    <a:pt x="340" y="225"/>
                  </a:cubicBezTo>
                  <a:cubicBezTo>
                    <a:pt x="345" y="209"/>
                    <a:pt x="347" y="192"/>
                    <a:pt x="347" y="174"/>
                  </a:cubicBezTo>
                  <a:cubicBezTo>
                    <a:pt x="347" y="78"/>
                    <a:pt x="269" y="0"/>
                    <a:pt x="174" y="0"/>
                  </a:cubicBezTo>
                  <a:cubicBezTo>
                    <a:pt x="78" y="0"/>
                    <a:pt x="0" y="78"/>
                    <a:pt x="0" y="174"/>
                  </a:cubicBezTo>
                  <a:cubicBezTo>
                    <a:pt x="0" y="270"/>
                    <a:pt x="78" y="348"/>
                    <a:pt x="174" y="348"/>
                  </a:cubicBezTo>
                  <a:cubicBezTo>
                    <a:pt x="191" y="348"/>
                    <a:pt x="208" y="345"/>
                    <a:pt x="224" y="340"/>
                  </a:cubicBezTo>
                  <a:cubicBezTo>
                    <a:pt x="214" y="314"/>
                    <a:pt x="214" y="314"/>
                    <a:pt x="214" y="314"/>
                  </a:cubicBezTo>
                  <a:cubicBezTo>
                    <a:pt x="201" y="318"/>
                    <a:pt x="187" y="320"/>
                    <a:pt x="174" y="3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8" name="Freeform 117">
              <a:extLst>
                <a:ext uri="{FF2B5EF4-FFF2-40B4-BE49-F238E27FC236}">
                  <a16:creationId xmlns:a16="http://schemas.microsoft.com/office/drawing/2014/main" id="{E9ACDA8F-F38D-4FA7-A36F-DC7614C88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7388" y="2844800"/>
              <a:ext cx="482600" cy="485775"/>
            </a:xfrm>
            <a:custGeom>
              <a:avLst/>
              <a:gdLst>
                <a:gd name="T0" fmla="*/ 304 w 304"/>
                <a:gd name="T1" fmla="*/ 126 h 306"/>
                <a:gd name="T2" fmla="*/ 0 w 304"/>
                <a:gd name="T3" fmla="*/ 0 h 306"/>
                <a:gd name="T4" fmla="*/ 123 w 304"/>
                <a:gd name="T5" fmla="*/ 306 h 306"/>
                <a:gd name="T6" fmla="*/ 158 w 304"/>
                <a:gd name="T7" fmla="*/ 187 h 306"/>
                <a:gd name="T8" fmla="*/ 239 w 304"/>
                <a:gd name="T9" fmla="*/ 268 h 306"/>
                <a:gd name="T10" fmla="*/ 266 w 304"/>
                <a:gd name="T11" fmla="*/ 240 h 306"/>
                <a:gd name="T12" fmla="*/ 185 w 304"/>
                <a:gd name="T13" fmla="*/ 160 h 306"/>
                <a:gd name="T14" fmla="*/ 304 w 304"/>
                <a:gd name="T15" fmla="*/ 12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306">
                  <a:moveTo>
                    <a:pt x="304" y="126"/>
                  </a:moveTo>
                  <a:lnTo>
                    <a:pt x="0" y="0"/>
                  </a:lnTo>
                  <a:lnTo>
                    <a:pt x="123" y="306"/>
                  </a:lnTo>
                  <a:lnTo>
                    <a:pt x="158" y="187"/>
                  </a:lnTo>
                  <a:lnTo>
                    <a:pt x="239" y="268"/>
                  </a:lnTo>
                  <a:lnTo>
                    <a:pt x="266" y="240"/>
                  </a:lnTo>
                  <a:lnTo>
                    <a:pt x="185" y="160"/>
                  </a:lnTo>
                  <a:lnTo>
                    <a:pt x="304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0A54B551-9D5D-4DA7-AE7A-0CB1EB071897}"/>
              </a:ext>
            </a:extLst>
          </p:cNvPr>
          <p:cNvSpPr txBox="1"/>
          <p:nvPr/>
        </p:nvSpPr>
        <p:spPr>
          <a:xfrm>
            <a:off x="7784077" y="4825275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E213FA85-2F35-48D6-90D1-3A7AB853C689}"/>
              </a:ext>
            </a:extLst>
          </p:cNvPr>
          <p:cNvGrpSpPr/>
          <p:nvPr/>
        </p:nvGrpSpPr>
        <p:grpSpPr>
          <a:xfrm>
            <a:off x="4362449" y="4738985"/>
            <a:ext cx="4576237" cy="1964235"/>
            <a:chOff x="4362449" y="4738985"/>
            <a:chExt cx="4576237" cy="1964235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16F4393-DE3D-47B1-A94B-8F386FC86C61}"/>
                </a:ext>
              </a:extLst>
            </p:cNvPr>
            <p:cNvSpPr/>
            <p:nvPr/>
          </p:nvSpPr>
          <p:spPr>
            <a:xfrm>
              <a:off x="5660231" y="4888708"/>
              <a:ext cx="1021556" cy="1814512"/>
            </a:xfrm>
            <a:custGeom>
              <a:avLst/>
              <a:gdLst>
                <a:gd name="connsiteX0" fmla="*/ 0 w 4345781"/>
                <a:gd name="connsiteY0" fmla="*/ 0 h 1750219"/>
                <a:gd name="connsiteX1" fmla="*/ 1083469 w 4345781"/>
                <a:gd name="connsiteY1" fmla="*/ 0 h 1750219"/>
                <a:gd name="connsiteX2" fmla="*/ 1290638 w 4345781"/>
                <a:gd name="connsiteY2" fmla="*/ 100013 h 1750219"/>
                <a:gd name="connsiteX3" fmla="*/ 2078831 w 4345781"/>
                <a:gd name="connsiteY3" fmla="*/ 983457 h 1750219"/>
                <a:gd name="connsiteX4" fmla="*/ 2255044 w 4345781"/>
                <a:gd name="connsiteY4" fmla="*/ 1062038 h 1750219"/>
                <a:gd name="connsiteX5" fmla="*/ 2278856 w 4345781"/>
                <a:gd name="connsiteY5" fmla="*/ 1750219 h 1750219"/>
                <a:gd name="connsiteX6" fmla="*/ 2319338 w 4345781"/>
                <a:gd name="connsiteY6" fmla="*/ 1057275 h 1750219"/>
                <a:gd name="connsiteX7" fmla="*/ 2521744 w 4345781"/>
                <a:gd name="connsiteY7" fmla="*/ 959644 h 1750219"/>
                <a:gd name="connsiteX8" fmla="*/ 3340894 w 4345781"/>
                <a:gd name="connsiteY8" fmla="*/ 2382 h 1750219"/>
                <a:gd name="connsiteX9" fmla="*/ 4345781 w 4345781"/>
                <a:gd name="connsiteY9" fmla="*/ 2382 h 1750219"/>
                <a:gd name="connsiteX0" fmla="*/ 0 w 4345781"/>
                <a:gd name="connsiteY0" fmla="*/ 226 h 1750445"/>
                <a:gd name="connsiteX1" fmla="*/ 1083469 w 4345781"/>
                <a:gd name="connsiteY1" fmla="*/ 226 h 1750445"/>
                <a:gd name="connsiteX2" fmla="*/ 1290638 w 4345781"/>
                <a:gd name="connsiteY2" fmla="*/ 100239 h 1750445"/>
                <a:gd name="connsiteX3" fmla="*/ 2078831 w 4345781"/>
                <a:gd name="connsiteY3" fmla="*/ 983683 h 1750445"/>
                <a:gd name="connsiteX4" fmla="*/ 2255044 w 4345781"/>
                <a:gd name="connsiteY4" fmla="*/ 1062264 h 1750445"/>
                <a:gd name="connsiteX5" fmla="*/ 2278856 w 4345781"/>
                <a:gd name="connsiteY5" fmla="*/ 1750445 h 1750445"/>
                <a:gd name="connsiteX6" fmla="*/ 2319338 w 4345781"/>
                <a:gd name="connsiteY6" fmla="*/ 1057501 h 1750445"/>
                <a:gd name="connsiteX7" fmla="*/ 2521744 w 4345781"/>
                <a:gd name="connsiteY7" fmla="*/ 959870 h 1750445"/>
                <a:gd name="connsiteX8" fmla="*/ 3340894 w 4345781"/>
                <a:gd name="connsiteY8" fmla="*/ 2608 h 1750445"/>
                <a:gd name="connsiteX9" fmla="*/ 4345781 w 4345781"/>
                <a:gd name="connsiteY9" fmla="*/ 2608 h 1750445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21744 w 4345781"/>
                <a:gd name="connsiteY7" fmla="*/ 959912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57550 w 4345781"/>
                <a:gd name="connsiteY8" fmla="*/ 116950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9525 h 1747838"/>
                <a:gd name="connsiteX1" fmla="*/ 1083469 w 4345781"/>
                <a:gd name="connsiteY1" fmla="*/ 9525 h 1747838"/>
                <a:gd name="connsiteX2" fmla="*/ 1290638 w 4345781"/>
                <a:gd name="connsiteY2" fmla="*/ 109538 h 1747838"/>
                <a:gd name="connsiteX3" fmla="*/ 2083593 w 4345781"/>
                <a:gd name="connsiteY3" fmla="*/ 988220 h 1747838"/>
                <a:gd name="connsiteX4" fmla="*/ 2255044 w 4345781"/>
                <a:gd name="connsiteY4" fmla="*/ 1071563 h 1747838"/>
                <a:gd name="connsiteX5" fmla="*/ 2290762 w 4345781"/>
                <a:gd name="connsiteY5" fmla="*/ 1747838 h 1747838"/>
                <a:gd name="connsiteX6" fmla="*/ 2319338 w 4345781"/>
                <a:gd name="connsiteY6" fmla="*/ 1066800 h 1747838"/>
                <a:gd name="connsiteX7" fmla="*/ 2519363 w 4345781"/>
                <a:gd name="connsiteY7" fmla="*/ 983456 h 1747838"/>
                <a:gd name="connsiteX8" fmla="*/ 3269457 w 4345781"/>
                <a:gd name="connsiteY8" fmla="*/ 121444 h 1747838"/>
                <a:gd name="connsiteX9" fmla="*/ 3402807 w 4345781"/>
                <a:gd name="connsiteY9" fmla="*/ 0 h 1747838"/>
                <a:gd name="connsiteX10" fmla="*/ 4345781 w 4345781"/>
                <a:gd name="connsiteY10" fmla="*/ 11907 h 1747838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290638 w 4345781"/>
                <a:gd name="connsiteY1" fmla="*/ 102395 h 1969295"/>
                <a:gd name="connsiteX2" fmla="*/ 2083593 w 4345781"/>
                <a:gd name="connsiteY2" fmla="*/ 981077 h 1969295"/>
                <a:gd name="connsiteX3" fmla="*/ 2255044 w 4345781"/>
                <a:gd name="connsiteY3" fmla="*/ 1064420 h 1969295"/>
                <a:gd name="connsiteX4" fmla="*/ 2293143 w 4345781"/>
                <a:gd name="connsiteY4" fmla="*/ 1969295 h 1969295"/>
                <a:gd name="connsiteX5" fmla="*/ 2319338 w 4345781"/>
                <a:gd name="connsiteY5" fmla="*/ 1059657 h 1969295"/>
                <a:gd name="connsiteX6" fmla="*/ 2519363 w 4345781"/>
                <a:gd name="connsiteY6" fmla="*/ 976313 h 1969295"/>
                <a:gd name="connsiteX7" fmla="*/ 3271838 w 4345781"/>
                <a:gd name="connsiteY7" fmla="*/ 111920 h 1969295"/>
                <a:gd name="connsiteX8" fmla="*/ 3402807 w 4345781"/>
                <a:gd name="connsiteY8" fmla="*/ 0 h 1969295"/>
                <a:gd name="connsiteX9" fmla="*/ 4345781 w 4345781"/>
                <a:gd name="connsiteY9" fmla="*/ 4764 h 1969295"/>
                <a:gd name="connsiteX0" fmla="*/ 0 w 3055143"/>
                <a:gd name="connsiteY0" fmla="*/ 102395 h 1969295"/>
                <a:gd name="connsiteX1" fmla="*/ 792955 w 3055143"/>
                <a:gd name="connsiteY1" fmla="*/ 981077 h 1969295"/>
                <a:gd name="connsiteX2" fmla="*/ 964406 w 3055143"/>
                <a:gd name="connsiteY2" fmla="*/ 1064420 h 1969295"/>
                <a:gd name="connsiteX3" fmla="*/ 1002505 w 3055143"/>
                <a:gd name="connsiteY3" fmla="*/ 1969295 h 1969295"/>
                <a:gd name="connsiteX4" fmla="*/ 1028700 w 3055143"/>
                <a:gd name="connsiteY4" fmla="*/ 1059657 h 1969295"/>
                <a:gd name="connsiteX5" fmla="*/ 1228725 w 3055143"/>
                <a:gd name="connsiteY5" fmla="*/ 976313 h 1969295"/>
                <a:gd name="connsiteX6" fmla="*/ 1981200 w 3055143"/>
                <a:gd name="connsiteY6" fmla="*/ 111920 h 1969295"/>
                <a:gd name="connsiteX7" fmla="*/ 2112169 w 3055143"/>
                <a:gd name="connsiteY7" fmla="*/ 0 h 1969295"/>
                <a:gd name="connsiteX8" fmla="*/ 3055143 w 3055143"/>
                <a:gd name="connsiteY8" fmla="*/ 4764 h 1969295"/>
                <a:gd name="connsiteX0" fmla="*/ 0 w 2112169"/>
                <a:gd name="connsiteY0" fmla="*/ 102395 h 1969295"/>
                <a:gd name="connsiteX1" fmla="*/ 792955 w 2112169"/>
                <a:gd name="connsiteY1" fmla="*/ 981077 h 1969295"/>
                <a:gd name="connsiteX2" fmla="*/ 964406 w 2112169"/>
                <a:gd name="connsiteY2" fmla="*/ 1064420 h 1969295"/>
                <a:gd name="connsiteX3" fmla="*/ 1002505 w 2112169"/>
                <a:gd name="connsiteY3" fmla="*/ 1969295 h 1969295"/>
                <a:gd name="connsiteX4" fmla="*/ 1028700 w 2112169"/>
                <a:gd name="connsiteY4" fmla="*/ 1059657 h 1969295"/>
                <a:gd name="connsiteX5" fmla="*/ 1228725 w 2112169"/>
                <a:gd name="connsiteY5" fmla="*/ 976313 h 1969295"/>
                <a:gd name="connsiteX6" fmla="*/ 1981200 w 2112169"/>
                <a:gd name="connsiteY6" fmla="*/ 111920 h 1969295"/>
                <a:gd name="connsiteX7" fmla="*/ 2112169 w 2112169"/>
                <a:gd name="connsiteY7" fmla="*/ 0 h 1969295"/>
                <a:gd name="connsiteX0" fmla="*/ 0 w 1981202"/>
                <a:gd name="connsiteY0" fmla="*/ 0 h 1866900"/>
                <a:gd name="connsiteX1" fmla="*/ 792955 w 1981202"/>
                <a:gd name="connsiteY1" fmla="*/ 878682 h 1866900"/>
                <a:gd name="connsiteX2" fmla="*/ 964406 w 1981202"/>
                <a:gd name="connsiteY2" fmla="*/ 962025 h 1866900"/>
                <a:gd name="connsiteX3" fmla="*/ 1002505 w 1981202"/>
                <a:gd name="connsiteY3" fmla="*/ 1866900 h 1866900"/>
                <a:gd name="connsiteX4" fmla="*/ 1028700 w 1981202"/>
                <a:gd name="connsiteY4" fmla="*/ 957262 h 1866900"/>
                <a:gd name="connsiteX5" fmla="*/ 1228725 w 1981202"/>
                <a:gd name="connsiteY5" fmla="*/ 873918 h 1866900"/>
                <a:gd name="connsiteX6" fmla="*/ 1981200 w 1981202"/>
                <a:gd name="connsiteY6" fmla="*/ 9525 h 1866900"/>
                <a:gd name="connsiteX0" fmla="*/ 0 w 1976439"/>
                <a:gd name="connsiteY0" fmla="*/ 0 h 1866900"/>
                <a:gd name="connsiteX1" fmla="*/ 792955 w 1976439"/>
                <a:gd name="connsiteY1" fmla="*/ 878682 h 1866900"/>
                <a:gd name="connsiteX2" fmla="*/ 964406 w 1976439"/>
                <a:gd name="connsiteY2" fmla="*/ 962025 h 1866900"/>
                <a:gd name="connsiteX3" fmla="*/ 1002505 w 1976439"/>
                <a:gd name="connsiteY3" fmla="*/ 1866900 h 1866900"/>
                <a:gd name="connsiteX4" fmla="*/ 1028700 w 1976439"/>
                <a:gd name="connsiteY4" fmla="*/ 957262 h 1866900"/>
                <a:gd name="connsiteX5" fmla="*/ 1228725 w 1976439"/>
                <a:gd name="connsiteY5" fmla="*/ 873918 h 1866900"/>
                <a:gd name="connsiteX6" fmla="*/ 1976437 w 1976439"/>
                <a:gd name="connsiteY6" fmla="*/ 40481 h 1866900"/>
                <a:gd name="connsiteX0" fmla="*/ 0 w 1228725"/>
                <a:gd name="connsiteY0" fmla="*/ 0 h 1866900"/>
                <a:gd name="connsiteX1" fmla="*/ 792955 w 1228725"/>
                <a:gd name="connsiteY1" fmla="*/ 878682 h 1866900"/>
                <a:gd name="connsiteX2" fmla="*/ 964406 w 1228725"/>
                <a:gd name="connsiteY2" fmla="*/ 962025 h 1866900"/>
                <a:gd name="connsiteX3" fmla="*/ 1002505 w 1228725"/>
                <a:gd name="connsiteY3" fmla="*/ 1866900 h 1866900"/>
                <a:gd name="connsiteX4" fmla="*/ 1028700 w 1228725"/>
                <a:gd name="connsiteY4" fmla="*/ 957262 h 1866900"/>
                <a:gd name="connsiteX5" fmla="*/ 1228725 w 1228725"/>
                <a:gd name="connsiteY5" fmla="*/ 873918 h 1866900"/>
                <a:gd name="connsiteX0" fmla="*/ 0 w 1028700"/>
                <a:gd name="connsiteY0" fmla="*/ 0 h 1866900"/>
                <a:gd name="connsiteX1" fmla="*/ 792955 w 1028700"/>
                <a:gd name="connsiteY1" fmla="*/ 878682 h 1866900"/>
                <a:gd name="connsiteX2" fmla="*/ 964406 w 1028700"/>
                <a:gd name="connsiteY2" fmla="*/ 962025 h 1866900"/>
                <a:gd name="connsiteX3" fmla="*/ 1002505 w 1028700"/>
                <a:gd name="connsiteY3" fmla="*/ 1866900 h 1866900"/>
                <a:gd name="connsiteX4" fmla="*/ 1028700 w 1028700"/>
                <a:gd name="connsiteY4" fmla="*/ 957262 h 1866900"/>
                <a:gd name="connsiteX0" fmla="*/ 0 w 1021556"/>
                <a:gd name="connsiteY0" fmla="*/ 0 h 1814512"/>
                <a:gd name="connsiteX1" fmla="*/ 785811 w 1021556"/>
                <a:gd name="connsiteY1" fmla="*/ 826294 h 1814512"/>
                <a:gd name="connsiteX2" fmla="*/ 957262 w 1021556"/>
                <a:gd name="connsiteY2" fmla="*/ 909637 h 1814512"/>
                <a:gd name="connsiteX3" fmla="*/ 995361 w 1021556"/>
                <a:gd name="connsiteY3" fmla="*/ 1814512 h 1814512"/>
                <a:gd name="connsiteX4" fmla="*/ 1021556 w 1021556"/>
                <a:gd name="connsiteY4" fmla="*/ 904874 h 1814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1556" h="1814512">
                  <a:moveTo>
                    <a:pt x="0" y="0"/>
                  </a:moveTo>
                  <a:cubicBezTo>
                    <a:pt x="53180" y="732631"/>
                    <a:pt x="584993" y="779463"/>
                    <a:pt x="785811" y="826294"/>
                  </a:cubicBezTo>
                  <a:cubicBezTo>
                    <a:pt x="959642" y="854075"/>
                    <a:pt x="942974" y="896143"/>
                    <a:pt x="957262" y="909637"/>
                  </a:cubicBezTo>
                  <a:cubicBezTo>
                    <a:pt x="1005681" y="1277937"/>
                    <a:pt x="982661" y="1512887"/>
                    <a:pt x="995361" y="1814512"/>
                  </a:cubicBezTo>
                  <a:cubicBezTo>
                    <a:pt x="1004886" y="1587499"/>
                    <a:pt x="985837" y="1127125"/>
                    <a:pt x="1021556" y="904874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35D1C1-68D4-4BD5-BE67-3AAAFF04D216}"/>
                </a:ext>
              </a:extLst>
            </p:cNvPr>
            <p:cNvSpPr/>
            <p:nvPr/>
          </p:nvSpPr>
          <p:spPr>
            <a:xfrm>
              <a:off x="4362449" y="4738985"/>
              <a:ext cx="1304926" cy="234950"/>
            </a:xfrm>
            <a:custGeom>
              <a:avLst/>
              <a:gdLst>
                <a:gd name="connsiteX0" fmla="*/ 0 w 1270000"/>
                <a:gd name="connsiteY0" fmla="*/ 0 h 234950"/>
                <a:gd name="connsiteX1" fmla="*/ 990600 w 1270000"/>
                <a:gd name="connsiteY1" fmla="*/ 0 h 234950"/>
                <a:gd name="connsiteX2" fmla="*/ 1270000 w 1270000"/>
                <a:gd name="connsiteY2" fmla="*/ 234950 h 234950"/>
                <a:gd name="connsiteX0" fmla="*/ 0 w 1256196"/>
                <a:gd name="connsiteY0" fmla="*/ 0 h 234950"/>
                <a:gd name="connsiteX1" fmla="*/ 990600 w 1256196"/>
                <a:gd name="connsiteY1" fmla="*/ 0 h 234950"/>
                <a:gd name="connsiteX2" fmla="*/ 1256196 w 1256196"/>
                <a:gd name="connsiteY2" fmla="*/ 234950 h 234950"/>
                <a:gd name="connsiteX0" fmla="*/ 0 w 1259396"/>
                <a:gd name="connsiteY0" fmla="*/ 0 h 234950"/>
                <a:gd name="connsiteX1" fmla="*/ 990600 w 1259396"/>
                <a:gd name="connsiteY1" fmla="*/ 0 h 234950"/>
                <a:gd name="connsiteX2" fmla="*/ 1256196 w 1259396"/>
                <a:gd name="connsiteY2" fmla="*/ 234950 h 234950"/>
                <a:gd name="connsiteX0" fmla="*/ 0 w 1265031"/>
                <a:gd name="connsiteY0" fmla="*/ 4345 h 239295"/>
                <a:gd name="connsiteX1" fmla="*/ 990600 w 1265031"/>
                <a:gd name="connsiteY1" fmla="*/ 4345 h 239295"/>
                <a:gd name="connsiteX2" fmla="*/ 1256196 w 1265031"/>
                <a:gd name="connsiteY2" fmla="*/ 239295 h 239295"/>
                <a:gd name="connsiteX0" fmla="*/ 0 w 1271371"/>
                <a:gd name="connsiteY0" fmla="*/ 4345 h 239295"/>
                <a:gd name="connsiteX1" fmla="*/ 990600 w 1271371"/>
                <a:gd name="connsiteY1" fmla="*/ 4345 h 239295"/>
                <a:gd name="connsiteX2" fmla="*/ 1263099 w 1271371"/>
                <a:gd name="connsiteY2" fmla="*/ 239295 h 239295"/>
                <a:gd name="connsiteX0" fmla="*/ 0 w 1263099"/>
                <a:gd name="connsiteY0" fmla="*/ 3478 h 238428"/>
                <a:gd name="connsiteX1" fmla="*/ 990600 w 1263099"/>
                <a:gd name="connsiteY1" fmla="*/ 3478 h 238428"/>
                <a:gd name="connsiteX2" fmla="*/ 1263099 w 1263099"/>
                <a:gd name="connsiteY2" fmla="*/ 238428 h 238428"/>
                <a:gd name="connsiteX0" fmla="*/ 0 w 1265399"/>
                <a:gd name="connsiteY0" fmla="*/ 3478 h 238428"/>
                <a:gd name="connsiteX1" fmla="*/ 990600 w 1265399"/>
                <a:gd name="connsiteY1" fmla="*/ 3478 h 238428"/>
                <a:gd name="connsiteX2" fmla="*/ 1265399 w 1265399"/>
                <a:gd name="connsiteY2" fmla="*/ 238428 h 238428"/>
                <a:gd name="connsiteX0" fmla="*/ 0 w 1265399"/>
                <a:gd name="connsiteY0" fmla="*/ 0 h 234950"/>
                <a:gd name="connsiteX1" fmla="*/ 990600 w 1265399"/>
                <a:gd name="connsiteY1" fmla="*/ 0 h 234950"/>
                <a:gd name="connsiteX2" fmla="*/ 1265399 w 1265399"/>
                <a:gd name="connsiteY2" fmla="*/ 23495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5399" h="234950">
                  <a:moveTo>
                    <a:pt x="0" y="0"/>
                  </a:moveTo>
                  <a:lnTo>
                    <a:pt x="990600" y="0"/>
                  </a:lnTo>
                  <a:cubicBezTo>
                    <a:pt x="1244784" y="2118"/>
                    <a:pt x="1259693" y="128058"/>
                    <a:pt x="1265399" y="234950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00D3B32-C5CD-4CAA-BE7E-C1FAA06EA013}"/>
                </a:ext>
              </a:extLst>
            </p:cNvPr>
            <p:cNvSpPr/>
            <p:nvPr/>
          </p:nvSpPr>
          <p:spPr>
            <a:xfrm flipH="1">
              <a:off x="7633760" y="4738985"/>
              <a:ext cx="1304926" cy="234950"/>
            </a:xfrm>
            <a:custGeom>
              <a:avLst/>
              <a:gdLst>
                <a:gd name="connsiteX0" fmla="*/ 0 w 1270000"/>
                <a:gd name="connsiteY0" fmla="*/ 0 h 234950"/>
                <a:gd name="connsiteX1" fmla="*/ 990600 w 1270000"/>
                <a:gd name="connsiteY1" fmla="*/ 0 h 234950"/>
                <a:gd name="connsiteX2" fmla="*/ 1270000 w 1270000"/>
                <a:gd name="connsiteY2" fmla="*/ 234950 h 234950"/>
                <a:gd name="connsiteX0" fmla="*/ 0 w 1256196"/>
                <a:gd name="connsiteY0" fmla="*/ 0 h 234950"/>
                <a:gd name="connsiteX1" fmla="*/ 990600 w 1256196"/>
                <a:gd name="connsiteY1" fmla="*/ 0 h 234950"/>
                <a:gd name="connsiteX2" fmla="*/ 1256196 w 1256196"/>
                <a:gd name="connsiteY2" fmla="*/ 234950 h 234950"/>
                <a:gd name="connsiteX0" fmla="*/ 0 w 1259396"/>
                <a:gd name="connsiteY0" fmla="*/ 0 h 234950"/>
                <a:gd name="connsiteX1" fmla="*/ 990600 w 1259396"/>
                <a:gd name="connsiteY1" fmla="*/ 0 h 234950"/>
                <a:gd name="connsiteX2" fmla="*/ 1256196 w 1259396"/>
                <a:gd name="connsiteY2" fmla="*/ 234950 h 234950"/>
                <a:gd name="connsiteX0" fmla="*/ 0 w 1265031"/>
                <a:gd name="connsiteY0" fmla="*/ 4345 h 239295"/>
                <a:gd name="connsiteX1" fmla="*/ 990600 w 1265031"/>
                <a:gd name="connsiteY1" fmla="*/ 4345 h 239295"/>
                <a:gd name="connsiteX2" fmla="*/ 1256196 w 1265031"/>
                <a:gd name="connsiteY2" fmla="*/ 239295 h 239295"/>
                <a:gd name="connsiteX0" fmla="*/ 0 w 1271371"/>
                <a:gd name="connsiteY0" fmla="*/ 4345 h 239295"/>
                <a:gd name="connsiteX1" fmla="*/ 990600 w 1271371"/>
                <a:gd name="connsiteY1" fmla="*/ 4345 h 239295"/>
                <a:gd name="connsiteX2" fmla="*/ 1263099 w 1271371"/>
                <a:gd name="connsiteY2" fmla="*/ 239295 h 239295"/>
                <a:gd name="connsiteX0" fmla="*/ 0 w 1263099"/>
                <a:gd name="connsiteY0" fmla="*/ 3478 h 238428"/>
                <a:gd name="connsiteX1" fmla="*/ 990600 w 1263099"/>
                <a:gd name="connsiteY1" fmla="*/ 3478 h 238428"/>
                <a:gd name="connsiteX2" fmla="*/ 1263099 w 1263099"/>
                <a:gd name="connsiteY2" fmla="*/ 238428 h 238428"/>
                <a:gd name="connsiteX0" fmla="*/ 0 w 1265399"/>
                <a:gd name="connsiteY0" fmla="*/ 3478 h 238428"/>
                <a:gd name="connsiteX1" fmla="*/ 990600 w 1265399"/>
                <a:gd name="connsiteY1" fmla="*/ 3478 h 238428"/>
                <a:gd name="connsiteX2" fmla="*/ 1265399 w 1265399"/>
                <a:gd name="connsiteY2" fmla="*/ 238428 h 238428"/>
                <a:gd name="connsiteX0" fmla="*/ 0 w 1265399"/>
                <a:gd name="connsiteY0" fmla="*/ 0 h 234950"/>
                <a:gd name="connsiteX1" fmla="*/ 990600 w 1265399"/>
                <a:gd name="connsiteY1" fmla="*/ 0 h 234950"/>
                <a:gd name="connsiteX2" fmla="*/ 1265399 w 1265399"/>
                <a:gd name="connsiteY2" fmla="*/ 23495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5399" h="234950">
                  <a:moveTo>
                    <a:pt x="0" y="0"/>
                  </a:moveTo>
                  <a:lnTo>
                    <a:pt x="990600" y="0"/>
                  </a:lnTo>
                  <a:cubicBezTo>
                    <a:pt x="1244784" y="2118"/>
                    <a:pt x="1259693" y="128058"/>
                    <a:pt x="1265399" y="234950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9A404B7-1A31-47A4-BAD0-BF8ABD7AF6B3}"/>
                </a:ext>
              </a:extLst>
            </p:cNvPr>
            <p:cNvSpPr/>
            <p:nvPr/>
          </p:nvSpPr>
          <p:spPr>
            <a:xfrm flipH="1">
              <a:off x="6621986" y="4888708"/>
              <a:ext cx="1021556" cy="1814512"/>
            </a:xfrm>
            <a:custGeom>
              <a:avLst/>
              <a:gdLst>
                <a:gd name="connsiteX0" fmla="*/ 0 w 4345781"/>
                <a:gd name="connsiteY0" fmla="*/ 0 h 1750219"/>
                <a:gd name="connsiteX1" fmla="*/ 1083469 w 4345781"/>
                <a:gd name="connsiteY1" fmla="*/ 0 h 1750219"/>
                <a:gd name="connsiteX2" fmla="*/ 1290638 w 4345781"/>
                <a:gd name="connsiteY2" fmla="*/ 100013 h 1750219"/>
                <a:gd name="connsiteX3" fmla="*/ 2078831 w 4345781"/>
                <a:gd name="connsiteY3" fmla="*/ 983457 h 1750219"/>
                <a:gd name="connsiteX4" fmla="*/ 2255044 w 4345781"/>
                <a:gd name="connsiteY4" fmla="*/ 1062038 h 1750219"/>
                <a:gd name="connsiteX5" fmla="*/ 2278856 w 4345781"/>
                <a:gd name="connsiteY5" fmla="*/ 1750219 h 1750219"/>
                <a:gd name="connsiteX6" fmla="*/ 2319338 w 4345781"/>
                <a:gd name="connsiteY6" fmla="*/ 1057275 h 1750219"/>
                <a:gd name="connsiteX7" fmla="*/ 2521744 w 4345781"/>
                <a:gd name="connsiteY7" fmla="*/ 959644 h 1750219"/>
                <a:gd name="connsiteX8" fmla="*/ 3340894 w 4345781"/>
                <a:gd name="connsiteY8" fmla="*/ 2382 h 1750219"/>
                <a:gd name="connsiteX9" fmla="*/ 4345781 w 4345781"/>
                <a:gd name="connsiteY9" fmla="*/ 2382 h 1750219"/>
                <a:gd name="connsiteX0" fmla="*/ 0 w 4345781"/>
                <a:gd name="connsiteY0" fmla="*/ 226 h 1750445"/>
                <a:gd name="connsiteX1" fmla="*/ 1083469 w 4345781"/>
                <a:gd name="connsiteY1" fmla="*/ 226 h 1750445"/>
                <a:gd name="connsiteX2" fmla="*/ 1290638 w 4345781"/>
                <a:gd name="connsiteY2" fmla="*/ 100239 h 1750445"/>
                <a:gd name="connsiteX3" fmla="*/ 2078831 w 4345781"/>
                <a:gd name="connsiteY3" fmla="*/ 983683 h 1750445"/>
                <a:gd name="connsiteX4" fmla="*/ 2255044 w 4345781"/>
                <a:gd name="connsiteY4" fmla="*/ 1062264 h 1750445"/>
                <a:gd name="connsiteX5" fmla="*/ 2278856 w 4345781"/>
                <a:gd name="connsiteY5" fmla="*/ 1750445 h 1750445"/>
                <a:gd name="connsiteX6" fmla="*/ 2319338 w 4345781"/>
                <a:gd name="connsiteY6" fmla="*/ 1057501 h 1750445"/>
                <a:gd name="connsiteX7" fmla="*/ 2521744 w 4345781"/>
                <a:gd name="connsiteY7" fmla="*/ 959870 h 1750445"/>
                <a:gd name="connsiteX8" fmla="*/ 3340894 w 4345781"/>
                <a:gd name="connsiteY8" fmla="*/ 2608 h 1750445"/>
                <a:gd name="connsiteX9" fmla="*/ 4345781 w 4345781"/>
                <a:gd name="connsiteY9" fmla="*/ 2608 h 1750445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21744 w 4345781"/>
                <a:gd name="connsiteY7" fmla="*/ 959912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57550 w 4345781"/>
                <a:gd name="connsiteY8" fmla="*/ 116950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9525 h 1747838"/>
                <a:gd name="connsiteX1" fmla="*/ 1083469 w 4345781"/>
                <a:gd name="connsiteY1" fmla="*/ 9525 h 1747838"/>
                <a:gd name="connsiteX2" fmla="*/ 1290638 w 4345781"/>
                <a:gd name="connsiteY2" fmla="*/ 109538 h 1747838"/>
                <a:gd name="connsiteX3" fmla="*/ 2083593 w 4345781"/>
                <a:gd name="connsiteY3" fmla="*/ 988220 h 1747838"/>
                <a:gd name="connsiteX4" fmla="*/ 2255044 w 4345781"/>
                <a:gd name="connsiteY4" fmla="*/ 1071563 h 1747838"/>
                <a:gd name="connsiteX5" fmla="*/ 2290762 w 4345781"/>
                <a:gd name="connsiteY5" fmla="*/ 1747838 h 1747838"/>
                <a:gd name="connsiteX6" fmla="*/ 2319338 w 4345781"/>
                <a:gd name="connsiteY6" fmla="*/ 1066800 h 1747838"/>
                <a:gd name="connsiteX7" fmla="*/ 2519363 w 4345781"/>
                <a:gd name="connsiteY7" fmla="*/ 983456 h 1747838"/>
                <a:gd name="connsiteX8" fmla="*/ 3269457 w 4345781"/>
                <a:gd name="connsiteY8" fmla="*/ 121444 h 1747838"/>
                <a:gd name="connsiteX9" fmla="*/ 3402807 w 4345781"/>
                <a:gd name="connsiteY9" fmla="*/ 0 h 1747838"/>
                <a:gd name="connsiteX10" fmla="*/ 4345781 w 4345781"/>
                <a:gd name="connsiteY10" fmla="*/ 11907 h 1747838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290638 w 4345781"/>
                <a:gd name="connsiteY1" fmla="*/ 102395 h 1969295"/>
                <a:gd name="connsiteX2" fmla="*/ 2083593 w 4345781"/>
                <a:gd name="connsiteY2" fmla="*/ 981077 h 1969295"/>
                <a:gd name="connsiteX3" fmla="*/ 2255044 w 4345781"/>
                <a:gd name="connsiteY3" fmla="*/ 1064420 h 1969295"/>
                <a:gd name="connsiteX4" fmla="*/ 2293143 w 4345781"/>
                <a:gd name="connsiteY4" fmla="*/ 1969295 h 1969295"/>
                <a:gd name="connsiteX5" fmla="*/ 2319338 w 4345781"/>
                <a:gd name="connsiteY5" fmla="*/ 1059657 h 1969295"/>
                <a:gd name="connsiteX6" fmla="*/ 2519363 w 4345781"/>
                <a:gd name="connsiteY6" fmla="*/ 976313 h 1969295"/>
                <a:gd name="connsiteX7" fmla="*/ 3271838 w 4345781"/>
                <a:gd name="connsiteY7" fmla="*/ 111920 h 1969295"/>
                <a:gd name="connsiteX8" fmla="*/ 3402807 w 4345781"/>
                <a:gd name="connsiteY8" fmla="*/ 0 h 1969295"/>
                <a:gd name="connsiteX9" fmla="*/ 4345781 w 4345781"/>
                <a:gd name="connsiteY9" fmla="*/ 4764 h 1969295"/>
                <a:gd name="connsiteX0" fmla="*/ 0 w 3055143"/>
                <a:gd name="connsiteY0" fmla="*/ 102395 h 1969295"/>
                <a:gd name="connsiteX1" fmla="*/ 792955 w 3055143"/>
                <a:gd name="connsiteY1" fmla="*/ 981077 h 1969295"/>
                <a:gd name="connsiteX2" fmla="*/ 964406 w 3055143"/>
                <a:gd name="connsiteY2" fmla="*/ 1064420 h 1969295"/>
                <a:gd name="connsiteX3" fmla="*/ 1002505 w 3055143"/>
                <a:gd name="connsiteY3" fmla="*/ 1969295 h 1969295"/>
                <a:gd name="connsiteX4" fmla="*/ 1028700 w 3055143"/>
                <a:gd name="connsiteY4" fmla="*/ 1059657 h 1969295"/>
                <a:gd name="connsiteX5" fmla="*/ 1228725 w 3055143"/>
                <a:gd name="connsiteY5" fmla="*/ 976313 h 1969295"/>
                <a:gd name="connsiteX6" fmla="*/ 1981200 w 3055143"/>
                <a:gd name="connsiteY6" fmla="*/ 111920 h 1969295"/>
                <a:gd name="connsiteX7" fmla="*/ 2112169 w 3055143"/>
                <a:gd name="connsiteY7" fmla="*/ 0 h 1969295"/>
                <a:gd name="connsiteX8" fmla="*/ 3055143 w 3055143"/>
                <a:gd name="connsiteY8" fmla="*/ 4764 h 1969295"/>
                <a:gd name="connsiteX0" fmla="*/ 0 w 2112169"/>
                <a:gd name="connsiteY0" fmla="*/ 102395 h 1969295"/>
                <a:gd name="connsiteX1" fmla="*/ 792955 w 2112169"/>
                <a:gd name="connsiteY1" fmla="*/ 981077 h 1969295"/>
                <a:gd name="connsiteX2" fmla="*/ 964406 w 2112169"/>
                <a:gd name="connsiteY2" fmla="*/ 1064420 h 1969295"/>
                <a:gd name="connsiteX3" fmla="*/ 1002505 w 2112169"/>
                <a:gd name="connsiteY3" fmla="*/ 1969295 h 1969295"/>
                <a:gd name="connsiteX4" fmla="*/ 1028700 w 2112169"/>
                <a:gd name="connsiteY4" fmla="*/ 1059657 h 1969295"/>
                <a:gd name="connsiteX5" fmla="*/ 1228725 w 2112169"/>
                <a:gd name="connsiteY5" fmla="*/ 976313 h 1969295"/>
                <a:gd name="connsiteX6" fmla="*/ 1981200 w 2112169"/>
                <a:gd name="connsiteY6" fmla="*/ 111920 h 1969295"/>
                <a:gd name="connsiteX7" fmla="*/ 2112169 w 2112169"/>
                <a:gd name="connsiteY7" fmla="*/ 0 h 1969295"/>
                <a:gd name="connsiteX0" fmla="*/ 0 w 1981202"/>
                <a:gd name="connsiteY0" fmla="*/ 0 h 1866900"/>
                <a:gd name="connsiteX1" fmla="*/ 792955 w 1981202"/>
                <a:gd name="connsiteY1" fmla="*/ 878682 h 1866900"/>
                <a:gd name="connsiteX2" fmla="*/ 964406 w 1981202"/>
                <a:gd name="connsiteY2" fmla="*/ 962025 h 1866900"/>
                <a:gd name="connsiteX3" fmla="*/ 1002505 w 1981202"/>
                <a:gd name="connsiteY3" fmla="*/ 1866900 h 1866900"/>
                <a:gd name="connsiteX4" fmla="*/ 1028700 w 1981202"/>
                <a:gd name="connsiteY4" fmla="*/ 957262 h 1866900"/>
                <a:gd name="connsiteX5" fmla="*/ 1228725 w 1981202"/>
                <a:gd name="connsiteY5" fmla="*/ 873918 h 1866900"/>
                <a:gd name="connsiteX6" fmla="*/ 1981200 w 1981202"/>
                <a:gd name="connsiteY6" fmla="*/ 9525 h 1866900"/>
                <a:gd name="connsiteX0" fmla="*/ 0 w 1976439"/>
                <a:gd name="connsiteY0" fmla="*/ 0 h 1866900"/>
                <a:gd name="connsiteX1" fmla="*/ 792955 w 1976439"/>
                <a:gd name="connsiteY1" fmla="*/ 878682 h 1866900"/>
                <a:gd name="connsiteX2" fmla="*/ 964406 w 1976439"/>
                <a:gd name="connsiteY2" fmla="*/ 962025 h 1866900"/>
                <a:gd name="connsiteX3" fmla="*/ 1002505 w 1976439"/>
                <a:gd name="connsiteY3" fmla="*/ 1866900 h 1866900"/>
                <a:gd name="connsiteX4" fmla="*/ 1028700 w 1976439"/>
                <a:gd name="connsiteY4" fmla="*/ 957262 h 1866900"/>
                <a:gd name="connsiteX5" fmla="*/ 1228725 w 1976439"/>
                <a:gd name="connsiteY5" fmla="*/ 873918 h 1866900"/>
                <a:gd name="connsiteX6" fmla="*/ 1976437 w 1976439"/>
                <a:gd name="connsiteY6" fmla="*/ 40481 h 1866900"/>
                <a:gd name="connsiteX0" fmla="*/ 0 w 1228725"/>
                <a:gd name="connsiteY0" fmla="*/ 0 h 1866900"/>
                <a:gd name="connsiteX1" fmla="*/ 792955 w 1228725"/>
                <a:gd name="connsiteY1" fmla="*/ 878682 h 1866900"/>
                <a:gd name="connsiteX2" fmla="*/ 964406 w 1228725"/>
                <a:gd name="connsiteY2" fmla="*/ 962025 h 1866900"/>
                <a:gd name="connsiteX3" fmla="*/ 1002505 w 1228725"/>
                <a:gd name="connsiteY3" fmla="*/ 1866900 h 1866900"/>
                <a:gd name="connsiteX4" fmla="*/ 1028700 w 1228725"/>
                <a:gd name="connsiteY4" fmla="*/ 957262 h 1866900"/>
                <a:gd name="connsiteX5" fmla="*/ 1228725 w 1228725"/>
                <a:gd name="connsiteY5" fmla="*/ 873918 h 1866900"/>
                <a:gd name="connsiteX0" fmla="*/ 0 w 1028700"/>
                <a:gd name="connsiteY0" fmla="*/ 0 h 1866900"/>
                <a:gd name="connsiteX1" fmla="*/ 792955 w 1028700"/>
                <a:gd name="connsiteY1" fmla="*/ 878682 h 1866900"/>
                <a:gd name="connsiteX2" fmla="*/ 964406 w 1028700"/>
                <a:gd name="connsiteY2" fmla="*/ 962025 h 1866900"/>
                <a:gd name="connsiteX3" fmla="*/ 1002505 w 1028700"/>
                <a:gd name="connsiteY3" fmla="*/ 1866900 h 1866900"/>
                <a:gd name="connsiteX4" fmla="*/ 1028700 w 1028700"/>
                <a:gd name="connsiteY4" fmla="*/ 957262 h 1866900"/>
                <a:gd name="connsiteX0" fmla="*/ 0 w 1021556"/>
                <a:gd name="connsiteY0" fmla="*/ 0 h 1814512"/>
                <a:gd name="connsiteX1" fmla="*/ 785811 w 1021556"/>
                <a:gd name="connsiteY1" fmla="*/ 826294 h 1814512"/>
                <a:gd name="connsiteX2" fmla="*/ 957262 w 1021556"/>
                <a:gd name="connsiteY2" fmla="*/ 909637 h 1814512"/>
                <a:gd name="connsiteX3" fmla="*/ 995361 w 1021556"/>
                <a:gd name="connsiteY3" fmla="*/ 1814512 h 1814512"/>
                <a:gd name="connsiteX4" fmla="*/ 1021556 w 1021556"/>
                <a:gd name="connsiteY4" fmla="*/ 904874 h 1814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1556" h="1814512">
                  <a:moveTo>
                    <a:pt x="0" y="0"/>
                  </a:moveTo>
                  <a:cubicBezTo>
                    <a:pt x="53180" y="732631"/>
                    <a:pt x="584993" y="779463"/>
                    <a:pt x="785811" y="826294"/>
                  </a:cubicBezTo>
                  <a:cubicBezTo>
                    <a:pt x="959642" y="854075"/>
                    <a:pt x="942974" y="896143"/>
                    <a:pt x="957262" y="909637"/>
                  </a:cubicBezTo>
                  <a:cubicBezTo>
                    <a:pt x="1005681" y="1277937"/>
                    <a:pt x="982661" y="1512887"/>
                    <a:pt x="995361" y="1814512"/>
                  </a:cubicBezTo>
                  <a:cubicBezTo>
                    <a:pt x="1004886" y="1587499"/>
                    <a:pt x="985837" y="1127125"/>
                    <a:pt x="1021556" y="904874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17211BD7-5391-4D7A-AD6F-E831D17F29C0}"/>
              </a:ext>
            </a:extLst>
          </p:cNvPr>
          <p:cNvGrpSpPr/>
          <p:nvPr/>
        </p:nvGrpSpPr>
        <p:grpSpPr>
          <a:xfrm>
            <a:off x="5090598" y="4087924"/>
            <a:ext cx="441723" cy="439945"/>
            <a:chOff x="726565" y="2786910"/>
            <a:chExt cx="519255" cy="517167"/>
          </a:xfrm>
          <a:solidFill>
            <a:schemeClr val="bg1">
              <a:lumMod val="50000"/>
            </a:schemeClr>
          </a:solidFill>
        </p:grpSpPr>
        <p:sp>
          <p:nvSpPr>
            <p:cNvPr id="75" name="Freeform 17">
              <a:extLst>
                <a:ext uri="{FF2B5EF4-FFF2-40B4-BE49-F238E27FC236}">
                  <a16:creationId xmlns:a16="http://schemas.microsoft.com/office/drawing/2014/main" id="{A57E4F69-417B-492B-8434-3E1058D70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999" y="2841238"/>
              <a:ext cx="135821" cy="284180"/>
            </a:xfrm>
            <a:custGeom>
              <a:avLst/>
              <a:gdLst>
                <a:gd name="T0" fmla="*/ 15 w 55"/>
                <a:gd name="T1" fmla="*/ 0 h 115"/>
                <a:gd name="T2" fmla="*/ 0 w 55"/>
                <a:gd name="T3" fmla="*/ 22 h 115"/>
                <a:gd name="T4" fmla="*/ 28 w 55"/>
                <a:gd name="T5" fmla="*/ 82 h 115"/>
                <a:gd name="T6" fmla="*/ 25 w 55"/>
                <a:gd name="T7" fmla="*/ 105 h 115"/>
                <a:gd name="T8" fmla="*/ 50 w 55"/>
                <a:gd name="T9" fmla="*/ 115 h 115"/>
                <a:gd name="T10" fmla="*/ 55 w 55"/>
                <a:gd name="T11" fmla="*/ 82 h 115"/>
                <a:gd name="T12" fmla="*/ 15 w 5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15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7" y="36"/>
                    <a:pt x="28" y="58"/>
                    <a:pt x="28" y="82"/>
                  </a:cubicBezTo>
                  <a:cubicBezTo>
                    <a:pt x="28" y="90"/>
                    <a:pt x="27" y="98"/>
                    <a:pt x="25" y="105"/>
                  </a:cubicBezTo>
                  <a:cubicBezTo>
                    <a:pt x="50" y="115"/>
                    <a:pt x="50" y="115"/>
                    <a:pt x="50" y="115"/>
                  </a:cubicBezTo>
                  <a:cubicBezTo>
                    <a:pt x="53" y="105"/>
                    <a:pt x="55" y="94"/>
                    <a:pt x="55" y="82"/>
                  </a:cubicBezTo>
                  <a:cubicBezTo>
                    <a:pt x="55" y="49"/>
                    <a:pt x="39" y="19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6" name="Freeform 18">
              <a:extLst>
                <a:ext uri="{FF2B5EF4-FFF2-40B4-BE49-F238E27FC236}">
                  <a16:creationId xmlns:a16="http://schemas.microsoft.com/office/drawing/2014/main" id="{503B78E0-AA4A-496B-9729-A5CFD6295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65" y="2786910"/>
              <a:ext cx="494181" cy="517167"/>
            </a:xfrm>
            <a:custGeom>
              <a:avLst/>
              <a:gdLst>
                <a:gd name="T0" fmla="*/ 176 w 200"/>
                <a:gd name="T1" fmla="*/ 138 h 209"/>
                <a:gd name="T2" fmla="*/ 105 w 200"/>
                <a:gd name="T3" fmla="*/ 183 h 209"/>
                <a:gd name="T4" fmla="*/ 27 w 200"/>
                <a:gd name="T5" fmla="*/ 104 h 209"/>
                <a:gd name="T6" fmla="*/ 99 w 200"/>
                <a:gd name="T7" fmla="*/ 26 h 209"/>
                <a:gd name="T8" fmla="*/ 99 w 200"/>
                <a:gd name="T9" fmla="*/ 0 h 209"/>
                <a:gd name="T10" fmla="*/ 0 w 200"/>
                <a:gd name="T11" fmla="*/ 104 h 209"/>
                <a:gd name="T12" fmla="*/ 105 w 200"/>
                <a:gd name="T13" fmla="*/ 209 h 209"/>
                <a:gd name="T14" fmla="*/ 200 w 200"/>
                <a:gd name="T15" fmla="*/ 148 h 209"/>
                <a:gd name="T16" fmla="*/ 176 w 200"/>
                <a:gd name="T17" fmla="*/ 13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9">
                  <a:moveTo>
                    <a:pt x="176" y="138"/>
                  </a:moveTo>
                  <a:cubicBezTo>
                    <a:pt x="163" y="165"/>
                    <a:pt x="136" y="183"/>
                    <a:pt x="105" y="183"/>
                  </a:cubicBezTo>
                  <a:cubicBezTo>
                    <a:pt x="62" y="183"/>
                    <a:pt x="27" y="148"/>
                    <a:pt x="27" y="104"/>
                  </a:cubicBezTo>
                  <a:cubicBezTo>
                    <a:pt x="27" y="63"/>
                    <a:pt x="59" y="29"/>
                    <a:pt x="99" y="26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4" y="3"/>
                    <a:pt x="0" y="48"/>
                    <a:pt x="0" y="104"/>
                  </a:cubicBezTo>
                  <a:cubicBezTo>
                    <a:pt x="0" y="162"/>
                    <a:pt x="47" y="209"/>
                    <a:pt x="105" y="209"/>
                  </a:cubicBezTo>
                  <a:cubicBezTo>
                    <a:pt x="147" y="209"/>
                    <a:pt x="184" y="184"/>
                    <a:pt x="200" y="148"/>
                  </a:cubicBezTo>
                  <a:lnTo>
                    <a:pt x="17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7" name="Freeform 19">
              <a:extLst>
                <a:ext uri="{FF2B5EF4-FFF2-40B4-BE49-F238E27FC236}">
                  <a16:creationId xmlns:a16="http://schemas.microsoft.com/office/drawing/2014/main" id="{EF116D76-CB78-4ACC-9A12-5FB3ECBCC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297" y="2786910"/>
              <a:ext cx="121195" cy="90896"/>
            </a:xfrm>
            <a:custGeom>
              <a:avLst/>
              <a:gdLst>
                <a:gd name="T0" fmla="*/ 0 w 49"/>
                <a:gd name="T1" fmla="*/ 0 h 37"/>
                <a:gd name="T2" fmla="*/ 0 w 49"/>
                <a:gd name="T3" fmla="*/ 26 h 37"/>
                <a:gd name="T4" fmla="*/ 34 w 49"/>
                <a:gd name="T5" fmla="*/ 37 h 37"/>
                <a:gd name="T6" fmla="*/ 49 w 49"/>
                <a:gd name="T7" fmla="*/ 15 h 37"/>
                <a:gd name="T8" fmla="*/ 0 w 49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7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12" y="27"/>
                    <a:pt x="24" y="31"/>
                    <a:pt x="34" y="37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35" y="6"/>
                    <a:pt x="18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8" name="Freeform 20">
              <a:extLst>
                <a:ext uri="{FF2B5EF4-FFF2-40B4-BE49-F238E27FC236}">
                  <a16:creationId xmlns:a16="http://schemas.microsoft.com/office/drawing/2014/main" id="{FD0AFEA5-250D-4CE3-9A15-335F40232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685" y="2930044"/>
              <a:ext cx="57463" cy="235076"/>
            </a:xfrm>
            <a:custGeom>
              <a:avLst/>
              <a:gdLst>
                <a:gd name="T0" fmla="*/ 23 w 23"/>
                <a:gd name="T1" fmla="*/ 91 h 95"/>
                <a:gd name="T2" fmla="*/ 18 w 23"/>
                <a:gd name="T3" fmla="*/ 95 h 95"/>
                <a:gd name="T4" fmla="*/ 5 w 23"/>
                <a:gd name="T5" fmla="*/ 95 h 95"/>
                <a:gd name="T6" fmla="*/ 0 w 23"/>
                <a:gd name="T7" fmla="*/ 91 h 95"/>
                <a:gd name="T8" fmla="*/ 0 w 23"/>
                <a:gd name="T9" fmla="*/ 5 h 95"/>
                <a:gd name="T10" fmla="*/ 5 w 23"/>
                <a:gd name="T11" fmla="*/ 0 h 95"/>
                <a:gd name="T12" fmla="*/ 18 w 23"/>
                <a:gd name="T13" fmla="*/ 0 h 95"/>
                <a:gd name="T14" fmla="*/ 23 w 23"/>
                <a:gd name="T15" fmla="*/ 5 h 95"/>
                <a:gd name="T16" fmla="*/ 23 w 23"/>
                <a:gd name="T17" fmla="*/ 9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95">
                  <a:moveTo>
                    <a:pt x="23" y="91"/>
                  </a:moveTo>
                  <a:cubicBezTo>
                    <a:pt x="23" y="93"/>
                    <a:pt x="21" y="95"/>
                    <a:pt x="18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3"/>
                    <a:pt x="0" y="9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80" name="Freeform 21">
              <a:extLst>
                <a:ext uri="{FF2B5EF4-FFF2-40B4-BE49-F238E27FC236}">
                  <a16:creationId xmlns:a16="http://schemas.microsoft.com/office/drawing/2014/main" id="{DCE251C0-F6BD-47CC-9AE3-CD4D171A1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06" y="2991687"/>
              <a:ext cx="54329" cy="173434"/>
            </a:xfrm>
            <a:custGeom>
              <a:avLst/>
              <a:gdLst>
                <a:gd name="T0" fmla="*/ 22 w 22"/>
                <a:gd name="T1" fmla="*/ 66 h 70"/>
                <a:gd name="T2" fmla="*/ 18 w 22"/>
                <a:gd name="T3" fmla="*/ 70 h 70"/>
                <a:gd name="T4" fmla="*/ 4 w 22"/>
                <a:gd name="T5" fmla="*/ 70 h 70"/>
                <a:gd name="T6" fmla="*/ 0 w 22"/>
                <a:gd name="T7" fmla="*/ 66 h 70"/>
                <a:gd name="T8" fmla="*/ 0 w 22"/>
                <a:gd name="T9" fmla="*/ 5 h 70"/>
                <a:gd name="T10" fmla="*/ 4 w 22"/>
                <a:gd name="T11" fmla="*/ 0 h 70"/>
                <a:gd name="T12" fmla="*/ 18 w 22"/>
                <a:gd name="T13" fmla="*/ 0 h 70"/>
                <a:gd name="T14" fmla="*/ 22 w 22"/>
                <a:gd name="T15" fmla="*/ 5 h 70"/>
                <a:gd name="T16" fmla="*/ 22 w 22"/>
                <a:gd name="T17" fmla="*/ 6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2" y="66"/>
                  </a:moveTo>
                  <a:cubicBezTo>
                    <a:pt x="22" y="68"/>
                    <a:pt x="20" y="70"/>
                    <a:pt x="18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2" y="70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5"/>
                  </a:cubicBezTo>
                  <a:lnTo>
                    <a:pt x="22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81" name="Freeform 22">
              <a:extLst>
                <a:ext uri="{FF2B5EF4-FFF2-40B4-BE49-F238E27FC236}">
                  <a16:creationId xmlns:a16="http://schemas.microsoft.com/office/drawing/2014/main" id="{6E49FF02-24C2-4BEE-B448-FBD7F0554C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237" y="3056462"/>
              <a:ext cx="56418" cy="108657"/>
            </a:xfrm>
            <a:custGeom>
              <a:avLst/>
              <a:gdLst>
                <a:gd name="T0" fmla="*/ 23 w 23"/>
                <a:gd name="T1" fmla="*/ 40 h 44"/>
                <a:gd name="T2" fmla="*/ 18 w 23"/>
                <a:gd name="T3" fmla="*/ 44 h 44"/>
                <a:gd name="T4" fmla="*/ 5 w 23"/>
                <a:gd name="T5" fmla="*/ 44 h 44"/>
                <a:gd name="T6" fmla="*/ 0 w 23"/>
                <a:gd name="T7" fmla="*/ 40 h 44"/>
                <a:gd name="T8" fmla="*/ 0 w 23"/>
                <a:gd name="T9" fmla="*/ 4 h 44"/>
                <a:gd name="T10" fmla="*/ 5 w 23"/>
                <a:gd name="T11" fmla="*/ 0 h 44"/>
                <a:gd name="T12" fmla="*/ 18 w 23"/>
                <a:gd name="T13" fmla="*/ 0 h 44"/>
                <a:gd name="T14" fmla="*/ 23 w 23"/>
                <a:gd name="T15" fmla="*/ 4 h 44"/>
                <a:gd name="T16" fmla="*/ 23 w 23"/>
                <a:gd name="T17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4">
                  <a:moveTo>
                    <a:pt x="23" y="40"/>
                  </a:moveTo>
                  <a:cubicBezTo>
                    <a:pt x="23" y="42"/>
                    <a:pt x="21" y="44"/>
                    <a:pt x="18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lnTo>
                    <a:pt x="23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0AA114B6-9506-4498-B3D9-5A7A5D55D5A2}"/>
              </a:ext>
            </a:extLst>
          </p:cNvPr>
          <p:cNvGrpSpPr/>
          <p:nvPr/>
        </p:nvGrpSpPr>
        <p:grpSpPr>
          <a:xfrm>
            <a:off x="6094411" y="5851970"/>
            <a:ext cx="449869" cy="374339"/>
            <a:chOff x="3433746" y="2332046"/>
            <a:chExt cx="648816" cy="539885"/>
          </a:xfrm>
          <a:solidFill>
            <a:schemeClr val="bg1">
              <a:lumMod val="50000"/>
            </a:schemeClr>
          </a:solidFill>
        </p:grpSpPr>
        <p:sp>
          <p:nvSpPr>
            <p:cNvPr id="83" name="Freeform 6">
              <a:extLst>
                <a:ext uri="{FF2B5EF4-FFF2-40B4-BE49-F238E27FC236}">
                  <a16:creationId xmlns:a16="http://schemas.microsoft.com/office/drawing/2014/main" id="{7E69E452-B655-4652-BA04-E0439A1D8D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3746" y="2332046"/>
              <a:ext cx="648816" cy="539885"/>
            </a:xfrm>
            <a:custGeom>
              <a:avLst/>
              <a:gdLst>
                <a:gd name="T0" fmla="*/ 320 w 345"/>
                <a:gd name="T1" fmla="*/ 51 h 287"/>
                <a:gd name="T2" fmla="*/ 243 w 345"/>
                <a:gd name="T3" fmla="*/ 51 h 287"/>
                <a:gd name="T4" fmla="*/ 243 w 345"/>
                <a:gd name="T5" fmla="*/ 28 h 287"/>
                <a:gd name="T6" fmla="*/ 215 w 345"/>
                <a:gd name="T7" fmla="*/ 0 h 287"/>
                <a:gd name="T8" fmla="*/ 130 w 345"/>
                <a:gd name="T9" fmla="*/ 0 h 287"/>
                <a:gd name="T10" fmla="*/ 101 w 345"/>
                <a:gd name="T11" fmla="*/ 28 h 287"/>
                <a:gd name="T12" fmla="*/ 101 w 345"/>
                <a:gd name="T13" fmla="*/ 51 h 287"/>
                <a:gd name="T14" fmla="*/ 25 w 345"/>
                <a:gd name="T15" fmla="*/ 51 h 287"/>
                <a:gd name="T16" fmla="*/ 0 w 345"/>
                <a:gd name="T17" fmla="*/ 76 h 287"/>
                <a:gd name="T18" fmla="*/ 0 w 345"/>
                <a:gd name="T19" fmla="*/ 262 h 287"/>
                <a:gd name="T20" fmla="*/ 25 w 345"/>
                <a:gd name="T21" fmla="*/ 287 h 287"/>
                <a:gd name="T22" fmla="*/ 320 w 345"/>
                <a:gd name="T23" fmla="*/ 287 h 287"/>
                <a:gd name="T24" fmla="*/ 345 w 345"/>
                <a:gd name="T25" fmla="*/ 262 h 287"/>
                <a:gd name="T26" fmla="*/ 345 w 345"/>
                <a:gd name="T27" fmla="*/ 76 h 287"/>
                <a:gd name="T28" fmla="*/ 320 w 345"/>
                <a:gd name="T29" fmla="*/ 51 h 287"/>
                <a:gd name="T30" fmla="*/ 122 w 345"/>
                <a:gd name="T31" fmla="*/ 28 h 287"/>
                <a:gd name="T32" fmla="*/ 130 w 345"/>
                <a:gd name="T33" fmla="*/ 21 h 287"/>
                <a:gd name="T34" fmla="*/ 215 w 345"/>
                <a:gd name="T35" fmla="*/ 21 h 287"/>
                <a:gd name="T36" fmla="*/ 222 w 345"/>
                <a:gd name="T37" fmla="*/ 28 h 287"/>
                <a:gd name="T38" fmla="*/ 222 w 345"/>
                <a:gd name="T39" fmla="*/ 51 h 287"/>
                <a:gd name="T40" fmla="*/ 122 w 345"/>
                <a:gd name="T41" fmla="*/ 51 h 287"/>
                <a:gd name="T42" fmla="*/ 122 w 345"/>
                <a:gd name="T43" fmla="*/ 28 h 287"/>
                <a:gd name="T44" fmla="*/ 343 w 345"/>
                <a:gd name="T45" fmla="*/ 140 h 287"/>
                <a:gd name="T46" fmla="*/ 337 w 345"/>
                <a:gd name="T47" fmla="*/ 151 h 287"/>
                <a:gd name="T48" fmla="*/ 318 w 345"/>
                <a:gd name="T49" fmla="*/ 167 h 287"/>
                <a:gd name="T50" fmla="*/ 271 w 345"/>
                <a:gd name="T51" fmla="*/ 186 h 287"/>
                <a:gd name="T52" fmla="*/ 196 w 345"/>
                <a:gd name="T53" fmla="*/ 197 h 287"/>
                <a:gd name="T54" fmla="*/ 196 w 345"/>
                <a:gd name="T55" fmla="*/ 223 h 287"/>
                <a:gd name="T56" fmla="*/ 148 w 345"/>
                <a:gd name="T57" fmla="*/ 223 h 287"/>
                <a:gd name="T58" fmla="*/ 148 w 345"/>
                <a:gd name="T59" fmla="*/ 196 h 287"/>
                <a:gd name="T60" fmla="*/ 73 w 345"/>
                <a:gd name="T61" fmla="*/ 186 h 287"/>
                <a:gd name="T62" fmla="*/ 27 w 345"/>
                <a:gd name="T63" fmla="*/ 167 h 287"/>
                <a:gd name="T64" fmla="*/ 8 w 345"/>
                <a:gd name="T65" fmla="*/ 151 h 287"/>
                <a:gd name="T66" fmla="*/ 1 w 345"/>
                <a:gd name="T67" fmla="*/ 140 h 287"/>
                <a:gd name="T68" fmla="*/ 0 w 345"/>
                <a:gd name="T69" fmla="*/ 127 h 287"/>
                <a:gd name="T70" fmla="*/ 10 w 345"/>
                <a:gd name="T71" fmla="*/ 149 h 287"/>
                <a:gd name="T72" fmla="*/ 29 w 345"/>
                <a:gd name="T73" fmla="*/ 163 h 287"/>
                <a:gd name="T74" fmla="*/ 75 w 345"/>
                <a:gd name="T75" fmla="*/ 178 h 287"/>
                <a:gd name="T76" fmla="*/ 123 w 345"/>
                <a:gd name="T77" fmla="*/ 185 h 287"/>
                <a:gd name="T78" fmla="*/ 148 w 345"/>
                <a:gd name="T79" fmla="*/ 186 h 287"/>
                <a:gd name="T80" fmla="*/ 148 w 345"/>
                <a:gd name="T81" fmla="*/ 163 h 287"/>
                <a:gd name="T82" fmla="*/ 196 w 345"/>
                <a:gd name="T83" fmla="*/ 163 h 287"/>
                <a:gd name="T84" fmla="*/ 196 w 345"/>
                <a:gd name="T85" fmla="*/ 186 h 287"/>
                <a:gd name="T86" fmla="*/ 221 w 345"/>
                <a:gd name="T87" fmla="*/ 185 h 287"/>
                <a:gd name="T88" fmla="*/ 269 w 345"/>
                <a:gd name="T89" fmla="*/ 178 h 287"/>
                <a:gd name="T90" fmla="*/ 315 w 345"/>
                <a:gd name="T91" fmla="*/ 163 h 287"/>
                <a:gd name="T92" fmla="*/ 335 w 345"/>
                <a:gd name="T93" fmla="*/ 149 h 287"/>
                <a:gd name="T94" fmla="*/ 345 w 345"/>
                <a:gd name="T95" fmla="*/ 127 h 287"/>
                <a:gd name="T96" fmla="*/ 343 w 345"/>
                <a:gd name="T97" fmla="*/ 14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5" h="287">
                  <a:moveTo>
                    <a:pt x="320" y="51"/>
                  </a:moveTo>
                  <a:cubicBezTo>
                    <a:pt x="243" y="51"/>
                    <a:pt x="243" y="51"/>
                    <a:pt x="243" y="51"/>
                  </a:cubicBezTo>
                  <a:cubicBezTo>
                    <a:pt x="243" y="28"/>
                    <a:pt x="243" y="28"/>
                    <a:pt x="243" y="28"/>
                  </a:cubicBezTo>
                  <a:cubicBezTo>
                    <a:pt x="243" y="12"/>
                    <a:pt x="230" y="0"/>
                    <a:pt x="215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14" y="0"/>
                    <a:pt x="101" y="12"/>
                    <a:pt x="101" y="28"/>
                  </a:cubicBezTo>
                  <a:cubicBezTo>
                    <a:pt x="101" y="51"/>
                    <a:pt x="101" y="51"/>
                    <a:pt x="101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1" y="51"/>
                    <a:pt x="0" y="62"/>
                    <a:pt x="0" y="76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75"/>
                    <a:pt x="11" y="287"/>
                    <a:pt x="25" y="287"/>
                  </a:cubicBezTo>
                  <a:cubicBezTo>
                    <a:pt x="320" y="287"/>
                    <a:pt x="320" y="287"/>
                    <a:pt x="320" y="287"/>
                  </a:cubicBezTo>
                  <a:cubicBezTo>
                    <a:pt x="333" y="287"/>
                    <a:pt x="345" y="275"/>
                    <a:pt x="345" y="262"/>
                  </a:cubicBezTo>
                  <a:cubicBezTo>
                    <a:pt x="345" y="76"/>
                    <a:pt x="345" y="76"/>
                    <a:pt x="345" y="76"/>
                  </a:cubicBezTo>
                  <a:cubicBezTo>
                    <a:pt x="345" y="62"/>
                    <a:pt x="333" y="51"/>
                    <a:pt x="320" y="51"/>
                  </a:cubicBezTo>
                  <a:close/>
                  <a:moveTo>
                    <a:pt x="122" y="28"/>
                  </a:moveTo>
                  <a:cubicBezTo>
                    <a:pt x="122" y="24"/>
                    <a:pt x="126" y="21"/>
                    <a:pt x="130" y="21"/>
                  </a:cubicBezTo>
                  <a:cubicBezTo>
                    <a:pt x="215" y="21"/>
                    <a:pt x="215" y="21"/>
                    <a:pt x="215" y="21"/>
                  </a:cubicBezTo>
                  <a:cubicBezTo>
                    <a:pt x="219" y="21"/>
                    <a:pt x="222" y="24"/>
                    <a:pt x="222" y="28"/>
                  </a:cubicBezTo>
                  <a:cubicBezTo>
                    <a:pt x="222" y="51"/>
                    <a:pt x="222" y="51"/>
                    <a:pt x="222" y="51"/>
                  </a:cubicBezTo>
                  <a:cubicBezTo>
                    <a:pt x="122" y="51"/>
                    <a:pt x="122" y="51"/>
                    <a:pt x="122" y="51"/>
                  </a:cubicBezTo>
                  <a:lnTo>
                    <a:pt x="122" y="28"/>
                  </a:lnTo>
                  <a:close/>
                  <a:moveTo>
                    <a:pt x="343" y="140"/>
                  </a:moveTo>
                  <a:cubicBezTo>
                    <a:pt x="342" y="144"/>
                    <a:pt x="339" y="147"/>
                    <a:pt x="337" y="151"/>
                  </a:cubicBezTo>
                  <a:cubicBezTo>
                    <a:pt x="332" y="157"/>
                    <a:pt x="325" y="163"/>
                    <a:pt x="318" y="167"/>
                  </a:cubicBezTo>
                  <a:cubicBezTo>
                    <a:pt x="303" y="176"/>
                    <a:pt x="287" y="181"/>
                    <a:pt x="271" y="186"/>
                  </a:cubicBezTo>
                  <a:cubicBezTo>
                    <a:pt x="247" y="192"/>
                    <a:pt x="222" y="195"/>
                    <a:pt x="196" y="197"/>
                  </a:cubicBezTo>
                  <a:cubicBezTo>
                    <a:pt x="196" y="223"/>
                    <a:pt x="196" y="223"/>
                    <a:pt x="196" y="223"/>
                  </a:cubicBezTo>
                  <a:cubicBezTo>
                    <a:pt x="148" y="223"/>
                    <a:pt x="148" y="223"/>
                    <a:pt x="148" y="223"/>
                  </a:cubicBezTo>
                  <a:cubicBezTo>
                    <a:pt x="148" y="196"/>
                    <a:pt x="148" y="196"/>
                    <a:pt x="148" y="196"/>
                  </a:cubicBezTo>
                  <a:cubicBezTo>
                    <a:pt x="123" y="195"/>
                    <a:pt x="98" y="192"/>
                    <a:pt x="73" y="186"/>
                  </a:cubicBezTo>
                  <a:cubicBezTo>
                    <a:pt x="57" y="181"/>
                    <a:pt x="41" y="176"/>
                    <a:pt x="27" y="167"/>
                  </a:cubicBezTo>
                  <a:cubicBezTo>
                    <a:pt x="20" y="163"/>
                    <a:pt x="13" y="157"/>
                    <a:pt x="8" y="151"/>
                  </a:cubicBezTo>
                  <a:cubicBezTo>
                    <a:pt x="5" y="147"/>
                    <a:pt x="3" y="144"/>
                    <a:pt x="1" y="140"/>
                  </a:cubicBezTo>
                  <a:cubicBezTo>
                    <a:pt x="0" y="136"/>
                    <a:pt x="0" y="131"/>
                    <a:pt x="0" y="127"/>
                  </a:cubicBezTo>
                  <a:cubicBezTo>
                    <a:pt x="0" y="136"/>
                    <a:pt x="4" y="143"/>
                    <a:pt x="10" y="149"/>
                  </a:cubicBezTo>
                  <a:cubicBezTo>
                    <a:pt x="15" y="155"/>
                    <a:pt x="22" y="159"/>
                    <a:pt x="29" y="163"/>
                  </a:cubicBezTo>
                  <a:cubicBezTo>
                    <a:pt x="44" y="170"/>
                    <a:pt x="59" y="174"/>
                    <a:pt x="75" y="178"/>
                  </a:cubicBezTo>
                  <a:cubicBezTo>
                    <a:pt x="91" y="181"/>
                    <a:pt x="107" y="183"/>
                    <a:pt x="123" y="185"/>
                  </a:cubicBezTo>
                  <a:cubicBezTo>
                    <a:pt x="132" y="185"/>
                    <a:pt x="140" y="186"/>
                    <a:pt x="148" y="186"/>
                  </a:cubicBezTo>
                  <a:cubicBezTo>
                    <a:pt x="148" y="163"/>
                    <a:pt x="148" y="163"/>
                    <a:pt x="148" y="163"/>
                  </a:cubicBezTo>
                  <a:cubicBezTo>
                    <a:pt x="196" y="163"/>
                    <a:pt x="196" y="163"/>
                    <a:pt x="196" y="163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205" y="186"/>
                    <a:pt x="213" y="185"/>
                    <a:pt x="221" y="185"/>
                  </a:cubicBezTo>
                  <a:cubicBezTo>
                    <a:pt x="237" y="183"/>
                    <a:pt x="253" y="181"/>
                    <a:pt x="269" y="178"/>
                  </a:cubicBezTo>
                  <a:cubicBezTo>
                    <a:pt x="285" y="174"/>
                    <a:pt x="301" y="170"/>
                    <a:pt x="315" y="163"/>
                  </a:cubicBezTo>
                  <a:cubicBezTo>
                    <a:pt x="322" y="159"/>
                    <a:pt x="329" y="155"/>
                    <a:pt x="335" y="149"/>
                  </a:cubicBezTo>
                  <a:cubicBezTo>
                    <a:pt x="340" y="143"/>
                    <a:pt x="344" y="136"/>
                    <a:pt x="345" y="127"/>
                  </a:cubicBezTo>
                  <a:cubicBezTo>
                    <a:pt x="345" y="131"/>
                    <a:pt x="344" y="136"/>
                    <a:pt x="343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84" name="Freeform 7">
              <a:extLst>
                <a:ext uri="{FF2B5EF4-FFF2-40B4-BE49-F238E27FC236}">
                  <a16:creationId xmlns:a16="http://schemas.microsoft.com/office/drawing/2014/main" id="{AD134EC9-C619-4CCF-A31D-474B1BA36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325" y="2659635"/>
              <a:ext cx="53273" cy="71561"/>
            </a:xfrm>
            <a:custGeom>
              <a:avLst/>
              <a:gdLst>
                <a:gd name="T0" fmla="*/ 0 w 67"/>
                <a:gd name="T1" fmla="*/ 30 h 90"/>
                <a:gd name="T2" fmla="*/ 0 w 67"/>
                <a:gd name="T3" fmla="*/ 54 h 90"/>
                <a:gd name="T4" fmla="*/ 0 w 67"/>
                <a:gd name="T5" fmla="*/ 90 h 90"/>
                <a:gd name="T6" fmla="*/ 67 w 67"/>
                <a:gd name="T7" fmla="*/ 90 h 90"/>
                <a:gd name="T8" fmla="*/ 67 w 67"/>
                <a:gd name="T9" fmla="*/ 54 h 90"/>
                <a:gd name="T10" fmla="*/ 67 w 67"/>
                <a:gd name="T11" fmla="*/ 30 h 90"/>
                <a:gd name="T12" fmla="*/ 67 w 67"/>
                <a:gd name="T13" fmla="*/ 0 h 90"/>
                <a:gd name="T14" fmla="*/ 0 w 67"/>
                <a:gd name="T15" fmla="*/ 0 h 90"/>
                <a:gd name="T16" fmla="*/ 0 w 67"/>
                <a:gd name="T1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90">
                  <a:moveTo>
                    <a:pt x="0" y="30"/>
                  </a:moveTo>
                  <a:lnTo>
                    <a:pt x="0" y="54"/>
                  </a:lnTo>
                  <a:lnTo>
                    <a:pt x="0" y="90"/>
                  </a:lnTo>
                  <a:lnTo>
                    <a:pt x="67" y="90"/>
                  </a:lnTo>
                  <a:lnTo>
                    <a:pt x="67" y="54"/>
                  </a:lnTo>
                  <a:lnTo>
                    <a:pt x="67" y="30"/>
                  </a:lnTo>
                  <a:lnTo>
                    <a:pt x="67" y="0"/>
                  </a:lnTo>
                  <a:lnTo>
                    <a:pt x="0" y="0"/>
                  </a:ln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</p:spTree>
    <p:extLst>
      <p:ext uri="{BB962C8B-B14F-4D97-AF65-F5344CB8AC3E}">
        <p14:creationId xmlns:p14="http://schemas.microsoft.com/office/powerpoint/2010/main" val="350092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12E192D-373D-4435-94E2-EE7922EFBEA5}"/>
              </a:ext>
            </a:extLst>
          </p:cNvPr>
          <p:cNvSpPr/>
          <p:nvPr/>
        </p:nvSpPr>
        <p:spPr>
          <a:xfrm>
            <a:off x="5757584" y="2835275"/>
            <a:ext cx="209320" cy="190182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12700" dir="126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27E59FC-6DB9-417A-9962-0DB6CD6BEF95}"/>
              </a:ext>
            </a:extLst>
          </p:cNvPr>
          <p:cNvSpPr/>
          <p:nvPr/>
        </p:nvSpPr>
        <p:spPr>
          <a:xfrm>
            <a:off x="5764716" y="4765519"/>
            <a:ext cx="843118" cy="847593"/>
          </a:xfrm>
          <a:custGeom>
            <a:avLst/>
            <a:gdLst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2381 w 843118"/>
              <a:gd name="connsiteY12" fmla="*/ 109955 h 847593"/>
              <a:gd name="connsiteX13" fmla="*/ 3640 w 843118"/>
              <a:gd name="connsiteY13" fmla="*/ 103584 h 847593"/>
              <a:gd name="connsiteX14" fmla="*/ 0 w 843118"/>
              <a:gd name="connsiteY14" fmla="*/ 82674 h 847593"/>
              <a:gd name="connsiteX15" fmla="*/ 108054 w 843118"/>
              <a:gd name="connsiteY15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3640 w 843118"/>
              <a:gd name="connsiteY12" fmla="*/ 103584 h 847593"/>
              <a:gd name="connsiteX13" fmla="*/ 0 w 843118"/>
              <a:gd name="connsiteY13" fmla="*/ 82674 h 847593"/>
              <a:gd name="connsiteX14" fmla="*/ 108054 w 843118"/>
              <a:gd name="connsiteY14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3640 w 843118"/>
              <a:gd name="connsiteY11" fmla="*/ 103584 h 847593"/>
              <a:gd name="connsiteX12" fmla="*/ 0 w 843118"/>
              <a:gd name="connsiteY12" fmla="*/ 82674 h 847593"/>
              <a:gd name="connsiteX13" fmla="*/ 108054 w 843118"/>
              <a:gd name="connsiteY13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81375 w 843118"/>
              <a:gd name="connsiteY3" fmla="*/ 673244 h 847593"/>
              <a:gd name="connsiteX4" fmla="*/ 843118 w 843118"/>
              <a:gd name="connsiteY4" fmla="*/ 756853 h 847593"/>
              <a:gd name="connsiteX5" fmla="*/ 742024 w 843118"/>
              <a:gd name="connsiteY5" fmla="*/ 847593 h 847593"/>
              <a:gd name="connsiteX6" fmla="*/ 727485 w 843118"/>
              <a:gd name="connsiteY6" fmla="*/ 844958 h 847593"/>
              <a:gd name="connsiteX7" fmla="*/ 705666 w 843118"/>
              <a:gd name="connsiteY7" fmla="*/ 847559 h 847593"/>
              <a:gd name="connsiteX8" fmla="*/ 26463 w 843118"/>
              <a:gd name="connsiteY8" fmla="*/ 234692 h 847593"/>
              <a:gd name="connsiteX9" fmla="*/ 12255 w 843118"/>
              <a:gd name="connsiteY9" fmla="*/ 153075 h 847593"/>
              <a:gd name="connsiteX10" fmla="*/ 3640 w 843118"/>
              <a:gd name="connsiteY10" fmla="*/ 103584 h 847593"/>
              <a:gd name="connsiteX11" fmla="*/ 0 w 843118"/>
              <a:gd name="connsiteY11" fmla="*/ 82674 h 847593"/>
              <a:gd name="connsiteX12" fmla="*/ 108054 w 843118"/>
              <a:gd name="connsiteY12" fmla="*/ 932 h 847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3118" h="847593">
                <a:moveTo>
                  <a:pt x="108054" y="932"/>
                </a:moveTo>
                <a:cubicBezTo>
                  <a:pt x="148240" y="6428"/>
                  <a:pt x="185448" y="35140"/>
                  <a:pt x="198249" y="58495"/>
                </a:cubicBezTo>
                <a:cubicBezTo>
                  <a:pt x="225749" y="379999"/>
                  <a:pt x="444848" y="634729"/>
                  <a:pt x="715064" y="652885"/>
                </a:cubicBezTo>
                <a:lnTo>
                  <a:pt x="781375" y="673244"/>
                </a:lnTo>
                <a:cubicBezTo>
                  <a:pt x="817659" y="687019"/>
                  <a:pt x="843118" y="719268"/>
                  <a:pt x="843118" y="756853"/>
                </a:cubicBezTo>
                <a:cubicBezTo>
                  <a:pt x="843118" y="806967"/>
                  <a:pt x="797857" y="847593"/>
                  <a:pt x="742024" y="847593"/>
                </a:cubicBezTo>
                <a:lnTo>
                  <a:pt x="727485" y="844958"/>
                </a:lnTo>
                <a:lnTo>
                  <a:pt x="705666" y="847559"/>
                </a:lnTo>
                <a:cubicBezTo>
                  <a:pt x="383985" y="827775"/>
                  <a:pt x="114892" y="577210"/>
                  <a:pt x="26463" y="234692"/>
                </a:cubicBezTo>
                <a:lnTo>
                  <a:pt x="12255" y="153075"/>
                </a:lnTo>
                <a:lnTo>
                  <a:pt x="3640" y="103584"/>
                </a:lnTo>
                <a:lnTo>
                  <a:pt x="0" y="82674"/>
                </a:lnTo>
                <a:cubicBezTo>
                  <a:pt x="24707" y="13159"/>
                  <a:pt x="67869" y="-4563"/>
                  <a:pt x="108054" y="93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127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A6C2CED-E731-4613-B87E-D1DE635A2A33}"/>
              </a:ext>
            </a:extLst>
          </p:cNvPr>
          <p:cNvSpPr/>
          <p:nvPr/>
        </p:nvSpPr>
        <p:spPr>
          <a:xfrm flipH="1">
            <a:off x="6688408" y="4765519"/>
            <a:ext cx="843118" cy="847593"/>
          </a:xfrm>
          <a:custGeom>
            <a:avLst/>
            <a:gdLst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2381 w 843118"/>
              <a:gd name="connsiteY12" fmla="*/ 109955 h 847593"/>
              <a:gd name="connsiteX13" fmla="*/ 3640 w 843118"/>
              <a:gd name="connsiteY13" fmla="*/ 103584 h 847593"/>
              <a:gd name="connsiteX14" fmla="*/ 0 w 843118"/>
              <a:gd name="connsiteY14" fmla="*/ 82674 h 847593"/>
              <a:gd name="connsiteX15" fmla="*/ 108054 w 843118"/>
              <a:gd name="connsiteY15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3640 w 843118"/>
              <a:gd name="connsiteY12" fmla="*/ 103584 h 847593"/>
              <a:gd name="connsiteX13" fmla="*/ 0 w 843118"/>
              <a:gd name="connsiteY13" fmla="*/ 82674 h 847593"/>
              <a:gd name="connsiteX14" fmla="*/ 108054 w 843118"/>
              <a:gd name="connsiteY14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3640 w 843118"/>
              <a:gd name="connsiteY11" fmla="*/ 103584 h 847593"/>
              <a:gd name="connsiteX12" fmla="*/ 0 w 843118"/>
              <a:gd name="connsiteY12" fmla="*/ 82674 h 847593"/>
              <a:gd name="connsiteX13" fmla="*/ 108054 w 843118"/>
              <a:gd name="connsiteY13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81375 w 843118"/>
              <a:gd name="connsiteY3" fmla="*/ 673244 h 847593"/>
              <a:gd name="connsiteX4" fmla="*/ 843118 w 843118"/>
              <a:gd name="connsiteY4" fmla="*/ 756853 h 847593"/>
              <a:gd name="connsiteX5" fmla="*/ 742024 w 843118"/>
              <a:gd name="connsiteY5" fmla="*/ 847593 h 847593"/>
              <a:gd name="connsiteX6" fmla="*/ 727485 w 843118"/>
              <a:gd name="connsiteY6" fmla="*/ 844958 h 847593"/>
              <a:gd name="connsiteX7" fmla="*/ 705666 w 843118"/>
              <a:gd name="connsiteY7" fmla="*/ 847559 h 847593"/>
              <a:gd name="connsiteX8" fmla="*/ 26463 w 843118"/>
              <a:gd name="connsiteY8" fmla="*/ 234692 h 847593"/>
              <a:gd name="connsiteX9" fmla="*/ 12255 w 843118"/>
              <a:gd name="connsiteY9" fmla="*/ 153075 h 847593"/>
              <a:gd name="connsiteX10" fmla="*/ 3640 w 843118"/>
              <a:gd name="connsiteY10" fmla="*/ 103584 h 847593"/>
              <a:gd name="connsiteX11" fmla="*/ 0 w 843118"/>
              <a:gd name="connsiteY11" fmla="*/ 82674 h 847593"/>
              <a:gd name="connsiteX12" fmla="*/ 108054 w 843118"/>
              <a:gd name="connsiteY12" fmla="*/ 932 h 847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3118" h="847593">
                <a:moveTo>
                  <a:pt x="108054" y="932"/>
                </a:moveTo>
                <a:cubicBezTo>
                  <a:pt x="148240" y="6428"/>
                  <a:pt x="185448" y="35140"/>
                  <a:pt x="198249" y="58495"/>
                </a:cubicBezTo>
                <a:cubicBezTo>
                  <a:pt x="225749" y="379999"/>
                  <a:pt x="444848" y="634729"/>
                  <a:pt x="715064" y="652885"/>
                </a:cubicBezTo>
                <a:lnTo>
                  <a:pt x="781375" y="673244"/>
                </a:lnTo>
                <a:cubicBezTo>
                  <a:pt x="817659" y="687019"/>
                  <a:pt x="843118" y="719268"/>
                  <a:pt x="843118" y="756853"/>
                </a:cubicBezTo>
                <a:cubicBezTo>
                  <a:pt x="843118" y="806967"/>
                  <a:pt x="797857" y="847593"/>
                  <a:pt x="742024" y="847593"/>
                </a:cubicBezTo>
                <a:lnTo>
                  <a:pt x="727485" y="844958"/>
                </a:lnTo>
                <a:lnTo>
                  <a:pt x="705666" y="847559"/>
                </a:lnTo>
                <a:cubicBezTo>
                  <a:pt x="383985" y="827775"/>
                  <a:pt x="114892" y="577210"/>
                  <a:pt x="26463" y="234692"/>
                </a:cubicBezTo>
                <a:lnTo>
                  <a:pt x="12255" y="153075"/>
                </a:lnTo>
                <a:lnTo>
                  <a:pt x="3640" y="103584"/>
                </a:lnTo>
                <a:lnTo>
                  <a:pt x="0" y="82674"/>
                </a:lnTo>
                <a:cubicBezTo>
                  <a:pt x="24707" y="13159"/>
                  <a:pt x="67869" y="-4563"/>
                  <a:pt x="108054" y="93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254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00A5D55-9BB5-4966-A0A4-23A434E0AAB4}"/>
              </a:ext>
            </a:extLst>
          </p:cNvPr>
          <p:cNvSpPr txBox="1"/>
          <p:nvPr/>
        </p:nvSpPr>
        <p:spPr>
          <a:xfrm>
            <a:off x="3355759" y="4053981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2E0291-9C14-45F6-8CBB-48D812CC7CF3}"/>
              </a:ext>
            </a:extLst>
          </p:cNvPr>
          <p:cNvSpPr txBox="1"/>
          <p:nvPr/>
        </p:nvSpPr>
        <p:spPr>
          <a:xfrm>
            <a:off x="4315656" y="5785224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A4BEAB3-5443-4BA7-8398-75DD9AA388CD}"/>
              </a:ext>
            </a:extLst>
          </p:cNvPr>
          <p:cNvSpPr txBox="1"/>
          <p:nvPr/>
        </p:nvSpPr>
        <p:spPr>
          <a:xfrm>
            <a:off x="7784077" y="4478978"/>
            <a:ext cx="167498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kern="0" dirty="0">
                <a:latin typeface="Arial" panose="020B0604020202020204" pitchFamily="34" charset="0"/>
                <a:cs typeface="Arial" pitchFamily="34" charset="0"/>
              </a:rPr>
              <a:t>Header</a:t>
            </a:r>
          </a:p>
        </p:txBody>
      </p:sp>
      <p:sp>
        <p:nvSpPr>
          <p:cNvPr id="26" name="Shape">
            <a:extLst>
              <a:ext uri="{FF2B5EF4-FFF2-40B4-BE49-F238E27FC236}">
                <a16:creationId xmlns:a16="http://schemas.microsoft.com/office/drawing/2014/main" id="{F6248BD3-234A-4CBE-B76D-5BCD0501C2FA}"/>
              </a:ext>
            </a:extLst>
          </p:cNvPr>
          <p:cNvSpPr/>
          <p:nvPr/>
        </p:nvSpPr>
        <p:spPr>
          <a:xfrm flipH="1">
            <a:off x="5740984" y="1138589"/>
            <a:ext cx="3266491" cy="2044043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7" name="Shape">
            <a:extLst>
              <a:ext uri="{FF2B5EF4-FFF2-40B4-BE49-F238E27FC236}">
                <a16:creationId xmlns:a16="http://schemas.microsoft.com/office/drawing/2014/main" id="{EE603F4C-B9EB-4DD2-9D35-4FA17FA16576}"/>
              </a:ext>
            </a:extLst>
          </p:cNvPr>
          <p:cNvSpPr/>
          <p:nvPr/>
        </p:nvSpPr>
        <p:spPr>
          <a:xfrm>
            <a:off x="2724150" y="1138589"/>
            <a:ext cx="3266491" cy="2044043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55CEA1FC-D158-432F-B6BF-9A4CEB02141A}"/>
              </a:ext>
            </a:extLst>
          </p:cNvPr>
          <p:cNvSpPr/>
          <p:nvPr/>
        </p:nvSpPr>
        <p:spPr>
          <a:xfrm>
            <a:off x="3648581" y="1138589"/>
            <a:ext cx="2204916" cy="20412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729" y="20286"/>
                  <a:pt x="2465" y="19363"/>
                  <a:pt x="4495" y="19363"/>
                </a:cubicBezTo>
                <a:cubicBezTo>
                  <a:pt x="6522" y="19363"/>
                  <a:pt x="8260" y="20286"/>
                  <a:pt x="8989" y="21600"/>
                </a:cubicBezTo>
                <a:cubicBezTo>
                  <a:pt x="11014" y="9031"/>
                  <a:pt x="15891" y="14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9" name="Shape">
            <a:extLst>
              <a:ext uri="{FF2B5EF4-FFF2-40B4-BE49-F238E27FC236}">
                <a16:creationId xmlns:a16="http://schemas.microsoft.com/office/drawing/2014/main" id="{C15BEEA2-93AC-4E5A-8FB3-6AEF644112F7}"/>
              </a:ext>
            </a:extLst>
          </p:cNvPr>
          <p:cNvSpPr/>
          <p:nvPr/>
        </p:nvSpPr>
        <p:spPr>
          <a:xfrm>
            <a:off x="4565856" y="1138591"/>
            <a:ext cx="1300624" cy="20415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21379" y="4"/>
                </a:moveTo>
                <a:cubicBezTo>
                  <a:pt x="11698" y="142"/>
                  <a:pt x="3432" y="9033"/>
                  <a:pt x="0" y="21599"/>
                </a:cubicBezTo>
                <a:cubicBezTo>
                  <a:pt x="1196" y="20286"/>
                  <a:pt x="4053" y="19363"/>
                  <a:pt x="7384" y="19363"/>
                </a:cubicBezTo>
                <a:cubicBezTo>
                  <a:pt x="10715" y="19363"/>
                  <a:pt x="13572" y="20286"/>
                  <a:pt x="14768" y="21599"/>
                </a:cubicBezTo>
                <a:cubicBezTo>
                  <a:pt x="15863" y="8950"/>
                  <a:pt x="18507" y="22"/>
                  <a:pt x="21600" y="2"/>
                </a:cubicBezTo>
                <a:cubicBezTo>
                  <a:pt x="21525" y="-1"/>
                  <a:pt x="21451" y="2"/>
                  <a:pt x="21379" y="4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4DBCDABD-F7CD-4D43-B79B-D9CED7F4F008}"/>
              </a:ext>
            </a:extLst>
          </p:cNvPr>
          <p:cNvSpPr/>
          <p:nvPr/>
        </p:nvSpPr>
        <p:spPr>
          <a:xfrm>
            <a:off x="5863882" y="1138589"/>
            <a:ext cx="1300105" cy="20414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53" y="19363"/>
                </a:moveTo>
                <a:cubicBezTo>
                  <a:pt x="17554" y="19363"/>
                  <a:pt x="20384" y="20269"/>
                  <a:pt x="21600" y="21562"/>
                </a:cubicBezTo>
                <a:cubicBezTo>
                  <a:pt x="18132" y="8922"/>
                  <a:pt x="9773" y="8"/>
                  <a:pt x="6" y="0"/>
                </a:cubicBezTo>
                <a:cubicBezTo>
                  <a:pt x="3" y="0"/>
                  <a:pt x="0" y="0"/>
                  <a:pt x="0" y="0"/>
                </a:cubicBezTo>
                <a:cubicBezTo>
                  <a:pt x="3094" y="13"/>
                  <a:pt x="5742" y="8942"/>
                  <a:pt x="6838" y="21600"/>
                </a:cubicBezTo>
                <a:lnTo>
                  <a:pt x="6866" y="21600"/>
                </a:lnTo>
                <a:cubicBezTo>
                  <a:pt x="8063" y="20289"/>
                  <a:pt x="10921" y="19363"/>
                  <a:pt x="14253" y="19363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118166B5-493E-4290-9684-9D2EF6131D01}"/>
              </a:ext>
            </a:extLst>
          </p:cNvPr>
          <p:cNvSpPr/>
          <p:nvPr/>
        </p:nvSpPr>
        <p:spPr>
          <a:xfrm>
            <a:off x="5863882" y="1138589"/>
            <a:ext cx="2221184" cy="20416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23" y="19364"/>
                </a:moveTo>
                <a:cubicBezTo>
                  <a:pt x="19144" y="19364"/>
                  <a:pt x="20875" y="20287"/>
                  <a:pt x="21600" y="21600"/>
                </a:cubicBezTo>
                <a:cubicBezTo>
                  <a:pt x="18101" y="8923"/>
                  <a:pt x="9751" y="0"/>
                  <a:pt x="8" y="0"/>
                </a:cubicBezTo>
                <a:cubicBezTo>
                  <a:pt x="5" y="0"/>
                  <a:pt x="3" y="0"/>
                  <a:pt x="0" y="0"/>
                </a:cubicBezTo>
                <a:cubicBezTo>
                  <a:pt x="5722" y="8"/>
                  <a:pt x="10620" y="8938"/>
                  <a:pt x="12646" y="21597"/>
                </a:cubicBezTo>
                <a:cubicBezTo>
                  <a:pt x="13370" y="20289"/>
                  <a:pt x="15102" y="19364"/>
                  <a:pt x="17123" y="19364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2" name="Shape">
            <a:extLst>
              <a:ext uri="{FF2B5EF4-FFF2-40B4-BE49-F238E27FC236}">
                <a16:creationId xmlns:a16="http://schemas.microsoft.com/office/drawing/2014/main" id="{86207A28-00C5-4B6A-975F-B5FFC5EEE3AA}"/>
              </a:ext>
            </a:extLst>
          </p:cNvPr>
          <p:cNvSpPr/>
          <p:nvPr/>
        </p:nvSpPr>
        <p:spPr>
          <a:xfrm>
            <a:off x="5448514" y="1138589"/>
            <a:ext cx="823989" cy="20414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19363"/>
                </a:moveTo>
                <a:cubicBezTo>
                  <a:pt x="15684" y="19363"/>
                  <a:pt x="19853" y="20287"/>
                  <a:pt x="21600" y="21600"/>
                </a:cubicBezTo>
                <a:cubicBezTo>
                  <a:pt x="19871" y="8942"/>
                  <a:pt x="15693" y="10"/>
                  <a:pt x="10811" y="0"/>
                </a:cubicBezTo>
                <a:cubicBezTo>
                  <a:pt x="10802" y="0"/>
                  <a:pt x="10793" y="0"/>
                  <a:pt x="10784" y="0"/>
                </a:cubicBezTo>
                <a:cubicBezTo>
                  <a:pt x="5902" y="23"/>
                  <a:pt x="1729" y="8949"/>
                  <a:pt x="0" y="21600"/>
                </a:cubicBezTo>
                <a:lnTo>
                  <a:pt x="45" y="21600"/>
                </a:lnTo>
                <a:cubicBezTo>
                  <a:pt x="1788" y="20289"/>
                  <a:pt x="5957" y="19363"/>
                  <a:pt x="10820" y="19363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D33E63-4A84-44E7-8417-9B5D547F1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7-Step Umbrella Infographic</a:t>
            </a:r>
            <a:endParaRPr lang="en-GB" dirty="0"/>
          </a:p>
        </p:txBody>
      </p:sp>
      <p:sp>
        <p:nvSpPr>
          <p:cNvPr id="4" name="Shape">
            <a:extLst>
              <a:ext uri="{FF2B5EF4-FFF2-40B4-BE49-F238E27FC236}">
                <a16:creationId xmlns:a16="http://schemas.microsoft.com/office/drawing/2014/main" id="{3A3C5F78-AD3F-4675-8FD2-12BB769DD0D5}"/>
              </a:ext>
            </a:extLst>
          </p:cNvPr>
          <p:cNvSpPr/>
          <p:nvPr/>
        </p:nvSpPr>
        <p:spPr>
          <a:xfrm flipH="1">
            <a:off x="5831680" y="1140112"/>
            <a:ext cx="2664619" cy="1247328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61C68EA2-6FA3-4307-BDD7-F54323DBA3B9}"/>
              </a:ext>
            </a:extLst>
          </p:cNvPr>
          <p:cNvSpPr/>
          <p:nvPr/>
        </p:nvSpPr>
        <p:spPr>
          <a:xfrm>
            <a:off x="3228186" y="1140112"/>
            <a:ext cx="2686839" cy="1247328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" name="Shape">
            <a:extLst>
              <a:ext uri="{FF2B5EF4-FFF2-40B4-BE49-F238E27FC236}">
                <a16:creationId xmlns:a16="http://schemas.microsoft.com/office/drawing/2014/main" id="{33E2D10A-8BE3-44C0-A632-E571529A119D}"/>
              </a:ext>
            </a:extLst>
          </p:cNvPr>
          <p:cNvSpPr/>
          <p:nvPr/>
        </p:nvSpPr>
        <p:spPr>
          <a:xfrm>
            <a:off x="3988594" y="1140112"/>
            <a:ext cx="1863325" cy="12455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729" y="20286"/>
                  <a:pt x="2465" y="19363"/>
                  <a:pt x="4495" y="19363"/>
                </a:cubicBezTo>
                <a:cubicBezTo>
                  <a:pt x="6522" y="19363"/>
                  <a:pt x="8260" y="20286"/>
                  <a:pt x="8989" y="21600"/>
                </a:cubicBezTo>
                <a:cubicBezTo>
                  <a:pt x="11014" y="9031"/>
                  <a:pt x="15891" y="14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" name="Shape">
            <a:extLst>
              <a:ext uri="{FF2B5EF4-FFF2-40B4-BE49-F238E27FC236}">
                <a16:creationId xmlns:a16="http://schemas.microsoft.com/office/drawing/2014/main" id="{D3CB9C92-1B4C-4646-AC8F-887E626E2400}"/>
              </a:ext>
            </a:extLst>
          </p:cNvPr>
          <p:cNvSpPr/>
          <p:nvPr/>
        </p:nvSpPr>
        <p:spPr>
          <a:xfrm>
            <a:off x="4760119" y="1140113"/>
            <a:ext cx="1102683" cy="12458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21379" y="4"/>
                </a:moveTo>
                <a:cubicBezTo>
                  <a:pt x="11698" y="142"/>
                  <a:pt x="3432" y="9033"/>
                  <a:pt x="0" y="21599"/>
                </a:cubicBezTo>
                <a:cubicBezTo>
                  <a:pt x="1196" y="20286"/>
                  <a:pt x="4053" y="19363"/>
                  <a:pt x="7384" y="19363"/>
                </a:cubicBezTo>
                <a:cubicBezTo>
                  <a:pt x="10715" y="19363"/>
                  <a:pt x="13572" y="20286"/>
                  <a:pt x="14768" y="21599"/>
                </a:cubicBezTo>
                <a:cubicBezTo>
                  <a:pt x="15863" y="8950"/>
                  <a:pt x="18507" y="22"/>
                  <a:pt x="21600" y="2"/>
                </a:cubicBezTo>
                <a:cubicBezTo>
                  <a:pt x="21525" y="-1"/>
                  <a:pt x="21451" y="2"/>
                  <a:pt x="21379" y="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" name="Shape">
            <a:extLst>
              <a:ext uri="{FF2B5EF4-FFF2-40B4-BE49-F238E27FC236}">
                <a16:creationId xmlns:a16="http://schemas.microsoft.com/office/drawing/2014/main" id="{36D2214A-33B5-40DA-880A-CF250810F284}"/>
              </a:ext>
            </a:extLst>
          </p:cNvPr>
          <p:cNvSpPr/>
          <p:nvPr/>
        </p:nvSpPr>
        <p:spPr>
          <a:xfrm>
            <a:off x="5860624" y="1140112"/>
            <a:ext cx="1104532" cy="1245742"/>
          </a:xfrm>
          <a:custGeom>
            <a:avLst/>
            <a:gdLst>
              <a:gd name="connsiteX0" fmla="*/ 14253 w 21600"/>
              <a:gd name="connsiteY0" fmla="*/ 19363 h 21600"/>
              <a:gd name="connsiteX1" fmla="*/ 21600 w 21600"/>
              <a:gd name="connsiteY1" fmla="*/ 21562 h 21600"/>
              <a:gd name="connsiteX2" fmla="*/ 6 w 21600"/>
              <a:gd name="connsiteY2" fmla="*/ 0 h 21600"/>
              <a:gd name="connsiteX3" fmla="*/ 0 w 21600"/>
              <a:gd name="connsiteY3" fmla="*/ 0 h 21600"/>
              <a:gd name="connsiteX4" fmla="*/ 6838 w 21600"/>
              <a:gd name="connsiteY4" fmla="*/ 21600 h 21600"/>
              <a:gd name="connsiteX5" fmla="*/ 6866 w 21600"/>
              <a:gd name="connsiteY5" fmla="*/ 21600 h 21600"/>
              <a:gd name="connsiteX6" fmla="*/ 14253 w 21600"/>
              <a:gd name="connsiteY6" fmla="*/ 19363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00" h="21600" extrusionOk="0">
                <a:moveTo>
                  <a:pt x="14253" y="19363"/>
                </a:moveTo>
                <a:cubicBezTo>
                  <a:pt x="17554" y="19363"/>
                  <a:pt x="20384" y="20269"/>
                  <a:pt x="21600" y="21562"/>
                </a:cubicBezTo>
                <a:cubicBezTo>
                  <a:pt x="18132" y="8922"/>
                  <a:pt x="9773" y="8"/>
                  <a:pt x="6" y="0"/>
                </a:cubicBezTo>
                <a:lnTo>
                  <a:pt x="0" y="0"/>
                </a:lnTo>
                <a:cubicBezTo>
                  <a:pt x="3234" y="13"/>
                  <a:pt x="5742" y="8942"/>
                  <a:pt x="6838" y="21600"/>
                </a:cubicBezTo>
                <a:lnTo>
                  <a:pt x="6866" y="21600"/>
                </a:lnTo>
                <a:cubicBezTo>
                  <a:pt x="8063" y="20289"/>
                  <a:pt x="10921" y="19363"/>
                  <a:pt x="14253" y="19363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8C4D9778-DDD1-4490-B2DA-CE1A45917497}"/>
              </a:ext>
            </a:extLst>
          </p:cNvPr>
          <p:cNvSpPr/>
          <p:nvPr/>
        </p:nvSpPr>
        <p:spPr>
          <a:xfrm>
            <a:off x="5886449" y="1140112"/>
            <a:ext cx="1852613" cy="1245888"/>
          </a:xfrm>
          <a:custGeom>
            <a:avLst/>
            <a:gdLst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1600" extrusionOk="0">
                <a:moveTo>
                  <a:pt x="17123" y="19364"/>
                </a:moveTo>
                <a:cubicBezTo>
                  <a:pt x="18620" y="19378"/>
                  <a:pt x="20875" y="20287"/>
                  <a:pt x="21600" y="21600"/>
                </a:cubicBezTo>
                <a:cubicBezTo>
                  <a:pt x="18406" y="9006"/>
                  <a:pt x="9751" y="0"/>
                  <a:pt x="8" y="0"/>
                </a:cubicBezTo>
                <a:lnTo>
                  <a:pt x="0" y="0"/>
                </a:lnTo>
                <a:cubicBezTo>
                  <a:pt x="5722" y="545"/>
                  <a:pt x="9981" y="8814"/>
                  <a:pt x="12618" y="21514"/>
                </a:cubicBezTo>
                <a:cubicBezTo>
                  <a:pt x="13342" y="20206"/>
                  <a:pt x="15626" y="19350"/>
                  <a:pt x="17123" y="1936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0" name="Shape">
            <a:extLst>
              <a:ext uri="{FF2B5EF4-FFF2-40B4-BE49-F238E27FC236}">
                <a16:creationId xmlns:a16="http://schemas.microsoft.com/office/drawing/2014/main" id="{E482A2E0-262F-41E5-85C0-BAFA2EDE1605}"/>
              </a:ext>
            </a:extLst>
          </p:cNvPr>
          <p:cNvSpPr/>
          <p:nvPr/>
        </p:nvSpPr>
        <p:spPr>
          <a:xfrm>
            <a:off x="5512368" y="1140112"/>
            <a:ext cx="702695" cy="12457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19363"/>
                </a:moveTo>
                <a:cubicBezTo>
                  <a:pt x="15684" y="19363"/>
                  <a:pt x="19853" y="20287"/>
                  <a:pt x="21600" y="21600"/>
                </a:cubicBezTo>
                <a:cubicBezTo>
                  <a:pt x="19871" y="8942"/>
                  <a:pt x="15693" y="10"/>
                  <a:pt x="10811" y="0"/>
                </a:cubicBezTo>
                <a:cubicBezTo>
                  <a:pt x="10802" y="0"/>
                  <a:pt x="10793" y="0"/>
                  <a:pt x="10784" y="0"/>
                </a:cubicBezTo>
                <a:cubicBezTo>
                  <a:pt x="5902" y="23"/>
                  <a:pt x="1729" y="8949"/>
                  <a:pt x="0" y="21600"/>
                </a:cubicBezTo>
                <a:lnTo>
                  <a:pt x="45" y="21600"/>
                </a:lnTo>
                <a:cubicBezTo>
                  <a:pt x="1788" y="20289"/>
                  <a:pt x="5957" y="19363"/>
                  <a:pt x="10820" y="19363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9" name="Freeform 65">
            <a:extLst>
              <a:ext uri="{FF2B5EF4-FFF2-40B4-BE49-F238E27FC236}">
                <a16:creationId xmlns:a16="http://schemas.microsoft.com/office/drawing/2014/main" id="{63A80D81-6DB8-4345-9370-6EA98985A607}"/>
              </a:ext>
            </a:extLst>
          </p:cNvPr>
          <p:cNvSpPr>
            <a:spLocks/>
          </p:cNvSpPr>
          <p:nvPr/>
        </p:nvSpPr>
        <p:spPr bwMode="auto">
          <a:xfrm>
            <a:off x="3309667" y="2500414"/>
            <a:ext cx="271536" cy="277803"/>
          </a:xfrm>
          <a:custGeom>
            <a:avLst/>
            <a:gdLst>
              <a:gd name="T0" fmla="*/ 690 w 1300"/>
              <a:gd name="T1" fmla="*/ 1330 h 1330"/>
              <a:gd name="T2" fmla="*/ 194 w 1300"/>
              <a:gd name="T3" fmla="*/ 1330 h 1330"/>
              <a:gd name="T4" fmla="*/ 142 w 1300"/>
              <a:gd name="T5" fmla="*/ 1328 h 1330"/>
              <a:gd name="T6" fmla="*/ 90 w 1300"/>
              <a:gd name="T7" fmla="*/ 1318 h 1330"/>
              <a:gd name="T8" fmla="*/ 68 w 1300"/>
              <a:gd name="T9" fmla="*/ 1308 h 1330"/>
              <a:gd name="T10" fmla="*/ 32 w 1300"/>
              <a:gd name="T11" fmla="*/ 1284 h 1330"/>
              <a:gd name="T12" fmla="*/ 10 w 1300"/>
              <a:gd name="T13" fmla="*/ 1254 h 1330"/>
              <a:gd name="T14" fmla="*/ 0 w 1300"/>
              <a:gd name="T15" fmla="*/ 1212 h 1330"/>
              <a:gd name="T16" fmla="*/ 0 w 1300"/>
              <a:gd name="T17" fmla="*/ 1188 h 1330"/>
              <a:gd name="T18" fmla="*/ 76 w 1300"/>
              <a:gd name="T19" fmla="*/ 208 h 1330"/>
              <a:gd name="T20" fmla="*/ 80 w 1300"/>
              <a:gd name="T21" fmla="*/ 162 h 1330"/>
              <a:gd name="T22" fmla="*/ 84 w 1300"/>
              <a:gd name="T23" fmla="*/ 118 h 1330"/>
              <a:gd name="T24" fmla="*/ 90 w 1300"/>
              <a:gd name="T25" fmla="*/ 82 h 1330"/>
              <a:gd name="T26" fmla="*/ 102 w 1300"/>
              <a:gd name="T27" fmla="*/ 54 h 1330"/>
              <a:gd name="T28" fmla="*/ 118 w 1300"/>
              <a:gd name="T29" fmla="*/ 32 h 1330"/>
              <a:gd name="T30" fmla="*/ 140 w 1300"/>
              <a:gd name="T31" fmla="*/ 18 h 1330"/>
              <a:gd name="T32" fmla="*/ 168 w 1300"/>
              <a:gd name="T33" fmla="*/ 8 h 1330"/>
              <a:gd name="T34" fmla="*/ 202 w 1300"/>
              <a:gd name="T35" fmla="*/ 2 h 1330"/>
              <a:gd name="T36" fmla="*/ 246 w 1300"/>
              <a:gd name="T37" fmla="*/ 0 h 1330"/>
              <a:gd name="T38" fmla="*/ 1156 w 1300"/>
              <a:gd name="T39" fmla="*/ 0 h 1330"/>
              <a:gd name="T40" fmla="*/ 1172 w 1300"/>
              <a:gd name="T41" fmla="*/ 0 h 1330"/>
              <a:gd name="T42" fmla="*/ 1198 w 1300"/>
              <a:gd name="T43" fmla="*/ 6 h 1330"/>
              <a:gd name="T44" fmla="*/ 1212 w 1300"/>
              <a:gd name="T45" fmla="*/ 22 h 1330"/>
              <a:gd name="T46" fmla="*/ 1218 w 1300"/>
              <a:gd name="T47" fmla="*/ 46 h 1330"/>
              <a:gd name="T48" fmla="*/ 1220 w 1300"/>
              <a:gd name="T49" fmla="*/ 64 h 1330"/>
              <a:gd name="T50" fmla="*/ 1296 w 1300"/>
              <a:gd name="T51" fmla="*/ 1056 h 1330"/>
              <a:gd name="T52" fmla="*/ 1296 w 1300"/>
              <a:gd name="T53" fmla="*/ 1070 h 1330"/>
              <a:gd name="T54" fmla="*/ 1300 w 1300"/>
              <a:gd name="T55" fmla="*/ 1102 h 1330"/>
              <a:gd name="T56" fmla="*/ 1298 w 1300"/>
              <a:gd name="T57" fmla="*/ 1142 h 1330"/>
              <a:gd name="T58" fmla="*/ 1292 w 1300"/>
              <a:gd name="T59" fmla="*/ 1154 h 1330"/>
              <a:gd name="T60" fmla="*/ 1282 w 1300"/>
              <a:gd name="T61" fmla="*/ 1162 h 1330"/>
              <a:gd name="T62" fmla="*/ 1242 w 1300"/>
              <a:gd name="T63" fmla="*/ 1166 h 1330"/>
              <a:gd name="T64" fmla="*/ 1210 w 1300"/>
              <a:gd name="T65" fmla="*/ 1166 h 1330"/>
              <a:gd name="T66" fmla="*/ 214 w 1300"/>
              <a:gd name="T67" fmla="*/ 1166 h 1330"/>
              <a:gd name="T68" fmla="*/ 158 w 1300"/>
              <a:gd name="T69" fmla="*/ 1168 h 1330"/>
              <a:gd name="T70" fmla="*/ 126 w 1300"/>
              <a:gd name="T71" fmla="*/ 1178 h 1330"/>
              <a:gd name="T72" fmla="*/ 114 w 1300"/>
              <a:gd name="T73" fmla="*/ 1188 h 1330"/>
              <a:gd name="T74" fmla="*/ 106 w 1300"/>
              <a:gd name="T75" fmla="*/ 1204 h 1330"/>
              <a:gd name="T76" fmla="*/ 104 w 1300"/>
              <a:gd name="T77" fmla="*/ 1222 h 1330"/>
              <a:gd name="T78" fmla="*/ 106 w 1300"/>
              <a:gd name="T79" fmla="*/ 1232 h 1330"/>
              <a:gd name="T80" fmla="*/ 110 w 1300"/>
              <a:gd name="T81" fmla="*/ 1250 h 1330"/>
              <a:gd name="T82" fmla="*/ 120 w 1300"/>
              <a:gd name="T83" fmla="*/ 1262 h 1330"/>
              <a:gd name="T84" fmla="*/ 142 w 1300"/>
              <a:gd name="T85" fmla="*/ 1274 h 1330"/>
              <a:gd name="T86" fmla="*/ 178 w 1300"/>
              <a:gd name="T87" fmla="*/ 1280 h 1330"/>
              <a:gd name="T88" fmla="*/ 216 w 1300"/>
              <a:gd name="T89" fmla="*/ 1280 h 1330"/>
              <a:gd name="T90" fmla="*/ 1198 w 1300"/>
              <a:gd name="T91" fmla="*/ 1282 h 1330"/>
              <a:gd name="T92" fmla="*/ 1222 w 1300"/>
              <a:gd name="T93" fmla="*/ 1280 h 1330"/>
              <a:gd name="T94" fmla="*/ 1246 w 1300"/>
              <a:gd name="T95" fmla="*/ 1282 h 1330"/>
              <a:gd name="T96" fmla="*/ 1268 w 1300"/>
              <a:gd name="T97" fmla="*/ 1282 h 1330"/>
              <a:gd name="T98" fmla="*/ 1276 w 1300"/>
              <a:gd name="T99" fmla="*/ 1288 h 1330"/>
              <a:gd name="T100" fmla="*/ 1280 w 1300"/>
              <a:gd name="T101" fmla="*/ 1300 h 1330"/>
              <a:gd name="T102" fmla="*/ 1280 w 1300"/>
              <a:gd name="T103" fmla="*/ 1308 h 1330"/>
              <a:gd name="T104" fmla="*/ 1274 w 1300"/>
              <a:gd name="T105" fmla="*/ 1320 h 1330"/>
              <a:gd name="T106" fmla="*/ 1266 w 1300"/>
              <a:gd name="T107" fmla="*/ 1326 h 1330"/>
              <a:gd name="T108" fmla="*/ 1244 w 1300"/>
              <a:gd name="T109" fmla="*/ 1330 h 1330"/>
              <a:gd name="T110" fmla="*/ 1038 w 1300"/>
              <a:gd name="T111" fmla="*/ 1330 h 1330"/>
              <a:gd name="T112" fmla="*/ 690 w 1300"/>
              <a:gd name="T113" fmla="*/ 1330 h 1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00" h="1330">
                <a:moveTo>
                  <a:pt x="690" y="1330"/>
                </a:moveTo>
                <a:lnTo>
                  <a:pt x="690" y="1330"/>
                </a:lnTo>
                <a:lnTo>
                  <a:pt x="194" y="1330"/>
                </a:lnTo>
                <a:lnTo>
                  <a:pt x="194" y="1330"/>
                </a:lnTo>
                <a:lnTo>
                  <a:pt x="168" y="1330"/>
                </a:lnTo>
                <a:lnTo>
                  <a:pt x="142" y="1328"/>
                </a:lnTo>
                <a:lnTo>
                  <a:pt x="116" y="1324"/>
                </a:lnTo>
                <a:lnTo>
                  <a:pt x="90" y="1318"/>
                </a:lnTo>
                <a:lnTo>
                  <a:pt x="90" y="1318"/>
                </a:lnTo>
                <a:lnTo>
                  <a:pt x="68" y="1308"/>
                </a:lnTo>
                <a:lnTo>
                  <a:pt x="48" y="1298"/>
                </a:lnTo>
                <a:lnTo>
                  <a:pt x="32" y="1284"/>
                </a:lnTo>
                <a:lnTo>
                  <a:pt x="20" y="1270"/>
                </a:lnTo>
                <a:lnTo>
                  <a:pt x="10" y="1254"/>
                </a:lnTo>
                <a:lnTo>
                  <a:pt x="4" y="1234"/>
                </a:lnTo>
                <a:lnTo>
                  <a:pt x="0" y="1212"/>
                </a:lnTo>
                <a:lnTo>
                  <a:pt x="0" y="1188"/>
                </a:lnTo>
                <a:lnTo>
                  <a:pt x="0" y="1188"/>
                </a:lnTo>
                <a:lnTo>
                  <a:pt x="38" y="698"/>
                </a:lnTo>
                <a:lnTo>
                  <a:pt x="76" y="208"/>
                </a:lnTo>
                <a:lnTo>
                  <a:pt x="76" y="208"/>
                </a:lnTo>
                <a:lnTo>
                  <a:pt x="80" y="162"/>
                </a:lnTo>
                <a:lnTo>
                  <a:pt x="80" y="162"/>
                </a:lnTo>
                <a:lnTo>
                  <a:pt x="84" y="118"/>
                </a:lnTo>
                <a:lnTo>
                  <a:pt x="86" y="98"/>
                </a:lnTo>
                <a:lnTo>
                  <a:pt x="90" y="82"/>
                </a:lnTo>
                <a:lnTo>
                  <a:pt x="96" y="68"/>
                </a:lnTo>
                <a:lnTo>
                  <a:pt x="102" y="54"/>
                </a:lnTo>
                <a:lnTo>
                  <a:pt x="108" y="42"/>
                </a:lnTo>
                <a:lnTo>
                  <a:pt x="118" y="32"/>
                </a:lnTo>
                <a:lnTo>
                  <a:pt x="128" y="24"/>
                </a:lnTo>
                <a:lnTo>
                  <a:pt x="140" y="18"/>
                </a:lnTo>
                <a:lnTo>
                  <a:pt x="152" y="12"/>
                </a:lnTo>
                <a:lnTo>
                  <a:pt x="168" y="8"/>
                </a:lnTo>
                <a:lnTo>
                  <a:pt x="184" y="4"/>
                </a:lnTo>
                <a:lnTo>
                  <a:pt x="202" y="2"/>
                </a:lnTo>
                <a:lnTo>
                  <a:pt x="246" y="0"/>
                </a:lnTo>
                <a:lnTo>
                  <a:pt x="246" y="0"/>
                </a:lnTo>
                <a:lnTo>
                  <a:pt x="700" y="0"/>
                </a:lnTo>
                <a:lnTo>
                  <a:pt x="1156" y="0"/>
                </a:lnTo>
                <a:lnTo>
                  <a:pt x="1156" y="0"/>
                </a:lnTo>
                <a:lnTo>
                  <a:pt x="1172" y="0"/>
                </a:lnTo>
                <a:lnTo>
                  <a:pt x="1186" y="2"/>
                </a:lnTo>
                <a:lnTo>
                  <a:pt x="1198" y="6"/>
                </a:lnTo>
                <a:lnTo>
                  <a:pt x="1206" y="14"/>
                </a:lnTo>
                <a:lnTo>
                  <a:pt x="1212" y="22"/>
                </a:lnTo>
                <a:lnTo>
                  <a:pt x="1216" y="32"/>
                </a:lnTo>
                <a:lnTo>
                  <a:pt x="1218" y="46"/>
                </a:lnTo>
                <a:lnTo>
                  <a:pt x="1220" y="64"/>
                </a:lnTo>
                <a:lnTo>
                  <a:pt x="1220" y="64"/>
                </a:lnTo>
                <a:lnTo>
                  <a:pt x="1256" y="560"/>
                </a:lnTo>
                <a:lnTo>
                  <a:pt x="1296" y="1056"/>
                </a:lnTo>
                <a:lnTo>
                  <a:pt x="1296" y="1056"/>
                </a:lnTo>
                <a:lnTo>
                  <a:pt x="1296" y="1070"/>
                </a:lnTo>
                <a:lnTo>
                  <a:pt x="1296" y="1070"/>
                </a:lnTo>
                <a:lnTo>
                  <a:pt x="1300" y="1102"/>
                </a:lnTo>
                <a:lnTo>
                  <a:pt x="1300" y="1126"/>
                </a:lnTo>
                <a:lnTo>
                  <a:pt x="1298" y="1142"/>
                </a:lnTo>
                <a:lnTo>
                  <a:pt x="1296" y="1150"/>
                </a:lnTo>
                <a:lnTo>
                  <a:pt x="1292" y="1154"/>
                </a:lnTo>
                <a:lnTo>
                  <a:pt x="1288" y="1158"/>
                </a:lnTo>
                <a:lnTo>
                  <a:pt x="1282" y="1162"/>
                </a:lnTo>
                <a:lnTo>
                  <a:pt x="1266" y="1166"/>
                </a:lnTo>
                <a:lnTo>
                  <a:pt x="1242" y="1166"/>
                </a:lnTo>
                <a:lnTo>
                  <a:pt x="1210" y="1166"/>
                </a:lnTo>
                <a:lnTo>
                  <a:pt x="1210" y="1166"/>
                </a:lnTo>
                <a:lnTo>
                  <a:pt x="214" y="1166"/>
                </a:lnTo>
                <a:lnTo>
                  <a:pt x="214" y="1166"/>
                </a:lnTo>
                <a:lnTo>
                  <a:pt x="178" y="1168"/>
                </a:lnTo>
                <a:lnTo>
                  <a:pt x="158" y="1168"/>
                </a:lnTo>
                <a:lnTo>
                  <a:pt x="142" y="1172"/>
                </a:lnTo>
                <a:lnTo>
                  <a:pt x="126" y="1178"/>
                </a:lnTo>
                <a:lnTo>
                  <a:pt x="120" y="1184"/>
                </a:lnTo>
                <a:lnTo>
                  <a:pt x="114" y="1188"/>
                </a:lnTo>
                <a:lnTo>
                  <a:pt x="110" y="1196"/>
                </a:lnTo>
                <a:lnTo>
                  <a:pt x="106" y="1204"/>
                </a:lnTo>
                <a:lnTo>
                  <a:pt x="104" y="1212"/>
                </a:lnTo>
                <a:lnTo>
                  <a:pt x="104" y="1222"/>
                </a:lnTo>
                <a:lnTo>
                  <a:pt x="104" y="1222"/>
                </a:lnTo>
                <a:lnTo>
                  <a:pt x="106" y="1232"/>
                </a:lnTo>
                <a:lnTo>
                  <a:pt x="108" y="1242"/>
                </a:lnTo>
                <a:lnTo>
                  <a:pt x="110" y="1250"/>
                </a:lnTo>
                <a:lnTo>
                  <a:pt x="116" y="1256"/>
                </a:lnTo>
                <a:lnTo>
                  <a:pt x="120" y="1262"/>
                </a:lnTo>
                <a:lnTo>
                  <a:pt x="128" y="1266"/>
                </a:lnTo>
                <a:lnTo>
                  <a:pt x="142" y="1274"/>
                </a:lnTo>
                <a:lnTo>
                  <a:pt x="160" y="1278"/>
                </a:lnTo>
                <a:lnTo>
                  <a:pt x="178" y="1280"/>
                </a:lnTo>
                <a:lnTo>
                  <a:pt x="216" y="1280"/>
                </a:lnTo>
                <a:lnTo>
                  <a:pt x="216" y="1280"/>
                </a:lnTo>
                <a:lnTo>
                  <a:pt x="706" y="1282"/>
                </a:lnTo>
                <a:lnTo>
                  <a:pt x="1198" y="1282"/>
                </a:lnTo>
                <a:lnTo>
                  <a:pt x="1198" y="1282"/>
                </a:lnTo>
                <a:lnTo>
                  <a:pt x="1222" y="1280"/>
                </a:lnTo>
                <a:lnTo>
                  <a:pt x="1246" y="1282"/>
                </a:lnTo>
                <a:lnTo>
                  <a:pt x="1246" y="1282"/>
                </a:lnTo>
                <a:lnTo>
                  <a:pt x="1256" y="1282"/>
                </a:lnTo>
                <a:lnTo>
                  <a:pt x="1268" y="1282"/>
                </a:lnTo>
                <a:lnTo>
                  <a:pt x="1272" y="1284"/>
                </a:lnTo>
                <a:lnTo>
                  <a:pt x="1276" y="1288"/>
                </a:lnTo>
                <a:lnTo>
                  <a:pt x="1278" y="1292"/>
                </a:lnTo>
                <a:lnTo>
                  <a:pt x="1280" y="1300"/>
                </a:lnTo>
                <a:lnTo>
                  <a:pt x="1280" y="1300"/>
                </a:lnTo>
                <a:lnTo>
                  <a:pt x="1280" y="1308"/>
                </a:lnTo>
                <a:lnTo>
                  <a:pt x="1278" y="1314"/>
                </a:lnTo>
                <a:lnTo>
                  <a:pt x="1274" y="1320"/>
                </a:lnTo>
                <a:lnTo>
                  <a:pt x="1270" y="1324"/>
                </a:lnTo>
                <a:lnTo>
                  <a:pt x="1266" y="1326"/>
                </a:lnTo>
                <a:lnTo>
                  <a:pt x="1260" y="1330"/>
                </a:lnTo>
                <a:lnTo>
                  <a:pt x="1244" y="1330"/>
                </a:lnTo>
                <a:lnTo>
                  <a:pt x="1244" y="1330"/>
                </a:lnTo>
                <a:lnTo>
                  <a:pt x="1038" y="1330"/>
                </a:lnTo>
                <a:lnTo>
                  <a:pt x="1038" y="1330"/>
                </a:lnTo>
                <a:lnTo>
                  <a:pt x="690" y="1330"/>
                </a:lnTo>
                <a:lnTo>
                  <a:pt x="690" y="133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50" name="Freeform 8">
            <a:extLst>
              <a:ext uri="{FF2B5EF4-FFF2-40B4-BE49-F238E27FC236}">
                <a16:creationId xmlns:a16="http://schemas.microsoft.com/office/drawing/2014/main" id="{A8F6C00F-4E0C-4EEE-BA7C-F4884A44B674}"/>
              </a:ext>
            </a:extLst>
          </p:cNvPr>
          <p:cNvSpPr>
            <a:spLocks noEditPoints="1"/>
          </p:cNvSpPr>
          <p:nvPr/>
        </p:nvSpPr>
        <p:spPr bwMode="auto">
          <a:xfrm>
            <a:off x="4083407" y="2464386"/>
            <a:ext cx="318905" cy="349859"/>
          </a:xfrm>
          <a:custGeom>
            <a:avLst/>
            <a:gdLst>
              <a:gd name="T0" fmla="*/ 1583 w 1800"/>
              <a:gd name="T1" fmla="*/ 316 h 1970"/>
              <a:gd name="T2" fmla="*/ 1467 w 1800"/>
              <a:gd name="T3" fmla="*/ 227 h 1970"/>
              <a:gd name="T4" fmla="*/ 264 w 1800"/>
              <a:gd name="T5" fmla="*/ 638 h 1970"/>
              <a:gd name="T6" fmla="*/ 488 w 1800"/>
              <a:gd name="T7" fmla="*/ 1770 h 1970"/>
              <a:gd name="T8" fmla="*/ 1262 w 1800"/>
              <a:gd name="T9" fmla="*/ 1832 h 1970"/>
              <a:gd name="T10" fmla="*/ 1405 w 1800"/>
              <a:gd name="T11" fmla="*/ 1647 h 1970"/>
              <a:gd name="T12" fmla="*/ 1322 w 1800"/>
              <a:gd name="T13" fmla="*/ 1590 h 1970"/>
              <a:gd name="T14" fmla="*/ 1243 w 1800"/>
              <a:gd name="T15" fmla="*/ 1582 h 1970"/>
              <a:gd name="T16" fmla="*/ 1089 w 1800"/>
              <a:gd name="T17" fmla="*/ 1477 h 1970"/>
              <a:gd name="T18" fmla="*/ 1204 w 1800"/>
              <a:gd name="T19" fmla="*/ 1226 h 1970"/>
              <a:gd name="T20" fmla="*/ 1688 w 1800"/>
              <a:gd name="T21" fmla="*/ 1041 h 1970"/>
              <a:gd name="T22" fmla="*/ 1792 w 1800"/>
              <a:gd name="T23" fmla="*/ 799 h 1970"/>
              <a:gd name="T24" fmla="*/ 1583 w 1800"/>
              <a:gd name="T25" fmla="*/ 316 h 1970"/>
              <a:gd name="T26" fmla="*/ 386 w 1800"/>
              <a:gd name="T27" fmla="*/ 758 h 1970"/>
              <a:gd name="T28" fmla="*/ 538 w 1800"/>
              <a:gd name="T29" fmla="*/ 910 h 1970"/>
              <a:gd name="T30" fmla="*/ 386 w 1800"/>
              <a:gd name="T31" fmla="*/ 1062 h 1970"/>
              <a:gd name="T32" fmla="*/ 234 w 1800"/>
              <a:gd name="T33" fmla="*/ 910 h 1970"/>
              <a:gd name="T34" fmla="*/ 386 w 1800"/>
              <a:gd name="T35" fmla="*/ 758 h 1970"/>
              <a:gd name="T36" fmla="*/ 400 w 1800"/>
              <a:gd name="T37" fmla="*/ 1500 h 1970"/>
              <a:gd name="T38" fmla="*/ 248 w 1800"/>
              <a:gd name="T39" fmla="*/ 1348 h 1970"/>
              <a:gd name="T40" fmla="*/ 400 w 1800"/>
              <a:gd name="T41" fmla="*/ 1196 h 1970"/>
              <a:gd name="T42" fmla="*/ 552 w 1800"/>
              <a:gd name="T43" fmla="*/ 1348 h 1970"/>
              <a:gd name="T44" fmla="*/ 400 w 1800"/>
              <a:gd name="T45" fmla="*/ 1500 h 1970"/>
              <a:gd name="T46" fmla="*/ 652 w 1800"/>
              <a:gd name="T47" fmla="*/ 694 h 1970"/>
              <a:gd name="T48" fmla="*/ 500 w 1800"/>
              <a:gd name="T49" fmla="*/ 542 h 1970"/>
              <a:gd name="T50" fmla="*/ 652 w 1800"/>
              <a:gd name="T51" fmla="*/ 390 h 1970"/>
              <a:gd name="T52" fmla="*/ 804 w 1800"/>
              <a:gd name="T53" fmla="*/ 542 h 1970"/>
              <a:gd name="T54" fmla="*/ 652 w 1800"/>
              <a:gd name="T55" fmla="*/ 694 h 1970"/>
              <a:gd name="T56" fmla="*/ 1066 w 1800"/>
              <a:gd name="T57" fmla="*/ 514 h 1970"/>
              <a:gd name="T58" fmla="*/ 914 w 1800"/>
              <a:gd name="T59" fmla="*/ 362 h 1970"/>
              <a:gd name="T60" fmla="*/ 1066 w 1800"/>
              <a:gd name="T61" fmla="*/ 210 h 1970"/>
              <a:gd name="T62" fmla="*/ 1218 w 1800"/>
              <a:gd name="T63" fmla="*/ 362 h 1970"/>
              <a:gd name="T64" fmla="*/ 1066 w 1800"/>
              <a:gd name="T65" fmla="*/ 514 h 1970"/>
              <a:gd name="T66" fmla="*/ 1469 w 1800"/>
              <a:gd name="T67" fmla="*/ 1038 h 1970"/>
              <a:gd name="T68" fmla="*/ 1150 w 1800"/>
              <a:gd name="T69" fmla="*/ 862 h 1970"/>
              <a:gd name="T70" fmla="*/ 1356 w 1800"/>
              <a:gd name="T71" fmla="*/ 561 h 1970"/>
              <a:gd name="T72" fmla="*/ 1676 w 1800"/>
              <a:gd name="T73" fmla="*/ 738 h 1970"/>
              <a:gd name="T74" fmla="*/ 1469 w 1800"/>
              <a:gd name="T75" fmla="*/ 1038 h 1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00" h="1970">
                <a:moveTo>
                  <a:pt x="1583" y="316"/>
                </a:moveTo>
                <a:cubicBezTo>
                  <a:pt x="1548" y="282"/>
                  <a:pt x="1508" y="252"/>
                  <a:pt x="1467" y="227"/>
                </a:cubicBezTo>
                <a:cubicBezTo>
                  <a:pt x="1100" y="0"/>
                  <a:pt x="529" y="210"/>
                  <a:pt x="264" y="638"/>
                </a:cubicBezTo>
                <a:cubicBezTo>
                  <a:pt x="0" y="1066"/>
                  <a:pt x="122" y="1543"/>
                  <a:pt x="488" y="1770"/>
                </a:cubicBezTo>
                <a:cubicBezTo>
                  <a:pt x="743" y="1928"/>
                  <a:pt x="1021" y="1970"/>
                  <a:pt x="1262" y="1832"/>
                </a:cubicBezTo>
                <a:cubicBezTo>
                  <a:pt x="1324" y="1796"/>
                  <a:pt x="1441" y="1738"/>
                  <a:pt x="1405" y="1647"/>
                </a:cubicBezTo>
                <a:cubicBezTo>
                  <a:pt x="1389" y="1607"/>
                  <a:pt x="1358" y="1594"/>
                  <a:pt x="1322" y="1590"/>
                </a:cubicBezTo>
                <a:cubicBezTo>
                  <a:pt x="1296" y="1586"/>
                  <a:pt x="1268" y="1586"/>
                  <a:pt x="1243" y="1582"/>
                </a:cubicBezTo>
                <a:cubicBezTo>
                  <a:pt x="1178" y="1572"/>
                  <a:pt x="1114" y="1542"/>
                  <a:pt x="1089" y="1477"/>
                </a:cubicBezTo>
                <a:cubicBezTo>
                  <a:pt x="1047" y="1367"/>
                  <a:pt x="1108" y="1275"/>
                  <a:pt x="1204" y="1226"/>
                </a:cubicBezTo>
                <a:cubicBezTo>
                  <a:pt x="1360" y="1148"/>
                  <a:pt x="1558" y="1173"/>
                  <a:pt x="1688" y="1041"/>
                </a:cubicBezTo>
                <a:cubicBezTo>
                  <a:pt x="1751" y="977"/>
                  <a:pt x="1788" y="889"/>
                  <a:pt x="1792" y="799"/>
                </a:cubicBezTo>
                <a:cubicBezTo>
                  <a:pt x="1800" y="618"/>
                  <a:pt x="1712" y="441"/>
                  <a:pt x="1583" y="316"/>
                </a:cubicBezTo>
                <a:close/>
                <a:moveTo>
                  <a:pt x="386" y="758"/>
                </a:moveTo>
                <a:cubicBezTo>
                  <a:pt x="470" y="758"/>
                  <a:pt x="538" y="826"/>
                  <a:pt x="538" y="910"/>
                </a:cubicBezTo>
                <a:cubicBezTo>
                  <a:pt x="538" y="994"/>
                  <a:pt x="470" y="1062"/>
                  <a:pt x="386" y="1062"/>
                </a:cubicBezTo>
                <a:cubicBezTo>
                  <a:pt x="303" y="1062"/>
                  <a:pt x="234" y="994"/>
                  <a:pt x="234" y="910"/>
                </a:cubicBezTo>
                <a:cubicBezTo>
                  <a:pt x="234" y="826"/>
                  <a:pt x="303" y="758"/>
                  <a:pt x="386" y="758"/>
                </a:cubicBezTo>
                <a:close/>
                <a:moveTo>
                  <a:pt x="400" y="1500"/>
                </a:moveTo>
                <a:cubicBezTo>
                  <a:pt x="317" y="1500"/>
                  <a:pt x="248" y="1432"/>
                  <a:pt x="248" y="1348"/>
                </a:cubicBezTo>
                <a:cubicBezTo>
                  <a:pt x="248" y="1264"/>
                  <a:pt x="317" y="1196"/>
                  <a:pt x="400" y="1196"/>
                </a:cubicBezTo>
                <a:cubicBezTo>
                  <a:pt x="484" y="1196"/>
                  <a:pt x="552" y="1264"/>
                  <a:pt x="552" y="1348"/>
                </a:cubicBezTo>
                <a:cubicBezTo>
                  <a:pt x="552" y="1432"/>
                  <a:pt x="484" y="1500"/>
                  <a:pt x="400" y="1500"/>
                </a:cubicBezTo>
                <a:close/>
                <a:moveTo>
                  <a:pt x="652" y="694"/>
                </a:moveTo>
                <a:cubicBezTo>
                  <a:pt x="569" y="694"/>
                  <a:pt x="500" y="626"/>
                  <a:pt x="500" y="542"/>
                </a:cubicBezTo>
                <a:cubicBezTo>
                  <a:pt x="500" y="458"/>
                  <a:pt x="569" y="390"/>
                  <a:pt x="652" y="390"/>
                </a:cubicBezTo>
                <a:cubicBezTo>
                  <a:pt x="736" y="390"/>
                  <a:pt x="804" y="458"/>
                  <a:pt x="804" y="542"/>
                </a:cubicBezTo>
                <a:cubicBezTo>
                  <a:pt x="804" y="626"/>
                  <a:pt x="736" y="694"/>
                  <a:pt x="652" y="694"/>
                </a:cubicBezTo>
                <a:close/>
                <a:moveTo>
                  <a:pt x="1066" y="514"/>
                </a:moveTo>
                <a:cubicBezTo>
                  <a:pt x="983" y="514"/>
                  <a:pt x="914" y="446"/>
                  <a:pt x="914" y="362"/>
                </a:cubicBezTo>
                <a:cubicBezTo>
                  <a:pt x="914" y="278"/>
                  <a:pt x="983" y="210"/>
                  <a:pt x="1066" y="210"/>
                </a:cubicBezTo>
                <a:cubicBezTo>
                  <a:pt x="1150" y="210"/>
                  <a:pt x="1218" y="278"/>
                  <a:pt x="1218" y="362"/>
                </a:cubicBezTo>
                <a:cubicBezTo>
                  <a:pt x="1218" y="446"/>
                  <a:pt x="1150" y="514"/>
                  <a:pt x="1066" y="514"/>
                </a:cubicBezTo>
                <a:close/>
                <a:moveTo>
                  <a:pt x="1469" y="1038"/>
                </a:moveTo>
                <a:cubicBezTo>
                  <a:pt x="1323" y="1072"/>
                  <a:pt x="1181" y="993"/>
                  <a:pt x="1150" y="862"/>
                </a:cubicBezTo>
                <a:cubicBezTo>
                  <a:pt x="1119" y="730"/>
                  <a:pt x="1211" y="595"/>
                  <a:pt x="1356" y="561"/>
                </a:cubicBezTo>
                <a:cubicBezTo>
                  <a:pt x="1502" y="527"/>
                  <a:pt x="1644" y="606"/>
                  <a:pt x="1676" y="738"/>
                </a:cubicBezTo>
                <a:cubicBezTo>
                  <a:pt x="1707" y="869"/>
                  <a:pt x="1614" y="1004"/>
                  <a:pt x="1469" y="103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51" name="Freeform 83">
            <a:extLst>
              <a:ext uri="{FF2B5EF4-FFF2-40B4-BE49-F238E27FC236}">
                <a16:creationId xmlns:a16="http://schemas.microsoft.com/office/drawing/2014/main" id="{63FCD3E2-B910-40B9-BCDB-D911A448071F}"/>
              </a:ext>
            </a:extLst>
          </p:cNvPr>
          <p:cNvSpPr>
            <a:spLocks noEditPoints="1"/>
          </p:cNvSpPr>
          <p:nvPr/>
        </p:nvSpPr>
        <p:spPr bwMode="gray">
          <a:xfrm>
            <a:off x="4984116" y="2493466"/>
            <a:ext cx="236275" cy="291698"/>
          </a:xfrm>
          <a:custGeom>
            <a:avLst/>
            <a:gdLst>
              <a:gd name="T0" fmla="*/ 136 w 138"/>
              <a:gd name="T1" fmla="*/ 2 h 170"/>
              <a:gd name="T2" fmla="*/ 138 w 138"/>
              <a:gd name="T3" fmla="*/ 164 h 170"/>
              <a:gd name="T4" fmla="*/ 132 w 138"/>
              <a:gd name="T5" fmla="*/ 170 h 170"/>
              <a:gd name="T6" fmla="*/ 2 w 138"/>
              <a:gd name="T7" fmla="*/ 169 h 170"/>
              <a:gd name="T8" fmla="*/ 0 w 138"/>
              <a:gd name="T9" fmla="*/ 6 h 170"/>
              <a:gd name="T10" fmla="*/ 7 w 138"/>
              <a:gd name="T11" fmla="*/ 0 h 170"/>
              <a:gd name="T12" fmla="*/ 16 w 138"/>
              <a:gd name="T13" fmla="*/ 40 h 170"/>
              <a:gd name="T14" fmla="*/ 122 w 138"/>
              <a:gd name="T15" fmla="*/ 16 h 170"/>
              <a:gd name="T16" fmla="*/ 16 w 138"/>
              <a:gd name="T17" fmla="*/ 40 h 170"/>
              <a:gd name="T18" fmla="*/ 41 w 138"/>
              <a:gd name="T19" fmla="*/ 81 h 170"/>
              <a:gd name="T20" fmla="*/ 25 w 138"/>
              <a:gd name="T21" fmla="*/ 65 h 170"/>
              <a:gd name="T22" fmla="*/ 25 w 138"/>
              <a:gd name="T23" fmla="*/ 105 h 170"/>
              <a:gd name="T24" fmla="*/ 41 w 138"/>
              <a:gd name="T25" fmla="*/ 89 h 170"/>
              <a:gd name="T26" fmla="*/ 25 w 138"/>
              <a:gd name="T27" fmla="*/ 105 h 170"/>
              <a:gd name="T28" fmla="*/ 41 w 138"/>
              <a:gd name="T29" fmla="*/ 130 h 170"/>
              <a:gd name="T30" fmla="*/ 25 w 138"/>
              <a:gd name="T31" fmla="*/ 114 h 170"/>
              <a:gd name="T32" fmla="*/ 25 w 138"/>
              <a:gd name="T33" fmla="*/ 154 h 170"/>
              <a:gd name="T34" fmla="*/ 41 w 138"/>
              <a:gd name="T35" fmla="*/ 138 h 170"/>
              <a:gd name="T36" fmla="*/ 25 w 138"/>
              <a:gd name="T37" fmla="*/ 154 h 170"/>
              <a:gd name="T38" fmla="*/ 65 w 138"/>
              <a:gd name="T39" fmla="*/ 81 h 170"/>
              <a:gd name="T40" fmla="*/ 49 w 138"/>
              <a:gd name="T41" fmla="*/ 65 h 170"/>
              <a:gd name="T42" fmla="*/ 49 w 138"/>
              <a:gd name="T43" fmla="*/ 105 h 170"/>
              <a:gd name="T44" fmla="*/ 65 w 138"/>
              <a:gd name="T45" fmla="*/ 89 h 170"/>
              <a:gd name="T46" fmla="*/ 49 w 138"/>
              <a:gd name="T47" fmla="*/ 105 h 170"/>
              <a:gd name="T48" fmla="*/ 65 w 138"/>
              <a:gd name="T49" fmla="*/ 130 h 170"/>
              <a:gd name="T50" fmla="*/ 49 w 138"/>
              <a:gd name="T51" fmla="*/ 114 h 170"/>
              <a:gd name="T52" fmla="*/ 49 w 138"/>
              <a:gd name="T53" fmla="*/ 154 h 170"/>
              <a:gd name="T54" fmla="*/ 65 w 138"/>
              <a:gd name="T55" fmla="*/ 138 h 170"/>
              <a:gd name="T56" fmla="*/ 49 w 138"/>
              <a:gd name="T57" fmla="*/ 154 h 170"/>
              <a:gd name="T58" fmla="*/ 90 w 138"/>
              <a:gd name="T59" fmla="*/ 81 h 170"/>
              <a:gd name="T60" fmla="*/ 73 w 138"/>
              <a:gd name="T61" fmla="*/ 65 h 170"/>
              <a:gd name="T62" fmla="*/ 73 w 138"/>
              <a:gd name="T63" fmla="*/ 105 h 170"/>
              <a:gd name="T64" fmla="*/ 90 w 138"/>
              <a:gd name="T65" fmla="*/ 89 h 170"/>
              <a:gd name="T66" fmla="*/ 73 w 138"/>
              <a:gd name="T67" fmla="*/ 105 h 170"/>
              <a:gd name="T68" fmla="*/ 90 w 138"/>
              <a:gd name="T69" fmla="*/ 130 h 170"/>
              <a:gd name="T70" fmla="*/ 73 w 138"/>
              <a:gd name="T71" fmla="*/ 114 h 170"/>
              <a:gd name="T72" fmla="*/ 73 w 138"/>
              <a:gd name="T73" fmla="*/ 154 h 170"/>
              <a:gd name="T74" fmla="*/ 90 w 138"/>
              <a:gd name="T75" fmla="*/ 138 h 170"/>
              <a:gd name="T76" fmla="*/ 73 w 138"/>
              <a:gd name="T77" fmla="*/ 154 h 170"/>
              <a:gd name="T78" fmla="*/ 114 w 138"/>
              <a:gd name="T79" fmla="*/ 81 h 170"/>
              <a:gd name="T80" fmla="*/ 98 w 138"/>
              <a:gd name="T81" fmla="*/ 65 h 170"/>
              <a:gd name="T82" fmla="*/ 98 w 138"/>
              <a:gd name="T83" fmla="*/ 105 h 170"/>
              <a:gd name="T84" fmla="*/ 114 w 138"/>
              <a:gd name="T85" fmla="*/ 89 h 170"/>
              <a:gd name="T86" fmla="*/ 98 w 138"/>
              <a:gd name="T87" fmla="*/ 105 h 170"/>
              <a:gd name="T88" fmla="*/ 114 w 138"/>
              <a:gd name="T89" fmla="*/ 154 h 170"/>
              <a:gd name="T90" fmla="*/ 98 w 138"/>
              <a:gd name="T91" fmla="*/ 114 h 17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38" h="170">
                <a:moveTo>
                  <a:pt x="132" y="0"/>
                </a:moveTo>
                <a:cubicBezTo>
                  <a:pt x="134" y="0"/>
                  <a:pt x="135" y="0"/>
                  <a:pt x="136" y="2"/>
                </a:cubicBezTo>
                <a:cubicBezTo>
                  <a:pt x="138" y="3"/>
                  <a:pt x="138" y="5"/>
                  <a:pt x="138" y="6"/>
                </a:cubicBezTo>
                <a:cubicBezTo>
                  <a:pt x="138" y="164"/>
                  <a:pt x="138" y="164"/>
                  <a:pt x="138" y="164"/>
                </a:cubicBezTo>
                <a:cubicBezTo>
                  <a:pt x="138" y="166"/>
                  <a:pt x="138" y="167"/>
                  <a:pt x="136" y="169"/>
                </a:cubicBezTo>
                <a:cubicBezTo>
                  <a:pt x="135" y="170"/>
                  <a:pt x="134" y="170"/>
                  <a:pt x="132" y="170"/>
                </a:cubicBezTo>
                <a:cubicBezTo>
                  <a:pt x="7" y="170"/>
                  <a:pt x="7" y="170"/>
                  <a:pt x="7" y="170"/>
                </a:cubicBezTo>
                <a:cubicBezTo>
                  <a:pt x="5" y="170"/>
                  <a:pt x="3" y="170"/>
                  <a:pt x="2" y="169"/>
                </a:cubicBezTo>
                <a:cubicBezTo>
                  <a:pt x="1" y="167"/>
                  <a:pt x="0" y="166"/>
                  <a:pt x="0" y="164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0"/>
                  <a:pt x="5" y="0"/>
                  <a:pt x="7" y="0"/>
                </a:cubicBezTo>
                <a:lnTo>
                  <a:pt x="132" y="0"/>
                </a:lnTo>
                <a:close/>
                <a:moveTo>
                  <a:pt x="16" y="40"/>
                </a:moveTo>
                <a:cubicBezTo>
                  <a:pt x="122" y="40"/>
                  <a:pt x="122" y="40"/>
                  <a:pt x="122" y="40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40"/>
                </a:lnTo>
                <a:close/>
                <a:moveTo>
                  <a:pt x="25" y="81"/>
                </a:moveTo>
                <a:cubicBezTo>
                  <a:pt x="41" y="81"/>
                  <a:pt x="41" y="81"/>
                  <a:pt x="41" y="81"/>
                </a:cubicBezTo>
                <a:cubicBezTo>
                  <a:pt x="41" y="65"/>
                  <a:pt x="41" y="65"/>
                  <a:pt x="41" y="65"/>
                </a:cubicBezTo>
                <a:cubicBezTo>
                  <a:pt x="25" y="65"/>
                  <a:pt x="25" y="65"/>
                  <a:pt x="25" y="65"/>
                </a:cubicBezTo>
                <a:lnTo>
                  <a:pt x="25" y="81"/>
                </a:lnTo>
                <a:close/>
                <a:moveTo>
                  <a:pt x="25" y="105"/>
                </a:moveTo>
                <a:cubicBezTo>
                  <a:pt x="41" y="105"/>
                  <a:pt x="41" y="105"/>
                  <a:pt x="41" y="105"/>
                </a:cubicBezTo>
                <a:cubicBezTo>
                  <a:pt x="41" y="89"/>
                  <a:pt x="41" y="89"/>
                  <a:pt x="41" y="89"/>
                </a:cubicBezTo>
                <a:cubicBezTo>
                  <a:pt x="25" y="89"/>
                  <a:pt x="25" y="89"/>
                  <a:pt x="25" y="89"/>
                </a:cubicBezTo>
                <a:lnTo>
                  <a:pt x="25" y="105"/>
                </a:lnTo>
                <a:close/>
                <a:moveTo>
                  <a:pt x="25" y="130"/>
                </a:moveTo>
                <a:cubicBezTo>
                  <a:pt x="41" y="130"/>
                  <a:pt x="41" y="130"/>
                  <a:pt x="41" y="130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25" y="114"/>
                  <a:pt x="25" y="114"/>
                  <a:pt x="25" y="114"/>
                </a:cubicBezTo>
                <a:lnTo>
                  <a:pt x="25" y="130"/>
                </a:lnTo>
                <a:close/>
                <a:moveTo>
                  <a:pt x="25" y="154"/>
                </a:moveTo>
                <a:cubicBezTo>
                  <a:pt x="41" y="154"/>
                  <a:pt x="41" y="154"/>
                  <a:pt x="41" y="154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25" y="138"/>
                  <a:pt x="25" y="138"/>
                  <a:pt x="25" y="138"/>
                </a:cubicBezTo>
                <a:lnTo>
                  <a:pt x="25" y="154"/>
                </a:lnTo>
                <a:close/>
                <a:moveTo>
                  <a:pt x="49" y="81"/>
                </a:moveTo>
                <a:cubicBezTo>
                  <a:pt x="65" y="81"/>
                  <a:pt x="65" y="81"/>
                  <a:pt x="65" y="81"/>
                </a:cubicBezTo>
                <a:cubicBezTo>
                  <a:pt x="65" y="65"/>
                  <a:pt x="65" y="65"/>
                  <a:pt x="65" y="65"/>
                </a:cubicBezTo>
                <a:cubicBezTo>
                  <a:pt x="49" y="65"/>
                  <a:pt x="49" y="65"/>
                  <a:pt x="49" y="65"/>
                </a:cubicBezTo>
                <a:lnTo>
                  <a:pt x="49" y="81"/>
                </a:lnTo>
                <a:close/>
                <a:moveTo>
                  <a:pt x="49" y="105"/>
                </a:moveTo>
                <a:cubicBezTo>
                  <a:pt x="65" y="105"/>
                  <a:pt x="65" y="105"/>
                  <a:pt x="65" y="105"/>
                </a:cubicBezTo>
                <a:cubicBezTo>
                  <a:pt x="65" y="89"/>
                  <a:pt x="65" y="89"/>
                  <a:pt x="65" y="89"/>
                </a:cubicBezTo>
                <a:cubicBezTo>
                  <a:pt x="49" y="89"/>
                  <a:pt x="49" y="89"/>
                  <a:pt x="49" y="89"/>
                </a:cubicBezTo>
                <a:lnTo>
                  <a:pt x="49" y="105"/>
                </a:lnTo>
                <a:close/>
                <a:moveTo>
                  <a:pt x="49" y="130"/>
                </a:moveTo>
                <a:cubicBezTo>
                  <a:pt x="65" y="130"/>
                  <a:pt x="65" y="130"/>
                  <a:pt x="65" y="130"/>
                </a:cubicBezTo>
                <a:cubicBezTo>
                  <a:pt x="65" y="114"/>
                  <a:pt x="65" y="114"/>
                  <a:pt x="65" y="114"/>
                </a:cubicBezTo>
                <a:cubicBezTo>
                  <a:pt x="49" y="114"/>
                  <a:pt x="49" y="114"/>
                  <a:pt x="49" y="114"/>
                </a:cubicBezTo>
                <a:lnTo>
                  <a:pt x="49" y="130"/>
                </a:lnTo>
                <a:close/>
                <a:moveTo>
                  <a:pt x="49" y="154"/>
                </a:moveTo>
                <a:cubicBezTo>
                  <a:pt x="65" y="154"/>
                  <a:pt x="65" y="154"/>
                  <a:pt x="65" y="154"/>
                </a:cubicBezTo>
                <a:cubicBezTo>
                  <a:pt x="65" y="138"/>
                  <a:pt x="65" y="138"/>
                  <a:pt x="65" y="138"/>
                </a:cubicBezTo>
                <a:cubicBezTo>
                  <a:pt x="49" y="138"/>
                  <a:pt x="49" y="138"/>
                  <a:pt x="49" y="138"/>
                </a:cubicBezTo>
                <a:lnTo>
                  <a:pt x="49" y="154"/>
                </a:lnTo>
                <a:close/>
                <a:moveTo>
                  <a:pt x="73" y="81"/>
                </a:moveTo>
                <a:cubicBezTo>
                  <a:pt x="90" y="81"/>
                  <a:pt x="90" y="81"/>
                  <a:pt x="90" y="81"/>
                </a:cubicBezTo>
                <a:cubicBezTo>
                  <a:pt x="90" y="65"/>
                  <a:pt x="90" y="65"/>
                  <a:pt x="90" y="65"/>
                </a:cubicBezTo>
                <a:cubicBezTo>
                  <a:pt x="73" y="65"/>
                  <a:pt x="73" y="65"/>
                  <a:pt x="73" y="65"/>
                </a:cubicBezTo>
                <a:lnTo>
                  <a:pt x="73" y="81"/>
                </a:lnTo>
                <a:close/>
                <a:moveTo>
                  <a:pt x="73" y="105"/>
                </a:moveTo>
                <a:cubicBezTo>
                  <a:pt x="90" y="105"/>
                  <a:pt x="90" y="105"/>
                  <a:pt x="90" y="105"/>
                </a:cubicBezTo>
                <a:cubicBezTo>
                  <a:pt x="90" y="89"/>
                  <a:pt x="90" y="89"/>
                  <a:pt x="90" y="89"/>
                </a:cubicBezTo>
                <a:cubicBezTo>
                  <a:pt x="73" y="89"/>
                  <a:pt x="73" y="89"/>
                  <a:pt x="73" y="89"/>
                </a:cubicBezTo>
                <a:lnTo>
                  <a:pt x="73" y="105"/>
                </a:lnTo>
                <a:close/>
                <a:moveTo>
                  <a:pt x="73" y="130"/>
                </a:moveTo>
                <a:cubicBezTo>
                  <a:pt x="90" y="130"/>
                  <a:pt x="90" y="130"/>
                  <a:pt x="90" y="130"/>
                </a:cubicBezTo>
                <a:cubicBezTo>
                  <a:pt x="90" y="114"/>
                  <a:pt x="90" y="114"/>
                  <a:pt x="90" y="114"/>
                </a:cubicBezTo>
                <a:cubicBezTo>
                  <a:pt x="73" y="114"/>
                  <a:pt x="73" y="114"/>
                  <a:pt x="73" y="114"/>
                </a:cubicBezTo>
                <a:lnTo>
                  <a:pt x="73" y="130"/>
                </a:lnTo>
                <a:close/>
                <a:moveTo>
                  <a:pt x="73" y="154"/>
                </a:moveTo>
                <a:cubicBezTo>
                  <a:pt x="90" y="154"/>
                  <a:pt x="90" y="154"/>
                  <a:pt x="90" y="154"/>
                </a:cubicBezTo>
                <a:cubicBezTo>
                  <a:pt x="90" y="138"/>
                  <a:pt x="90" y="138"/>
                  <a:pt x="90" y="138"/>
                </a:cubicBezTo>
                <a:cubicBezTo>
                  <a:pt x="73" y="138"/>
                  <a:pt x="73" y="138"/>
                  <a:pt x="73" y="138"/>
                </a:cubicBezTo>
                <a:lnTo>
                  <a:pt x="73" y="154"/>
                </a:lnTo>
                <a:close/>
                <a:moveTo>
                  <a:pt x="98" y="81"/>
                </a:moveTo>
                <a:cubicBezTo>
                  <a:pt x="114" y="81"/>
                  <a:pt x="114" y="81"/>
                  <a:pt x="114" y="81"/>
                </a:cubicBezTo>
                <a:cubicBezTo>
                  <a:pt x="114" y="65"/>
                  <a:pt x="114" y="65"/>
                  <a:pt x="114" y="65"/>
                </a:cubicBezTo>
                <a:cubicBezTo>
                  <a:pt x="98" y="65"/>
                  <a:pt x="98" y="65"/>
                  <a:pt x="98" y="65"/>
                </a:cubicBezTo>
                <a:lnTo>
                  <a:pt x="98" y="81"/>
                </a:lnTo>
                <a:close/>
                <a:moveTo>
                  <a:pt x="98" y="105"/>
                </a:moveTo>
                <a:cubicBezTo>
                  <a:pt x="114" y="105"/>
                  <a:pt x="114" y="105"/>
                  <a:pt x="114" y="105"/>
                </a:cubicBezTo>
                <a:cubicBezTo>
                  <a:pt x="114" y="89"/>
                  <a:pt x="114" y="89"/>
                  <a:pt x="114" y="89"/>
                </a:cubicBezTo>
                <a:cubicBezTo>
                  <a:pt x="98" y="89"/>
                  <a:pt x="98" y="89"/>
                  <a:pt x="98" y="89"/>
                </a:cubicBezTo>
                <a:lnTo>
                  <a:pt x="98" y="105"/>
                </a:lnTo>
                <a:close/>
                <a:moveTo>
                  <a:pt x="98" y="154"/>
                </a:moveTo>
                <a:cubicBezTo>
                  <a:pt x="114" y="154"/>
                  <a:pt x="114" y="154"/>
                  <a:pt x="114" y="154"/>
                </a:cubicBezTo>
                <a:cubicBezTo>
                  <a:pt x="114" y="114"/>
                  <a:pt x="114" y="114"/>
                  <a:pt x="114" y="114"/>
                </a:cubicBezTo>
                <a:cubicBezTo>
                  <a:pt x="98" y="114"/>
                  <a:pt x="98" y="114"/>
                  <a:pt x="98" y="114"/>
                </a:cubicBezTo>
                <a:lnTo>
                  <a:pt x="98" y="15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CA" sz="1837"/>
          </a:p>
        </p:txBody>
      </p:sp>
      <p:sp>
        <p:nvSpPr>
          <p:cNvPr id="52" name="Freeform 16">
            <a:extLst>
              <a:ext uri="{FF2B5EF4-FFF2-40B4-BE49-F238E27FC236}">
                <a16:creationId xmlns:a16="http://schemas.microsoft.com/office/drawing/2014/main" id="{95D38EAB-D6F8-495B-A48A-FAAD00CE3B03}"/>
              </a:ext>
            </a:extLst>
          </p:cNvPr>
          <p:cNvSpPr>
            <a:spLocks noEditPoints="1"/>
          </p:cNvSpPr>
          <p:nvPr/>
        </p:nvSpPr>
        <p:spPr bwMode="auto">
          <a:xfrm>
            <a:off x="5673081" y="2471393"/>
            <a:ext cx="335844" cy="335844"/>
          </a:xfrm>
          <a:custGeom>
            <a:avLst/>
            <a:gdLst>
              <a:gd name="T0" fmla="*/ 302 w 603"/>
              <a:gd name="T1" fmla="*/ 604 h 604"/>
              <a:gd name="T2" fmla="*/ 376 w 603"/>
              <a:gd name="T3" fmla="*/ 576 h 604"/>
              <a:gd name="T4" fmla="*/ 401 w 603"/>
              <a:gd name="T5" fmla="*/ 572 h 604"/>
              <a:gd name="T6" fmla="*/ 407 w 603"/>
              <a:gd name="T7" fmla="*/ 569 h 604"/>
              <a:gd name="T8" fmla="*/ 350 w 603"/>
              <a:gd name="T9" fmla="*/ 462 h 604"/>
              <a:gd name="T10" fmla="*/ 493 w 603"/>
              <a:gd name="T11" fmla="*/ 512 h 604"/>
              <a:gd name="T12" fmla="*/ 509 w 603"/>
              <a:gd name="T13" fmla="*/ 501 h 604"/>
              <a:gd name="T14" fmla="*/ 494 w 603"/>
              <a:gd name="T15" fmla="*/ 268 h 604"/>
              <a:gd name="T16" fmla="*/ 574 w 603"/>
              <a:gd name="T17" fmla="*/ 390 h 604"/>
              <a:gd name="T18" fmla="*/ 512 w 603"/>
              <a:gd name="T19" fmla="*/ 231 h 604"/>
              <a:gd name="T20" fmla="*/ 585 w 603"/>
              <a:gd name="T21" fmla="*/ 270 h 604"/>
              <a:gd name="T22" fmla="*/ 531 w 603"/>
              <a:gd name="T23" fmla="*/ 212 h 604"/>
              <a:gd name="T24" fmla="*/ 546 w 603"/>
              <a:gd name="T25" fmla="*/ 157 h 604"/>
              <a:gd name="T26" fmla="*/ 512 w 603"/>
              <a:gd name="T27" fmla="*/ 193 h 604"/>
              <a:gd name="T28" fmla="*/ 438 w 603"/>
              <a:gd name="T29" fmla="*/ 154 h 604"/>
              <a:gd name="T30" fmla="*/ 485 w 603"/>
              <a:gd name="T31" fmla="*/ 85 h 604"/>
              <a:gd name="T32" fmla="*/ 411 w 603"/>
              <a:gd name="T33" fmla="*/ 107 h 604"/>
              <a:gd name="T34" fmla="*/ 305 w 603"/>
              <a:gd name="T35" fmla="*/ 20 h 604"/>
              <a:gd name="T36" fmla="*/ 263 w 603"/>
              <a:gd name="T37" fmla="*/ 21 h 604"/>
              <a:gd name="T38" fmla="*/ 188 w 603"/>
              <a:gd name="T39" fmla="*/ 77 h 604"/>
              <a:gd name="T40" fmla="*/ 168 w 603"/>
              <a:gd name="T41" fmla="*/ 50 h 604"/>
              <a:gd name="T42" fmla="*/ 118 w 603"/>
              <a:gd name="T43" fmla="*/ 83 h 604"/>
              <a:gd name="T44" fmla="*/ 163 w 603"/>
              <a:gd name="T45" fmla="*/ 99 h 604"/>
              <a:gd name="T46" fmla="*/ 75 w 603"/>
              <a:gd name="T47" fmla="*/ 211 h 604"/>
              <a:gd name="T48" fmla="*/ 68 w 603"/>
              <a:gd name="T49" fmla="*/ 150 h 604"/>
              <a:gd name="T50" fmla="*/ 50 w 603"/>
              <a:gd name="T51" fmla="*/ 165 h 604"/>
              <a:gd name="T52" fmla="*/ 35 w 603"/>
              <a:gd name="T53" fmla="*/ 196 h 604"/>
              <a:gd name="T54" fmla="*/ 38 w 603"/>
              <a:gd name="T55" fmla="*/ 305 h 604"/>
              <a:gd name="T56" fmla="*/ 27 w 603"/>
              <a:gd name="T57" fmla="*/ 387 h 604"/>
              <a:gd name="T58" fmla="*/ 53 w 603"/>
              <a:gd name="T59" fmla="*/ 405 h 604"/>
              <a:gd name="T60" fmla="*/ 46 w 603"/>
              <a:gd name="T61" fmla="*/ 435 h 604"/>
              <a:gd name="T62" fmla="*/ 91 w 603"/>
              <a:gd name="T63" fmla="*/ 499 h 604"/>
              <a:gd name="T64" fmla="*/ 107 w 603"/>
              <a:gd name="T65" fmla="*/ 505 h 604"/>
              <a:gd name="T66" fmla="*/ 86 w 603"/>
              <a:gd name="T67" fmla="*/ 393 h 604"/>
              <a:gd name="T68" fmla="*/ 290 w 603"/>
              <a:gd name="T69" fmla="*/ 402 h 604"/>
              <a:gd name="T70" fmla="*/ 244 w 603"/>
              <a:gd name="T71" fmla="*/ 571 h 604"/>
              <a:gd name="T72" fmla="*/ 336 w 603"/>
              <a:gd name="T73" fmla="*/ 450 h 604"/>
              <a:gd name="T74" fmla="*/ 336 w 603"/>
              <a:gd name="T75" fmla="*/ 450 h 604"/>
              <a:gd name="T76" fmla="*/ 260 w 603"/>
              <a:gd name="T77" fmla="*/ 236 h 604"/>
              <a:gd name="T78" fmla="*/ 420 w 603"/>
              <a:gd name="T79" fmla="*/ 172 h 604"/>
              <a:gd name="T80" fmla="*/ 477 w 603"/>
              <a:gd name="T81" fmla="*/ 255 h 604"/>
              <a:gd name="T82" fmla="*/ 71 w 603"/>
              <a:gd name="T83" fmla="*/ 378 h 604"/>
              <a:gd name="T84" fmla="*/ 79 w 603"/>
              <a:gd name="T85" fmla="*/ 257 h 604"/>
              <a:gd name="T86" fmla="*/ 75 w 603"/>
              <a:gd name="T87" fmla="*/ 380 h 604"/>
              <a:gd name="T88" fmla="*/ 221 w 603"/>
              <a:gd name="T89" fmla="*/ 267 h 604"/>
              <a:gd name="T90" fmla="*/ 97 w 603"/>
              <a:gd name="T91" fmla="*/ 218 h 604"/>
              <a:gd name="T92" fmla="*/ 175 w 603"/>
              <a:gd name="T93" fmla="*/ 280 h 604"/>
              <a:gd name="T94" fmla="*/ 57 w 603"/>
              <a:gd name="T95" fmla="*/ 217 h 604"/>
              <a:gd name="T96" fmla="*/ 492 w 603"/>
              <a:gd name="T97" fmla="*/ 230 h 604"/>
              <a:gd name="T98" fmla="*/ 499 w 603"/>
              <a:gd name="T99" fmla="*/ 218 h 604"/>
              <a:gd name="T100" fmla="*/ 201 w 603"/>
              <a:gd name="T101" fmla="*/ 122 h 604"/>
              <a:gd name="T102" fmla="*/ 409 w 603"/>
              <a:gd name="T103" fmla="*/ 148 h 604"/>
              <a:gd name="T104" fmla="*/ 409 w 603"/>
              <a:gd name="T105" fmla="*/ 148 h 604"/>
              <a:gd name="T106" fmla="*/ 281 w 603"/>
              <a:gd name="T107" fmla="*/ 44 h 604"/>
              <a:gd name="T108" fmla="*/ 383 w 603"/>
              <a:gd name="T109" fmla="*/ 125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3" h="604">
                <a:moveTo>
                  <a:pt x="302" y="604"/>
                </a:moveTo>
                <a:cubicBezTo>
                  <a:pt x="135" y="604"/>
                  <a:pt x="0" y="469"/>
                  <a:pt x="0" y="302"/>
                </a:cubicBezTo>
                <a:cubicBezTo>
                  <a:pt x="0" y="136"/>
                  <a:pt x="135" y="0"/>
                  <a:pt x="302" y="0"/>
                </a:cubicBezTo>
                <a:cubicBezTo>
                  <a:pt x="468" y="0"/>
                  <a:pt x="603" y="136"/>
                  <a:pt x="603" y="302"/>
                </a:cubicBezTo>
                <a:cubicBezTo>
                  <a:pt x="603" y="469"/>
                  <a:pt x="468" y="604"/>
                  <a:pt x="302" y="604"/>
                </a:cubicBezTo>
                <a:close/>
                <a:moveTo>
                  <a:pt x="220" y="571"/>
                </a:moveTo>
                <a:cubicBezTo>
                  <a:pt x="219" y="571"/>
                  <a:pt x="218" y="573"/>
                  <a:pt x="218" y="574"/>
                </a:cubicBezTo>
                <a:cubicBezTo>
                  <a:pt x="218" y="581"/>
                  <a:pt x="228" y="584"/>
                  <a:pt x="250" y="585"/>
                </a:cubicBezTo>
                <a:cubicBezTo>
                  <a:pt x="257" y="586"/>
                  <a:pt x="265" y="586"/>
                  <a:pt x="273" y="586"/>
                </a:cubicBezTo>
                <a:cubicBezTo>
                  <a:pt x="305" y="586"/>
                  <a:pt x="340" y="583"/>
                  <a:pt x="376" y="576"/>
                </a:cubicBezTo>
                <a:cubicBezTo>
                  <a:pt x="376" y="576"/>
                  <a:pt x="377" y="577"/>
                  <a:pt x="377" y="577"/>
                </a:cubicBezTo>
                <a:cubicBezTo>
                  <a:pt x="379" y="579"/>
                  <a:pt x="379" y="579"/>
                  <a:pt x="379" y="579"/>
                </a:cubicBezTo>
                <a:cubicBezTo>
                  <a:pt x="381" y="578"/>
                  <a:pt x="381" y="578"/>
                  <a:pt x="381" y="578"/>
                </a:cubicBezTo>
                <a:cubicBezTo>
                  <a:pt x="386" y="577"/>
                  <a:pt x="391" y="575"/>
                  <a:pt x="396" y="574"/>
                </a:cubicBezTo>
                <a:cubicBezTo>
                  <a:pt x="398" y="573"/>
                  <a:pt x="399" y="573"/>
                  <a:pt x="401" y="572"/>
                </a:cubicBezTo>
                <a:cubicBezTo>
                  <a:pt x="403" y="571"/>
                  <a:pt x="403" y="571"/>
                  <a:pt x="403" y="571"/>
                </a:cubicBezTo>
                <a:cubicBezTo>
                  <a:pt x="404" y="571"/>
                  <a:pt x="404" y="571"/>
                  <a:pt x="404" y="571"/>
                </a:cubicBezTo>
                <a:cubicBezTo>
                  <a:pt x="406" y="570"/>
                  <a:pt x="406" y="570"/>
                  <a:pt x="406" y="570"/>
                </a:cubicBezTo>
                <a:cubicBezTo>
                  <a:pt x="406" y="569"/>
                  <a:pt x="406" y="569"/>
                  <a:pt x="406" y="569"/>
                </a:cubicBezTo>
                <a:cubicBezTo>
                  <a:pt x="407" y="569"/>
                  <a:pt x="407" y="569"/>
                  <a:pt x="407" y="569"/>
                </a:cubicBezTo>
                <a:cubicBezTo>
                  <a:pt x="406" y="567"/>
                  <a:pt x="406" y="567"/>
                  <a:pt x="406" y="567"/>
                </a:cubicBezTo>
                <a:cubicBezTo>
                  <a:pt x="406" y="566"/>
                  <a:pt x="406" y="566"/>
                  <a:pt x="406" y="566"/>
                </a:cubicBezTo>
                <a:cubicBezTo>
                  <a:pt x="405" y="563"/>
                  <a:pt x="398" y="558"/>
                  <a:pt x="392" y="558"/>
                </a:cubicBezTo>
                <a:cubicBezTo>
                  <a:pt x="384" y="546"/>
                  <a:pt x="370" y="523"/>
                  <a:pt x="349" y="481"/>
                </a:cubicBezTo>
                <a:cubicBezTo>
                  <a:pt x="353" y="475"/>
                  <a:pt x="353" y="468"/>
                  <a:pt x="350" y="462"/>
                </a:cubicBezTo>
                <a:cubicBezTo>
                  <a:pt x="354" y="457"/>
                  <a:pt x="354" y="457"/>
                  <a:pt x="354" y="457"/>
                </a:cubicBezTo>
                <a:cubicBezTo>
                  <a:pt x="357" y="459"/>
                  <a:pt x="361" y="460"/>
                  <a:pt x="365" y="460"/>
                </a:cubicBezTo>
                <a:cubicBezTo>
                  <a:pt x="369" y="460"/>
                  <a:pt x="374" y="458"/>
                  <a:pt x="377" y="456"/>
                </a:cubicBezTo>
                <a:cubicBezTo>
                  <a:pt x="377" y="456"/>
                  <a:pt x="377" y="456"/>
                  <a:pt x="378" y="456"/>
                </a:cubicBezTo>
                <a:cubicBezTo>
                  <a:pt x="432" y="486"/>
                  <a:pt x="471" y="503"/>
                  <a:pt x="493" y="512"/>
                </a:cubicBezTo>
                <a:cubicBezTo>
                  <a:pt x="494" y="512"/>
                  <a:pt x="494" y="512"/>
                  <a:pt x="494" y="512"/>
                </a:cubicBezTo>
                <a:cubicBezTo>
                  <a:pt x="496" y="513"/>
                  <a:pt x="496" y="513"/>
                  <a:pt x="496" y="513"/>
                </a:cubicBezTo>
                <a:cubicBezTo>
                  <a:pt x="497" y="512"/>
                  <a:pt x="497" y="512"/>
                  <a:pt x="497" y="512"/>
                </a:cubicBezTo>
                <a:cubicBezTo>
                  <a:pt x="500" y="510"/>
                  <a:pt x="502" y="507"/>
                  <a:pt x="504" y="505"/>
                </a:cubicBezTo>
                <a:cubicBezTo>
                  <a:pt x="509" y="501"/>
                  <a:pt x="509" y="501"/>
                  <a:pt x="509" y="501"/>
                </a:cubicBezTo>
                <a:cubicBezTo>
                  <a:pt x="503" y="498"/>
                  <a:pt x="503" y="498"/>
                  <a:pt x="503" y="498"/>
                </a:cubicBezTo>
                <a:cubicBezTo>
                  <a:pt x="480" y="489"/>
                  <a:pt x="441" y="471"/>
                  <a:pt x="386" y="439"/>
                </a:cubicBezTo>
                <a:cubicBezTo>
                  <a:pt x="386" y="433"/>
                  <a:pt x="385" y="428"/>
                  <a:pt x="382" y="424"/>
                </a:cubicBezTo>
                <a:cubicBezTo>
                  <a:pt x="421" y="375"/>
                  <a:pt x="462" y="317"/>
                  <a:pt x="491" y="268"/>
                </a:cubicBezTo>
                <a:cubicBezTo>
                  <a:pt x="492" y="268"/>
                  <a:pt x="493" y="268"/>
                  <a:pt x="494" y="268"/>
                </a:cubicBezTo>
                <a:cubicBezTo>
                  <a:pt x="522" y="315"/>
                  <a:pt x="546" y="363"/>
                  <a:pt x="561" y="404"/>
                </a:cubicBezTo>
                <a:cubicBezTo>
                  <a:pt x="565" y="414"/>
                  <a:pt x="565" y="414"/>
                  <a:pt x="565" y="414"/>
                </a:cubicBezTo>
                <a:cubicBezTo>
                  <a:pt x="569" y="404"/>
                  <a:pt x="569" y="404"/>
                  <a:pt x="569" y="404"/>
                </a:cubicBezTo>
                <a:cubicBezTo>
                  <a:pt x="570" y="400"/>
                  <a:pt x="572" y="396"/>
                  <a:pt x="573" y="392"/>
                </a:cubicBezTo>
                <a:cubicBezTo>
                  <a:pt x="574" y="390"/>
                  <a:pt x="574" y="390"/>
                  <a:pt x="574" y="390"/>
                </a:cubicBezTo>
                <a:cubicBezTo>
                  <a:pt x="573" y="389"/>
                  <a:pt x="573" y="389"/>
                  <a:pt x="573" y="389"/>
                </a:cubicBezTo>
                <a:cubicBezTo>
                  <a:pt x="562" y="361"/>
                  <a:pt x="543" y="316"/>
                  <a:pt x="509" y="259"/>
                </a:cubicBezTo>
                <a:cubicBezTo>
                  <a:pt x="511" y="254"/>
                  <a:pt x="511" y="248"/>
                  <a:pt x="508" y="242"/>
                </a:cubicBezTo>
                <a:cubicBezTo>
                  <a:pt x="508" y="242"/>
                  <a:pt x="507" y="241"/>
                  <a:pt x="507" y="241"/>
                </a:cubicBezTo>
                <a:cubicBezTo>
                  <a:pt x="509" y="237"/>
                  <a:pt x="511" y="234"/>
                  <a:pt x="512" y="231"/>
                </a:cubicBezTo>
                <a:cubicBezTo>
                  <a:pt x="514" y="231"/>
                  <a:pt x="515" y="231"/>
                  <a:pt x="516" y="231"/>
                </a:cubicBezTo>
                <a:cubicBezTo>
                  <a:pt x="518" y="231"/>
                  <a:pt x="520" y="231"/>
                  <a:pt x="522" y="230"/>
                </a:cubicBezTo>
                <a:cubicBezTo>
                  <a:pt x="523" y="230"/>
                  <a:pt x="524" y="229"/>
                  <a:pt x="525" y="228"/>
                </a:cubicBezTo>
                <a:cubicBezTo>
                  <a:pt x="544" y="240"/>
                  <a:pt x="561" y="252"/>
                  <a:pt x="577" y="264"/>
                </a:cubicBezTo>
                <a:cubicBezTo>
                  <a:pt x="585" y="270"/>
                  <a:pt x="585" y="270"/>
                  <a:pt x="585" y="270"/>
                </a:cubicBezTo>
                <a:cubicBezTo>
                  <a:pt x="584" y="260"/>
                  <a:pt x="584" y="260"/>
                  <a:pt x="584" y="260"/>
                </a:cubicBezTo>
                <a:cubicBezTo>
                  <a:pt x="583" y="256"/>
                  <a:pt x="582" y="253"/>
                  <a:pt x="582" y="249"/>
                </a:cubicBezTo>
                <a:cubicBezTo>
                  <a:pt x="581" y="248"/>
                  <a:pt x="581" y="248"/>
                  <a:pt x="581" y="248"/>
                </a:cubicBezTo>
                <a:cubicBezTo>
                  <a:pt x="580" y="247"/>
                  <a:pt x="580" y="247"/>
                  <a:pt x="580" y="247"/>
                </a:cubicBezTo>
                <a:cubicBezTo>
                  <a:pt x="565" y="235"/>
                  <a:pt x="549" y="223"/>
                  <a:pt x="531" y="212"/>
                </a:cubicBezTo>
                <a:cubicBezTo>
                  <a:pt x="531" y="210"/>
                  <a:pt x="530" y="207"/>
                  <a:pt x="529" y="205"/>
                </a:cubicBezTo>
                <a:cubicBezTo>
                  <a:pt x="529" y="204"/>
                  <a:pt x="528" y="203"/>
                  <a:pt x="527" y="202"/>
                </a:cubicBezTo>
                <a:cubicBezTo>
                  <a:pt x="535" y="187"/>
                  <a:pt x="541" y="173"/>
                  <a:pt x="547" y="160"/>
                </a:cubicBezTo>
                <a:cubicBezTo>
                  <a:pt x="547" y="158"/>
                  <a:pt x="547" y="158"/>
                  <a:pt x="547" y="158"/>
                </a:cubicBezTo>
                <a:cubicBezTo>
                  <a:pt x="546" y="157"/>
                  <a:pt x="546" y="157"/>
                  <a:pt x="546" y="157"/>
                </a:cubicBezTo>
                <a:cubicBezTo>
                  <a:pt x="545" y="154"/>
                  <a:pt x="543" y="151"/>
                  <a:pt x="541" y="149"/>
                </a:cubicBezTo>
                <a:cubicBezTo>
                  <a:pt x="537" y="141"/>
                  <a:pt x="537" y="141"/>
                  <a:pt x="537" y="141"/>
                </a:cubicBezTo>
                <a:cubicBezTo>
                  <a:pt x="534" y="149"/>
                  <a:pt x="534" y="149"/>
                  <a:pt x="534" y="149"/>
                </a:cubicBezTo>
                <a:cubicBezTo>
                  <a:pt x="528" y="162"/>
                  <a:pt x="520" y="177"/>
                  <a:pt x="512" y="193"/>
                </a:cubicBezTo>
                <a:cubicBezTo>
                  <a:pt x="512" y="193"/>
                  <a:pt x="512" y="193"/>
                  <a:pt x="512" y="193"/>
                </a:cubicBezTo>
                <a:cubicBezTo>
                  <a:pt x="510" y="193"/>
                  <a:pt x="508" y="193"/>
                  <a:pt x="506" y="194"/>
                </a:cubicBezTo>
                <a:cubicBezTo>
                  <a:pt x="505" y="194"/>
                  <a:pt x="504" y="195"/>
                  <a:pt x="504" y="195"/>
                </a:cubicBezTo>
                <a:cubicBezTo>
                  <a:pt x="489" y="187"/>
                  <a:pt x="474" y="178"/>
                  <a:pt x="458" y="171"/>
                </a:cubicBezTo>
                <a:cubicBezTo>
                  <a:pt x="458" y="167"/>
                  <a:pt x="456" y="163"/>
                  <a:pt x="453" y="160"/>
                </a:cubicBezTo>
                <a:cubicBezTo>
                  <a:pt x="449" y="156"/>
                  <a:pt x="444" y="154"/>
                  <a:pt x="438" y="154"/>
                </a:cubicBezTo>
                <a:cubicBezTo>
                  <a:pt x="438" y="154"/>
                  <a:pt x="437" y="154"/>
                  <a:pt x="437" y="154"/>
                </a:cubicBezTo>
                <a:cubicBezTo>
                  <a:pt x="432" y="147"/>
                  <a:pt x="426" y="141"/>
                  <a:pt x="421" y="135"/>
                </a:cubicBezTo>
                <a:cubicBezTo>
                  <a:pt x="424" y="131"/>
                  <a:pt x="424" y="126"/>
                  <a:pt x="423" y="121"/>
                </a:cubicBezTo>
                <a:cubicBezTo>
                  <a:pt x="444" y="108"/>
                  <a:pt x="463" y="97"/>
                  <a:pt x="480" y="88"/>
                </a:cubicBezTo>
                <a:cubicBezTo>
                  <a:pt x="485" y="85"/>
                  <a:pt x="485" y="85"/>
                  <a:pt x="485" y="85"/>
                </a:cubicBezTo>
                <a:cubicBezTo>
                  <a:pt x="481" y="81"/>
                  <a:pt x="481" y="81"/>
                  <a:pt x="481" y="81"/>
                </a:cubicBezTo>
                <a:cubicBezTo>
                  <a:pt x="478" y="79"/>
                  <a:pt x="475" y="77"/>
                  <a:pt x="473" y="75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68" y="75"/>
                  <a:pt x="468" y="75"/>
                  <a:pt x="468" y="75"/>
                </a:cubicBezTo>
                <a:cubicBezTo>
                  <a:pt x="451" y="84"/>
                  <a:pt x="432" y="94"/>
                  <a:pt x="411" y="107"/>
                </a:cubicBezTo>
                <a:cubicBezTo>
                  <a:pt x="409" y="106"/>
                  <a:pt x="406" y="105"/>
                  <a:pt x="403" y="105"/>
                </a:cubicBezTo>
                <a:cubicBezTo>
                  <a:pt x="401" y="105"/>
                  <a:pt x="399" y="106"/>
                  <a:pt x="397" y="106"/>
                </a:cubicBezTo>
                <a:cubicBezTo>
                  <a:pt x="365" y="73"/>
                  <a:pt x="333" y="45"/>
                  <a:pt x="306" y="29"/>
                </a:cubicBezTo>
                <a:cubicBezTo>
                  <a:pt x="307" y="27"/>
                  <a:pt x="307" y="24"/>
                  <a:pt x="306" y="22"/>
                </a:cubicBezTo>
                <a:cubicBezTo>
                  <a:pt x="306" y="21"/>
                  <a:pt x="306" y="21"/>
                  <a:pt x="305" y="20"/>
                </a:cubicBezTo>
                <a:cubicBezTo>
                  <a:pt x="304" y="17"/>
                  <a:pt x="304" y="17"/>
                  <a:pt x="304" y="17"/>
                </a:cubicBezTo>
                <a:cubicBezTo>
                  <a:pt x="301" y="17"/>
                  <a:pt x="301" y="17"/>
                  <a:pt x="301" y="17"/>
                </a:cubicBezTo>
                <a:cubicBezTo>
                  <a:pt x="289" y="17"/>
                  <a:pt x="278" y="18"/>
                  <a:pt x="266" y="19"/>
                </a:cubicBezTo>
                <a:cubicBezTo>
                  <a:pt x="264" y="20"/>
                  <a:pt x="264" y="20"/>
                  <a:pt x="264" y="20"/>
                </a:cubicBezTo>
                <a:cubicBezTo>
                  <a:pt x="263" y="21"/>
                  <a:pt x="263" y="21"/>
                  <a:pt x="263" y="21"/>
                </a:cubicBezTo>
                <a:cubicBezTo>
                  <a:pt x="261" y="25"/>
                  <a:pt x="260" y="28"/>
                  <a:pt x="261" y="32"/>
                </a:cubicBezTo>
                <a:cubicBezTo>
                  <a:pt x="261" y="32"/>
                  <a:pt x="261" y="32"/>
                  <a:pt x="261" y="33"/>
                </a:cubicBezTo>
                <a:cubicBezTo>
                  <a:pt x="240" y="47"/>
                  <a:pt x="220" y="63"/>
                  <a:pt x="201" y="79"/>
                </a:cubicBezTo>
                <a:cubicBezTo>
                  <a:pt x="198" y="78"/>
                  <a:pt x="194" y="77"/>
                  <a:pt x="190" y="77"/>
                </a:cubicBezTo>
                <a:cubicBezTo>
                  <a:pt x="189" y="77"/>
                  <a:pt x="189" y="77"/>
                  <a:pt x="188" y="77"/>
                </a:cubicBezTo>
                <a:cubicBezTo>
                  <a:pt x="185" y="65"/>
                  <a:pt x="183" y="55"/>
                  <a:pt x="183" y="49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77" y="46"/>
                  <a:pt x="177" y="46"/>
                  <a:pt x="177" y="46"/>
                </a:cubicBezTo>
                <a:cubicBezTo>
                  <a:pt x="175" y="46"/>
                  <a:pt x="173" y="48"/>
                  <a:pt x="171" y="49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68" y="60"/>
                  <a:pt x="169" y="70"/>
                  <a:pt x="172" y="84"/>
                </a:cubicBezTo>
                <a:cubicBezTo>
                  <a:pt x="171" y="84"/>
                  <a:pt x="171" y="85"/>
                  <a:pt x="171" y="85"/>
                </a:cubicBezTo>
                <a:cubicBezTo>
                  <a:pt x="154" y="83"/>
                  <a:pt x="138" y="83"/>
                  <a:pt x="123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16" y="85"/>
                  <a:pt x="114" y="87"/>
                  <a:pt x="112" y="88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29" y="96"/>
                  <a:pt x="146" y="97"/>
                  <a:pt x="163" y="99"/>
                </a:cubicBezTo>
                <a:cubicBezTo>
                  <a:pt x="162" y="104"/>
                  <a:pt x="163" y="108"/>
                  <a:pt x="165" y="113"/>
                </a:cubicBezTo>
                <a:cubicBezTo>
                  <a:pt x="134" y="143"/>
                  <a:pt x="106" y="177"/>
                  <a:pt x="85" y="210"/>
                </a:cubicBezTo>
                <a:cubicBezTo>
                  <a:pt x="84" y="210"/>
                  <a:pt x="84" y="210"/>
                  <a:pt x="83" y="209"/>
                </a:cubicBezTo>
                <a:cubicBezTo>
                  <a:pt x="82" y="209"/>
                  <a:pt x="82" y="209"/>
                  <a:pt x="82" y="209"/>
                </a:cubicBezTo>
                <a:cubicBezTo>
                  <a:pt x="79" y="209"/>
                  <a:pt x="77" y="210"/>
                  <a:pt x="75" y="211"/>
                </a:cubicBezTo>
                <a:cubicBezTo>
                  <a:pt x="71" y="207"/>
                  <a:pt x="68" y="204"/>
                  <a:pt x="64" y="200"/>
                </a:cubicBezTo>
                <a:cubicBezTo>
                  <a:pt x="65" y="195"/>
                  <a:pt x="63" y="191"/>
                  <a:pt x="60" y="189"/>
                </a:cubicBezTo>
                <a:cubicBezTo>
                  <a:pt x="60" y="189"/>
                  <a:pt x="60" y="189"/>
                  <a:pt x="60" y="189"/>
                </a:cubicBezTo>
                <a:cubicBezTo>
                  <a:pt x="62" y="176"/>
                  <a:pt x="64" y="163"/>
                  <a:pt x="68" y="152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61" y="147"/>
                  <a:pt x="61" y="147"/>
                  <a:pt x="61" y="147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57" y="154"/>
                  <a:pt x="54" y="159"/>
                  <a:pt x="51" y="164"/>
                </a:cubicBezTo>
                <a:cubicBezTo>
                  <a:pt x="50" y="164"/>
                  <a:pt x="50" y="164"/>
                  <a:pt x="50" y="164"/>
                </a:cubicBezTo>
                <a:cubicBezTo>
                  <a:pt x="50" y="165"/>
                  <a:pt x="50" y="165"/>
                  <a:pt x="50" y="165"/>
                </a:cubicBezTo>
                <a:cubicBezTo>
                  <a:pt x="49" y="171"/>
                  <a:pt x="48" y="177"/>
                  <a:pt x="47" y="183"/>
                </a:cubicBezTo>
                <a:cubicBezTo>
                  <a:pt x="43" y="179"/>
                  <a:pt x="43" y="179"/>
                  <a:pt x="43" y="179"/>
                </a:cubicBezTo>
                <a:cubicBezTo>
                  <a:pt x="40" y="186"/>
                  <a:pt x="40" y="186"/>
                  <a:pt x="40" y="186"/>
                </a:cubicBezTo>
                <a:cubicBezTo>
                  <a:pt x="39" y="188"/>
                  <a:pt x="37" y="191"/>
                  <a:pt x="36" y="193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41" y="205"/>
                  <a:pt x="42" y="208"/>
                  <a:pt x="43" y="210"/>
                </a:cubicBezTo>
                <a:cubicBezTo>
                  <a:pt x="42" y="229"/>
                  <a:pt x="41" y="251"/>
                  <a:pt x="43" y="273"/>
                </a:cubicBezTo>
                <a:cubicBezTo>
                  <a:pt x="38" y="276"/>
                  <a:pt x="35" y="283"/>
                  <a:pt x="34" y="290"/>
                </a:cubicBezTo>
                <a:cubicBezTo>
                  <a:pt x="34" y="295"/>
                  <a:pt x="35" y="301"/>
                  <a:pt x="38" y="305"/>
                </a:cubicBezTo>
                <a:cubicBezTo>
                  <a:pt x="30" y="328"/>
                  <a:pt x="25" y="351"/>
                  <a:pt x="23" y="373"/>
                </a:cubicBezTo>
                <a:cubicBezTo>
                  <a:pt x="23" y="373"/>
                  <a:pt x="23" y="373"/>
                  <a:pt x="23" y="373"/>
                </a:cubicBezTo>
                <a:cubicBezTo>
                  <a:pt x="23" y="374"/>
                  <a:pt x="23" y="374"/>
                  <a:pt x="23" y="374"/>
                </a:cubicBezTo>
                <a:cubicBezTo>
                  <a:pt x="24" y="378"/>
                  <a:pt x="25" y="381"/>
                  <a:pt x="26" y="385"/>
                </a:cubicBezTo>
                <a:cubicBezTo>
                  <a:pt x="27" y="387"/>
                  <a:pt x="27" y="387"/>
                  <a:pt x="27" y="387"/>
                </a:cubicBezTo>
                <a:cubicBezTo>
                  <a:pt x="34" y="386"/>
                  <a:pt x="34" y="386"/>
                  <a:pt x="34" y="386"/>
                </a:cubicBezTo>
                <a:cubicBezTo>
                  <a:pt x="34" y="384"/>
                  <a:pt x="34" y="384"/>
                  <a:pt x="34" y="384"/>
                </a:cubicBezTo>
                <a:cubicBezTo>
                  <a:pt x="36" y="364"/>
                  <a:pt x="40" y="343"/>
                  <a:pt x="47" y="321"/>
                </a:cubicBezTo>
                <a:cubicBezTo>
                  <a:pt x="50" y="341"/>
                  <a:pt x="53" y="361"/>
                  <a:pt x="58" y="382"/>
                </a:cubicBezTo>
                <a:cubicBezTo>
                  <a:pt x="52" y="387"/>
                  <a:pt x="51" y="396"/>
                  <a:pt x="53" y="405"/>
                </a:cubicBezTo>
                <a:cubicBezTo>
                  <a:pt x="53" y="405"/>
                  <a:pt x="54" y="406"/>
                  <a:pt x="54" y="406"/>
                </a:cubicBezTo>
                <a:cubicBezTo>
                  <a:pt x="49" y="413"/>
                  <a:pt x="46" y="419"/>
                  <a:pt x="43" y="424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43" y="428"/>
                  <a:pt x="43" y="428"/>
                  <a:pt x="43" y="428"/>
                </a:cubicBezTo>
                <a:cubicBezTo>
                  <a:pt x="44" y="430"/>
                  <a:pt x="45" y="433"/>
                  <a:pt x="46" y="435"/>
                </a:cubicBezTo>
                <a:cubicBezTo>
                  <a:pt x="50" y="442"/>
                  <a:pt x="50" y="442"/>
                  <a:pt x="50" y="442"/>
                </a:cubicBezTo>
                <a:cubicBezTo>
                  <a:pt x="54" y="435"/>
                  <a:pt x="54" y="435"/>
                  <a:pt x="54" y="435"/>
                </a:cubicBezTo>
                <a:cubicBezTo>
                  <a:pt x="56" y="430"/>
                  <a:pt x="60" y="425"/>
                  <a:pt x="65" y="419"/>
                </a:cubicBezTo>
                <a:cubicBezTo>
                  <a:pt x="65" y="419"/>
                  <a:pt x="66" y="420"/>
                  <a:pt x="67" y="420"/>
                </a:cubicBezTo>
                <a:cubicBezTo>
                  <a:pt x="74" y="447"/>
                  <a:pt x="82" y="474"/>
                  <a:pt x="91" y="499"/>
                </a:cubicBezTo>
                <a:cubicBezTo>
                  <a:pt x="92" y="499"/>
                  <a:pt x="92" y="499"/>
                  <a:pt x="92" y="499"/>
                </a:cubicBezTo>
                <a:cubicBezTo>
                  <a:pt x="92" y="500"/>
                  <a:pt x="92" y="500"/>
                  <a:pt x="92" y="500"/>
                </a:cubicBezTo>
                <a:cubicBezTo>
                  <a:pt x="95" y="503"/>
                  <a:pt x="97" y="505"/>
                  <a:pt x="99" y="508"/>
                </a:cubicBezTo>
                <a:cubicBezTo>
                  <a:pt x="101" y="509"/>
                  <a:pt x="101" y="509"/>
                  <a:pt x="101" y="509"/>
                </a:cubicBezTo>
                <a:cubicBezTo>
                  <a:pt x="107" y="505"/>
                  <a:pt x="107" y="505"/>
                  <a:pt x="107" y="505"/>
                </a:cubicBezTo>
                <a:cubicBezTo>
                  <a:pt x="106" y="503"/>
                  <a:pt x="106" y="503"/>
                  <a:pt x="106" y="503"/>
                </a:cubicBezTo>
                <a:cubicBezTo>
                  <a:pt x="96" y="476"/>
                  <a:pt x="88" y="448"/>
                  <a:pt x="80" y="418"/>
                </a:cubicBezTo>
                <a:cubicBezTo>
                  <a:pt x="83" y="417"/>
                  <a:pt x="85" y="414"/>
                  <a:pt x="87" y="410"/>
                </a:cubicBezTo>
                <a:cubicBezTo>
                  <a:pt x="88" y="405"/>
                  <a:pt x="88" y="400"/>
                  <a:pt x="87" y="394"/>
                </a:cubicBezTo>
                <a:cubicBezTo>
                  <a:pt x="86" y="394"/>
                  <a:pt x="86" y="393"/>
                  <a:pt x="86" y="393"/>
                </a:cubicBezTo>
                <a:cubicBezTo>
                  <a:pt x="104" y="372"/>
                  <a:pt x="128" y="348"/>
                  <a:pt x="156" y="324"/>
                </a:cubicBezTo>
                <a:cubicBezTo>
                  <a:pt x="159" y="326"/>
                  <a:pt x="164" y="327"/>
                  <a:pt x="168" y="327"/>
                </a:cubicBezTo>
                <a:cubicBezTo>
                  <a:pt x="170" y="327"/>
                  <a:pt x="172" y="327"/>
                  <a:pt x="173" y="327"/>
                </a:cubicBezTo>
                <a:cubicBezTo>
                  <a:pt x="176" y="326"/>
                  <a:pt x="178" y="325"/>
                  <a:pt x="180" y="324"/>
                </a:cubicBezTo>
                <a:cubicBezTo>
                  <a:pt x="215" y="351"/>
                  <a:pt x="253" y="378"/>
                  <a:pt x="290" y="402"/>
                </a:cubicBezTo>
                <a:cubicBezTo>
                  <a:pt x="298" y="421"/>
                  <a:pt x="307" y="440"/>
                  <a:pt x="316" y="457"/>
                </a:cubicBezTo>
                <a:cubicBezTo>
                  <a:pt x="312" y="462"/>
                  <a:pt x="311" y="469"/>
                  <a:pt x="313" y="476"/>
                </a:cubicBezTo>
                <a:cubicBezTo>
                  <a:pt x="281" y="512"/>
                  <a:pt x="251" y="543"/>
                  <a:pt x="220" y="571"/>
                </a:cubicBezTo>
                <a:close/>
                <a:moveTo>
                  <a:pt x="282" y="573"/>
                </a:moveTo>
                <a:cubicBezTo>
                  <a:pt x="264" y="573"/>
                  <a:pt x="251" y="572"/>
                  <a:pt x="244" y="571"/>
                </a:cubicBezTo>
                <a:cubicBezTo>
                  <a:pt x="271" y="547"/>
                  <a:pt x="298" y="520"/>
                  <a:pt x="326" y="489"/>
                </a:cubicBezTo>
                <a:cubicBezTo>
                  <a:pt x="328" y="490"/>
                  <a:pt x="331" y="490"/>
                  <a:pt x="333" y="490"/>
                </a:cubicBezTo>
                <a:cubicBezTo>
                  <a:pt x="354" y="530"/>
                  <a:pt x="368" y="552"/>
                  <a:pt x="377" y="564"/>
                </a:cubicBezTo>
                <a:cubicBezTo>
                  <a:pt x="345" y="570"/>
                  <a:pt x="313" y="573"/>
                  <a:pt x="282" y="573"/>
                </a:cubicBezTo>
                <a:close/>
                <a:moveTo>
                  <a:pt x="336" y="450"/>
                </a:moveTo>
                <a:cubicBezTo>
                  <a:pt x="335" y="450"/>
                  <a:pt x="335" y="450"/>
                  <a:pt x="334" y="450"/>
                </a:cubicBezTo>
                <a:cubicBezTo>
                  <a:pt x="330" y="441"/>
                  <a:pt x="325" y="431"/>
                  <a:pt x="321" y="422"/>
                </a:cubicBezTo>
                <a:cubicBezTo>
                  <a:pt x="327" y="426"/>
                  <a:pt x="334" y="430"/>
                  <a:pt x="340" y="434"/>
                </a:cubicBezTo>
                <a:cubicBezTo>
                  <a:pt x="340" y="437"/>
                  <a:pt x="341" y="440"/>
                  <a:pt x="342" y="443"/>
                </a:cubicBezTo>
                <a:cubicBezTo>
                  <a:pt x="340" y="445"/>
                  <a:pt x="338" y="448"/>
                  <a:pt x="336" y="450"/>
                </a:cubicBezTo>
                <a:close/>
                <a:moveTo>
                  <a:pt x="350" y="417"/>
                </a:moveTo>
                <a:cubicBezTo>
                  <a:pt x="335" y="408"/>
                  <a:pt x="320" y="398"/>
                  <a:pt x="306" y="389"/>
                </a:cubicBezTo>
                <a:cubicBezTo>
                  <a:pt x="288" y="350"/>
                  <a:pt x="270" y="307"/>
                  <a:pt x="254" y="266"/>
                </a:cubicBezTo>
                <a:cubicBezTo>
                  <a:pt x="261" y="260"/>
                  <a:pt x="263" y="249"/>
                  <a:pt x="261" y="239"/>
                </a:cubicBezTo>
                <a:cubicBezTo>
                  <a:pt x="261" y="238"/>
                  <a:pt x="260" y="237"/>
                  <a:pt x="260" y="236"/>
                </a:cubicBezTo>
                <a:cubicBezTo>
                  <a:pt x="293" y="210"/>
                  <a:pt x="328" y="184"/>
                  <a:pt x="362" y="161"/>
                </a:cubicBezTo>
                <a:cubicBezTo>
                  <a:pt x="366" y="164"/>
                  <a:pt x="371" y="166"/>
                  <a:pt x="376" y="166"/>
                </a:cubicBezTo>
                <a:cubicBezTo>
                  <a:pt x="381" y="166"/>
                  <a:pt x="386" y="164"/>
                  <a:pt x="390" y="161"/>
                </a:cubicBezTo>
                <a:cubicBezTo>
                  <a:pt x="390" y="160"/>
                  <a:pt x="391" y="160"/>
                  <a:pt x="391" y="159"/>
                </a:cubicBezTo>
                <a:cubicBezTo>
                  <a:pt x="400" y="163"/>
                  <a:pt x="410" y="168"/>
                  <a:pt x="420" y="172"/>
                </a:cubicBezTo>
                <a:cubicBezTo>
                  <a:pt x="420" y="177"/>
                  <a:pt x="422" y="182"/>
                  <a:pt x="426" y="186"/>
                </a:cubicBezTo>
                <a:cubicBezTo>
                  <a:pt x="430" y="190"/>
                  <a:pt x="435" y="192"/>
                  <a:pt x="441" y="192"/>
                </a:cubicBezTo>
                <a:cubicBezTo>
                  <a:pt x="442" y="192"/>
                  <a:pt x="442" y="192"/>
                  <a:pt x="443" y="192"/>
                </a:cubicBezTo>
                <a:cubicBezTo>
                  <a:pt x="455" y="208"/>
                  <a:pt x="466" y="224"/>
                  <a:pt x="476" y="241"/>
                </a:cubicBezTo>
                <a:cubicBezTo>
                  <a:pt x="475" y="245"/>
                  <a:pt x="475" y="250"/>
                  <a:pt x="477" y="255"/>
                </a:cubicBezTo>
                <a:cubicBezTo>
                  <a:pt x="447" y="305"/>
                  <a:pt x="406" y="364"/>
                  <a:pt x="366" y="414"/>
                </a:cubicBezTo>
                <a:cubicBezTo>
                  <a:pt x="364" y="413"/>
                  <a:pt x="363" y="413"/>
                  <a:pt x="362" y="413"/>
                </a:cubicBezTo>
                <a:cubicBezTo>
                  <a:pt x="357" y="413"/>
                  <a:pt x="353" y="414"/>
                  <a:pt x="350" y="417"/>
                </a:cubicBezTo>
                <a:close/>
                <a:moveTo>
                  <a:pt x="75" y="380"/>
                </a:moveTo>
                <a:cubicBezTo>
                  <a:pt x="73" y="379"/>
                  <a:pt x="72" y="379"/>
                  <a:pt x="71" y="378"/>
                </a:cubicBezTo>
                <a:cubicBezTo>
                  <a:pt x="66" y="355"/>
                  <a:pt x="62" y="332"/>
                  <a:pt x="60" y="310"/>
                </a:cubicBezTo>
                <a:cubicBezTo>
                  <a:pt x="65" y="306"/>
                  <a:pt x="68" y="300"/>
                  <a:pt x="69" y="292"/>
                </a:cubicBezTo>
                <a:cubicBezTo>
                  <a:pt x="69" y="287"/>
                  <a:pt x="68" y="281"/>
                  <a:pt x="65" y="276"/>
                </a:cubicBezTo>
                <a:cubicBezTo>
                  <a:pt x="68" y="270"/>
                  <a:pt x="71" y="263"/>
                  <a:pt x="75" y="256"/>
                </a:cubicBezTo>
                <a:cubicBezTo>
                  <a:pt x="76" y="256"/>
                  <a:pt x="78" y="257"/>
                  <a:pt x="79" y="257"/>
                </a:cubicBezTo>
                <a:cubicBezTo>
                  <a:pt x="80" y="257"/>
                  <a:pt x="80" y="257"/>
                  <a:pt x="81" y="257"/>
                </a:cubicBezTo>
                <a:cubicBezTo>
                  <a:pt x="85" y="257"/>
                  <a:pt x="90" y="255"/>
                  <a:pt x="93" y="252"/>
                </a:cubicBezTo>
                <a:cubicBezTo>
                  <a:pt x="110" y="266"/>
                  <a:pt x="127" y="281"/>
                  <a:pt x="145" y="296"/>
                </a:cubicBezTo>
                <a:cubicBezTo>
                  <a:pt x="144" y="300"/>
                  <a:pt x="144" y="304"/>
                  <a:pt x="145" y="308"/>
                </a:cubicBezTo>
                <a:cubicBezTo>
                  <a:pt x="117" y="333"/>
                  <a:pt x="93" y="358"/>
                  <a:pt x="75" y="380"/>
                </a:cubicBezTo>
                <a:close/>
                <a:moveTo>
                  <a:pt x="274" y="368"/>
                </a:moveTo>
                <a:cubicBezTo>
                  <a:pt x="246" y="348"/>
                  <a:pt x="217" y="328"/>
                  <a:pt x="190" y="307"/>
                </a:cubicBezTo>
                <a:cubicBezTo>
                  <a:pt x="191" y="304"/>
                  <a:pt x="191" y="301"/>
                  <a:pt x="190" y="298"/>
                </a:cubicBezTo>
                <a:cubicBezTo>
                  <a:pt x="190" y="296"/>
                  <a:pt x="189" y="295"/>
                  <a:pt x="189" y="294"/>
                </a:cubicBezTo>
                <a:cubicBezTo>
                  <a:pt x="199" y="285"/>
                  <a:pt x="210" y="276"/>
                  <a:pt x="221" y="267"/>
                </a:cubicBezTo>
                <a:cubicBezTo>
                  <a:pt x="225" y="270"/>
                  <a:pt x="230" y="272"/>
                  <a:pt x="235" y="273"/>
                </a:cubicBezTo>
                <a:cubicBezTo>
                  <a:pt x="247" y="304"/>
                  <a:pt x="261" y="337"/>
                  <a:pt x="274" y="368"/>
                </a:cubicBezTo>
                <a:close/>
                <a:moveTo>
                  <a:pt x="157" y="281"/>
                </a:moveTo>
                <a:cubicBezTo>
                  <a:pt x="138" y="265"/>
                  <a:pt x="119" y="250"/>
                  <a:pt x="101" y="234"/>
                </a:cubicBezTo>
                <a:cubicBezTo>
                  <a:pt x="102" y="228"/>
                  <a:pt x="100" y="223"/>
                  <a:pt x="97" y="218"/>
                </a:cubicBezTo>
                <a:cubicBezTo>
                  <a:pt x="118" y="187"/>
                  <a:pt x="145" y="153"/>
                  <a:pt x="175" y="124"/>
                </a:cubicBezTo>
                <a:cubicBezTo>
                  <a:pt x="177" y="125"/>
                  <a:pt x="180" y="126"/>
                  <a:pt x="183" y="126"/>
                </a:cubicBezTo>
                <a:cubicBezTo>
                  <a:pt x="191" y="155"/>
                  <a:pt x="203" y="189"/>
                  <a:pt x="217" y="226"/>
                </a:cubicBezTo>
                <a:cubicBezTo>
                  <a:pt x="211" y="233"/>
                  <a:pt x="209" y="242"/>
                  <a:pt x="211" y="250"/>
                </a:cubicBezTo>
                <a:cubicBezTo>
                  <a:pt x="198" y="261"/>
                  <a:pt x="187" y="271"/>
                  <a:pt x="175" y="280"/>
                </a:cubicBezTo>
                <a:cubicBezTo>
                  <a:pt x="173" y="279"/>
                  <a:pt x="170" y="279"/>
                  <a:pt x="167" y="279"/>
                </a:cubicBezTo>
                <a:cubicBezTo>
                  <a:pt x="165" y="279"/>
                  <a:pt x="163" y="279"/>
                  <a:pt x="162" y="279"/>
                </a:cubicBezTo>
                <a:cubicBezTo>
                  <a:pt x="160" y="280"/>
                  <a:pt x="159" y="280"/>
                  <a:pt x="157" y="281"/>
                </a:cubicBezTo>
                <a:close/>
                <a:moveTo>
                  <a:pt x="56" y="260"/>
                </a:moveTo>
                <a:cubicBezTo>
                  <a:pt x="56" y="245"/>
                  <a:pt x="56" y="231"/>
                  <a:pt x="57" y="217"/>
                </a:cubicBezTo>
                <a:cubicBezTo>
                  <a:pt x="59" y="219"/>
                  <a:pt x="61" y="221"/>
                  <a:pt x="63" y="223"/>
                </a:cubicBezTo>
                <a:cubicBezTo>
                  <a:pt x="62" y="226"/>
                  <a:pt x="61" y="229"/>
                  <a:pt x="61" y="231"/>
                </a:cubicBezTo>
                <a:cubicBezTo>
                  <a:pt x="60" y="236"/>
                  <a:pt x="61" y="241"/>
                  <a:pt x="63" y="246"/>
                </a:cubicBezTo>
                <a:cubicBezTo>
                  <a:pt x="61" y="250"/>
                  <a:pt x="58" y="255"/>
                  <a:pt x="56" y="260"/>
                </a:cubicBezTo>
                <a:close/>
                <a:moveTo>
                  <a:pt x="492" y="230"/>
                </a:moveTo>
                <a:cubicBezTo>
                  <a:pt x="492" y="230"/>
                  <a:pt x="491" y="230"/>
                  <a:pt x="491" y="230"/>
                </a:cubicBezTo>
                <a:cubicBezTo>
                  <a:pt x="491" y="230"/>
                  <a:pt x="490" y="230"/>
                  <a:pt x="490" y="230"/>
                </a:cubicBezTo>
                <a:cubicBezTo>
                  <a:pt x="483" y="218"/>
                  <a:pt x="475" y="206"/>
                  <a:pt x="467" y="195"/>
                </a:cubicBezTo>
                <a:cubicBezTo>
                  <a:pt x="477" y="200"/>
                  <a:pt x="487" y="206"/>
                  <a:pt x="497" y="211"/>
                </a:cubicBezTo>
                <a:cubicBezTo>
                  <a:pt x="497" y="214"/>
                  <a:pt x="498" y="216"/>
                  <a:pt x="499" y="218"/>
                </a:cubicBezTo>
                <a:cubicBezTo>
                  <a:pt x="497" y="222"/>
                  <a:pt x="494" y="226"/>
                  <a:pt x="492" y="230"/>
                </a:cubicBezTo>
                <a:close/>
                <a:moveTo>
                  <a:pt x="247" y="221"/>
                </a:moveTo>
                <a:cubicBezTo>
                  <a:pt x="244" y="219"/>
                  <a:pt x="239" y="218"/>
                  <a:pt x="235" y="218"/>
                </a:cubicBezTo>
                <a:cubicBezTo>
                  <a:pt x="235" y="218"/>
                  <a:pt x="235" y="218"/>
                  <a:pt x="235" y="218"/>
                </a:cubicBezTo>
                <a:cubicBezTo>
                  <a:pt x="221" y="183"/>
                  <a:pt x="210" y="150"/>
                  <a:pt x="201" y="122"/>
                </a:cubicBezTo>
                <a:cubicBezTo>
                  <a:pt x="201" y="122"/>
                  <a:pt x="202" y="122"/>
                  <a:pt x="202" y="122"/>
                </a:cubicBezTo>
                <a:cubicBezTo>
                  <a:pt x="208" y="118"/>
                  <a:pt x="211" y="112"/>
                  <a:pt x="213" y="106"/>
                </a:cubicBezTo>
                <a:cubicBezTo>
                  <a:pt x="245" y="112"/>
                  <a:pt x="295" y="124"/>
                  <a:pt x="353" y="145"/>
                </a:cubicBezTo>
                <a:cubicBezTo>
                  <a:pt x="318" y="168"/>
                  <a:pt x="282" y="194"/>
                  <a:pt x="247" y="221"/>
                </a:cubicBezTo>
                <a:close/>
                <a:moveTo>
                  <a:pt x="409" y="148"/>
                </a:moveTo>
                <a:cubicBezTo>
                  <a:pt x="405" y="146"/>
                  <a:pt x="400" y="144"/>
                  <a:pt x="396" y="142"/>
                </a:cubicBezTo>
                <a:cubicBezTo>
                  <a:pt x="396" y="142"/>
                  <a:pt x="396" y="141"/>
                  <a:pt x="396" y="141"/>
                </a:cubicBezTo>
                <a:cubicBezTo>
                  <a:pt x="399" y="143"/>
                  <a:pt x="402" y="144"/>
                  <a:pt x="406" y="144"/>
                </a:cubicBezTo>
                <a:cubicBezTo>
                  <a:pt x="406" y="144"/>
                  <a:pt x="406" y="144"/>
                  <a:pt x="406" y="144"/>
                </a:cubicBezTo>
                <a:cubicBezTo>
                  <a:pt x="407" y="145"/>
                  <a:pt x="408" y="146"/>
                  <a:pt x="409" y="148"/>
                </a:cubicBezTo>
                <a:close/>
                <a:moveTo>
                  <a:pt x="359" y="128"/>
                </a:moveTo>
                <a:cubicBezTo>
                  <a:pt x="311" y="111"/>
                  <a:pt x="258" y="97"/>
                  <a:pt x="211" y="90"/>
                </a:cubicBezTo>
                <a:cubicBezTo>
                  <a:pt x="211" y="90"/>
                  <a:pt x="211" y="89"/>
                  <a:pt x="211" y="89"/>
                </a:cubicBezTo>
                <a:cubicBezTo>
                  <a:pt x="230" y="72"/>
                  <a:pt x="249" y="57"/>
                  <a:pt x="270" y="42"/>
                </a:cubicBezTo>
                <a:cubicBezTo>
                  <a:pt x="273" y="43"/>
                  <a:pt x="277" y="44"/>
                  <a:pt x="281" y="44"/>
                </a:cubicBezTo>
                <a:cubicBezTo>
                  <a:pt x="283" y="44"/>
                  <a:pt x="285" y="44"/>
                  <a:pt x="287" y="44"/>
                </a:cubicBezTo>
                <a:cubicBezTo>
                  <a:pt x="290" y="43"/>
                  <a:pt x="293" y="42"/>
                  <a:pt x="296" y="40"/>
                </a:cubicBezTo>
                <a:cubicBezTo>
                  <a:pt x="323" y="57"/>
                  <a:pt x="355" y="86"/>
                  <a:pt x="386" y="120"/>
                </a:cubicBezTo>
                <a:cubicBezTo>
                  <a:pt x="385" y="121"/>
                  <a:pt x="385" y="122"/>
                  <a:pt x="385" y="123"/>
                </a:cubicBezTo>
                <a:cubicBezTo>
                  <a:pt x="383" y="125"/>
                  <a:pt x="383" y="125"/>
                  <a:pt x="383" y="125"/>
                </a:cubicBezTo>
                <a:cubicBezTo>
                  <a:pt x="380" y="123"/>
                  <a:pt x="376" y="123"/>
                  <a:pt x="373" y="123"/>
                </a:cubicBezTo>
                <a:cubicBezTo>
                  <a:pt x="368" y="123"/>
                  <a:pt x="363" y="125"/>
                  <a:pt x="359" y="1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sz="1837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965E777-E4FD-4C57-8D95-B4E9C275F2A0}"/>
              </a:ext>
            </a:extLst>
          </p:cNvPr>
          <p:cNvGrpSpPr/>
          <p:nvPr/>
        </p:nvGrpSpPr>
        <p:grpSpPr>
          <a:xfrm>
            <a:off x="6445816" y="2525268"/>
            <a:ext cx="344027" cy="228094"/>
            <a:chOff x="9636125" y="942975"/>
            <a:chExt cx="579438" cy="384175"/>
          </a:xfrm>
          <a:solidFill>
            <a:schemeClr val="accent5"/>
          </a:solidFill>
        </p:grpSpPr>
        <p:sp>
          <p:nvSpPr>
            <p:cNvPr id="54" name="Freeform 43">
              <a:extLst>
                <a:ext uri="{FF2B5EF4-FFF2-40B4-BE49-F238E27FC236}">
                  <a16:creationId xmlns:a16="http://schemas.microsoft.com/office/drawing/2014/main" id="{5FD2159A-E74E-41C3-9A4B-C5E9CC752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2638" y="942975"/>
              <a:ext cx="506413" cy="288925"/>
            </a:xfrm>
            <a:custGeom>
              <a:avLst/>
              <a:gdLst>
                <a:gd name="T0" fmla="*/ 17 w 292"/>
                <a:gd name="T1" fmla="*/ 18 h 167"/>
                <a:gd name="T2" fmla="*/ 275 w 292"/>
                <a:gd name="T3" fmla="*/ 18 h 167"/>
                <a:gd name="T4" fmla="*/ 275 w 292"/>
                <a:gd name="T5" fmla="*/ 167 h 167"/>
                <a:gd name="T6" fmla="*/ 292 w 292"/>
                <a:gd name="T7" fmla="*/ 167 h 167"/>
                <a:gd name="T8" fmla="*/ 292 w 292"/>
                <a:gd name="T9" fmla="*/ 16 h 167"/>
                <a:gd name="T10" fmla="*/ 277 w 292"/>
                <a:gd name="T11" fmla="*/ 0 h 167"/>
                <a:gd name="T12" fmla="*/ 15 w 292"/>
                <a:gd name="T13" fmla="*/ 0 h 167"/>
                <a:gd name="T14" fmla="*/ 0 w 292"/>
                <a:gd name="T15" fmla="*/ 16 h 167"/>
                <a:gd name="T16" fmla="*/ 0 w 292"/>
                <a:gd name="T17" fmla="*/ 167 h 167"/>
                <a:gd name="T18" fmla="*/ 17 w 292"/>
                <a:gd name="T19" fmla="*/ 167 h 167"/>
                <a:gd name="T20" fmla="*/ 17 w 292"/>
                <a:gd name="T21" fmla="*/ 1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2" h="167">
                  <a:moveTo>
                    <a:pt x="17" y="18"/>
                  </a:moveTo>
                  <a:cubicBezTo>
                    <a:pt x="275" y="18"/>
                    <a:pt x="275" y="18"/>
                    <a:pt x="275" y="18"/>
                  </a:cubicBezTo>
                  <a:cubicBezTo>
                    <a:pt x="275" y="167"/>
                    <a:pt x="275" y="167"/>
                    <a:pt x="275" y="167"/>
                  </a:cubicBezTo>
                  <a:cubicBezTo>
                    <a:pt x="292" y="167"/>
                    <a:pt x="292" y="167"/>
                    <a:pt x="292" y="167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7"/>
                    <a:pt x="286" y="0"/>
                    <a:pt x="27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7" y="167"/>
                    <a:pt x="17" y="167"/>
                    <a:pt x="17" y="167"/>
                  </a:cubicBezTo>
                  <a:lnTo>
                    <a:pt x="17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B5B39619-F7B9-4278-A952-4E4FE0E671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36125" y="1258888"/>
              <a:ext cx="579438" cy="68262"/>
            </a:xfrm>
            <a:custGeom>
              <a:avLst/>
              <a:gdLst>
                <a:gd name="T0" fmla="*/ 323 w 334"/>
                <a:gd name="T1" fmla="*/ 0 h 40"/>
                <a:gd name="T2" fmla="*/ 11 w 334"/>
                <a:gd name="T3" fmla="*/ 0 h 40"/>
                <a:gd name="T4" fmla="*/ 0 w 334"/>
                <a:gd name="T5" fmla="*/ 11 h 40"/>
                <a:gd name="T6" fmla="*/ 3 w 334"/>
                <a:gd name="T7" fmla="*/ 30 h 40"/>
                <a:gd name="T8" fmla="*/ 14 w 334"/>
                <a:gd name="T9" fmla="*/ 40 h 40"/>
                <a:gd name="T10" fmla="*/ 320 w 334"/>
                <a:gd name="T11" fmla="*/ 40 h 40"/>
                <a:gd name="T12" fmla="*/ 331 w 334"/>
                <a:gd name="T13" fmla="*/ 30 h 40"/>
                <a:gd name="T14" fmla="*/ 334 w 334"/>
                <a:gd name="T15" fmla="*/ 11 h 40"/>
                <a:gd name="T16" fmla="*/ 323 w 334"/>
                <a:gd name="T17" fmla="*/ 0 h 40"/>
                <a:gd name="T18" fmla="*/ 41 w 334"/>
                <a:gd name="T19" fmla="*/ 29 h 40"/>
                <a:gd name="T20" fmla="*/ 32 w 334"/>
                <a:gd name="T21" fmla="*/ 21 h 40"/>
                <a:gd name="T22" fmla="*/ 41 w 334"/>
                <a:gd name="T23" fmla="*/ 12 h 40"/>
                <a:gd name="T24" fmla="*/ 50 w 334"/>
                <a:gd name="T25" fmla="*/ 21 h 40"/>
                <a:gd name="T26" fmla="*/ 41 w 334"/>
                <a:gd name="T27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4" h="40">
                  <a:moveTo>
                    <a:pt x="32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5" y="36"/>
                    <a:pt x="8" y="40"/>
                    <a:pt x="14" y="40"/>
                  </a:cubicBezTo>
                  <a:cubicBezTo>
                    <a:pt x="320" y="40"/>
                    <a:pt x="320" y="40"/>
                    <a:pt x="320" y="40"/>
                  </a:cubicBezTo>
                  <a:cubicBezTo>
                    <a:pt x="326" y="40"/>
                    <a:pt x="328" y="37"/>
                    <a:pt x="331" y="30"/>
                  </a:cubicBezTo>
                  <a:cubicBezTo>
                    <a:pt x="334" y="11"/>
                    <a:pt x="334" y="11"/>
                    <a:pt x="334" y="11"/>
                  </a:cubicBezTo>
                  <a:cubicBezTo>
                    <a:pt x="334" y="5"/>
                    <a:pt x="329" y="0"/>
                    <a:pt x="323" y="0"/>
                  </a:cubicBezTo>
                  <a:close/>
                  <a:moveTo>
                    <a:pt x="41" y="29"/>
                  </a:moveTo>
                  <a:cubicBezTo>
                    <a:pt x="36" y="29"/>
                    <a:pt x="32" y="26"/>
                    <a:pt x="32" y="21"/>
                  </a:cubicBezTo>
                  <a:cubicBezTo>
                    <a:pt x="32" y="16"/>
                    <a:pt x="36" y="12"/>
                    <a:pt x="41" y="12"/>
                  </a:cubicBezTo>
                  <a:cubicBezTo>
                    <a:pt x="46" y="12"/>
                    <a:pt x="50" y="16"/>
                    <a:pt x="50" y="21"/>
                  </a:cubicBezTo>
                  <a:cubicBezTo>
                    <a:pt x="50" y="26"/>
                    <a:pt x="46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83421D2-71B5-4A98-9A02-F49BAFCA2A62}"/>
              </a:ext>
            </a:extLst>
          </p:cNvPr>
          <p:cNvGrpSpPr/>
          <p:nvPr/>
        </p:nvGrpSpPr>
        <p:grpSpPr>
          <a:xfrm>
            <a:off x="7317379" y="2494083"/>
            <a:ext cx="236226" cy="290465"/>
            <a:chOff x="5567363" y="928688"/>
            <a:chExt cx="525462" cy="646112"/>
          </a:xfrm>
          <a:solidFill>
            <a:schemeClr val="bg1">
              <a:lumMod val="50000"/>
            </a:schemeClr>
          </a:solidFill>
        </p:grpSpPr>
        <p:sp>
          <p:nvSpPr>
            <p:cNvPr id="57" name="Freeform 711">
              <a:extLst>
                <a:ext uri="{FF2B5EF4-FFF2-40B4-BE49-F238E27FC236}">
                  <a16:creationId xmlns:a16="http://schemas.microsoft.com/office/drawing/2014/main" id="{836BAD2F-A1D4-488D-AB64-AC1778D4B1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7363" y="1038225"/>
              <a:ext cx="266700" cy="498475"/>
            </a:xfrm>
            <a:custGeom>
              <a:avLst/>
              <a:gdLst>
                <a:gd name="T0" fmla="*/ 0 w 228"/>
                <a:gd name="T1" fmla="*/ 412 h 425"/>
                <a:gd name="T2" fmla="*/ 12 w 228"/>
                <a:gd name="T3" fmla="*/ 425 h 425"/>
                <a:gd name="T4" fmla="*/ 215 w 228"/>
                <a:gd name="T5" fmla="*/ 425 h 425"/>
                <a:gd name="T6" fmla="*/ 228 w 228"/>
                <a:gd name="T7" fmla="*/ 412 h 425"/>
                <a:gd name="T8" fmla="*/ 228 w 228"/>
                <a:gd name="T9" fmla="*/ 0 h 425"/>
                <a:gd name="T10" fmla="*/ 0 w 228"/>
                <a:gd name="T11" fmla="*/ 0 h 425"/>
                <a:gd name="T12" fmla="*/ 0 w 228"/>
                <a:gd name="T13" fmla="*/ 412 h 425"/>
                <a:gd name="T14" fmla="*/ 114 w 228"/>
                <a:gd name="T15" fmla="*/ 404 h 425"/>
                <a:gd name="T16" fmla="*/ 89 w 228"/>
                <a:gd name="T17" fmla="*/ 379 h 425"/>
                <a:gd name="T18" fmla="*/ 114 w 228"/>
                <a:gd name="T19" fmla="*/ 354 h 425"/>
                <a:gd name="T20" fmla="*/ 139 w 228"/>
                <a:gd name="T21" fmla="*/ 379 h 425"/>
                <a:gd name="T22" fmla="*/ 114 w 228"/>
                <a:gd name="T23" fmla="*/ 404 h 425"/>
                <a:gd name="T24" fmla="*/ 103 w 228"/>
                <a:gd name="T25" fmla="*/ 329 h 425"/>
                <a:gd name="T26" fmla="*/ 114 w 228"/>
                <a:gd name="T27" fmla="*/ 318 h 425"/>
                <a:gd name="T28" fmla="*/ 125 w 228"/>
                <a:gd name="T29" fmla="*/ 329 h 425"/>
                <a:gd name="T30" fmla="*/ 114 w 228"/>
                <a:gd name="T31" fmla="*/ 340 h 425"/>
                <a:gd name="T32" fmla="*/ 103 w 228"/>
                <a:gd name="T33" fmla="*/ 329 h 425"/>
                <a:gd name="T34" fmla="*/ 41 w 228"/>
                <a:gd name="T35" fmla="*/ 18 h 425"/>
                <a:gd name="T36" fmla="*/ 186 w 228"/>
                <a:gd name="T37" fmla="*/ 18 h 425"/>
                <a:gd name="T38" fmla="*/ 186 w 228"/>
                <a:gd name="T39" fmla="*/ 48 h 425"/>
                <a:gd name="T40" fmla="*/ 41 w 228"/>
                <a:gd name="T41" fmla="*/ 48 h 425"/>
                <a:gd name="T42" fmla="*/ 41 w 228"/>
                <a:gd name="T43" fmla="*/ 18 h 425"/>
                <a:gd name="T44" fmla="*/ 41 w 228"/>
                <a:gd name="T45" fmla="*/ 62 h 425"/>
                <a:gd name="T46" fmla="*/ 186 w 228"/>
                <a:gd name="T47" fmla="*/ 62 h 425"/>
                <a:gd name="T48" fmla="*/ 186 w 228"/>
                <a:gd name="T49" fmla="*/ 92 h 425"/>
                <a:gd name="T50" fmla="*/ 41 w 228"/>
                <a:gd name="T51" fmla="*/ 92 h 425"/>
                <a:gd name="T52" fmla="*/ 41 w 228"/>
                <a:gd name="T53" fmla="*/ 62 h 425"/>
                <a:gd name="T54" fmla="*/ 41 w 228"/>
                <a:gd name="T55" fmla="*/ 105 h 425"/>
                <a:gd name="T56" fmla="*/ 186 w 228"/>
                <a:gd name="T57" fmla="*/ 105 h 425"/>
                <a:gd name="T58" fmla="*/ 186 w 228"/>
                <a:gd name="T59" fmla="*/ 135 h 425"/>
                <a:gd name="T60" fmla="*/ 41 w 228"/>
                <a:gd name="T61" fmla="*/ 135 h 425"/>
                <a:gd name="T62" fmla="*/ 41 w 228"/>
                <a:gd name="T63" fmla="*/ 105 h 425"/>
                <a:gd name="T64" fmla="*/ 41 w 228"/>
                <a:gd name="T65" fmla="*/ 149 h 425"/>
                <a:gd name="T66" fmla="*/ 186 w 228"/>
                <a:gd name="T67" fmla="*/ 149 h 425"/>
                <a:gd name="T68" fmla="*/ 186 w 228"/>
                <a:gd name="T69" fmla="*/ 179 h 425"/>
                <a:gd name="T70" fmla="*/ 41 w 228"/>
                <a:gd name="T71" fmla="*/ 179 h 425"/>
                <a:gd name="T72" fmla="*/ 41 w 228"/>
                <a:gd name="T73" fmla="*/ 14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8" h="425">
                  <a:moveTo>
                    <a:pt x="0" y="412"/>
                  </a:moveTo>
                  <a:cubicBezTo>
                    <a:pt x="0" y="419"/>
                    <a:pt x="5" y="425"/>
                    <a:pt x="12" y="425"/>
                  </a:cubicBezTo>
                  <a:cubicBezTo>
                    <a:pt x="215" y="425"/>
                    <a:pt x="215" y="425"/>
                    <a:pt x="215" y="425"/>
                  </a:cubicBezTo>
                  <a:cubicBezTo>
                    <a:pt x="222" y="425"/>
                    <a:pt x="228" y="419"/>
                    <a:pt x="228" y="412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12"/>
                  </a:lnTo>
                  <a:close/>
                  <a:moveTo>
                    <a:pt x="114" y="404"/>
                  </a:moveTo>
                  <a:cubicBezTo>
                    <a:pt x="100" y="404"/>
                    <a:pt x="89" y="393"/>
                    <a:pt x="89" y="379"/>
                  </a:cubicBezTo>
                  <a:cubicBezTo>
                    <a:pt x="89" y="365"/>
                    <a:pt x="100" y="354"/>
                    <a:pt x="114" y="354"/>
                  </a:cubicBezTo>
                  <a:cubicBezTo>
                    <a:pt x="128" y="354"/>
                    <a:pt x="139" y="365"/>
                    <a:pt x="139" y="379"/>
                  </a:cubicBezTo>
                  <a:cubicBezTo>
                    <a:pt x="139" y="393"/>
                    <a:pt x="128" y="404"/>
                    <a:pt x="114" y="404"/>
                  </a:cubicBezTo>
                  <a:close/>
                  <a:moveTo>
                    <a:pt x="103" y="329"/>
                  </a:moveTo>
                  <a:cubicBezTo>
                    <a:pt x="103" y="323"/>
                    <a:pt x="108" y="318"/>
                    <a:pt x="114" y="318"/>
                  </a:cubicBezTo>
                  <a:cubicBezTo>
                    <a:pt x="120" y="318"/>
                    <a:pt x="125" y="323"/>
                    <a:pt x="125" y="329"/>
                  </a:cubicBezTo>
                  <a:cubicBezTo>
                    <a:pt x="125" y="335"/>
                    <a:pt x="120" y="340"/>
                    <a:pt x="114" y="340"/>
                  </a:cubicBezTo>
                  <a:cubicBezTo>
                    <a:pt x="108" y="340"/>
                    <a:pt x="103" y="335"/>
                    <a:pt x="103" y="329"/>
                  </a:cubicBezTo>
                  <a:close/>
                  <a:moveTo>
                    <a:pt x="41" y="18"/>
                  </a:moveTo>
                  <a:cubicBezTo>
                    <a:pt x="186" y="18"/>
                    <a:pt x="186" y="18"/>
                    <a:pt x="186" y="18"/>
                  </a:cubicBezTo>
                  <a:cubicBezTo>
                    <a:pt x="186" y="48"/>
                    <a:pt x="186" y="48"/>
                    <a:pt x="186" y="48"/>
                  </a:cubicBezTo>
                  <a:cubicBezTo>
                    <a:pt x="41" y="48"/>
                    <a:pt x="41" y="48"/>
                    <a:pt x="41" y="48"/>
                  </a:cubicBezTo>
                  <a:lnTo>
                    <a:pt x="41" y="18"/>
                  </a:lnTo>
                  <a:close/>
                  <a:moveTo>
                    <a:pt x="41" y="62"/>
                  </a:moveTo>
                  <a:cubicBezTo>
                    <a:pt x="186" y="62"/>
                    <a:pt x="186" y="62"/>
                    <a:pt x="186" y="62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41" y="92"/>
                    <a:pt x="41" y="92"/>
                    <a:pt x="41" y="92"/>
                  </a:cubicBezTo>
                  <a:lnTo>
                    <a:pt x="41" y="62"/>
                  </a:lnTo>
                  <a:close/>
                  <a:moveTo>
                    <a:pt x="41" y="105"/>
                  </a:moveTo>
                  <a:cubicBezTo>
                    <a:pt x="186" y="105"/>
                    <a:pt x="186" y="105"/>
                    <a:pt x="186" y="105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41" y="135"/>
                    <a:pt x="41" y="135"/>
                    <a:pt x="41" y="135"/>
                  </a:cubicBezTo>
                  <a:lnTo>
                    <a:pt x="41" y="105"/>
                  </a:lnTo>
                  <a:close/>
                  <a:moveTo>
                    <a:pt x="41" y="149"/>
                  </a:moveTo>
                  <a:cubicBezTo>
                    <a:pt x="186" y="149"/>
                    <a:pt x="186" y="149"/>
                    <a:pt x="186" y="149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41" y="179"/>
                    <a:pt x="41" y="179"/>
                    <a:pt x="41" y="179"/>
                  </a:cubicBezTo>
                  <a:lnTo>
                    <a:pt x="41" y="1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8" name="Freeform 712">
              <a:extLst>
                <a:ext uri="{FF2B5EF4-FFF2-40B4-BE49-F238E27FC236}">
                  <a16:creationId xmlns:a16="http://schemas.microsoft.com/office/drawing/2014/main" id="{B356E392-0682-4BE0-A04B-7460515D4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4825" y="1549400"/>
              <a:ext cx="28575" cy="25400"/>
            </a:xfrm>
            <a:custGeom>
              <a:avLst/>
              <a:gdLst>
                <a:gd name="T0" fmla="*/ 0 w 25"/>
                <a:gd name="T1" fmla="*/ 10 h 22"/>
                <a:gd name="T2" fmla="*/ 13 w 25"/>
                <a:gd name="T3" fmla="*/ 22 h 22"/>
                <a:gd name="T4" fmla="*/ 25 w 25"/>
                <a:gd name="T5" fmla="*/ 10 h 22"/>
                <a:gd name="T6" fmla="*/ 25 w 25"/>
                <a:gd name="T7" fmla="*/ 0 h 22"/>
                <a:gd name="T8" fmla="*/ 0 w 25"/>
                <a:gd name="T9" fmla="*/ 0 h 22"/>
                <a:gd name="T10" fmla="*/ 0 w 25"/>
                <a:gd name="T1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2">
                  <a:moveTo>
                    <a:pt x="0" y="10"/>
                  </a:moveTo>
                  <a:cubicBezTo>
                    <a:pt x="0" y="17"/>
                    <a:pt x="6" y="22"/>
                    <a:pt x="13" y="22"/>
                  </a:cubicBezTo>
                  <a:cubicBezTo>
                    <a:pt x="20" y="22"/>
                    <a:pt x="25" y="17"/>
                    <a:pt x="25" y="1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9" name="Freeform 713">
              <a:extLst>
                <a:ext uri="{FF2B5EF4-FFF2-40B4-BE49-F238E27FC236}">
                  <a16:creationId xmlns:a16="http://schemas.microsoft.com/office/drawing/2014/main" id="{886DA5A5-6413-4B09-800C-AD31EF709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9613" y="1549400"/>
              <a:ext cx="26988" cy="25400"/>
            </a:xfrm>
            <a:custGeom>
              <a:avLst/>
              <a:gdLst>
                <a:gd name="T0" fmla="*/ 0 w 24"/>
                <a:gd name="T1" fmla="*/ 10 h 22"/>
                <a:gd name="T2" fmla="*/ 12 w 24"/>
                <a:gd name="T3" fmla="*/ 22 h 22"/>
                <a:gd name="T4" fmla="*/ 24 w 24"/>
                <a:gd name="T5" fmla="*/ 10 h 22"/>
                <a:gd name="T6" fmla="*/ 24 w 24"/>
                <a:gd name="T7" fmla="*/ 0 h 22"/>
                <a:gd name="T8" fmla="*/ 0 w 24"/>
                <a:gd name="T9" fmla="*/ 0 h 22"/>
                <a:gd name="T10" fmla="*/ 0 w 24"/>
                <a:gd name="T1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2">
                  <a:moveTo>
                    <a:pt x="0" y="10"/>
                  </a:moveTo>
                  <a:cubicBezTo>
                    <a:pt x="0" y="17"/>
                    <a:pt x="5" y="22"/>
                    <a:pt x="12" y="22"/>
                  </a:cubicBezTo>
                  <a:cubicBezTo>
                    <a:pt x="19" y="22"/>
                    <a:pt x="24" y="17"/>
                    <a:pt x="24" y="1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0" name="Freeform 714">
              <a:extLst>
                <a:ext uri="{FF2B5EF4-FFF2-40B4-BE49-F238E27FC236}">
                  <a16:creationId xmlns:a16="http://schemas.microsoft.com/office/drawing/2014/main" id="{C681A5D9-FC5C-441D-A479-EDF029E4BC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7363" y="928688"/>
              <a:ext cx="266700" cy="92075"/>
            </a:xfrm>
            <a:custGeom>
              <a:avLst/>
              <a:gdLst>
                <a:gd name="T0" fmla="*/ 215 w 228"/>
                <a:gd name="T1" fmla="*/ 0 h 79"/>
                <a:gd name="T2" fmla="*/ 12 w 228"/>
                <a:gd name="T3" fmla="*/ 0 h 79"/>
                <a:gd name="T4" fmla="*/ 0 w 228"/>
                <a:gd name="T5" fmla="*/ 13 h 79"/>
                <a:gd name="T6" fmla="*/ 0 w 228"/>
                <a:gd name="T7" fmla="*/ 79 h 79"/>
                <a:gd name="T8" fmla="*/ 228 w 228"/>
                <a:gd name="T9" fmla="*/ 79 h 79"/>
                <a:gd name="T10" fmla="*/ 228 w 228"/>
                <a:gd name="T11" fmla="*/ 13 h 79"/>
                <a:gd name="T12" fmla="*/ 215 w 228"/>
                <a:gd name="T13" fmla="*/ 0 h 79"/>
                <a:gd name="T14" fmla="*/ 132 w 228"/>
                <a:gd name="T15" fmla="*/ 55 h 79"/>
                <a:gd name="T16" fmla="*/ 41 w 228"/>
                <a:gd name="T17" fmla="*/ 55 h 79"/>
                <a:gd name="T18" fmla="*/ 41 w 228"/>
                <a:gd name="T19" fmla="*/ 32 h 79"/>
                <a:gd name="T20" fmla="*/ 132 w 228"/>
                <a:gd name="T21" fmla="*/ 32 h 79"/>
                <a:gd name="T22" fmla="*/ 132 w 228"/>
                <a:gd name="T23" fmla="*/ 55 h 79"/>
                <a:gd name="T24" fmla="*/ 167 w 228"/>
                <a:gd name="T25" fmla="*/ 62 h 79"/>
                <a:gd name="T26" fmla="*/ 148 w 228"/>
                <a:gd name="T27" fmla="*/ 43 h 79"/>
                <a:gd name="T28" fmla="*/ 167 w 228"/>
                <a:gd name="T29" fmla="*/ 24 h 79"/>
                <a:gd name="T30" fmla="*/ 186 w 228"/>
                <a:gd name="T31" fmla="*/ 43 h 79"/>
                <a:gd name="T32" fmla="*/ 167 w 228"/>
                <a:gd name="T33" fmla="*/ 6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" h="79">
                  <a:moveTo>
                    <a:pt x="21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28" y="79"/>
                    <a:pt x="228" y="79"/>
                    <a:pt x="228" y="79"/>
                  </a:cubicBezTo>
                  <a:cubicBezTo>
                    <a:pt x="228" y="13"/>
                    <a:pt x="228" y="13"/>
                    <a:pt x="228" y="13"/>
                  </a:cubicBezTo>
                  <a:cubicBezTo>
                    <a:pt x="228" y="6"/>
                    <a:pt x="222" y="0"/>
                    <a:pt x="215" y="0"/>
                  </a:cubicBezTo>
                  <a:close/>
                  <a:moveTo>
                    <a:pt x="132" y="55"/>
                  </a:moveTo>
                  <a:cubicBezTo>
                    <a:pt x="41" y="55"/>
                    <a:pt x="41" y="55"/>
                    <a:pt x="41" y="55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132" y="32"/>
                    <a:pt x="132" y="32"/>
                    <a:pt x="132" y="32"/>
                  </a:cubicBezTo>
                  <a:lnTo>
                    <a:pt x="132" y="55"/>
                  </a:lnTo>
                  <a:close/>
                  <a:moveTo>
                    <a:pt x="167" y="62"/>
                  </a:moveTo>
                  <a:cubicBezTo>
                    <a:pt x="156" y="62"/>
                    <a:pt x="148" y="53"/>
                    <a:pt x="148" y="43"/>
                  </a:cubicBezTo>
                  <a:cubicBezTo>
                    <a:pt x="148" y="32"/>
                    <a:pt x="156" y="24"/>
                    <a:pt x="167" y="24"/>
                  </a:cubicBezTo>
                  <a:cubicBezTo>
                    <a:pt x="177" y="24"/>
                    <a:pt x="186" y="32"/>
                    <a:pt x="186" y="43"/>
                  </a:cubicBezTo>
                  <a:cubicBezTo>
                    <a:pt x="186" y="53"/>
                    <a:pt x="177" y="62"/>
                    <a:pt x="167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1" name="Freeform 715">
              <a:extLst>
                <a:ext uri="{FF2B5EF4-FFF2-40B4-BE49-F238E27FC236}">
                  <a16:creationId xmlns:a16="http://schemas.microsoft.com/office/drawing/2014/main" id="{D247B038-544D-4252-A5A1-E238016350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0575" y="1112838"/>
              <a:ext cx="222250" cy="428625"/>
            </a:xfrm>
            <a:custGeom>
              <a:avLst/>
              <a:gdLst>
                <a:gd name="T0" fmla="*/ 0 w 190"/>
                <a:gd name="T1" fmla="*/ 355 h 366"/>
                <a:gd name="T2" fmla="*/ 11 w 190"/>
                <a:gd name="T3" fmla="*/ 366 h 366"/>
                <a:gd name="T4" fmla="*/ 179 w 190"/>
                <a:gd name="T5" fmla="*/ 366 h 366"/>
                <a:gd name="T6" fmla="*/ 190 w 190"/>
                <a:gd name="T7" fmla="*/ 355 h 366"/>
                <a:gd name="T8" fmla="*/ 190 w 190"/>
                <a:gd name="T9" fmla="*/ 0 h 366"/>
                <a:gd name="T10" fmla="*/ 0 w 190"/>
                <a:gd name="T11" fmla="*/ 0 h 366"/>
                <a:gd name="T12" fmla="*/ 0 w 190"/>
                <a:gd name="T13" fmla="*/ 355 h 366"/>
                <a:gd name="T14" fmla="*/ 95 w 190"/>
                <a:gd name="T15" fmla="*/ 348 h 366"/>
                <a:gd name="T16" fmla="*/ 74 w 190"/>
                <a:gd name="T17" fmla="*/ 327 h 366"/>
                <a:gd name="T18" fmla="*/ 95 w 190"/>
                <a:gd name="T19" fmla="*/ 307 h 366"/>
                <a:gd name="T20" fmla="*/ 116 w 190"/>
                <a:gd name="T21" fmla="*/ 327 h 366"/>
                <a:gd name="T22" fmla="*/ 95 w 190"/>
                <a:gd name="T23" fmla="*/ 348 h 366"/>
                <a:gd name="T24" fmla="*/ 86 w 190"/>
                <a:gd name="T25" fmla="*/ 286 h 366"/>
                <a:gd name="T26" fmla="*/ 95 w 190"/>
                <a:gd name="T27" fmla="*/ 277 h 366"/>
                <a:gd name="T28" fmla="*/ 104 w 190"/>
                <a:gd name="T29" fmla="*/ 286 h 366"/>
                <a:gd name="T30" fmla="*/ 95 w 190"/>
                <a:gd name="T31" fmla="*/ 295 h 366"/>
                <a:gd name="T32" fmla="*/ 86 w 190"/>
                <a:gd name="T33" fmla="*/ 286 h 366"/>
                <a:gd name="T34" fmla="*/ 35 w 190"/>
                <a:gd name="T35" fmla="*/ 14 h 366"/>
                <a:gd name="T36" fmla="*/ 155 w 190"/>
                <a:gd name="T37" fmla="*/ 14 h 366"/>
                <a:gd name="T38" fmla="*/ 155 w 190"/>
                <a:gd name="T39" fmla="*/ 39 h 366"/>
                <a:gd name="T40" fmla="*/ 35 w 190"/>
                <a:gd name="T41" fmla="*/ 39 h 366"/>
                <a:gd name="T42" fmla="*/ 35 w 190"/>
                <a:gd name="T43" fmla="*/ 14 h 366"/>
                <a:gd name="T44" fmla="*/ 35 w 190"/>
                <a:gd name="T45" fmla="*/ 50 h 366"/>
                <a:gd name="T46" fmla="*/ 155 w 190"/>
                <a:gd name="T47" fmla="*/ 50 h 366"/>
                <a:gd name="T48" fmla="*/ 155 w 190"/>
                <a:gd name="T49" fmla="*/ 75 h 366"/>
                <a:gd name="T50" fmla="*/ 35 w 190"/>
                <a:gd name="T51" fmla="*/ 75 h 366"/>
                <a:gd name="T52" fmla="*/ 35 w 190"/>
                <a:gd name="T53" fmla="*/ 50 h 366"/>
                <a:gd name="T54" fmla="*/ 35 w 190"/>
                <a:gd name="T55" fmla="*/ 87 h 366"/>
                <a:gd name="T56" fmla="*/ 155 w 190"/>
                <a:gd name="T57" fmla="*/ 87 h 366"/>
                <a:gd name="T58" fmla="*/ 155 w 190"/>
                <a:gd name="T59" fmla="*/ 112 h 366"/>
                <a:gd name="T60" fmla="*/ 35 w 190"/>
                <a:gd name="T61" fmla="*/ 112 h 366"/>
                <a:gd name="T62" fmla="*/ 35 w 190"/>
                <a:gd name="T63" fmla="*/ 87 h 366"/>
                <a:gd name="T64" fmla="*/ 35 w 190"/>
                <a:gd name="T65" fmla="*/ 123 h 366"/>
                <a:gd name="T66" fmla="*/ 155 w 190"/>
                <a:gd name="T67" fmla="*/ 123 h 366"/>
                <a:gd name="T68" fmla="*/ 155 w 190"/>
                <a:gd name="T69" fmla="*/ 148 h 366"/>
                <a:gd name="T70" fmla="*/ 35 w 190"/>
                <a:gd name="T71" fmla="*/ 148 h 366"/>
                <a:gd name="T72" fmla="*/ 35 w 190"/>
                <a:gd name="T73" fmla="*/ 12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0" h="366">
                  <a:moveTo>
                    <a:pt x="0" y="355"/>
                  </a:moveTo>
                  <a:cubicBezTo>
                    <a:pt x="0" y="361"/>
                    <a:pt x="5" y="366"/>
                    <a:pt x="11" y="366"/>
                  </a:cubicBezTo>
                  <a:cubicBezTo>
                    <a:pt x="179" y="366"/>
                    <a:pt x="179" y="366"/>
                    <a:pt x="179" y="366"/>
                  </a:cubicBezTo>
                  <a:cubicBezTo>
                    <a:pt x="185" y="366"/>
                    <a:pt x="190" y="361"/>
                    <a:pt x="190" y="355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55"/>
                  </a:lnTo>
                  <a:close/>
                  <a:moveTo>
                    <a:pt x="95" y="348"/>
                  </a:moveTo>
                  <a:cubicBezTo>
                    <a:pt x="84" y="348"/>
                    <a:pt x="74" y="339"/>
                    <a:pt x="74" y="327"/>
                  </a:cubicBezTo>
                  <a:cubicBezTo>
                    <a:pt x="74" y="316"/>
                    <a:pt x="84" y="307"/>
                    <a:pt x="95" y="307"/>
                  </a:cubicBezTo>
                  <a:cubicBezTo>
                    <a:pt x="107" y="307"/>
                    <a:pt x="116" y="316"/>
                    <a:pt x="116" y="327"/>
                  </a:cubicBezTo>
                  <a:cubicBezTo>
                    <a:pt x="116" y="339"/>
                    <a:pt x="107" y="348"/>
                    <a:pt x="95" y="348"/>
                  </a:cubicBezTo>
                  <a:close/>
                  <a:moveTo>
                    <a:pt x="86" y="286"/>
                  </a:moveTo>
                  <a:cubicBezTo>
                    <a:pt x="86" y="281"/>
                    <a:pt x="90" y="277"/>
                    <a:pt x="95" y="277"/>
                  </a:cubicBezTo>
                  <a:cubicBezTo>
                    <a:pt x="100" y="277"/>
                    <a:pt x="104" y="281"/>
                    <a:pt x="104" y="286"/>
                  </a:cubicBezTo>
                  <a:cubicBezTo>
                    <a:pt x="104" y="291"/>
                    <a:pt x="100" y="295"/>
                    <a:pt x="95" y="295"/>
                  </a:cubicBezTo>
                  <a:cubicBezTo>
                    <a:pt x="90" y="295"/>
                    <a:pt x="86" y="291"/>
                    <a:pt x="86" y="286"/>
                  </a:cubicBezTo>
                  <a:close/>
                  <a:moveTo>
                    <a:pt x="35" y="14"/>
                  </a:moveTo>
                  <a:cubicBezTo>
                    <a:pt x="155" y="14"/>
                    <a:pt x="155" y="14"/>
                    <a:pt x="155" y="14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35" y="39"/>
                    <a:pt x="35" y="39"/>
                    <a:pt x="35" y="39"/>
                  </a:cubicBezTo>
                  <a:lnTo>
                    <a:pt x="35" y="14"/>
                  </a:lnTo>
                  <a:close/>
                  <a:moveTo>
                    <a:pt x="35" y="50"/>
                  </a:moveTo>
                  <a:cubicBezTo>
                    <a:pt x="155" y="50"/>
                    <a:pt x="155" y="50"/>
                    <a:pt x="155" y="50"/>
                  </a:cubicBezTo>
                  <a:cubicBezTo>
                    <a:pt x="155" y="75"/>
                    <a:pt x="155" y="75"/>
                    <a:pt x="155" y="75"/>
                  </a:cubicBezTo>
                  <a:cubicBezTo>
                    <a:pt x="35" y="75"/>
                    <a:pt x="35" y="75"/>
                    <a:pt x="35" y="75"/>
                  </a:cubicBezTo>
                  <a:lnTo>
                    <a:pt x="35" y="50"/>
                  </a:lnTo>
                  <a:close/>
                  <a:moveTo>
                    <a:pt x="35" y="87"/>
                  </a:moveTo>
                  <a:cubicBezTo>
                    <a:pt x="155" y="87"/>
                    <a:pt x="155" y="87"/>
                    <a:pt x="155" y="87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35" y="112"/>
                    <a:pt x="35" y="112"/>
                    <a:pt x="35" y="112"/>
                  </a:cubicBezTo>
                  <a:lnTo>
                    <a:pt x="35" y="87"/>
                  </a:lnTo>
                  <a:close/>
                  <a:moveTo>
                    <a:pt x="35" y="123"/>
                  </a:moveTo>
                  <a:cubicBezTo>
                    <a:pt x="155" y="123"/>
                    <a:pt x="155" y="123"/>
                    <a:pt x="155" y="123"/>
                  </a:cubicBezTo>
                  <a:cubicBezTo>
                    <a:pt x="155" y="148"/>
                    <a:pt x="155" y="148"/>
                    <a:pt x="155" y="148"/>
                  </a:cubicBezTo>
                  <a:cubicBezTo>
                    <a:pt x="35" y="148"/>
                    <a:pt x="35" y="148"/>
                    <a:pt x="35" y="148"/>
                  </a:cubicBezTo>
                  <a:lnTo>
                    <a:pt x="35" y="1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2" name="Freeform 716">
              <a:extLst>
                <a:ext uri="{FF2B5EF4-FFF2-40B4-BE49-F238E27FC236}">
                  <a16:creationId xmlns:a16="http://schemas.microsoft.com/office/drawing/2014/main" id="{1097DF77-9E59-4DC3-A1CF-7835E8BE7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1554163"/>
              <a:ext cx="25400" cy="20637"/>
            </a:xfrm>
            <a:custGeom>
              <a:avLst/>
              <a:gdLst>
                <a:gd name="T0" fmla="*/ 0 w 21"/>
                <a:gd name="T1" fmla="*/ 8 h 18"/>
                <a:gd name="T2" fmla="*/ 11 w 21"/>
                <a:gd name="T3" fmla="*/ 18 h 18"/>
                <a:gd name="T4" fmla="*/ 21 w 21"/>
                <a:gd name="T5" fmla="*/ 8 h 18"/>
                <a:gd name="T6" fmla="*/ 21 w 21"/>
                <a:gd name="T7" fmla="*/ 0 h 18"/>
                <a:gd name="T8" fmla="*/ 0 w 21"/>
                <a:gd name="T9" fmla="*/ 0 h 18"/>
                <a:gd name="T10" fmla="*/ 0 w 21"/>
                <a:gd name="T11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8">
                  <a:moveTo>
                    <a:pt x="0" y="8"/>
                  </a:moveTo>
                  <a:cubicBezTo>
                    <a:pt x="0" y="13"/>
                    <a:pt x="5" y="18"/>
                    <a:pt x="11" y="18"/>
                  </a:cubicBezTo>
                  <a:cubicBezTo>
                    <a:pt x="16" y="18"/>
                    <a:pt x="21" y="13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3" name="Freeform 717">
              <a:extLst>
                <a:ext uri="{FF2B5EF4-FFF2-40B4-BE49-F238E27FC236}">
                  <a16:creationId xmlns:a16="http://schemas.microsoft.com/office/drawing/2014/main" id="{8F66668D-2CE7-4F0E-9D1B-5D5D7FE94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4725" y="1554163"/>
              <a:ext cx="25400" cy="20637"/>
            </a:xfrm>
            <a:custGeom>
              <a:avLst/>
              <a:gdLst>
                <a:gd name="T0" fmla="*/ 0 w 21"/>
                <a:gd name="T1" fmla="*/ 8 h 18"/>
                <a:gd name="T2" fmla="*/ 10 w 21"/>
                <a:gd name="T3" fmla="*/ 18 h 18"/>
                <a:gd name="T4" fmla="*/ 21 w 21"/>
                <a:gd name="T5" fmla="*/ 8 h 18"/>
                <a:gd name="T6" fmla="*/ 21 w 21"/>
                <a:gd name="T7" fmla="*/ 0 h 18"/>
                <a:gd name="T8" fmla="*/ 0 w 21"/>
                <a:gd name="T9" fmla="*/ 0 h 18"/>
                <a:gd name="T10" fmla="*/ 0 w 21"/>
                <a:gd name="T11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8">
                  <a:moveTo>
                    <a:pt x="0" y="8"/>
                  </a:moveTo>
                  <a:cubicBezTo>
                    <a:pt x="0" y="13"/>
                    <a:pt x="5" y="18"/>
                    <a:pt x="10" y="18"/>
                  </a:cubicBezTo>
                  <a:cubicBezTo>
                    <a:pt x="16" y="18"/>
                    <a:pt x="21" y="13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4" name="Freeform 718">
              <a:extLst>
                <a:ext uri="{FF2B5EF4-FFF2-40B4-BE49-F238E27FC236}">
                  <a16:creationId xmlns:a16="http://schemas.microsoft.com/office/drawing/2014/main" id="{66DE03A8-9B8A-40B1-939A-62395A386B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0575" y="1020763"/>
              <a:ext cx="222250" cy="77787"/>
            </a:xfrm>
            <a:custGeom>
              <a:avLst/>
              <a:gdLst>
                <a:gd name="T0" fmla="*/ 179 w 190"/>
                <a:gd name="T1" fmla="*/ 0 h 66"/>
                <a:gd name="T2" fmla="*/ 11 w 190"/>
                <a:gd name="T3" fmla="*/ 0 h 66"/>
                <a:gd name="T4" fmla="*/ 0 w 190"/>
                <a:gd name="T5" fmla="*/ 11 h 66"/>
                <a:gd name="T6" fmla="*/ 0 w 190"/>
                <a:gd name="T7" fmla="*/ 66 h 66"/>
                <a:gd name="T8" fmla="*/ 190 w 190"/>
                <a:gd name="T9" fmla="*/ 66 h 66"/>
                <a:gd name="T10" fmla="*/ 190 w 190"/>
                <a:gd name="T11" fmla="*/ 11 h 66"/>
                <a:gd name="T12" fmla="*/ 179 w 190"/>
                <a:gd name="T13" fmla="*/ 0 h 66"/>
                <a:gd name="T14" fmla="*/ 110 w 190"/>
                <a:gd name="T15" fmla="*/ 46 h 66"/>
                <a:gd name="T16" fmla="*/ 35 w 190"/>
                <a:gd name="T17" fmla="*/ 46 h 66"/>
                <a:gd name="T18" fmla="*/ 35 w 190"/>
                <a:gd name="T19" fmla="*/ 26 h 66"/>
                <a:gd name="T20" fmla="*/ 110 w 190"/>
                <a:gd name="T21" fmla="*/ 26 h 66"/>
                <a:gd name="T22" fmla="*/ 110 w 190"/>
                <a:gd name="T23" fmla="*/ 46 h 66"/>
                <a:gd name="T24" fmla="*/ 139 w 190"/>
                <a:gd name="T25" fmla="*/ 52 h 66"/>
                <a:gd name="T26" fmla="*/ 123 w 190"/>
                <a:gd name="T27" fmla="*/ 36 h 66"/>
                <a:gd name="T28" fmla="*/ 139 w 190"/>
                <a:gd name="T29" fmla="*/ 20 h 66"/>
                <a:gd name="T30" fmla="*/ 155 w 190"/>
                <a:gd name="T31" fmla="*/ 36 h 66"/>
                <a:gd name="T32" fmla="*/ 139 w 190"/>
                <a:gd name="T33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0" h="66">
                  <a:moveTo>
                    <a:pt x="17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90" y="66"/>
                    <a:pt x="190" y="66"/>
                    <a:pt x="190" y="66"/>
                  </a:cubicBezTo>
                  <a:cubicBezTo>
                    <a:pt x="190" y="11"/>
                    <a:pt x="190" y="11"/>
                    <a:pt x="190" y="11"/>
                  </a:cubicBezTo>
                  <a:cubicBezTo>
                    <a:pt x="190" y="5"/>
                    <a:pt x="185" y="0"/>
                    <a:pt x="179" y="0"/>
                  </a:cubicBezTo>
                  <a:close/>
                  <a:moveTo>
                    <a:pt x="110" y="46"/>
                  </a:moveTo>
                  <a:cubicBezTo>
                    <a:pt x="35" y="46"/>
                    <a:pt x="35" y="46"/>
                    <a:pt x="35" y="4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110" y="26"/>
                    <a:pt x="110" y="26"/>
                    <a:pt x="110" y="26"/>
                  </a:cubicBezTo>
                  <a:lnTo>
                    <a:pt x="110" y="46"/>
                  </a:lnTo>
                  <a:close/>
                  <a:moveTo>
                    <a:pt x="139" y="52"/>
                  </a:moveTo>
                  <a:cubicBezTo>
                    <a:pt x="130" y="52"/>
                    <a:pt x="123" y="45"/>
                    <a:pt x="123" y="36"/>
                  </a:cubicBezTo>
                  <a:cubicBezTo>
                    <a:pt x="123" y="27"/>
                    <a:pt x="130" y="20"/>
                    <a:pt x="139" y="20"/>
                  </a:cubicBezTo>
                  <a:cubicBezTo>
                    <a:pt x="148" y="20"/>
                    <a:pt x="155" y="27"/>
                    <a:pt x="155" y="36"/>
                  </a:cubicBezTo>
                  <a:cubicBezTo>
                    <a:pt x="155" y="45"/>
                    <a:pt x="148" y="52"/>
                    <a:pt x="139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1F3C044-8EE6-464D-9054-AD6AB0D6951D}"/>
              </a:ext>
            </a:extLst>
          </p:cNvPr>
          <p:cNvGrpSpPr/>
          <p:nvPr/>
        </p:nvGrpSpPr>
        <p:grpSpPr>
          <a:xfrm>
            <a:off x="8072436" y="2473656"/>
            <a:ext cx="330624" cy="331318"/>
            <a:chOff x="9302751" y="2571750"/>
            <a:chExt cx="757237" cy="758825"/>
          </a:xfrm>
          <a:solidFill>
            <a:schemeClr val="bg1">
              <a:lumMod val="50000"/>
            </a:schemeClr>
          </a:solidFill>
        </p:grpSpPr>
        <p:sp>
          <p:nvSpPr>
            <p:cNvPr id="66" name="Freeform 115">
              <a:extLst>
                <a:ext uri="{FF2B5EF4-FFF2-40B4-BE49-F238E27FC236}">
                  <a16:creationId xmlns:a16="http://schemas.microsoft.com/office/drawing/2014/main" id="{B03303E1-AF6A-4467-9102-316618F46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2763" y="2671763"/>
              <a:ext cx="284163" cy="284163"/>
            </a:xfrm>
            <a:custGeom>
              <a:avLst/>
              <a:gdLst>
                <a:gd name="T0" fmla="*/ 201 w 204"/>
                <a:gd name="T1" fmla="*/ 125 h 204"/>
                <a:gd name="T2" fmla="*/ 204 w 204"/>
                <a:gd name="T3" fmla="*/ 102 h 204"/>
                <a:gd name="T4" fmla="*/ 102 w 204"/>
                <a:gd name="T5" fmla="*/ 0 h 204"/>
                <a:gd name="T6" fmla="*/ 0 w 204"/>
                <a:gd name="T7" fmla="*/ 102 h 204"/>
                <a:gd name="T8" fmla="*/ 102 w 204"/>
                <a:gd name="T9" fmla="*/ 204 h 204"/>
                <a:gd name="T10" fmla="*/ 125 w 204"/>
                <a:gd name="T11" fmla="*/ 201 h 204"/>
                <a:gd name="T12" fmla="*/ 99 w 204"/>
                <a:gd name="T13" fmla="*/ 135 h 204"/>
                <a:gd name="T14" fmla="*/ 74 w 204"/>
                <a:gd name="T15" fmla="*/ 73 h 204"/>
                <a:gd name="T16" fmla="*/ 136 w 204"/>
                <a:gd name="T17" fmla="*/ 98 h 204"/>
                <a:gd name="T18" fmla="*/ 201 w 204"/>
                <a:gd name="T19" fmla="*/ 12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204">
                  <a:moveTo>
                    <a:pt x="201" y="125"/>
                  </a:moveTo>
                  <a:cubicBezTo>
                    <a:pt x="203" y="118"/>
                    <a:pt x="204" y="110"/>
                    <a:pt x="204" y="102"/>
                  </a:cubicBezTo>
                  <a:cubicBezTo>
                    <a:pt x="204" y="46"/>
                    <a:pt x="158" y="0"/>
                    <a:pt x="102" y="0"/>
                  </a:cubicBezTo>
                  <a:cubicBezTo>
                    <a:pt x="45" y="0"/>
                    <a:pt x="0" y="46"/>
                    <a:pt x="0" y="102"/>
                  </a:cubicBezTo>
                  <a:cubicBezTo>
                    <a:pt x="0" y="159"/>
                    <a:pt x="45" y="204"/>
                    <a:pt x="102" y="204"/>
                  </a:cubicBezTo>
                  <a:cubicBezTo>
                    <a:pt x="110" y="204"/>
                    <a:pt x="118" y="203"/>
                    <a:pt x="125" y="201"/>
                  </a:cubicBezTo>
                  <a:cubicBezTo>
                    <a:pt x="99" y="135"/>
                    <a:pt x="99" y="135"/>
                    <a:pt x="99" y="135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136" y="98"/>
                    <a:pt x="136" y="98"/>
                    <a:pt x="136" y="98"/>
                  </a:cubicBezTo>
                  <a:lnTo>
                    <a:pt x="201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7" name="Freeform 116">
              <a:extLst>
                <a:ext uri="{FF2B5EF4-FFF2-40B4-BE49-F238E27FC236}">
                  <a16:creationId xmlns:a16="http://schemas.microsoft.com/office/drawing/2014/main" id="{6C175B68-C0A9-4D17-8792-1FA153029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2751" y="2571750"/>
              <a:ext cx="484188" cy="484188"/>
            </a:xfrm>
            <a:custGeom>
              <a:avLst/>
              <a:gdLst>
                <a:gd name="T0" fmla="*/ 174 w 347"/>
                <a:gd name="T1" fmla="*/ 320 h 348"/>
                <a:gd name="T2" fmla="*/ 28 w 347"/>
                <a:gd name="T3" fmla="*/ 174 h 348"/>
                <a:gd name="T4" fmla="*/ 174 w 347"/>
                <a:gd name="T5" fmla="*/ 29 h 348"/>
                <a:gd name="T6" fmla="*/ 319 w 347"/>
                <a:gd name="T7" fmla="*/ 174 h 348"/>
                <a:gd name="T8" fmla="*/ 314 w 347"/>
                <a:gd name="T9" fmla="*/ 214 h 348"/>
                <a:gd name="T10" fmla="*/ 340 w 347"/>
                <a:gd name="T11" fmla="*/ 225 h 348"/>
                <a:gd name="T12" fmla="*/ 347 w 347"/>
                <a:gd name="T13" fmla="*/ 174 h 348"/>
                <a:gd name="T14" fmla="*/ 174 w 347"/>
                <a:gd name="T15" fmla="*/ 0 h 348"/>
                <a:gd name="T16" fmla="*/ 0 w 347"/>
                <a:gd name="T17" fmla="*/ 174 h 348"/>
                <a:gd name="T18" fmla="*/ 174 w 347"/>
                <a:gd name="T19" fmla="*/ 348 h 348"/>
                <a:gd name="T20" fmla="*/ 224 w 347"/>
                <a:gd name="T21" fmla="*/ 340 h 348"/>
                <a:gd name="T22" fmla="*/ 214 w 347"/>
                <a:gd name="T23" fmla="*/ 314 h 348"/>
                <a:gd name="T24" fmla="*/ 174 w 347"/>
                <a:gd name="T25" fmla="*/ 32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7" h="348">
                  <a:moveTo>
                    <a:pt x="174" y="320"/>
                  </a:moveTo>
                  <a:cubicBezTo>
                    <a:pt x="93" y="320"/>
                    <a:pt x="28" y="254"/>
                    <a:pt x="28" y="174"/>
                  </a:cubicBezTo>
                  <a:cubicBezTo>
                    <a:pt x="28" y="94"/>
                    <a:pt x="93" y="29"/>
                    <a:pt x="174" y="29"/>
                  </a:cubicBezTo>
                  <a:cubicBezTo>
                    <a:pt x="254" y="29"/>
                    <a:pt x="319" y="94"/>
                    <a:pt x="319" y="174"/>
                  </a:cubicBezTo>
                  <a:cubicBezTo>
                    <a:pt x="319" y="188"/>
                    <a:pt x="317" y="201"/>
                    <a:pt x="314" y="214"/>
                  </a:cubicBezTo>
                  <a:cubicBezTo>
                    <a:pt x="340" y="225"/>
                    <a:pt x="340" y="225"/>
                    <a:pt x="340" y="225"/>
                  </a:cubicBezTo>
                  <a:cubicBezTo>
                    <a:pt x="345" y="209"/>
                    <a:pt x="347" y="192"/>
                    <a:pt x="347" y="174"/>
                  </a:cubicBezTo>
                  <a:cubicBezTo>
                    <a:pt x="347" y="78"/>
                    <a:pt x="269" y="0"/>
                    <a:pt x="174" y="0"/>
                  </a:cubicBezTo>
                  <a:cubicBezTo>
                    <a:pt x="78" y="0"/>
                    <a:pt x="0" y="78"/>
                    <a:pt x="0" y="174"/>
                  </a:cubicBezTo>
                  <a:cubicBezTo>
                    <a:pt x="0" y="270"/>
                    <a:pt x="78" y="348"/>
                    <a:pt x="174" y="348"/>
                  </a:cubicBezTo>
                  <a:cubicBezTo>
                    <a:pt x="191" y="348"/>
                    <a:pt x="208" y="345"/>
                    <a:pt x="224" y="340"/>
                  </a:cubicBezTo>
                  <a:cubicBezTo>
                    <a:pt x="214" y="314"/>
                    <a:pt x="214" y="314"/>
                    <a:pt x="214" y="314"/>
                  </a:cubicBezTo>
                  <a:cubicBezTo>
                    <a:pt x="201" y="318"/>
                    <a:pt x="187" y="320"/>
                    <a:pt x="174" y="3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8" name="Freeform 117">
              <a:extLst>
                <a:ext uri="{FF2B5EF4-FFF2-40B4-BE49-F238E27FC236}">
                  <a16:creationId xmlns:a16="http://schemas.microsoft.com/office/drawing/2014/main" id="{E9ACDA8F-F38D-4FA7-A36F-DC7614C88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7388" y="2844800"/>
              <a:ext cx="482600" cy="485775"/>
            </a:xfrm>
            <a:custGeom>
              <a:avLst/>
              <a:gdLst>
                <a:gd name="T0" fmla="*/ 304 w 304"/>
                <a:gd name="T1" fmla="*/ 126 h 306"/>
                <a:gd name="T2" fmla="*/ 0 w 304"/>
                <a:gd name="T3" fmla="*/ 0 h 306"/>
                <a:gd name="T4" fmla="*/ 123 w 304"/>
                <a:gd name="T5" fmla="*/ 306 h 306"/>
                <a:gd name="T6" fmla="*/ 158 w 304"/>
                <a:gd name="T7" fmla="*/ 187 h 306"/>
                <a:gd name="T8" fmla="*/ 239 w 304"/>
                <a:gd name="T9" fmla="*/ 268 h 306"/>
                <a:gd name="T10" fmla="*/ 266 w 304"/>
                <a:gd name="T11" fmla="*/ 240 h 306"/>
                <a:gd name="T12" fmla="*/ 185 w 304"/>
                <a:gd name="T13" fmla="*/ 160 h 306"/>
                <a:gd name="T14" fmla="*/ 304 w 304"/>
                <a:gd name="T15" fmla="*/ 12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306">
                  <a:moveTo>
                    <a:pt x="304" y="126"/>
                  </a:moveTo>
                  <a:lnTo>
                    <a:pt x="0" y="0"/>
                  </a:lnTo>
                  <a:lnTo>
                    <a:pt x="123" y="306"/>
                  </a:lnTo>
                  <a:lnTo>
                    <a:pt x="158" y="187"/>
                  </a:lnTo>
                  <a:lnTo>
                    <a:pt x="239" y="268"/>
                  </a:lnTo>
                  <a:lnTo>
                    <a:pt x="266" y="240"/>
                  </a:lnTo>
                  <a:lnTo>
                    <a:pt x="185" y="160"/>
                  </a:lnTo>
                  <a:lnTo>
                    <a:pt x="304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0A54B551-9D5D-4DA7-AE7A-0CB1EB071897}"/>
              </a:ext>
            </a:extLst>
          </p:cNvPr>
          <p:cNvSpPr txBox="1"/>
          <p:nvPr/>
        </p:nvSpPr>
        <p:spPr>
          <a:xfrm>
            <a:off x="7784077" y="4825275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2870B39-2A95-478F-B331-CE29A0AD1BA9}"/>
              </a:ext>
            </a:extLst>
          </p:cNvPr>
          <p:cNvGrpSpPr/>
          <p:nvPr/>
        </p:nvGrpSpPr>
        <p:grpSpPr>
          <a:xfrm>
            <a:off x="4362449" y="4738985"/>
            <a:ext cx="4576237" cy="1964235"/>
            <a:chOff x="4362449" y="4738985"/>
            <a:chExt cx="4576237" cy="1964235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82F40ED-DEF2-42BB-93C8-3BB4B75C062A}"/>
                </a:ext>
              </a:extLst>
            </p:cNvPr>
            <p:cNvSpPr/>
            <p:nvPr/>
          </p:nvSpPr>
          <p:spPr>
            <a:xfrm>
              <a:off x="5660231" y="4888708"/>
              <a:ext cx="1021556" cy="1814512"/>
            </a:xfrm>
            <a:custGeom>
              <a:avLst/>
              <a:gdLst>
                <a:gd name="connsiteX0" fmla="*/ 0 w 4345781"/>
                <a:gd name="connsiteY0" fmla="*/ 0 h 1750219"/>
                <a:gd name="connsiteX1" fmla="*/ 1083469 w 4345781"/>
                <a:gd name="connsiteY1" fmla="*/ 0 h 1750219"/>
                <a:gd name="connsiteX2" fmla="*/ 1290638 w 4345781"/>
                <a:gd name="connsiteY2" fmla="*/ 100013 h 1750219"/>
                <a:gd name="connsiteX3" fmla="*/ 2078831 w 4345781"/>
                <a:gd name="connsiteY3" fmla="*/ 983457 h 1750219"/>
                <a:gd name="connsiteX4" fmla="*/ 2255044 w 4345781"/>
                <a:gd name="connsiteY4" fmla="*/ 1062038 h 1750219"/>
                <a:gd name="connsiteX5" fmla="*/ 2278856 w 4345781"/>
                <a:gd name="connsiteY5" fmla="*/ 1750219 h 1750219"/>
                <a:gd name="connsiteX6" fmla="*/ 2319338 w 4345781"/>
                <a:gd name="connsiteY6" fmla="*/ 1057275 h 1750219"/>
                <a:gd name="connsiteX7" fmla="*/ 2521744 w 4345781"/>
                <a:gd name="connsiteY7" fmla="*/ 959644 h 1750219"/>
                <a:gd name="connsiteX8" fmla="*/ 3340894 w 4345781"/>
                <a:gd name="connsiteY8" fmla="*/ 2382 h 1750219"/>
                <a:gd name="connsiteX9" fmla="*/ 4345781 w 4345781"/>
                <a:gd name="connsiteY9" fmla="*/ 2382 h 1750219"/>
                <a:gd name="connsiteX0" fmla="*/ 0 w 4345781"/>
                <a:gd name="connsiteY0" fmla="*/ 226 h 1750445"/>
                <a:gd name="connsiteX1" fmla="*/ 1083469 w 4345781"/>
                <a:gd name="connsiteY1" fmla="*/ 226 h 1750445"/>
                <a:gd name="connsiteX2" fmla="*/ 1290638 w 4345781"/>
                <a:gd name="connsiteY2" fmla="*/ 100239 h 1750445"/>
                <a:gd name="connsiteX3" fmla="*/ 2078831 w 4345781"/>
                <a:gd name="connsiteY3" fmla="*/ 983683 h 1750445"/>
                <a:gd name="connsiteX4" fmla="*/ 2255044 w 4345781"/>
                <a:gd name="connsiteY4" fmla="*/ 1062264 h 1750445"/>
                <a:gd name="connsiteX5" fmla="*/ 2278856 w 4345781"/>
                <a:gd name="connsiteY5" fmla="*/ 1750445 h 1750445"/>
                <a:gd name="connsiteX6" fmla="*/ 2319338 w 4345781"/>
                <a:gd name="connsiteY6" fmla="*/ 1057501 h 1750445"/>
                <a:gd name="connsiteX7" fmla="*/ 2521744 w 4345781"/>
                <a:gd name="connsiteY7" fmla="*/ 959870 h 1750445"/>
                <a:gd name="connsiteX8" fmla="*/ 3340894 w 4345781"/>
                <a:gd name="connsiteY8" fmla="*/ 2608 h 1750445"/>
                <a:gd name="connsiteX9" fmla="*/ 4345781 w 4345781"/>
                <a:gd name="connsiteY9" fmla="*/ 2608 h 1750445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21744 w 4345781"/>
                <a:gd name="connsiteY7" fmla="*/ 959912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57550 w 4345781"/>
                <a:gd name="connsiteY8" fmla="*/ 116950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9525 h 1747838"/>
                <a:gd name="connsiteX1" fmla="*/ 1083469 w 4345781"/>
                <a:gd name="connsiteY1" fmla="*/ 9525 h 1747838"/>
                <a:gd name="connsiteX2" fmla="*/ 1290638 w 4345781"/>
                <a:gd name="connsiteY2" fmla="*/ 109538 h 1747838"/>
                <a:gd name="connsiteX3" fmla="*/ 2083593 w 4345781"/>
                <a:gd name="connsiteY3" fmla="*/ 988220 h 1747838"/>
                <a:gd name="connsiteX4" fmla="*/ 2255044 w 4345781"/>
                <a:gd name="connsiteY4" fmla="*/ 1071563 h 1747838"/>
                <a:gd name="connsiteX5" fmla="*/ 2290762 w 4345781"/>
                <a:gd name="connsiteY5" fmla="*/ 1747838 h 1747838"/>
                <a:gd name="connsiteX6" fmla="*/ 2319338 w 4345781"/>
                <a:gd name="connsiteY6" fmla="*/ 1066800 h 1747838"/>
                <a:gd name="connsiteX7" fmla="*/ 2519363 w 4345781"/>
                <a:gd name="connsiteY7" fmla="*/ 983456 h 1747838"/>
                <a:gd name="connsiteX8" fmla="*/ 3269457 w 4345781"/>
                <a:gd name="connsiteY8" fmla="*/ 121444 h 1747838"/>
                <a:gd name="connsiteX9" fmla="*/ 3402807 w 4345781"/>
                <a:gd name="connsiteY9" fmla="*/ 0 h 1747838"/>
                <a:gd name="connsiteX10" fmla="*/ 4345781 w 4345781"/>
                <a:gd name="connsiteY10" fmla="*/ 11907 h 1747838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290638 w 4345781"/>
                <a:gd name="connsiteY1" fmla="*/ 102395 h 1969295"/>
                <a:gd name="connsiteX2" fmla="*/ 2083593 w 4345781"/>
                <a:gd name="connsiteY2" fmla="*/ 981077 h 1969295"/>
                <a:gd name="connsiteX3" fmla="*/ 2255044 w 4345781"/>
                <a:gd name="connsiteY3" fmla="*/ 1064420 h 1969295"/>
                <a:gd name="connsiteX4" fmla="*/ 2293143 w 4345781"/>
                <a:gd name="connsiteY4" fmla="*/ 1969295 h 1969295"/>
                <a:gd name="connsiteX5" fmla="*/ 2319338 w 4345781"/>
                <a:gd name="connsiteY5" fmla="*/ 1059657 h 1969295"/>
                <a:gd name="connsiteX6" fmla="*/ 2519363 w 4345781"/>
                <a:gd name="connsiteY6" fmla="*/ 976313 h 1969295"/>
                <a:gd name="connsiteX7" fmla="*/ 3271838 w 4345781"/>
                <a:gd name="connsiteY7" fmla="*/ 111920 h 1969295"/>
                <a:gd name="connsiteX8" fmla="*/ 3402807 w 4345781"/>
                <a:gd name="connsiteY8" fmla="*/ 0 h 1969295"/>
                <a:gd name="connsiteX9" fmla="*/ 4345781 w 4345781"/>
                <a:gd name="connsiteY9" fmla="*/ 4764 h 1969295"/>
                <a:gd name="connsiteX0" fmla="*/ 0 w 3055143"/>
                <a:gd name="connsiteY0" fmla="*/ 102395 h 1969295"/>
                <a:gd name="connsiteX1" fmla="*/ 792955 w 3055143"/>
                <a:gd name="connsiteY1" fmla="*/ 981077 h 1969295"/>
                <a:gd name="connsiteX2" fmla="*/ 964406 w 3055143"/>
                <a:gd name="connsiteY2" fmla="*/ 1064420 h 1969295"/>
                <a:gd name="connsiteX3" fmla="*/ 1002505 w 3055143"/>
                <a:gd name="connsiteY3" fmla="*/ 1969295 h 1969295"/>
                <a:gd name="connsiteX4" fmla="*/ 1028700 w 3055143"/>
                <a:gd name="connsiteY4" fmla="*/ 1059657 h 1969295"/>
                <a:gd name="connsiteX5" fmla="*/ 1228725 w 3055143"/>
                <a:gd name="connsiteY5" fmla="*/ 976313 h 1969295"/>
                <a:gd name="connsiteX6" fmla="*/ 1981200 w 3055143"/>
                <a:gd name="connsiteY6" fmla="*/ 111920 h 1969295"/>
                <a:gd name="connsiteX7" fmla="*/ 2112169 w 3055143"/>
                <a:gd name="connsiteY7" fmla="*/ 0 h 1969295"/>
                <a:gd name="connsiteX8" fmla="*/ 3055143 w 3055143"/>
                <a:gd name="connsiteY8" fmla="*/ 4764 h 1969295"/>
                <a:gd name="connsiteX0" fmla="*/ 0 w 2112169"/>
                <a:gd name="connsiteY0" fmla="*/ 102395 h 1969295"/>
                <a:gd name="connsiteX1" fmla="*/ 792955 w 2112169"/>
                <a:gd name="connsiteY1" fmla="*/ 981077 h 1969295"/>
                <a:gd name="connsiteX2" fmla="*/ 964406 w 2112169"/>
                <a:gd name="connsiteY2" fmla="*/ 1064420 h 1969295"/>
                <a:gd name="connsiteX3" fmla="*/ 1002505 w 2112169"/>
                <a:gd name="connsiteY3" fmla="*/ 1969295 h 1969295"/>
                <a:gd name="connsiteX4" fmla="*/ 1028700 w 2112169"/>
                <a:gd name="connsiteY4" fmla="*/ 1059657 h 1969295"/>
                <a:gd name="connsiteX5" fmla="*/ 1228725 w 2112169"/>
                <a:gd name="connsiteY5" fmla="*/ 976313 h 1969295"/>
                <a:gd name="connsiteX6" fmla="*/ 1981200 w 2112169"/>
                <a:gd name="connsiteY6" fmla="*/ 111920 h 1969295"/>
                <a:gd name="connsiteX7" fmla="*/ 2112169 w 2112169"/>
                <a:gd name="connsiteY7" fmla="*/ 0 h 1969295"/>
                <a:gd name="connsiteX0" fmla="*/ 0 w 1981202"/>
                <a:gd name="connsiteY0" fmla="*/ 0 h 1866900"/>
                <a:gd name="connsiteX1" fmla="*/ 792955 w 1981202"/>
                <a:gd name="connsiteY1" fmla="*/ 878682 h 1866900"/>
                <a:gd name="connsiteX2" fmla="*/ 964406 w 1981202"/>
                <a:gd name="connsiteY2" fmla="*/ 962025 h 1866900"/>
                <a:gd name="connsiteX3" fmla="*/ 1002505 w 1981202"/>
                <a:gd name="connsiteY3" fmla="*/ 1866900 h 1866900"/>
                <a:gd name="connsiteX4" fmla="*/ 1028700 w 1981202"/>
                <a:gd name="connsiteY4" fmla="*/ 957262 h 1866900"/>
                <a:gd name="connsiteX5" fmla="*/ 1228725 w 1981202"/>
                <a:gd name="connsiteY5" fmla="*/ 873918 h 1866900"/>
                <a:gd name="connsiteX6" fmla="*/ 1981200 w 1981202"/>
                <a:gd name="connsiteY6" fmla="*/ 9525 h 1866900"/>
                <a:gd name="connsiteX0" fmla="*/ 0 w 1976439"/>
                <a:gd name="connsiteY0" fmla="*/ 0 h 1866900"/>
                <a:gd name="connsiteX1" fmla="*/ 792955 w 1976439"/>
                <a:gd name="connsiteY1" fmla="*/ 878682 h 1866900"/>
                <a:gd name="connsiteX2" fmla="*/ 964406 w 1976439"/>
                <a:gd name="connsiteY2" fmla="*/ 962025 h 1866900"/>
                <a:gd name="connsiteX3" fmla="*/ 1002505 w 1976439"/>
                <a:gd name="connsiteY3" fmla="*/ 1866900 h 1866900"/>
                <a:gd name="connsiteX4" fmla="*/ 1028700 w 1976439"/>
                <a:gd name="connsiteY4" fmla="*/ 957262 h 1866900"/>
                <a:gd name="connsiteX5" fmla="*/ 1228725 w 1976439"/>
                <a:gd name="connsiteY5" fmla="*/ 873918 h 1866900"/>
                <a:gd name="connsiteX6" fmla="*/ 1976437 w 1976439"/>
                <a:gd name="connsiteY6" fmla="*/ 40481 h 1866900"/>
                <a:gd name="connsiteX0" fmla="*/ 0 w 1228725"/>
                <a:gd name="connsiteY0" fmla="*/ 0 h 1866900"/>
                <a:gd name="connsiteX1" fmla="*/ 792955 w 1228725"/>
                <a:gd name="connsiteY1" fmla="*/ 878682 h 1866900"/>
                <a:gd name="connsiteX2" fmla="*/ 964406 w 1228725"/>
                <a:gd name="connsiteY2" fmla="*/ 962025 h 1866900"/>
                <a:gd name="connsiteX3" fmla="*/ 1002505 w 1228725"/>
                <a:gd name="connsiteY3" fmla="*/ 1866900 h 1866900"/>
                <a:gd name="connsiteX4" fmla="*/ 1028700 w 1228725"/>
                <a:gd name="connsiteY4" fmla="*/ 957262 h 1866900"/>
                <a:gd name="connsiteX5" fmla="*/ 1228725 w 1228725"/>
                <a:gd name="connsiteY5" fmla="*/ 873918 h 1866900"/>
                <a:gd name="connsiteX0" fmla="*/ 0 w 1028700"/>
                <a:gd name="connsiteY0" fmla="*/ 0 h 1866900"/>
                <a:gd name="connsiteX1" fmla="*/ 792955 w 1028700"/>
                <a:gd name="connsiteY1" fmla="*/ 878682 h 1866900"/>
                <a:gd name="connsiteX2" fmla="*/ 964406 w 1028700"/>
                <a:gd name="connsiteY2" fmla="*/ 962025 h 1866900"/>
                <a:gd name="connsiteX3" fmla="*/ 1002505 w 1028700"/>
                <a:gd name="connsiteY3" fmla="*/ 1866900 h 1866900"/>
                <a:gd name="connsiteX4" fmla="*/ 1028700 w 1028700"/>
                <a:gd name="connsiteY4" fmla="*/ 957262 h 1866900"/>
                <a:gd name="connsiteX0" fmla="*/ 0 w 1021556"/>
                <a:gd name="connsiteY0" fmla="*/ 0 h 1814512"/>
                <a:gd name="connsiteX1" fmla="*/ 785811 w 1021556"/>
                <a:gd name="connsiteY1" fmla="*/ 826294 h 1814512"/>
                <a:gd name="connsiteX2" fmla="*/ 957262 w 1021556"/>
                <a:gd name="connsiteY2" fmla="*/ 909637 h 1814512"/>
                <a:gd name="connsiteX3" fmla="*/ 995361 w 1021556"/>
                <a:gd name="connsiteY3" fmla="*/ 1814512 h 1814512"/>
                <a:gd name="connsiteX4" fmla="*/ 1021556 w 1021556"/>
                <a:gd name="connsiteY4" fmla="*/ 904874 h 1814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1556" h="1814512">
                  <a:moveTo>
                    <a:pt x="0" y="0"/>
                  </a:moveTo>
                  <a:cubicBezTo>
                    <a:pt x="53180" y="732631"/>
                    <a:pt x="584993" y="779463"/>
                    <a:pt x="785811" y="826294"/>
                  </a:cubicBezTo>
                  <a:cubicBezTo>
                    <a:pt x="959642" y="854075"/>
                    <a:pt x="942974" y="896143"/>
                    <a:pt x="957262" y="909637"/>
                  </a:cubicBezTo>
                  <a:cubicBezTo>
                    <a:pt x="1005681" y="1277937"/>
                    <a:pt x="982661" y="1512887"/>
                    <a:pt x="995361" y="1814512"/>
                  </a:cubicBezTo>
                  <a:cubicBezTo>
                    <a:pt x="1004886" y="1587499"/>
                    <a:pt x="985837" y="1127125"/>
                    <a:pt x="1021556" y="904874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73F8ACCA-F886-4ADE-8516-43C6AB018527}"/>
                </a:ext>
              </a:extLst>
            </p:cNvPr>
            <p:cNvSpPr/>
            <p:nvPr/>
          </p:nvSpPr>
          <p:spPr>
            <a:xfrm>
              <a:off x="4362449" y="4738985"/>
              <a:ext cx="1304926" cy="234950"/>
            </a:xfrm>
            <a:custGeom>
              <a:avLst/>
              <a:gdLst>
                <a:gd name="connsiteX0" fmla="*/ 0 w 1270000"/>
                <a:gd name="connsiteY0" fmla="*/ 0 h 234950"/>
                <a:gd name="connsiteX1" fmla="*/ 990600 w 1270000"/>
                <a:gd name="connsiteY1" fmla="*/ 0 h 234950"/>
                <a:gd name="connsiteX2" fmla="*/ 1270000 w 1270000"/>
                <a:gd name="connsiteY2" fmla="*/ 234950 h 234950"/>
                <a:gd name="connsiteX0" fmla="*/ 0 w 1256196"/>
                <a:gd name="connsiteY0" fmla="*/ 0 h 234950"/>
                <a:gd name="connsiteX1" fmla="*/ 990600 w 1256196"/>
                <a:gd name="connsiteY1" fmla="*/ 0 h 234950"/>
                <a:gd name="connsiteX2" fmla="*/ 1256196 w 1256196"/>
                <a:gd name="connsiteY2" fmla="*/ 234950 h 234950"/>
                <a:gd name="connsiteX0" fmla="*/ 0 w 1259396"/>
                <a:gd name="connsiteY0" fmla="*/ 0 h 234950"/>
                <a:gd name="connsiteX1" fmla="*/ 990600 w 1259396"/>
                <a:gd name="connsiteY1" fmla="*/ 0 h 234950"/>
                <a:gd name="connsiteX2" fmla="*/ 1256196 w 1259396"/>
                <a:gd name="connsiteY2" fmla="*/ 234950 h 234950"/>
                <a:gd name="connsiteX0" fmla="*/ 0 w 1265031"/>
                <a:gd name="connsiteY0" fmla="*/ 4345 h 239295"/>
                <a:gd name="connsiteX1" fmla="*/ 990600 w 1265031"/>
                <a:gd name="connsiteY1" fmla="*/ 4345 h 239295"/>
                <a:gd name="connsiteX2" fmla="*/ 1256196 w 1265031"/>
                <a:gd name="connsiteY2" fmla="*/ 239295 h 239295"/>
                <a:gd name="connsiteX0" fmla="*/ 0 w 1271371"/>
                <a:gd name="connsiteY0" fmla="*/ 4345 h 239295"/>
                <a:gd name="connsiteX1" fmla="*/ 990600 w 1271371"/>
                <a:gd name="connsiteY1" fmla="*/ 4345 h 239295"/>
                <a:gd name="connsiteX2" fmla="*/ 1263099 w 1271371"/>
                <a:gd name="connsiteY2" fmla="*/ 239295 h 239295"/>
                <a:gd name="connsiteX0" fmla="*/ 0 w 1263099"/>
                <a:gd name="connsiteY0" fmla="*/ 3478 h 238428"/>
                <a:gd name="connsiteX1" fmla="*/ 990600 w 1263099"/>
                <a:gd name="connsiteY1" fmla="*/ 3478 h 238428"/>
                <a:gd name="connsiteX2" fmla="*/ 1263099 w 1263099"/>
                <a:gd name="connsiteY2" fmla="*/ 238428 h 238428"/>
                <a:gd name="connsiteX0" fmla="*/ 0 w 1265399"/>
                <a:gd name="connsiteY0" fmla="*/ 3478 h 238428"/>
                <a:gd name="connsiteX1" fmla="*/ 990600 w 1265399"/>
                <a:gd name="connsiteY1" fmla="*/ 3478 h 238428"/>
                <a:gd name="connsiteX2" fmla="*/ 1265399 w 1265399"/>
                <a:gd name="connsiteY2" fmla="*/ 238428 h 238428"/>
                <a:gd name="connsiteX0" fmla="*/ 0 w 1265399"/>
                <a:gd name="connsiteY0" fmla="*/ 0 h 234950"/>
                <a:gd name="connsiteX1" fmla="*/ 990600 w 1265399"/>
                <a:gd name="connsiteY1" fmla="*/ 0 h 234950"/>
                <a:gd name="connsiteX2" fmla="*/ 1265399 w 1265399"/>
                <a:gd name="connsiteY2" fmla="*/ 23495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5399" h="234950">
                  <a:moveTo>
                    <a:pt x="0" y="0"/>
                  </a:moveTo>
                  <a:lnTo>
                    <a:pt x="990600" y="0"/>
                  </a:lnTo>
                  <a:cubicBezTo>
                    <a:pt x="1244784" y="2118"/>
                    <a:pt x="1259693" y="128058"/>
                    <a:pt x="1265399" y="234950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63042F8-38E1-4538-A363-AF987737C101}"/>
                </a:ext>
              </a:extLst>
            </p:cNvPr>
            <p:cNvSpPr/>
            <p:nvPr/>
          </p:nvSpPr>
          <p:spPr>
            <a:xfrm flipH="1">
              <a:off x="7633760" y="4738985"/>
              <a:ext cx="1304926" cy="234950"/>
            </a:xfrm>
            <a:custGeom>
              <a:avLst/>
              <a:gdLst>
                <a:gd name="connsiteX0" fmla="*/ 0 w 1270000"/>
                <a:gd name="connsiteY0" fmla="*/ 0 h 234950"/>
                <a:gd name="connsiteX1" fmla="*/ 990600 w 1270000"/>
                <a:gd name="connsiteY1" fmla="*/ 0 h 234950"/>
                <a:gd name="connsiteX2" fmla="*/ 1270000 w 1270000"/>
                <a:gd name="connsiteY2" fmla="*/ 234950 h 234950"/>
                <a:gd name="connsiteX0" fmla="*/ 0 w 1256196"/>
                <a:gd name="connsiteY0" fmla="*/ 0 h 234950"/>
                <a:gd name="connsiteX1" fmla="*/ 990600 w 1256196"/>
                <a:gd name="connsiteY1" fmla="*/ 0 h 234950"/>
                <a:gd name="connsiteX2" fmla="*/ 1256196 w 1256196"/>
                <a:gd name="connsiteY2" fmla="*/ 234950 h 234950"/>
                <a:gd name="connsiteX0" fmla="*/ 0 w 1259396"/>
                <a:gd name="connsiteY0" fmla="*/ 0 h 234950"/>
                <a:gd name="connsiteX1" fmla="*/ 990600 w 1259396"/>
                <a:gd name="connsiteY1" fmla="*/ 0 h 234950"/>
                <a:gd name="connsiteX2" fmla="*/ 1256196 w 1259396"/>
                <a:gd name="connsiteY2" fmla="*/ 234950 h 234950"/>
                <a:gd name="connsiteX0" fmla="*/ 0 w 1265031"/>
                <a:gd name="connsiteY0" fmla="*/ 4345 h 239295"/>
                <a:gd name="connsiteX1" fmla="*/ 990600 w 1265031"/>
                <a:gd name="connsiteY1" fmla="*/ 4345 h 239295"/>
                <a:gd name="connsiteX2" fmla="*/ 1256196 w 1265031"/>
                <a:gd name="connsiteY2" fmla="*/ 239295 h 239295"/>
                <a:gd name="connsiteX0" fmla="*/ 0 w 1271371"/>
                <a:gd name="connsiteY0" fmla="*/ 4345 h 239295"/>
                <a:gd name="connsiteX1" fmla="*/ 990600 w 1271371"/>
                <a:gd name="connsiteY1" fmla="*/ 4345 h 239295"/>
                <a:gd name="connsiteX2" fmla="*/ 1263099 w 1271371"/>
                <a:gd name="connsiteY2" fmla="*/ 239295 h 239295"/>
                <a:gd name="connsiteX0" fmla="*/ 0 w 1263099"/>
                <a:gd name="connsiteY0" fmla="*/ 3478 h 238428"/>
                <a:gd name="connsiteX1" fmla="*/ 990600 w 1263099"/>
                <a:gd name="connsiteY1" fmla="*/ 3478 h 238428"/>
                <a:gd name="connsiteX2" fmla="*/ 1263099 w 1263099"/>
                <a:gd name="connsiteY2" fmla="*/ 238428 h 238428"/>
                <a:gd name="connsiteX0" fmla="*/ 0 w 1265399"/>
                <a:gd name="connsiteY0" fmla="*/ 3478 h 238428"/>
                <a:gd name="connsiteX1" fmla="*/ 990600 w 1265399"/>
                <a:gd name="connsiteY1" fmla="*/ 3478 h 238428"/>
                <a:gd name="connsiteX2" fmla="*/ 1265399 w 1265399"/>
                <a:gd name="connsiteY2" fmla="*/ 238428 h 238428"/>
                <a:gd name="connsiteX0" fmla="*/ 0 w 1265399"/>
                <a:gd name="connsiteY0" fmla="*/ 0 h 234950"/>
                <a:gd name="connsiteX1" fmla="*/ 990600 w 1265399"/>
                <a:gd name="connsiteY1" fmla="*/ 0 h 234950"/>
                <a:gd name="connsiteX2" fmla="*/ 1265399 w 1265399"/>
                <a:gd name="connsiteY2" fmla="*/ 23495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5399" h="234950">
                  <a:moveTo>
                    <a:pt x="0" y="0"/>
                  </a:moveTo>
                  <a:lnTo>
                    <a:pt x="990600" y="0"/>
                  </a:lnTo>
                  <a:cubicBezTo>
                    <a:pt x="1244784" y="2118"/>
                    <a:pt x="1259693" y="128058"/>
                    <a:pt x="1265399" y="234950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D997664-851A-422D-AA1A-D90DC3B23D3C}"/>
                </a:ext>
              </a:extLst>
            </p:cNvPr>
            <p:cNvSpPr/>
            <p:nvPr/>
          </p:nvSpPr>
          <p:spPr>
            <a:xfrm flipH="1">
              <a:off x="6621986" y="4888708"/>
              <a:ext cx="1021556" cy="1814512"/>
            </a:xfrm>
            <a:custGeom>
              <a:avLst/>
              <a:gdLst>
                <a:gd name="connsiteX0" fmla="*/ 0 w 4345781"/>
                <a:gd name="connsiteY0" fmla="*/ 0 h 1750219"/>
                <a:gd name="connsiteX1" fmla="*/ 1083469 w 4345781"/>
                <a:gd name="connsiteY1" fmla="*/ 0 h 1750219"/>
                <a:gd name="connsiteX2" fmla="*/ 1290638 w 4345781"/>
                <a:gd name="connsiteY2" fmla="*/ 100013 h 1750219"/>
                <a:gd name="connsiteX3" fmla="*/ 2078831 w 4345781"/>
                <a:gd name="connsiteY3" fmla="*/ 983457 h 1750219"/>
                <a:gd name="connsiteX4" fmla="*/ 2255044 w 4345781"/>
                <a:gd name="connsiteY4" fmla="*/ 1062038 h 1750219"/>
                <a:gd name="connsiteX5" fmla="*/ 2278856 w 4345781"/>
                <a:gd name="connsiteY5" fmla="*/ 1750219 h 1750219"/>
                <a:gd name="connsiteX6" fmla="*/ 2319338 w 4345781"/>
                <a:gd name="connsiteY6" fmla="*/ 1057275 h 1750219"/>
                <a:gd name="connsiteX7" fmla="*/ 2521744 w 4345781"/>
                <a:gd name="connsiteY7" fmla="*/ 959644 h 1750219"/>
                <a:gd name="connsiteX8" fmla="*/ 3340894 w 4345781"/>
                <a:gd name="connsiteY8" fmla="*/ 2382 h 1750219"/>
                <a:gd name="connsiteX9" fmla="*/ 4345781 w 4345781"/>
                <a:gd name="connsiteY9" fmla="*/ 2382 h 1750219"/>
                <a:gd name="connsiteX0" fmla="*/ 0 w 4345781"/>
                <a:gd name="connsiteY0" fmla="*/ 226 h 1750445"/>
                <a:gd name="connsiteX1" fmla="*/ 1083469 w 4345781"/>
                <a:gd name="connsiteY1" fmla="*/ 226 h 1750445"/>
                <a:gd name="connsiteX2" fmla="*/ 1290638 w 4345781"/>
                <a:gd name="connsiteY2" fmla="*/ 100239 h 1750445"/>
                <a:gd name="connsiteX3" fmla="*/ 2078831 w 4345781"/>
                <a:gd name="connsiteY3" fmla="*/ 983683 h 1750445"/>
                <a:gd name="connsiteX4" fmla="*/ 2255044 w 4345781"/>
                <a:gd name="connsiteY4" fmla="*/ 1062264 h 1750445"/>
                <a:gd name="connsiteX5" fmla="*/ 2278856 w 4345781"/>
                <a:gd name="connsiteY5" fmla="*/ 1750445 h 1750445"/>
                <a:gd name="connsiteX6" fmla="*/ 2319338 w 4345781"/>
                <a:gd name="connsiteY6" fmla="*/ 1057501 h 1750445"/>
                <a:gd name="connsiteX7" fmla="*/ 2521744 w 4345781"/>
                <a:gd name="connsiteY7" fmla="*/ 959870 h 1750445"/>
                <a:gd name="connsiteX8" fmla="*/ 3340894 w 4345781"/>
                <a:gd name="connsiteY8" fmla="*/ 2608 h 1750445"/>
                <a:gd name="connsiteX9" fmla="*/ 4345781 w 4345781"/>
                <a:gd name="connsiteY9" fmla="*/ 2608 h 1750445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21744 w 4345781"/>
                <a:gd name="connsiteY7" fmla="*/ 959912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57550 w 4345781"/>
                <a:gd name="connsiteY8" fmla="*/ 116950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9525 h 1747838"/>
                <a:gd name="connsiteX1" fmla="*/ 1083469 w 4345781"/>
                <a:gd name="connsiteY1" fmla="*/ 9525 h 1747838"/>
                <a:gd name="connsiteX2" fmla="*/ 1290638 w 4345781"/>
                <a:gd name="connsiteY2" fmla="*/ 109538 h 1747838"/>
                <a:gd name="connsiteX3" fmla="*/ 2083593 w 4345781"/>
                <a:gd name="connsiteY3" fmla="*/ 988220 h 1747838"/>
                <a:gd name="connsiteX4" fmla="*/ 2255044 w 4345781"/>
                <a:gd name="connsiteY4" fmla="*/ 1071563 h 1747838"/>
                <a:gd name="connsiteX5" fmla="*/ 2290762 w 4345781"/>
                <a:gd name="connsiteY5" fmla="*/ 1747838 h 1747838"/>
                <a:gd name="connsiteX6" fmla="*/ 2319338 w 4345781"/>
                <a:gd name="connsiteY6" fmla="*/ 1066800 h 1747838"/>
                <a:gd name="connsiteX7" fmla="*/ 2519363 w 4345781"/>
                <a:gd name="connsiteY7" fmla="*/ 983456 h 1747838"/>
                <a:gd name="connsiteX8" fmla="*/ 3269457 w 4345781"/>
                <a:gd name="connsiteY8" fmla="*/ 121444 h 1747838"/>
                <a:gd name="connsiteX9" fmla="*/ 3402807 w 4345781"/>
                <a:gd name="connsiteY9" fmla="*/ 0 h 1747838"/>
                <a:gd name="connsiteX10" fmla="*/ 4345781 w 4345781"/>
                <a:gd name="connsiteY10" fmla="*/ 11907 h 1747838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290638 w 4345781"/>
                <a:gd name="connsiteY1" fmla="*/ 102395 h 1969295"/>
                <a:gd name="connsiteX2" fmla="*/ 2083593 w 4345781"/>
                <a:gd name="connsiteY2" fmla="*/ 981077 h 1969295"/>
                <a:gd name="connsiteX3" fmla="*/ 2255044 w 4345781"/>
                <a:gd name="connsiteY3" fmla="*/ 1064420 h 1969295"/>
                <a:gd name="connsiteX4" fmla="*/ 2293143 w 4345781"/>
                <a:gd name="connsiteY4" fmla="*/ 1969295 h 1969295"/>
                <a:gd name="connsiteX5" fmla="*/ 2319338 w 4345781"/>
                <a:gd name="connsiteY5" fmla="*/ 1059657 h 1969295"/>
                <a:gd name="connsiteX6" fmla="*/ 2519363 w 4345781"/>
                <a:gd name="connsiteY6" fmla="*/ 976313 h 1969295"/>
                <a:gd name="connsiteX7" fmla="*/ 3271838 w 4345781"/>
                <a:gd name="connsiteY7" fmla="*/ 111920 h 1969295"/>
                <a:gd name="connsiteX8" fmla="*/ 3402807 w 4345781"/>
                <a:gd name="connsiteY8" fmla="*/ 0 h 1969295"/>
                <a:gd name="connsiteX9" fmla="*/ 4345781 w 4345781"/>
                <a:gd name="connsiteY9" fmla="*/ 4764 h 1969295"/>
                <a:gd name="connsiteX0" fmla="*/ 0 w 3055143"/>
                <a:gd name="connsiteY0" fmla="*/ 102395 h 1969295"/>
                <a:gd name="connsiteX1" fmla="*/ 792955 w 3055143"/>
                <a:gd name="connsiteY1" fmla="*/ 981077 h 1969295"/>
                <a:gd name="connsiteX2" fmla="*/ 964406 w 3055143"/>
                <a:gd name="connsiteY2" fmla="*/ 1064420 h 1969295"/>
                <a:gd name="connsiteX3" fmla="*/ 1002505 w 3055143"/>
                <a:gd name="connsiteY3" fmla="*/ 1969295 h 1969295"/>
                <a:gd name="connsiteX4" fmla="*/ 1028700 w 3055143"/>
                <a:gd name="connsiteY4" fmla="*/ 1059657 h 1969295"/>
                <a:gd name="connsiteX5" fmla="*/ 1228725 w 3055143"/>
                <a:gd name="connsiteY5" fmla="*/ 976313 h 1969295"/>
                <a:gd name="connsiteX6" fmla="*/ 1981200 w 3055143"/>
                <a:gd name="connsiteY6" fmla="*/ 111920 h 1969295"/>
                <a:gd name="connsiteX7" fmla="*/ 2112169 w 3055143"/>
                <a:gd name="connsiteY7" fmla="*/ 0 h 1969295"/>
                <a:gd name="connsiteX8" fmla="*/ 3055143 w 3055143"/>
                <a:gd name="connsiteY8" fmla="*/ 4764 h 1969295"/>
                <a:gd name="connsiteX0" fmla="*/ 0 w 2112169"/>
                <a:gd name="connsiteY0" fmla="*/ 102395 h 1969295"/>
                <a:gd name="connsiteX1" fmla="*/ 792955 w 2112169"/>
                <a:gd name="connsiteY1" fmla="*/ 981077 h 1969295"/>
                <a:gd name="connsiteX2" fmla="*/ 964406 w 2112169"/>
                <a:gd name="connsiteY2" fmla="*/ 1064420 h 1969295"/>
                <a:gd name="connsiteX3" fmla="*/ 1002505 w 2112169"/>
                <a:gd name="connsiteY3" fmla="*/ 1969295 h 1969295"/>
                <a:gd name="connsiteX4" fmla="*/ 1028700 w 2112169"/>
                <a:gd name="connsiteY4" fmla="*/ 1059657 h 1969295"/>
                <a:gd name="connsiteX5" fmla="*/ 1228725 w 2112169"/>
                <a:gd name="connsiteY5" fmla="*/ 976313 h 1969295"/>
                <a:gd name="connsiteX6" fmla="*/ 1981200 w 2112169"/>
                <a:gd name="connsiteY6" fmla="*/ 111920 h 1969295"/>
                <a:gd name="connsiteX7" fmla="*/ 2112169 w 2112169"/>
                <a:gd name="connsiteY7" fmla="*/ 0 h 1969295"/>
                <a:gd name="connsiteX0" fmla="*/ 0 w 1981202"/>
                <a:gd name="connsiteY0" fmla="*/ 0 h 1866900"/>
                <a:gd name="connsiteX1" fmla="*/ 792955 w 1981202"/>
                <a:gd name="connsiteY1" fmla="*/ 878682 h 1866900"/>
                <a:gd name="connsiteX2" fmla="*/ 964406 w 1981202"/>
                <a:gd name="connsiteY2" fmla="*/ 962025 h 1866900"/>
                <a:gd name="connsiteX3" fmla="*/ 1002505 w 1981202"/>
                <a:gd name="connsiteY3" fmla="*/ 1866900 h 1866900"/>
                <a:gd name="connsiteX4" fmla="*/ 1028700 w 1981202"/>
                <a:gd name="connsiteY4" fmla="*/ 957262 h 1866900"/>
                <a:gd name="connsiteX5" fmla="*/ 1228725 w 1981202"/>
                <a:gd name="connsiteY5" fmla="*/ 873918 h 1866900"/>
                <a:gd name="connsiteX6" fmla="*/ 1981200 w 1981202"/>
                <a:gd name="connsiteY6" fmla="*/ 9525 h 1866900"/>
                <a:gd name="connsiteX0" fmla="*/ 0 w 1976439"/>
                <a:gd name="connsiteY0" fmla="*/ 0 h 1866900"/>
                <a:gd name="connsiteX1" fmla="*/ 792955 w 1976439"/>
                <a:gd name="connsiteY1" fmla="*/ 878682 h 1866900"/>
                <a:gd name="connsiteX2" fmla="*/ 964406 w 1976439"/>
                <a:gd name="connsiteY2" fmla="*/ 962025 h 1866900"/>
                <a:gd name="connsiteX3" fmla="*/ 1002505 w 1976439"/>
                <a:gd name="connsiteY3" fmla="*/ 1866900 h 1866900"/>
                <a:gd name="connsiteX4" fmla="*/ 1028700 w 1976439"/>
                <a:gd name="connsiteY4" fmla="*/ 957262 h 1866900"/>
                <a:gd name="connsiteX5" fmla="*/ 1228725 w 1976439"/>
                <a:gd name="connsiteY5" fmla="*/ 873918 h 1866900"/>
                <a:gd name="connsiteX6" fmla="*/ 1976437 w 1976439"/>
                <a:gd name="connsiteY6" fmla="*/ 40481 h 1866900"/>
                <a:gd name="connsiteX0" fmla="*/ 0 w 1228725"/>
                <a:gd name="connsiteY0" fmla="*/ 0 h 1866900"/>
                <a:gd name="connsiteX1" fmla="*/ 792955 w 1228725"/>
                <a:gd name="connsiteY1" fmla="*/ 878682 h 1866900"/>
                <a:gd name="connsiteX2" fmla="*/ 964406 w 1228725"/>
                <a:gd name="connsiteY2" fmla="*/ 962025 h 1866900"/>
                <a:gd name="connsiteX3" fmla="*/ 1002505 w 1228725"/>
                <a:gd name="connsiteY3" fmla="*/ 1866900 h 1866900"/>
                <a:gd name="connsiteX4" fmla="*/ 1028700 w 1228725"/>
                <a:gd name="connsiteY4" fmla="*/ 957262 h 1866900"/>
                <a:gd name="connsiteX5" fmla="*/ 1228725 w 1228725"/>
                <a:gd name="connsiteY5" fmla="*/ 873918 h 1866900"/>
                <a:gd name="connsiteX0" fmla="*/ 0 w 1028700"/>
                <a:gd name="connsiteY0" fmla="*/ 0 h 1866900"/>
                <a:gd name="connsiteX1" fmla="*/ 792955 w 1028700"/>
                <a:gd name="connsiteY1" fmla="*/ 878682 h 1866900"/>
                <a:gd name="connsiteX2" fmla="*/ 964406 w 1028700"/>
                <a:gd name="connsiteY2" fmla="*/ 962025 h 1866900"/>
                <a:gd name="connsiteX3" fmla="*/ 1002505 w 1028700"/>
                <a:gd name="connsiteY3" fmla="*/ 1866900 h 1866900"/>
                <a:gd name="connsiteX4" fmla="*/ 1028700 w 1028700"/>
                <a:gd name="connsiteY4" fmla="*/ 957262 h 1866900"/>
                <a:gd name="connsiteX0" fmla="*/ 0 w 1021556"/>
                <a:gd name="connsiteY0" fmla="*/ 0 h 1814512"/>
                <a:gd name="connsiteX1" fmla="*/ 785811 w 1021556"/>
                <a:gd name="connsiteY1" fmla="*/ 826294 h 1814512"/>
                <a:gd name="connsiteX2" fmla="*/ 957262 w 1021556"/>
                <a:gd name="connsiteY2" fmla="*/ 909637 h 1814512"/>
                <a:gd name="connsiteX3" fmla="*/ 995361 w 1021556"/>
                <a:gd name="connsiteY3" fmla="*/ 1814512 h 1814512"/>
                <a:gd name="connsiteX4" fmla="*/ 1021556 w 1021556"/>
                <a:gd name="connsiteY4" fmla="*/ 904874 h 1814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1556" h="1814512">
                  <a:moveTo>
                    <a:pt x="0" y="0"/>
                  </a:moveTo>
                  <a:cubicBezTo>
                    <a:pt x="53180" y="732631"/>
                    <a:pt x="584993" y="779463"/>
                    <a:pt x="785811" y="826294"/>
                  </a:cubicBezTo>
                  <a:cubicBezTo>
                    <a:pt x="959642" y="854075"/>
                    <a:pt x="942974" y="896143"/>
                    <a:pt x="957262" y="909637"/>
                  </a:cubicBezTo>
                  <a:cubicBezTo>
                    <a:pt x="1005681" y="1277937"/>
                    <a:pt x="982661" y="1512887"/>
                    <a:pt x="995361" y="1814512"/>
                  </a:cubicBezTo>
                  <a:cubicBezTo>
                    <a:pt x="1004886" y="1587499"/>
                    <a:pt x="985837" y="1127125"/>
                    <a:pt x="1021556" y="904874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B5E9316-D045-4EFF-9831-0CD80FD280FB}"/>
              </a:ext>
            </a:extLst>
          </p:cNvPr>
          <p:cNvGrpSpPr/>
          <p:nvPr/>
        </p:nvGrpSpPr>
        <p:grpSpPr>
          <a:xfrm>
            <a:off x="5090598" y="4087924"/>
            <a:ext cx="441723" cy="439945"/>
            <a:chOff x="726565" y="2786910"/>
            <a:chExt cx="519255" cy="517167"/>
          </a:xfrm>
          <a:solidFill>
            <a:schemeClr val="bg1">
              <a:lumMod val="50000"/>
            </a:schemeClr>
          </a:solidFill>
        </p:grpSpPr>
        <p:sp>
          <p:nvSpPr>
            <p:cNvPr id="75" name="Freeform 17">
              <a:extLst>
                <a:ext uri="{FF2B5EF4-FFF2-40B4-BE49-F238E27FC236}">
                  <a16:creationId xmlns:a16="http://schemas.microsoft.com/office/drawing/2014/main" id="{FCB87F30-3020-4B43-8C11-D10C5765B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999" y="2841238"/>
              <a:ext cx="135821" cy="284180"/>
            </a:xfrm>
            <a:custGeom>
              <a:avLst/>
              <a:gdLst>
                <a:gd name="T0" fmla="*/ 15 w 55"/>
                <a:gd name="T1" fmla="*/ 0 h 115"/>
                <a:gd name="T2" fmla="*/ 0 w 55"/>
                <a:gd name="T3" fmla="*/ 22 h 115"/>
                <a:gd name="T4" fmla="*/ 28 w 55"/>
                <a:gd name="T5" fmla="*/ 82 h 115"/>
                <a:gd name="T6" fmla="*/ 25 w 55"/>
                <a:gd name="T7" fmla="*/ 105 h 115"/>
                <a:gd name="T8" fmla="*/ 50 w 55"/>
                <a:gd name="T9" fmla="*/ 115 h 115"/>
                <a:gd name="T10" fmla="*/ 55 w 55"/>
                <a:gd name="T11" fmla="*/ 82 h 115"/>
                <a:gd name="T12" fmla="*/ 15 w 5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15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7" y="36"/>
                    <a:pt x="28" y="58"/>
                    <a:pt x="28" y="82"/>
                  </a:cubicBezTo>
                  <a:cubicBezTo>
                    <a:pt x="28" y="90"/>
                    <a:pt x="27" y="98"/>
                    <a:pt x="25" y="105"/>
                  </a:cubicBezTo>
                  <a:cubicBezTo>
                    <a:pt x="50" y="115"/>
                    <a:pt x="50" y="115"/>
                    <a:pt x="50" y="115"/>
                  </a:cubicBezTo>
                  <a:cubicBezTo>
                    <a:pt x="53" y="105"/>
                    <a:pt x="55" y="94"/>
                    <a:pt x="55" y="82"/>
                  </a:cubicBezTo>
                  <a:cubicBezTo>
                    <a:pt x="55" y="49"/>
                    <a:pt x="39" y="19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6" name="Freeform 18">
              <a:extLst>
                <a:ext uri="{FF2B5EF4-FFF2-40B4-BE49-F238E27FC236}">
                  <a16:creationId xmlns:a16="http://schemas.microsoft.com/office/drawing/2014/main" id="{F01A917C-4E92-48FA-AD51-AC06A8A4A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65" y="2786910"/>
              <a:ext cx="494181" cy="517167"/>
            </a:xfrm>
            <a:custGeom>
              <a:avLst/>
              <a:gdLst>
                <a:gd name="T0" fmla="*/ 176 w 200"/>
                <a:gd name="T1" fmla="*/ 138 h 209"/>
                <a:gd name="T2" fmla="*/ 105 w 200"/>
                <a:gd name="T3" fmla="*/ 183 h 209"/>
                <a:gd name="T4" fmla="*/ 27 w 200"/>
                <a:gd name="T5" fmla="*/ 104 h 209"/>
                <a:gd name="T6" fmla="*/ 99 w 200"/>
                <a:gd name="T7" fmla="*/ 26 h 209"/>
                <a:gd name="T8" fmla="*/ 99 w 200"/>
                <a:gd name="T9" fmla="*/ 0 h 209"/>
                <a:gd name="T10" fmla="*/ 0 w 200"/>
                <a:gd name="T11" fmla="*/ 104 h 209"/>
                <a:gd name="T12" fmla="*/ 105 w 200"/>
                <a:gd name="T13" fmla="*/ 209 h 209"/>
                <a:gd name="T14" fmla="*/ 200 w 200"/>
                <a:gd name="T15" fmla="*/ 148 h 209"/>
                <a:gd name="T16" fmla="*/ 176 w 200"/>
                <a:gd name="T17" fmla="*/ 13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9">
                  <a:moveTo>
                    <a:pt x="176" y="138"/>
                  </a:moveTo>
                  <a:cubicBezTo>
                    <a:pt x="163" y="165"/>
                    <a:pt x="136" y="183"/>
                    <a:pt x="105" y="183"/>
                  </a:cubicBezTo>
                  <a:cubicBezTo>
                    <a:pt x="62" y="183"/>
                    <a:pt x="27" y="148"/>
                    <a:pt x="27" y="104"/>
                  </a:cubicBezTo>
                  <a:cubicBezTo>
                    <a:pt x="27" y="63"/>
                    <a:pt x="59" y="29"/>
                    <a:pt x="99" y="26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4" y="3"/>
                    <a:pt x="0" y="48"/>
                    <a:pt x="0" y="104"/>
                  </a:cubicBezTo>
                  <a:cubicBezTo>
                    <a:pt x="0" y="162"/>
                    <a:pt x="47" y="209"/>
                    <a:pt x="105" y="209"/>
                  </a:cubicBezTo>
                  <a:cubicBezTo>
                    <a:pt x="147" y="209"/>
                    <a:pt x="184" y="184"/>
                    <a:pt x="200" y="148"/>
                  </a:cubicBezTo>
                  <a:lnTo>
                    <a:pt x="17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7" name="Freeform 19">
              <a:extLst>
                <a:ext uri="{FF2B5EF4-FFF2-40B4-BE49-F238E27FC236}">
                  <a16:creationId xmlns:a16="http://schemas.microsoft.com/office/drawing/2014/main" id="{09405887-6C9A-4051-A1D7-01322E4BE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297" y="2786910"/>
              <a:ext cx="121195" cy="90896"/>
            </a:xfrm>
            <a:custGeom>
              <a:avLst/>
              <a:gdLst>
                <a:gd name="T0" fmla="*/ 0 w 49"/>
                <a:gd name="T1" fmla="*/ 0 h 37"/>
                <a:gd name="T2" fmla="*/ 0 w 49"/>
                <a:gd name="T3" fmla="*/ 26 h 37"/>
                <a:gd name="T4" fmla="*/ 34 w 49"/>
                <a:gd name="T5" fmla="*/ 37 h 37"/>
                <a:gd name="T6" fmla="*/ 49 w 49"/>
                <a:gd name="T7" fmla="*/ 15 h 37"/>
                <a:gd name="T8" fmla="*/ 0 w 49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7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12" y="27"/>
                    <a:pt x="24" y="31"/>
                    <a:pt x="34" y="37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35" y="6"/>
                    <a:pt x="18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8" name="Freeform 20">
              <a:extLst>
                <a:ext uri="{FF2B5EF4-FFF2-40B4-BE49-F238E27FC236}">
                  <a16:creationId xmlns:a16="http://schemas.microsoft.com/office/drawing/2014/main" id="{EEA319FB-DFEF-4A3F-A9FB-0B1F0B6CE6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685" y="2930044"/>
              <a:ext cx="57463" cy="235076"/>
            </a:xfrm>
            <a:custGeom>
              <a:avLst/>
              <a:gdLst>
                <a:gd name="T0" fmla="*/ 23 w 23"/>
                <a:gd name="T1" fmla="*/ 91 h 95"/>
                <a:gd name="T2" fmla="*/ 18 w 23"/>
                <a:gd name="T3" fmla="*/ 95 h 95"/>
                <a:gd name="T4" fmla="*/ 5 w 23"/>
                <a:gd name="T5" fmla="*/ 95 h 95"/>
                <a:gd name="T6" fmla="*/ 0 w 23"/>
                <a:gd name="T7" fmla="*/ 91 h 95"/>
                <a:gd name="T8" fmla="*/ 0 w 23"/>
                <a:gd name="T9" fmla="*/ 5 h 95"/>
                <a:gd name="T10" fmla="*/ 5 w 23"/>
                <a:gd name="T11" fmla="*/ 0 h 95"/>
                <a:gd name="T12" fmla="*/ 18 w 23"/>
                <a:gd name="T13" fmla="*/ 0 h 95"/>
                <a:gd name="T14" fmla="*/ 23 w 23"/>
                <a:gd name="T15" fmla="*/ 5 h 95"/>
                <a:gd name="T16" fmla="*/ 23 w 23"/>
                <a:gd name="T17" fmla="*/ 9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95">
                  <a:moveTo>
                    <a:pt x="23" y="91"/>
                  </a:moveTo>
                  <a:cubicBezTo>
                    <a:pt x="23" y="93"/>
                    <a:pt x="21" y="95"/>
                    <a:pt x="18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3"/>
                    <a:pt x="0" y="9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80" name="Freeform 21">
              <a:extLst>
                <a:ext uri="{FF2B5EF4-FFF2-40B4-BE49-F238E27FC236}">
                  <a16:creationId xmlns:a16="http://schemas.microsoft.com/office/drawing/2014/main" id="{EBFA30CF-339C-4E51-8452-238295C57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06" y="2991687"/>
              <a:ext cx="54329" cy="173434"/>
            </a:xfrm>
            <a:custGeom>
              <a:avLst/>
              <a:gdLst>
                <a:gd name="T0" fmla="*/ 22 w 22"/>
                <a:gd name="T1" fmla="*/ 66 h 70"/>
                <a:gd name="T2" fmla="*/ 18 w 22"/>
                <a:gd name="T3" fmla="*/ 70 h 70"/>
                <a:gd name="T4" fmla="*/ 4 w 22"/>
                <a:gd name="T5" fmla="*/ 70 h 70"/>
                <a:gd name="T6" fmla="*/ 0 w 22"/>
                <a:gd name="T7" fmla="*/ 66 h 70"/>
                <a:gd name="T8" fmla="*/ 0 w 22"/>
                <a:gd name="T9" fmla="*/ 5 h 70"/>
                <a:gd name="T10" fmla="*/ 4 w 22"/>
                <a:gd name="T11" fmla="*/ 0 h 70"/>
                <a:gd name="T12" fmla="*/ 18 w 22"/>
                <a:gd name="T13" fmla="*/ 0 h 70"/>
                <a:gd name="T14" fmla="*/ 22 w 22"/>
                <a:gd name="T15" fmla="*/ 5 h 70"/>
                <a:gd name="T16" fmla="*/ 22 w 22"/>
                <a:gd name="T17" fmla="*/ 6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2" y="66"/>
                  </a:moveTo>
                  <a:cubicBezTo>
                    <a:pt x="22" y="68"/>
                    <a:pt x="20" y="70"/>
                    <a:pt x="18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2" y="70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5"/>
                  </a:cubicBezTo>
                  <a:lnTo>
                    <a:pt x="22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81" name="Freeform 22">
              <a:extLst>
                <a:ext uri="{FF2B5EF4-FFF2-40B4-BE49-F238E27FC236}">
                  <a16:creationId xmlns:a16="http://schemas.microsoft.com/office/drawing/2014/main" id="{3565583B-C3D7-43AD-9423-9A1DE698E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237" y="3056462"/>
              <a:ext cx="56418" cy="108657"/>
            </a:xfrm>
            <a:custGeom>
              <a:avLst/>
              <a:gdLst>
                <a:gd name="T0" fmla="*/ 23 w 23"/>
                <a:gd name="T1" fmla="*/ 40 h 44"/>
                <a:gd name="T2" fmla="*/ 18 w 23"/>
                <a:gd name="T3" fmla="*/ 44 h 44"/>
                <a:gd name="T4" fmla="*/ 5 w 23"/>
                <a:gd name="T5" fmla="*/ 44 h 44"/>
                <a:gd name="T6" fmla="*/ 0 w 23"/>
                <a:gd name="T7" fmla="*/ 40 h 44"/>
                <a:gd name="T8" fmla="*/ 0 w 23"/>
                <a:gd name="T9" fmla="*/ 4 h 44"/>
                <a:gd name="T10" fmla="*/ 5 w 23"/>
                <a:gd name="T11" fmla="*/ 0 h 44"/>
                <a:gd name="T12" fmla="*/ 18 w 23"/>
                <a:gd name="T13" fmla="*/ 0 h 44"/>
                <a:gd name="T14" fmla="*/ 23 w 23"/>
                <a:gd name="T15" fmla="*/ 4 h 44"/>
                <a:gd name="T16" fmla="*/ 23 w 23"/>
                <a:gd name="T17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4">
                  <a:moveTo>
                    <a:pt x="23" y="40"/>
                  </a:moveTo>
                  <a:cubicBezTo>
                    <a:pt x="23" y="42"/>
                    <a:pt x="21" y="44"/>
                    <a:pt x="18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lnTo>
                    <a:pt x="23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313A297B-3643-4976-8B0A-292A132EE9F2}"/>
              </a:ext>
            </a:extLst>
          </p:cNvPr>
          <p:cNvGrpSpPr/>
          <p:nvPr/>
        </p:nvGrpSpPr>
        <p:grpSpPr>
          <a:xfrm>
            <a:off x="6094411" y="5851970"/>
            <a:ext cx="449869" cy="374339"/>
            <a:chOff x="3433746" y="2332046"/>
            <a:chExt cx="648816" cy="539885"/>
          </a:xfrm>
          <a:solidFill>
            <a:schemeClr val="bg1">
              <a:lumMod val="50000"/>
            </a:schemeClr>
          </a:solidFill>
        </p:grpSpPr>
        <p:sp>
          <p:nvSpPr>
            <p:cNvPr id="83" name="Freeform 6">
              <a:extLst>
                <a:ext uri="{FF2B5EF4-FFF2-40B4-BE49-F238E27FC236}">
                  <a16:creationId xmlns:a16="http://schemas.microsoft.com/office/drawing/2014/main" id="{A54A4988-13A5-4F48-B976-48DA6DF429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3746" y="2332046"/>
              <a:ext cx="648816" cy="539885"/>
            </a:xfrm>
            <a:custGeom>
              <a:avLst/>
              <a:gdLst>
                <a:gd name="T0" fmla="*/ 320 w 345"/>
                <a:gd name="T1" fmla="*/ 51 h 287"/>
                <a:gd name="T2" fmla="*/ 243 w 345"/>
                <a:gd name="T3" fmla="*/ 51 h 287"/>
                <a:gd name="T4" fmla="*/ 243 w 345"/>
                <a:gd name="T5" fmla="*/ 28 h 287"/>
                <a:gd name="T6" fmla="*/ 215 w 345"/>
                <a:gd name="T7" fmla="*/ 0 h 287"/>
                <a:gd name="T8" fmla="*/ 130 w 345"/>
                <a:gd name="T9" fmla="*/ 0 h 287"/>
                <a:gd name="T10" fmla="*/ 101 w 345"/>
                <a:gd name="T11" fmla="*/ 28 h 287"/>
                <a:gd name="T12" fmla="*/ 101 w 345"/>
                <a:gd name="T13" fmla="*/ 51 h 287"/>
                <a:gd name="T14" fmla="*/ 25 w 345"/>
                <a:gd name="T15" fmla="*/ 51 h 287"/>
                <a:gd name="T16" fmla="*/ 0 w 345"/>
                <a:gd name="T17" fmla="*/ 76 h 287"/>
                <a:gd name="T18" fmla="*/ 0 w 345"/>
                <a:gd name="T19" fmla="*/ 262 h 287"/>
                <a:gd name="T20" fmla="*/ 25 w 345"/>
                <a:gd name="T21" fmla="*/ 287 h 287"/>
                <a:gd name="T22" fmla="*/ 320 w 345"/>
                <a:gd name="T23" fmla="*/ 287 h 287"/>
                <a:gd name="T24" fmla="*/ 345 w 345"/>
                <a:gd name="T25" fmla="*/ 262 h 287"/>
                <a:gd name="T26" fmla="*/ 345 w 345"/>
                <a:gd name="T27" fmla="*/ 76 h 287"/>
                <a:gd name="T28" fmla="*/ 320 w 345"/>
                <a:gd name="T29" fmla="*/ 51 h 287"/>
                <a:gd name="T30" fmla="*/ 122 w 345"/>
                <a:gd name="T31" fmla="*/ 28 h 287"/>
                <a:gd name="T32" fmla="*/ 130 w 345"/>
                <a:gd name="T33" fmla="*/ 21 h 287"/>
                <a:gd name="T34" fmla="*/ 215 w 345"/>
                <a:gd name="T35" fmla="*/ 21 h 287"/>
                <a:gd name="T36" fmla="*/ 222 w 345"/>
                <a:gd name="T37" fmla="*/ 28 h 287"/>
                <a:gd name="T38" fmla="*/ 222 w 345"/>
                <a:gd name="T39" fmla="*/ 51 h 287"/>
                <a:gd name="T40" fmla="*/ 122 w 345"/>
                <a:gd name="T41" fmla="*/ 51 h 287"/>
                <a:gd name="T42" fmla="*/ 122 w 345"/>
                <a:gd name="T43" fmla="*/ 28 h 287"/>
                <a:gd name="T44" fmla="*/ 343 w 345"/>
                <a:gd name="T45" fmla="*/ 140 h 287"/>
                <a:gd name="T46" fmla="*/ 337 w 345"/>
                <a:gd name="T47" fmla="*/ 151 h 287"/>
                <a:gd name="T48" fmla="*/ 318 w 345"/>
                <a:gd name="T49" fmla="*/ 167 h 287"/>
                <a:gd name="T50" fmla="*/ 271 w 345"/>
                <a:gd name="T51" fmla="*/ 186 h 287"/>
                <a:gd name="T52" fmla="*/ 196 w 345"/>
                <a:gd name="T53" fmla="*/ 197 h 287"/>
                <a:gd name="T54" fmla="*/ 196 w 345"/>
                <a:gd name="T55" fmla="*/ 223 h 287"/>
                <a:gd name="T56" fmla="*/ 148 w 345"/>
                <a:gd name="T57" fmla="*/ 223 h 287"/>
                <a:gd name="T58" fmla="*/ 148 w 345"/>
                <a:gd name="T59" fmla="*/ 196 h 287"/>
                <a:gd name="T60" fmla="*/ 73 w 345"/>
                <a:gd name="T61" fmla="*/ 186 h 287"/>
                <a:gd name="T62" fmla="*/ 27 w 345"/>
                <a:gd name="T63" fmla="*/ 167 h 287"/>
                <a:gd name="T64" fmla="*/ 8 w 345"/>
                <a:gd name="T65" fmla="*/ 151 h 287"/>
                <a:gd name="T66" fmla="*/ 1 w 345"/>
                <a:gd name="T67" fmla="*/ 140 h 287"/>
                <a:gd name="T68" fmla="*/ 0 w 345"/>
                <a:gd name="T69" fmla="*/ 127 h 287"/>
                <a:gd name="T70" fmla="*/ 10 w 345"/>
                <a:gd name="T71" fmla="*/ 149 h 287"/>
                <a:gd name="T72" fmla="*/ 29 w 345"/>
                <a:gd name="T73" fmla="*/ 163 h 287"/>
                <a:gd name="T74" fmla="*/ 75 w 345"/>
                <a:gd name="T75" fmla="*/ 178 h 287"/>
                <a:gd name="T76" fmla="*/ 123 w 345"/>
                <a:gd name="T77" fmla="*/ 185 h 287"/>
                <a:gd name="T78" fmla="*/ 148 w 345"/>
                <a:gd name="T79" fmla="*/ 186 h 287"/>
                <a:gd name="T80" fmla="*/ 148 w 345"/>
                <a:gd name="T81" fmla="*/ 163 h 287"/>
                <a:gd name="T82" fmla="*/ 196 w 345"/>
                <a:gd name="T83" fmla="*/ 163 h 287"/>
                <a:gd name="T84" fmla="*/ 196 w 345"/>
                <a:gd name="T85" fmla="*/ 186 h 287"/>
                <a:gd name="T86" fmla="*/ 221 w 345"/>
                <a:gd name="T87" fmla="*/ 185 h 287"/>
                <a:gd name="T88" fmla="*/ 269 w 345"/>
                <a:gd name="T89" fmla="*/ 178 h 287"/>
                <a:gd name="T90" fmla="*/ 315 w 345"/>
                <a:gd name="T91" fmla="*/ 163 h 287"/>
                <a:gd name="T92" fmla="*/ 335 w 345"/>
                <a:gd name="T93" fmla="*/ 149 h 287"/>
                <a:gd name="T94" fmla="*/ 345 w 345"/>
                <a:gd name="T95" fmla="*/ 127 h 287"/>
                <a:gd name="T96" fmla="*/ 343 w 345"/>
                <a:gd name="T97" fmla="*/ 14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5" h="287">
                  <a:moveTo>
                    <a:pt x="320" y="51"/>
                  </a:moveTo>
                  <a:cubicBezTo>
                    <a:pt x="243" y="51"/>
                    <a:pt x="243" y="51"/>
                    <a:pt x="243" y="51"/>
                  </a:cubicBezTo>
                  <a:cubicBezTo>
                    <a:pt x="243" y="28"/>
                    <a:pt x="243" y="28"/>
                    <a:pt x="243" y="28"/>
                  </a:cubicBezTo>
                  <a:cubicBezTo>
                    <a:pt x="243" y="12"/>
                    <a:pt x="230" y="0"/>
                    <a:pt x="215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14" y="0"/>
                    <a:pt x="101" y="12"/>
                    <a:pt x="101" y="28"/>
                  </a:cubicBezTo>
                  <a:cubicBezTo>
                    <a:pt x="101" y="51"/>
                    <a:pt x="101" y="51"/>
                    <a:pt x="101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1" y="51"/>
                    <a:pt x="0" y="62"/>
                    <a:pt x="0" y="76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75"/>
                    <a:pt x="11" y="287"/>
                    <a:pt x="25" y="287"/>
                  </a:cubicBezTo>
                  <a:cubicBezTo>
                    <a:pt x="320" y="287"/>
                    <a:pt x="320" y="287"/>
                    <a:pt x="320" y="287"/>
                  </a:cubicBezTo>
                  <a:cubicBezTo>
                    <a:pt x="333" y="287"/>
                    <a:pt x="345" y="275"/>
                    <a:pt x="345" y="262"/>
                  </a:cubicBezTo>
                  <a:cubicBezTo>
                    <a:pt x="345" y="76"/>
                    <a:pt x="345" y="76"/>
                    <a:pt x="345" y="76"/>
                  </a:cubicBezTo>
                  <a:cubicBezTo>
                    <a:pt x="345" y="62"/>
                    <a:pt x="333" y="51"/>
                    <a:pt x="320" y="51"/>
                  </a:cubicBezTo>
                  <a:close/>
                  <a:moveTo>
                    <a:pt x="122" y="28"/>
                  </a:moveTo>
                  <a:cubicBezTo>
                    <a:pt x="122" y="24"/>
                    <a:pt x="126" y="21"/>
                    <a:pt x="130" y="21"/>
                  </a:cubicBezTo>
                  <a:cubicBezTo>
                    <a:pt x="215" y="21"/>
                    <a:pt x="215" y="21"/>
                    <a:pt x="215" y="21"/>
                  </a:cubicBezTo>
                  <a:cubicBezTo>
                    <a:pt x="219" y="21"/>
                    <a:pt x="222" y="24"/>
                    <a:pt x="222" y="28"/>
                  </a:cubicBezTo>
                  <a:cubicBezTo>
                    <a:pt x="222" y="51"/>
                    <a:pt x="222" y="51"/>
                    <a:pt x="222" y="51"/>
                  </a:cubicBezTo>
                  <a:cubicBezTo>
                    <a:pt x="122" y="51"/>
                    <a:pt x="122" y="51"/>
                    <a:pt x="122" y="51"/>
                  </a:cubicBezTo>
                  <a:lnTo>
                    <a:pt x="122" y="28"/>
                  </a:lnTo>
                  <a:close/>
                  <a:moveTo>
                    <a:pt x="343" y="140"/>
                  </a:moveTo>
                  <a:cubicBezTo>
                    <a:pt x="342" y="144"/>
                    <a:pt x="339" y="147"/>
                    <a:pt x="337" y="151"/>
                  </a:cubicBezTo>
                  <a:cubicBezTo>
                    <a:pt x="332" y="157"/>
                    <a:pt x="325" y="163"/>
                    <a:pt x="318" y="167"/>
                  </a:cubicBezTo>
                  <a:cubicBezTo>
                    <a:pt x="303" y="176"/>
                    <a:pt x="287" y="181"/>
                    <a:pt x="271" y="186"/>
                  </a:cubicBezTo>
                  <a:cubicBezTo>
                    <a:pt x="247" y="192"/>
                    <a:pt x="222" y="195"/>
                    <a:pt x="196" y="197"/>
                  </a:cubicBezTo>
                  <a:cubicBezTo>
                    <a:pt x="196" y="223"/>
                    <a:pt x="196" y="223"/>
                    <a:pt x="196" y="223"/>
                  </a:cubicBezTo>
                  <a:cubicBezTo>
                    <a:pt x="148" y="223"/>
                    <a:pt x="148" y="223"/>
                    <a:pt x="148" y="223"/>
                  </a:cubicBezTo>
                  <a:cubicBezTo>
                    <a:pt x="148" y="196"/>
                    <a:pt x="148" y="196"/>
                    <a:pt x="148" y="196"/>
                  </a:cubicBezTo>
                  <a:cubicBezTo>
                    <a:pt x="123" y="195"/>
                    <a:pt x="98" y="192"/>
                    <a:pt x="73" y="186"/>
                  </a:cubicBezTo>
                  <a:cubicBezTo>
                    <a:pt x="57" y="181"/>
                    <a:pt x="41" y="176"/>
                    <a:pt x="27" y="167"/>
                  </a:cubicBezTo>
                  <a:cubicBezTo>
                    <a:pt x="20" y="163"/>
                    <a:pt x="13" y="157"/>
                    <a:pt x="8" y="151"/>
                  </a:cubicBezTo>
                  <a:cubicBezTo>
                    <a:pt x="5" y="147"/>
                    <a:pt x="3" y="144"/>
                    <a:pt x="1" y="140"/>
                  </a:cubicBezTo>
                  <a:cubicBezTo>
                    <a:pt x="0" y="136"/>
                    <a:pt x="0" y="131"/>
                    <a:pt x="0" y="127"/>
                  </a:cubicBezTo>
                  <a:cubicBezTo>
                    <a:pt x="0" y="136"/>
                    <a:pt x="4" y="143"/>
                    <a:pt x="10" y="149"/>
                  </a:cubicBezTo>
                  <a:cubicBezTo>
                    <a:pt x="15" y="155"/>
                    <a:pt x="22" y="159"/>
                    <a:pt x="29" y="163"/>
                  </a:cubicBezTo>
                  <a:cubicBezTo>
                    <a:pt x="44" y="170"/>
                    <a:pt x="59" y="174"/>
                    <a:pt x="75" y="178"/>
                  </a:cubicBezTo>
                  <a:cubicBezTo>
                    <a:pt x="91" y="181"/>
                    <a:pt x="107" y="183"/>
                    <a:pt x="123" y="185"/>
                  </a:cubicBezTo>
                  <a:cubicBezTo>
                    <a:pt x="132" y="185"/>
                    <a:pt x="140" y="186"/>
                    <a:pt x="148" y="186"/>
                  </a:cubicBezTo>
                  <a:cubicBezTo>
                    <a:pt x="148" y="163"/>
                    <a:pt x="148" y="163"/>
                    <a:pt x="148" y="163"/>
                  </a:cubicBezTo>
                  <a:cubicBezTo>
                    <a:pt x="196" y="163"/>
                    <a:pt x="196" y="163"/>
                    <a:pt x="196" y="163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205" y="186"/>
                    <a:pt x="213" y="185"/>
                    <a:pt x="221" y="185"/>
                  </a:cubicBezTo>
                  <a:cubicBezTo>
                    <a:pt x="237" y="183"/>
                    <a:pt x="253" y="181"/>
                    <a:pt x="269" y="178"/>
                  </a:cubicBezTo>
                  <a:cubicBezTo>
                    <a:pt x="285" y="174"/>
                    <a:pt x="301" y="170"/>
                    <a:pt x="315" y="163"/>
                  </a:cubicBezTo>
                  <a:cubicBezTo>
                    <a:pt x="322" y="159"/>
                    <a:pt x="329" y="155"/>
                    <a:pt x="335" y="149"/>
                  </a:cubicBezTo>
                  <a:cubicBezTo>
                    <a:pt x="340" y="143"/>
                    <a:pt x="344" y="136"/>
                    <a:pt x="345" y="127"/>
                  </a:cubicBezTo>
                  <a:cubicBezTo>
                    <a:pt x="345" y="131"/>
                    <a:pt x="344" y="136"/>
                    <a:pt x="343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84" name="Freeform 7">
              <a:extLst>
                <a:ext uri="{FF2B5EF4-FFF2-40B4-BE49-F238E27FC236}">
                  <a16:creationId xmlns:a16="http://schemas.microsoft.com/office/drawing/2014/main" id="{D767B3B7-490E-4CB5-992A-4175E9D60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325" y="2659635"/>
              <a:ext cx="53273" cy="71561"/>
            </a:xfrm>
            <a:custGeom>
              <a:avLst/>
              <a:gdLst>
                <a:gd name="T0" fmla="*/ 0 w 67"/>
                <a:gd name="T1" fmla="*/ 30 h 90"/>
                <a:gd name="T2" fmla="*/ 0 w 67"/>
                <a:gd name="T3" fmla="*/ 54 h 90"/>
                <a:gd name="T4" fmla="*/ 0 w 67"/>
                <a:gd name="T5" fmla="*/ 90 h 90"/>
                <a:gd name="T6" fmla="*/ 67 w 67"/>
                <a:gd name="T7" fmla="*/ 90 h 90"/>
                <a:gd name="T8" fmla="*/ 67 w 67"/>
                <a:gd name="T9" fmla="*/ 54 h 90"/>
                <a:gd name="T10" fmla="*/ 67 w 67"/>
                <a:gd name="T11" fmla="*/ 30 h 90"/>
                <a:gd name="T12" fmla="*/ 67 w 67"/>
                <a:gd name="T13" fmla="*/ 0 h 90"/>
                <a:gd name="T14" fmla="*/ 0 w 67"/>
                <a:gd name="T15" fmla="*/ 0 h 90"/>
                <a:gd name="T16" fmla="*/ 0 w 67"/>
                <a:gd name="T1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90">
                  <a:moveTo>
                    <a:pt x="0" y="30"/>
                  </a:moveTo>
                  <a:lnTo>
                    <a:pt x="0" y="54"/>
                  </a:lnTo>
                  <a:lnTo>
                    <a:pt x="0" y="90"/>
                  </a:lnTo>
                  <a:lnTo>
                    <a:pt x="67" y="90"/>
                  </a:lnTo>
                  <a:lnTo>
                    <a:pt x="67" y="54"/>
                  </a:lnTo>
                  <a:lnTo>
                    <a:pt x="67" y="30"/>
                  </a:lnTo>
                  <a:lnTo>
                    <a:pt x="67" y="0"/>
                  </a:lnTo>
                  <a:lnTo>
                    <a:pt x="0" y="0"/>
                  </a:ln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</p:spTree>
    <p:extLst>
      <p:ext uri="{BB962C8B-B14F-4D97-AF65-F5344CB8AC3E}">
        <p14:creationId xmlns:p14="http://schemas.microsoft.com/office/powerpoint/2010/main" val="132318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12E192D-373D-4435-94E2-EE7922EFBEA5}"/>
              </a:ext>
            </a:extLst>
          </p:cNvPr>
          <p:cNvSpPr/>
          <p:nvPr/>
        </p:nvSpPr>
        <p:spPr>
          <a:xfrm>
            <a:off x="5757584" y="2835275"/>
            <a:ext cx="209320" cy="190182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12700" dir="126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27E59FC-6DB9-417A-9962-0DB6CD6BEF95}"/>
              </a:ext>
            </a:extLst>
          </p:cNvPr>
          <p:cNvSpPr/>
          <p:nvPr/>
        </p:nvSpPr>
        <p:spPr>
          <a:xfrm>
            <a:off x="5764716" y="4765519"/>
            <a:ext cx="843118" cy="847593"/>
          </a:xfrm>
          <a:custGeom>
            <a:avLst/>
            <a:gdLst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2381 w 843118"/>
              <a:gd name="connsiteY12" fmla="*/ 109955 h 847593"/>
              <a:gd name="connsiteX13" fmla="*/ 3640 w 843118"/>
              <a:gd name="connsiteY13" fmla="*/ 103584 h 847593"/>
              <a:gd name="connsiteX14" fmla="*/ 0 w 843118"/>
              <a:gd name="connsiteY14" fmla="*/ 82674 h 847593"/>
              <a:gd name="connsiteX15" fmla="*/ 108054 w 843118"/>
              <a:gd name="connsiteY15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3640 w 843118"/>
              <a:gd name="connsiteY12" fmla="*/ 103584 h 847593"/>
              <a:gd name="connsiteX13" fmla="*/ 0 w 843118"/>
              <a:gd name="connsiteY13" fmla="*/ 82674 h 847593"/>
              <a:gd name="connsiteX14" fmla="*/ 108054 w 843118"/>
              <a:gd name="connsiteY14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3640 w 843118"/>
              <a:gd name="connsiteY11" fmla="*/ 103584 h 847593"/>
              <a:gd name="connsiteX12" fmla="*/ 0 w 843118"/>
              <a:gd name="connsiteY12" fmla="*/ 82674 h 847593"/>
              <a:gd name="connsiteX13" fmla="*/ 108054 w 843118"/>
              <a:gd name="connsiteY13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81375 w 843118"/>
              <a:gd name="connsiteY3" fmla="*/ 673244 h 847593"/>
              <a:gd name="connsiteX4" fmla="*/ 843118 w 843118"/>
              <a:gd name="connsiteY4" fmla="*/ 756853 h 847593"/>
              <a:gd name="connsiteX5" fmla="*/ 742024 w 843118"/>
              <a:gd name="connsiteY5" fmla="*/ 847593 h 847593"/>
              <a:gd name="connsiteX6" fmla="*/ 727485 w 843118"/>
              <a:gd name="connsiteY6" fmla="*/ 844958 h 847593"/>
              <a:gd name="connsiteX7" fmla="*/ 705666 w 843118"/>
              <a:gd name="connsiteY7" fmla="*/ 847559 h 847593"/>
              <a:gd name="connsiteX8" fmla="*/ 26463 w 843118"/>
              <a:gd name="connsiteY8" fmla="*/ 234692 h 847593"/>
              <a:gd name="connsiteX9" fmla="*/ 12255 w 843118"/>
              <a:gd name="connsiteY9" fmla="*/ 153075 h 847593"/>
              <a:gd name="connsiteX10" fmla="*/ 3640 w 843118"/>
              <a:gd name="connsiteY10" fmla="*/ 103584 h 847593"/>
              <a:gd name="connsiteX11" fmla="*/ 0 w 843118"/>
              <a:gd name="connsiteY11" fmla="*/ 82674 h 847593"/>
              <a:gd name="connsiteX12" fmla="*/ 108054 w 843118"/>
              <a:gd name="connsiteY12" fmla="*/ 932 h 847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3118" h="847593">
                <a:moveTo>
                  <a:pt x="108054" y="932"/>
                </a:moveTo>
                <a:cubicBezTo>
                  <a:pt x="148240" y="6428"/>
                  <a:pt x="185448" y="35140"/>
                  <a:pt x="198249" y="58495"/>
                </a:cubicBezTo>
                <a:cubicBezTo>
                  <a:pt x="225749" y="379999"/>
                  <a:pt x="444848" y="634729"/>
                  <a:pt x="715064" y="652885"/>
                </a:cubicBezTo>
                <a:lnTo>
                  <a:pt x="781375" y="673244"/>
                </a:lnTo>
                <a:cubicBezTo>
                  <a:pt x="817659" y="687019"/>
                  <a:pt x="843118" y="719268"/>
                  <a:pt x="843118" y="756853"/>
                </a:cubicBezTo>
                <a:cubicBezTo>
                  <a:pt x="843118" y="806967"/>
                  <a:pt x="797857" y="847593"/>
                  <a:pt x="742024" y="847593"/>
                </a:cubicBezTo>
                <a:lnTo>
                  <a:pt x="727485" y="844958"/>
                </a:lnTo>
                <a:lnTo>
                  <a:pt x="705666" y="847559"/>
                </a:lnTo>
                <a:cubicBezTo>
                  <a:pt x="383985" y="827775"/>
                  <a:pt x="114892" y="577210"/>
                  <a:pt x="26463" y="234692"/>
                </a:cubicBezTo>
                <a:lnTo>
                  <a:pt x="12255" y="153075"/>
                </a:lnTo>
                <a:lnTo>
                  <a:pt x="3640" y="103584"/>
                </a:lnTo>
                <a:lnTo>
                  <a:pt x="0" y="82674"/>
                </a:lnTo>
                <a:cubicBezTo>
                  <a:pt x="24707" y="13159"/>
                  <a:pt x="67869" y="-4563"/>
                  <a:pt x="108054" y="93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127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A6C2CED-E731-4613-B87E-D1DE635A2A33}"/>
              </a:ext>
            </a:extLst>
          </p:cNvPr>
          <p:cNvSpPr/>
          <p:nvPr/>
        </p:nvSpPr>
        <p:spPr>
          <a:xfrm flipH="1">
            <a:off x="6688408" y="4765519"/>
            <a:ext cx="843118" cy="847593"/>
          </a:xfrm>
          <a:custGeom>
            <a:avLst/>
            <a:gdLst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2381 w 843118"/>
              <a:gd name="connsiteY12" fmla="*/ 109955 h 847593"/>
              <a:gd name="connsiteX13" fmla="*/ 3640 w 843118"/>
              <a:gd name="connsiteY13" fmla="*/ 103584 h 847593"/>
              <a:gd name="connsiteX14" fmla="*/ 0 w 843118"/>
              <a:gd name="connsiteY14" fmla="*/ 82674 h 847593"/>
              <a:gd name="connsiteX15" fmla="*/ 108054 w 843118"/>
              <a:gd name="connsiteY15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3640 w 843118"/>
              <a:gd name="connsiteY12" fmla="*/ 103584 h 847593"/>
              <a:gd name="connsiteX13" fmla="*/ 0 w 843118"/>
              <a:gd name="connsiteY13" fmla="*/ 82674 h 847593"/>
              <a:gd name="connsiteX14" fmla="*/ 108054 w 843118"/>
              <a:gd name="connsiteY14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3640 w 843118"/>
              <a:gd name="connsiteY11" fmla="*/ 103584 h 847593"/>
              <a:gd name="connsiteX12" fmla="*/ 0 w 843118"/>
              <a:gd name="connsiteY12" fmla="*/ 82674 h 847593"/>
              <a:gd name="connsiteX13" fmla="*/ 108054 w 843118"/>
              <a:gd name="connsiteY13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81375 w 843118"/>
              <a:gd name="connsiteY3" fmla="*/ 673244 h 847593"/>
              <a:gd name="connsiteX4" fmla="*/ 843118 w 843118"/>
              <a:gd name="connsiteY4" fmla="*/ 756853 h 847593"/>
              <a:gd name="connsiteX5" fmla="*/ 742024 w 843118"/>
              <a:gd name="connsiteY5" fmla="*/ 847593 h 847593"/>
              <a:gd name="connsiteX6" fmla="*/ 727485 w 843118"/>
              <a:gd name="connsiteY6" fmla="*/ 844958 h 847593"/>
              <a:gd name="connsiteX7" fmla="*/ 705666 w 843118"/>
              <a:gd name="connsiteY7" fmla="*/ 847559 h 847593"/>
              <a:gd name="connsiteX8" fmla="*/ 26463 w 843118"/>
              <a:gd name="connsiteY8" fmla="*/ 234692 h 847593"/>
              <a:gd name="connsiteX9" fmla="*/ 12255 w 843118"/>
              <a:gd name="connsiteY9" fmla="*/ 153075 h 847593"/>
              <a:gd name="connsiteX10" fmla="*/ 3640 w 843118"/>
              <a:gd name="connsiteY10" fmla="*/ 103584 h 847593"/>
              <a:gd name="connsiteX11" fmla="*/ 0 w 843118"/>
              <a:gd name="connsiteY11" fmla="*/ 82674 h 847593"/>
              <a:gd name="connsiteX12" fmla="*/ 108054 w 843118"/>
              <a:gd name="connsiteY12" fmla="*/ 932 h 847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3118" h="847593">
                <a:moveTo>
                  <a:pt x="108054" y="932"/>
                </a:moveTo>
                <a:cubicBezTo>
                  <a:pt x="148240" y="6428"/>
                  <a:pt x="185448" y="35140"/>
                  <a:pt x="198249" y="58495"/>
                </a:cubicBezTo>
                <a:cubicBezTo>
                  <a:pt x="225749" y="379999"/>
                  <a:pt x="444848" y="634729"/>
                  <a:pt x="715064" y="652885"/>
                </a:cubicBezTo>
                <a:lnTo>
                  <a:pt x="781375" y="673244"/>
                </a:lnTo>
                <a:cubicBezTo>
                  <a:pt x="817659" y="687019"/>
                  <a:pt x="843118" y="719268"/>
                  <a:pt x="843118" y="756853"/>
                </a:cubicBezTo>
                <a:cubicBezTo>
                  <a:pt x="843118" y="806967"/>
                  <a:pt x="797857" y="847593"/>
                  <a:pt x="742024" y="847593"/>
                </a:cubicBezTo>
                <a:lnTo>
                  <a:pt x="727485" y="844958"/>
                </a:lnTo>
                <a:lnTo>
                  <a:pt x="705666" y="847559"/>
                </a:lnTo>
                <a:cubicBezTo>
                  <a:pt x="383985" y="827775"/>
                  <a:pt x="114892" y="577210"/>
                  <a:pt x="26463" y="234692"/>
                </a:cubicBezTo>
                <a:lnTo>
                  <a:pt x="12255" y="153075"/>
                </a:lnTo>
                <a:lnTo>
                  <a:pt x="3640" y="103584"/>
                </a:lnTo>
                <a:lnTo>
                  <a:pt x="0" y="82674"/>
                </a:lnTo>
                <a:cubicBezTo>
                  <a:pt x="24707" y="13159"/>
                  <a:pt x="67869" y="-4563"/>
                  <a:pt x="108054" y="93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254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00A5D55-9BB5-4966-A0A4-23A434E0AAB4}"/>
              </a:ext>
            </a:extLst>
          </p:cNvPr>
          <p:cNvSpPr txBox="1"/>
          <p:nvPr/>
        </p:nvSpPr>
        <p:spPr>
          <a:xfrm>
            <a:off x="3355759" y="4053981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2E0291-9C14-45F6-8CBB-48D812CC7CF3}"/>
              </a:ext>
            </a:extLst>
          </p:cNvPr>
          <p:cNvSpPr txBox="1"/>
          <p:nvPr/>
        </p:nvSpPr>
        <p:spPr>
          <a:xfrm>
            <a:off x="4315656" y="5785224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A4BEAB3-5443-4BA7-8398-75DD9AA388CD}"/>
              </a:ext>
            </a:extLst>
          </p:cNvPr>
          <p:cNvSpPr txBox="1"/>
          <p:nvPr/>
        </p:nvSpPr>
        <p:spPr>
          <a:xfrm>
            <a:off x="7784077" y="4478978"/>
            <a:ext cx="167498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kern="0" dirty="0">
                <a:latin typeface="Arial" panose="020B0604020202020204" pitchFamily="34" charset="0"/>
                <a:cs typeface="Arial" pitchFamily="34" charset="0"/>
              </a:rPr>
              <a:t>Header</a:t>
            </a:r>
          </a:p>
        </p:txBody>
      </p:sp>
      <p:sp>
        <p:nvSpPr>
          <p:cNvPr id="26" name="Shape">
            <a:extLst>
              <a:ext uri="{FF2B5EF4-FFF2-40B4-BE49-F238E27FC236}">
                <a16:creationId xmlns:a16="http://schemas.microsoft.com/office/drawing/2014/main" id="{F6248BD3-234A-4CBE-B76D-5BCD0501C2FA}"/>
              </a:ext>
            </a:extLst>
          </p:cNvPr>
          <p:cNvSpPr/>
          <p:nvPr/>
        </p:nvSpPr>
        <p:spPr>
          <a:xfrm flipH="1">
            <a:off x="5740984" y="1138589"/>
            <a:ext cx="3266491" cy="2044043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7" name="Shape">
            <a:extLst>
              <a:ext uri="{FF2B5EF4-FFF2-40B4-BE49-F238E27FC236}">
                <a16:creationId xmlns:a16="http://schemas.microsoft.com/office/drawing/2014/main" id="{EE603F4C-B9EB-4DD2-9D35-4FA17FA16576}"/>
              </a:ext>
            </a:extLst>
          </p:cNvPr>
          <p:cNvSpPr/>
          <p:nvPr/>
        </p:nvSpPr>
        <p:spPr>
          <a:xfrm>
            <a:off x="2724150" y="1138589"/>
            <a:ext cx="3266491" cy="2044043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55CEA1FC-D158-432F-B6BF-9A4CEB02141A}"/>
              </a:ext>
            </a:extLst>
          </p:cNvPr>
          <p:cNvSpPr/>
          <p:nvPr/>
        </p:nvSpPr>
        <p:spPr>
          <a:xfrm>
            <a:off x="3648581" y="1138589"/>
            <a:ext cx="2204916" cy="20412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729" y="20286"/>
                  <a:pt x="2465" y="19363"/>
                  <a:pt x="4495" y="19363"/>
                </a:cubicBezTo>
                <a:cubicBezTo>
                  <a:pt x="6522" y="19363"/>
                  <a:pt x="8260" y="20286"/>
                  <a:pt x="8989" y="21600"/>
                </a:cubicBezTo>
                <a:cubicBezTo>
                  <a:pt x="11014" y="9031"/>
                  <a:pt x="15891" y="14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9" name="Shape">
            <a:extLst>
              <a:ext uri="{FF2B5EF4-FFF2-40B4-BE49-F238E27FC236}">
                <a16:creationId xmlns:a16="http://schemas.microsoft.com/office/drawing/2014/main" id="{C15BEEA2-93AC-4E5A-8FB3-6AEF644112F7}"/>
              </a:ext>
            </a:extLst>
          </p:cNvPr>
          <p:cNvSpPr/>
          <p:nvPr/>
        </p:nvSpPr>
        <p:spPr>
          <a:xfrm>
            <a:off x="4565856" y="1138591"/>
            <a:ext cx="1300624" cy="20415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21379" y="4"/>
                </a:moveTo>
                <a:cubicBezTo>
                  <a:pt x="11698" y="142"/>
                  <a:pt x="3432" y="9033"/>
                  <a:pt x="0" y="21599"/>
                </a:cubicBezTo>
                <a:cubicBezTo>
                  <a:pt x="1196" y="20286"/>
                  <a:pt x="4053" y="19363"/>
                  <a:pt x="7384" y="19363"/>
                </a:cubicBezTo>
                <a:cubicBezTo>
                  <a:pt x="10715" y="19363"/>
                  <a:pt x="13572" y="20286"/>
                  <a:pt x="14768" y="21599"/>
                </a:cubicBezTo>
                <a:cubicBezTo>
                  <a:pt x="15863" y="8950"/>
                  <a:pt x="18507" y="22"/>
                  <a:pt x="21600" y="2"/>
                </a:cubicBezTo>
                <a:cubicBezTo>
                  <a:pt x="21525" y="-1"/>
                  <a:pt x="21451" y="2"/>
                  <a:pt x="21379" y="4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4DBCDABD-F7CD-4D43-B79B-D9CED7F4F008}"/>
              </a:ext>
            </a:extLst>
          </p:cNvPr>
          <p:cNvSpPr/>
          <p:nvPr/>
        </p:nvSpPr>
        <p:spPr>
          <a:xfrm>
            <a:off x="5863882" y="1138589"/>
            <a:ext cx="1300105" cy="20414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53" y="19363"/>
                </a:moveTo>
                <a:cubicBezTo>
                  <a:pt x="17554" y="19363"/>
                  <a:pt x="20384" y="20269"/>
                  <a:pt x="21600" y="21562"/>
                </a:cubicBezTo>
                <a:cubicBezTo>
                  <a:pt x="18132" y="8922"/>
                  <a:pt x="9773" y="8"/>
                  <a:pt x="6" y="0"/>
                </a:cubicBezTo>
                <a:cubicBezTo>
                  <a:pt x="3" y="0"/>
                  <a:pt x="0" y="0"/>
                  <a:pt x="0" y="0"/>
                </a:cubicBezTo>
                <a:cubicBezTo>
                  <a:pt x="3094" y="13"/>
                  <a:pt x="5742" y="8942"/>
                  <a:pt x="6838" y="21600"/>
                </a:cubicBezTo>
                <a:lnTo>
                  <a:pt x="6866" y="21600"/>
                </a:lnTo>
                <a:cubicBezTo>
                  <a:pt x="8063" y="20289"/>
                  <a:pt x="10921" y="19363"/>
                  <a:pt x="14253" y="19363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118166B5-493E-4290-9684-9D2EF6131D01}"/>
              </a:ext>
            </a:extLst>
          </p:cNvPr>
          <p:cNvSpPr/>
          <p:nvPr/>
        </p:nvSpPr>
        <p:spPr>
          <a:xfrm>
            <a:off x="5863882" y="1138589"/>
            <a:ext cx="2221184" cy="20416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23" y="19364"/>
                </a:moveTo>
                <a:cubicBezTo>
                  <a:pt x="19144" y="19364"/>
                  <a:pt x="20875" y="20287"/>
                  <a:pt x="21600" y="21600"/>
                </a:cubicBezTo>
                <a:cubicBezTo>
                  <a:pt x="18101" y="8923"/>
                  <a:pt x="9751" y="0"/>
                  <a:pt x="8" y="0"/>
                </a:cubicBezTo>
                <a:cubicBezTo>
                  <a:pt x="5" y="0"/>
                  <a:pt x="3" y="0"/>
                  <a:pt x="0" y="0"/>
                </a:cubicBezTo>
                <a:cubicBezTo>
                  <a:pt x="5722" y="8"/>
                  <a:pt x="10620" y="8938"/>
                  <a:pt x="12646" y="21597"/>
                </a:cubicBezTo>
                <a:cubicBezTo>
                  <a:pt x="13370" y="20289"/>
                  <a:pt x="15102" y="19364"/>
                  <a:pt x="17123" y="19364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2" name="Shape">
            <a:extLst>
              <a:ext uri="{FF2B5EF4-FFF2-40B4-BE49-F238E27FC236}">
                <a16:creationId xmlns:a16="http://schemas.microsoft.com/office/drawing/2014/main" id="{86207A28-00C5-4B6A-975F-B5FFC5EEE3AA}"/>
              </a:ext>
            </a:extLst>
          </p:cNvPr>
          <p:cNvSpPr/>
          <p:nvPr/>
        </p:nvSpPr>
        <p:spPr>
          <a:xfrm>
            <a:off x="5448514" y="1138589"/>
            <a:ext cx="823989" cy="20414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19363"/>
                </a:moveTo>
                <a:cubicBezTo>
                  <a:pt x="15684" y="19363"/>
                  <a:pt x="19853" y="20287"/>
                  <a:pt x="21600" y="21600"/>
                </a:cubicBezTo>
                <a:cubicBezTo>
                  <a:pt x="19871" y="8942"/>
                  <a:pt x="15693" y="10"/>
                  <a:pt x="10811" y="0"/>
                </a:cubicBezTo>
                <a:cubicBezTo>
                  <a:pt x="10802" y="0"/>
                  <a:pt x="10793" y="0"/>
                  <a:pt x="10784" y="0"/>
                </a:cubicBezTo>
                <a:cubicBezTo>
                  <a:pt x="5902" y="23"/>
                  <a:pt x="1729" y="8949"/>
                  <a:pt x="0" y="21600"/>
                </a:cubicBezTo>
                <a:lnTo>
                  <a:pt x="45" y="21600"/>
                </a:lnTo>
                <a:cubicBezTo>
                  <a:pt x="1788" y="20289"/>
                  <a:pt x="5957" y="19363"/>
                  <a:pt x="10820" y="19363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D33E63-4A84-44E7-8417-9B5D547F1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7-Step Umbrella Infographic</a:t>
            </a:r>
            <a:endParaRPr lang="en-GB" dirty="0"/>
          </a:p>
        </p:txBody>
      </p:sp>
      <p:sp>
        <p:nvSpPr>
          <p:cNvPr id="4" name="Shape">
            <a:extLst>
              <a:ext uri="{FF2B5EF4-FFF2-40B4-BE49-F238E27FC236}">
                <a16:creationId xmlns:a16="http://schemas.microsoft.com/office/drawing/2014/main" id="{3A3C5F78-AD3F-4675-8FD2-12BB769DD0D5}"/>
              </a:ext>
            </a:extLst>
          </p:cNvPr>
          <p:cNvSpPr/>
          <p:nvPr/>
        </p:nvSpPr>
        <p:spPr>
          <a:xfrm flipH="1">
            <a:off x="5831680" y="1140112"/>
            <a:ext cx="2664619" cy="1247328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61C68EA2-6FA3-4307-BDD7-F54323DBA3B9}"/>
              </a:ext>
            </a:extLst>
          </p:cNvPr>
          <p:cNvSpPr/>
          <p:nvPr/>
        </p:nvSpPr>
        <p:spPr>
          <a:xfrm>
            <a:off x="3228186" y="1140112"/>
            <a:ext cx="2686839" cy="1247328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" name="Shape">
            <a:extLst>
              <a:ext uri="{FF2B5EF4-FFF2-40B4-BE49-F238E27FC236}">
                <a16:creationId xmlns:a16="http://schemas.microsoft.com/office/drawing/2014/main" id="{33E2D10A-8BE3-44C0-A632-E571529A119D}"/>
              </a:ext>
            </a:extLst>
          </p:cNvPr>
          <p:cNvSpPr/>
          <p:nvPr/>
        </p:nvSpPr>
        <p:spPr>
          <a:xfrm>
            <a:off x="3988594" y="1140112"/>
            <a:ext cx="1863325" cy="12455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729" y="20286"/>
                  <a:pt x="2465" y="19363"/>
                  <a:pt x="4495" y="19363"/>
                </a:cubicBezTo>
                <a:cubicBezTo>
                  <a:pt x="6522" y="19363"/>
                  <a:pt x="8260" y="20286"/>
                  <a:pt x="8989" y="21600"/>
                </a:cubicBezTo>
                <a:cubicBezTo>
                  <a:pt x="11014" y="9031"/>
                  <a:pt x="15891" y="14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" name="Shape">
            <a:extLst>
              <a:ext uri="{FF2B5EF4-FFF2-40B4-BE49-F238E27FC236}">
                <a16:creationId xmlns:a16="http://schemas.microsoft.com/office/drawing/2014/main" id="{D3CB9C92-1B4C-4646-AC8F-887E626E2400}"/>
              </a:ext>
            </a:extLst>
          </p:cNvPr>
          <p:cNvSpPr/>
          <p:nvPr/>
        </p:nvSpPr>
        <p:spPr>
          <a:xfrm>
            <a:off x="4760119" y="1140113"/>
            <a:ext cx="1102683" cy="12458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21379" y="4"/>
                </a:moveTo>
                <a:cubicBezTo>
                  <a:pt x="11698" y="142"/>
                  <a:pt x="3432" y="9033"/>
                  <a:pt x="0" y="21599"/>
                </a:cubicBezTo>
                <a:cubicBezTo>
                  <a:pt x="1196" y="20286"/>
                  <a:pt x="4053" y="19363"/>
                  <a:pt x="7384" y="19363"/>
                </a:cubicBezTo>
                <a:cubicBezTo>
                  <a:pt x="10715" y="19363"/>
                  <a:pt x="13572" y="20286"/>
                  <a:pt x="14768" y="21599"/>
                </a:cubicBezTo>
                <a:cubicBezTo>
                  <a:pt x="15863" y="8950"/>
                  <a:pt x="18507" y="22"/>
                  <a:pt x="21600" y="2"/>
                </a:cubicBezTo>
                <a:cubicBezTo>
                  <a:pt x="21525" y="-1"/>
                  <a:pt x="21451" y="2"/>
                  <a:pt x="21379" y="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" name="Shape">
            <a:extLst>
              <a:ext uri="{FF2B5EF4-FFF2-40B4-BE49-F238E27FC236}">
                <a16:creationId xmlns:a16="http://schemas.microsoft.com/office/drawing/2014/main" id="{36D2214A-33B5-40DA-880A-CF250810F284}"/>
              </a:ext>
            </a:extLst>
          </p:cNvPr>
          <p:cNvSpPr/>
          <p:nvPr/>
        </p:nvSpPr>
        <p:spPr>
          <a:xfrm>
            <a:off x="5860624" y="1140112"/>
            <a:ext cx="1104532" cy="1245742"/>
          </a:xfrm>
          <a:custGeom>
            <a:avLst/>
            <a:gdLst>
              <a:gd name="connsiteX0" fmla="*/ 14253 w 21600"/>
              <a:gd name="connsiteY0" fmla="*/ 19363 h 21600"/>
              <a:gd name="connsiteX1" fmla="*/ 21600 w 21600"/>
              <a:gd name="connsiteY1" fmla="*/ 21562 h 21600"/>
              <a:gd name="connsiteX2" fmla="*/ 6 w 21600"/>
              <a:gd name="connsiteY2" fmla="*/ 0 h 21600"/>
              <a:gd name="connsiteX3" fmla="*/ 0 w 21600"/>
              <a:gd name="connsiteY3" fmla="*/ 0 h 21600"/>
              <a:gd name="connsiteX4" fmla="*/ 6838 w 21600"/>
              <a:gd name="connsiteY4" fmla="*/ 21600 h 21600"/>
              <a:gd name="connsiteX5" fmla="*/ 6866 w 21600"/>
              <a:gd name="connsiteY5" fmla="*/ 21600 h 21600"/>
              <a:gd name="connsiteX6" fmla="*/ 14253 w 21600"/>
              <a:gd name="connsiteY6" fmla="*/ 19363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00" h="21600" extrusionOk="0">
                <a:moveTo>
                  <a:pt x="14253" y="19363"/>
                </a:moveTo>
                <a:cubicBezTo>
                  <a:pt x="17554" y="19363"/>
                  <a:pt x="20384" y="20269"/>
                  <a:pt x="21600" y="21562"/>
                </a:cubicBezTo>
                <a:cubicBezTo>
                  <a:pt x="18132" y="8922"/>
                  <a:pt x="9773" y="8"/>
                  <a:pt x="6" y="0"/>
                </a:cubicBezTo>
                <a:lnTo>
                  <a:pt x="0" y="0"/>
                </a:lnTo>
                <a:cubicBezTo>
                  <a:pt x="3234" y="13"/>
                  <a:pt x="5742" y="8942"/>
                  <a:pt x="6838" y="21600"/>
                </a:cubicBezTo>
                <a:lnTo>
                  <a:pt x="6866" y="21600"/>
                </a:lnTo>
                <a:cubicBezTo>
                  <a:pt x="8063" y="20289"/>
                  <a:pt x="10921" y="19363"/>
                  <a:pt x="14253" y="19363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8C4D9778-DDD1-4490-B2DA-CE1A45917497}"/>
              </a:ext>
            </a:extLst>
          </p:cNvPr>
          <p:cNvSpPr/>
          <p:nvPr/>
        </p:nvSpPr>
        <p:spPr>
          <a:xfrm>
            <a:off x="5886449" y="1140112"/>
            <a:ext cx="1852613" cy="1245888"/>
          </a:xfrm>
          <a:custGeom>
            <a:avLst/>
            <a:gdLst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1600" extrusionOk="0">
                <a:moveTo>
                  <a:pt x="17123" y="19364"/>
                </a:moveTo>
                <a:cubicBezTo>
                  <a:pt x="18620" y="19378"/>
                  <a:pt x="20875" y="20287"/>
                  <a:pt x="21600" y="21600"/>
                </a:cubicBezTo>
                <a:cubicBezTo>
                  <a:pt x="18406" y="9006"/>
                  <a:pt x="9751" y="0"/>
                  <a:pt x="8" y="0"/>
                </a:cubicBezTo>
                <a:lnTo>
                  <a:pt x="0" y="0"/>
                </a:lnTo>
                <a:cubicBezTo>
                  <a:pt x="5722" y="545"/>
                  <a:pt x="9981" y="8814"/>
                  <a:pt x="12618" y="21514"/>
                </a:cubicBezTo>
                <a:cubicBezTo>
                  <a:pt x="13342" y="20206"/>
                  <a:pt x="15626" y="19350"/>
                  <a:pt x="17123" y="19364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0" name="Shape">
            <a:extLst>
              <a:ext uri="{FF2B5EF4-FFF2-40B4-BE49-F238E27FC236}">
                <a16:creationId xmlns:a16="http://schemas.microsoft.com/office/drawing/2014/main" id="{E482A2E0-262F-41E5-85C0-BAFA2EDE1605}"/>
              </a:ext>
            </a:extLst>
          </p:cNvPr>
          <p:cNvSpPr/>
          <p:nvPr/>
        </p:nvSpPr>
        <p:spPr>
          <a:xfrm>
            <a:off x="5512368" y="1140112"/>
            <a:ext cx="702695" cy="12457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19363"/>
                </a:moveTo>
                <a:cubicBezTo>
                  <a:pt x="15684" y="19363"/>
                  <a:pt x="19853" y="20287"/>
                  <a:pt x="21600" y="21600"/>
                </a:cubicBezTo>
                <a:cubicBezTo>
                  <a:pt x="19871" y="8942"/>
                  <a:pt x="15693" y="10"/>
                  <a:pt x="10811" y="0"/>
                </a:cubicBezTo>
                <a:cubicBezTo>
                  <a:pt x="10802" y="0"/>
                  <a:pt x="10793" y="0"/>
                  <a:pt x="10784" y="0"/>
                </a:cubicBezTo>
                <a:cubicBezTo>
                  <a:pt x="5902" y="23"/>
                  <a:pt x="1729" y="8949"/>
                  <a:pt x="0" y="21600"/>
                </a:cubicBezTo>
                <a:lnTo>
                  <a:pt x="45" y="21600"/>
                </a:lnTo>
                <a:cubicBezTo>
                  <a:pt x="1788" y="20289"/>
                  <a:pt x="5957" y="19363"/>
                  <a:pt x="10820" y="19363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9" name="Freeform 65">
            <a:extLst>
              <a:ext uri="{FF2B5EF4-FFF2-40B4-BE49-F238E27FC236}">
                <a16:creationId xmlns:a16="http://schemas.microsoft.com/office/drawing/2014/main" id="{63A80D81-6DB8-4345-9370-6EA98985A607}"/>
              </a:ext>
            </a:extLst>
          </p:cNvPr>
          <p:cNvSpPr>
            <a:spLocks/>
          </p:cNvSpPr>
          <p:nvPr/>
        </p:nvSpPr>
        <p:spPr bwMode="auto">
          <a:xfrm>
            <a:off x="3309667" y="2500414"/>
            <a:ext cx="271536" cy="277803"/>
          </a:xfrm>
          <a:custGeom>
            <a:avLst/>
            <a:gdLst>
              <a:gd name="T0" fmla="*/ 690 w 1300"/>
              <a:gd name="T1" fmla="*/ 1330 h 1330"/>
              <a:gd name="T2" fmla="*/ 194 w 1300"/>
              <a:gd name="T3" fmla="*/ 1330 h 1330"/>
              <a:gd name="T4" fmla="*/ 142 w 1300"/>
              <a:gd name="T5" fmla="*/ 1328 h 1330"/>
              <a:gd name="T6" fmla="*/ 90 w 1300"/>
              <a:gd name="T7" fmla="*/ 1318 h 1330"/>
              <a:gd name="T8" fmla="*/ 68 w 1300"/>
              <a:gd name="T9" fmla="*/ 1308 h 1330"/>
              <a:gd name="T10" fmla="*/ 32 w 1300"/>
              <a:gd name="T11" fmla="*/ 1284 h 1330"/>
              <a:gd name="T12" fmla="*/ 10 w 1300"/>
              <a:gd name="T13" fmla="*/ 1254 h 1330"/>
              <a:gd name="T14" fmla="*/ 0 w 1300"/>
              <a:gd name="T15" fmla="*/ 1212 h 1330"/>
              <a:gd name="T16" fmla="*/ 0 w 1300"/>
              <a:gd name="T17" fmla="*/ 1188 h 1330"/>
              <a:gd name="T18" fmla="*/ 76 w 1300"/>
              <a:gd name="T19" fmla="*/ 208 h 1330"/>
              <a:gd name="T20" fmla="*/ 80 w 1300"/>
              <a:gd name="T21" fmla="*/ 162 h 1330"/>
              <a:gd name="T22" fmla="*/ 84 w 1300"/>
              <a:gd name="T23" fmla="*/ 118 h 1330"/>
              <a:gd name="T24" fmla="*/ 90 w 1300"/>
              <a:gd name="T25" fmla="*/ 82 h 1330"/>
              <a:gd name="T26" fmla="*/ 102 w 1300"/>
              <a:gd name="T27" fmla="*/ 54 h 1330"/>
              <a:gd name="T28" fmla="*/ 118 w 1300"/>
              <a:gd name="T29" fmla="*/ 32 h 1330"/>
              <a:gd name="T30" fmla="*/ 140 w 1300"/>
              <a:gd name="T31" fmla="*/ 18 h 1330"/>
              <a:gd name="T32" fmla="*/ 168 w 1300"/>
              <a:gd name="T33" fmla="*/ 8 h 1330"/>
              <a:gd name="T34" fmla="*/ 202 w 1300"/>
              <a:gd name="T35" fmla="*/ 2 h 1330"/>
              <a:gd name="T36" fmla="*/ 246 w 1300"/>
              <a:gd name="T37" fmla="*/ 0 h 1330"/>
              <a:gd name="T38" fmla="*/ 1156 w 1300"/>
              <a:gd name="T39" fmla="*/ 0 h 1330"/>
              <a:gd name="T40" fmla="*/ 1172 w 1300"/>
              <a:gd name="T41" fmla="*/ 0 h 1330"/>
              <a:gd name="T42" fmla="*/ 1198 w 1300"/>
              <a:gd name="T43" fmla="*/ 6 h 1330"/>
              <a:gd name="T44" fmla="*/ 1212 w 1300"/>
              <a:gd name="T45" fmla="*/ 22 h 1330"/>
              <a:gd name="T46" fmla="*/ 1218 w 1300"/>
              <a:gd name="T47" fmla="*/ 46 h 1330"/>
              <a:gd name="T48" fmla="*/ 1220 w 1300"/>
              <a:gd name="T49" fmla="*/ 64 h 1330"/>
              <a:gd name="T50" fmla="*/ 1296 w 1300"/>
              <a:gd name="T51" fmla="*/ 1056 h 1330"/>
              <a:gd name="T52" fmla="*/ 1296 w 1300"/>
              <a:gd name="T53" fmla="*/ 1070 h 1330"/>
              <a:gd name="T54" fmla="*/ 1300 w 1300"/>
              <a:gd name="T55" fmla="*/ 1102 h 1330"/>
              <a:gd name="T56" fmla="*/ 1298 w 1300"/>
              <a:gd name="T57" fmla="*/ 1142 h 1330"/>
              <a:gd name="T58" fmla="*/ 1292 w 1300"/>
              <a:gd name="T59" fmla="*/ 1154 h 1330"/>
              <a:gd name="T60" fmla="*/ 1282 w 1300"/>
              <a:gd name="T61" fmla="*/ 1162 h 1330"/>
              <a:gd name="T62" fmla="*/ 1242 w 1300"/>
              <a:gd name="T63" fmla="*/ 1166 h 1330"/>
              <a:gd name="T64" fmla="*/ 1210 w 1300"/>
              <a:gd name="T65" fmla="*/ 1166 h 1330"/>
              <a:gd name="T66" fmla="*/ 214 w 1300"/>
              <a:gd name="T67" fmla="*/ 1166 h 1330"/>
              <a:gd name="T68" fmla="*/ 158 w 1300"/>
              <a:gd name="T69" fmla="*/ 1168 h 1330"/>
              <a:gd name="T70" fmla="*/ 126 w 1300"/>
              <a:gd name="T71" fmla="*/ 1178 h 1330"/>
              <a:gd name="T72" fmla="*/ 114 w 1300"/>
              <a:gd name="T73" fmla="*/ 1188 h 1330"/>
              <a:gd name="T74" fmla="*/ 106 w 1300"/>
              <a:gd name="T75" fmla="*/ 1204 h 1330"/>
              <a:gd name="T76" fmla="*/ 104 w 1300"/>
              <a:gd name="T77" fmla="*/ 1222 h 1330"/>
              <a:gd name="T78" fmla="*/ 106 w 1300"/>
              <a:gd name="T79" fmla="*/ 1232 h 1330"/>
              <a:gd name="T80" fmla="*/ 110 w 1300"/>
              <a:gd name="T81" fmla="*/ 1250 h 1330"/>
              <a:gd name="T82" fmla="*/ 120 w 1300"/>
              <a:gd name="T83" fmla="*/ 1262 h 1330"/>
              <a:gd name="T84" fmla="*/ 142 w 1300"/>
              <a:gd name="T85" fmla="*/ 1274 h 1330"/>
              <a:gd name="T86" fmla="*/ 178 w 1300"/>
              <a:gd name="T87" fmla="*/ 1280 h 1330"/>
              <a:gd name="T88" fmla="*/ 216 w 1300"/>
              <a:gd name="T89" fmla="*/ 1280 h 1330"/>
              <a:gd name="T90" fmla="*/ 1198 w 1300"/>
              <a:gd name="T91" fmla="*/ 1282 h 1330"/>
              <a:gd name="T92" fmla="*/ 1222 w 1300"/>
              <a:gd name="T93" fmla="*/ 1280 h 1330"/>
              <a:gd name="T94" fmla="*/ 1246 w 1300"/>
              <a:gd name="T95" fmla="*/ 1282 h 1330"/>
              <a:gd name="T96" fmla="*/ 1268 w 1300"/>
              <a:gd name="T97" fmla="*/ 1282 h 1330"/>
              <a:gd name="T98" fmla="*/ 1276 w 1300"/>
              <a:gd name="T99" fmla="*/ 1288 h 1330"/>
              <a:gd name="T100" fmla="*/ 1280 w 1300"/>
              <a:gd name="T101" fmla="*/ 1300 h 1330"/>
              <a:gd name="T102" fmla="*/ 1280 w 1300"/>
              <a:gd name="T103" fmla="*/ 1308 h 1330"/>
              <a:gd name="T104" fmla="*/ 1274 w 1300"/>
              <a:gd name="T105" fmla="*/ 1320 h 1330"/>
              <a:gd name="T106" fmla="*/ 1266 w 1300"/>
              <a:gd name="T107" fmla="*/ 1326 h 1330"/>
              <a:gd name="T108" fmla="*/ 1244 w 1300"/>
              <a:gd name="T109" fmla="*/ 1330 h 1330"/>
              <a:gd name="T110" fmla="*/ 1038 w 1300"/>
              <a:gd name="T111" fmla="*/ 1330 h 1330"/>
              <a:gd name="T112" fmla="*/ 690 w 1300"/>
              <a:gd name="T113" fmla="*/ 1330 h 1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00" h="1330">
                <a:moveTo>
                  <a:pt x="690" y="1330"/>
                </a:moveTo>
                <a:lnTo>
                  <a:pt x="690" y="1330"/>
                </a:lnTo>
                <a:lnTo>
                  <a:pt x="194" y="1330"/>
                </a:lnTo>
                <a:lnTo>
                  <a:pt x="194" y="1330"/>
                </a:lnTo>
                <a:lnTo>
                  <a:pt x="168" y="1330"/>
                </a:lnTo>
                <a:lnTo>
                  <a:pt x="142" y="1328"/>
                </a:lnTo>
                <a:lnTo>
                  <a:pt x="116" y="1324"/>
                </a:lnTo>
                <a:lnTo>
                  <a:pt x="90" y="1318"/>
                </a:lnTo>
                <a:lnTo>
                  <a:pt x="90" y="1318"/>
                </a:lnTo>
                <a:lnTo>
                  <a:pt x="68" y="1308"/>
                </a:lnTo>
                <a:lnTo>
                  <a:pt x="48" y="1298"/>
                </a:lnTo>
                <a:lnTo>
                  <a:pt x="32" y="1284"/>
                </a:lnTo>
                <a:lnTo>
                  <a:pt x="20" y="1270"/>
                </a:lnTo>
                <a:lnTo>
                  <a:pt x="10" y="1254"/>
                </a:lnTo>
                <a:lnTo>
                  <a:pt x="4" y="1234"/>
                </a:lnTo>
                <a:lnTo>
                  <a:pt x="0" y="1212"/>
                </a:lnTo>
                <a:lnTo>
                  <a:pt x="0" y="1188"/>
                </a:lnTo>
                <a:lnTo>
                  <a:pt x="0" y="1188"/>
                </a:lnTo>
                <a:lnTo>
                  <a:pt x="38" y="698"/>
                </a:lnTo>
                <a:lnTo>
                  <a:pt x="76" y="208"/>
                </a:lnTo>
                <a:lnTo>
                  <a:pt x="76" y="208"/>
                </a:lnTo>
                <a:lnTo>
                  <a:pt x="80" y="162"/>
                </a:lnTo>
                <a:lnTo>
                  <a:pt x="80" y="162"/>
                </a:lnTo>
                <a:lnTo>
                  <a:pt x="84" y="118"/>
                </a:lnTo>
                <a:lnTo>
                  <a:pt x="86" y="98"/>
                </a:lnTo>
                <a:lnTo>
                  <a:pt x="90" y="82"/>
                </a:lnTo>
                <a:lnTo>
                  <a:pt x="96" y="68"/>
                </a:lnTo>
                <a:lnTo>
                  <a:pt x="102" y="54"/>
                </a:lnTo>
                <a:lnTo>
                  <a:pt x="108" y="42"/>
                </a:lnTo>
                <a:lnTo>
                  <a:pt x="118" y="32"/>
                </a:lnTo>
                <a:lnTo>
                  <a:pt x="128" y="24"/>
                </a:lnTo>
                <a:lnTo>
                  <a:pt x="140" y="18"/>
                </a:lnTo>
                <a:lnTo>
                  <a:pt x="152" y="12"/>
                </a:lnTo>
                <a:lnTo>
                  <a:pt x="168" y="8"/>
                </a:lnTo>
                <a:lnTo>
                  <a:pt x="184" y="4"/>
                </a:lnTo>
                <a:lnTo>
                  <a:pt x="202" y="2"/>
                </a:lnTo>
                <a:lnTo>
                  <a:pt x="246" y="0"/>
                </a:lnTo>
                <a:lnTo>
                  <a:pt x="246" y="0"/>
                </a:lnTo>
                <a:lnTo>
                  <a:pt x="700" y="0"/>
                </a:lnTo>
                <a:lnTo>
                  <a:pt x="1156" y="0"/>
                </a:lnTo>
                <a:lnTo>
                  <a:pt x="1156" y="0"/>
                </a:lnTo>
                <a:lnTo>
                  <a:pt x="1172" y="0"/>
                </a:lnTo>
                <a:lnTo>
                  <a:pt x="1186" y="2"/>
                </a:lnTo>
                <a:lnTo>
                  <a:pt x="1198" y="6"/>
                </a:lnTo>
                <a:lnTo>
                  <a:pt x="1206" y="14"/>
                </a:lnTo>
                <a:lnTo>
                  <a:pt x="1212" y="22"/>
                </a:lnTo>
                <a:lnTo>
                  <a:pt x="1216" y="32"/>
                </a:lnTo>
                <a:lnTo>
                  <a:pt x="1218" y="46"/>
                </a:lnTo>
                <a:lnTo>
                  <a:pt x="1220" y="64"/>
                </a:lnTo>
                <a:lnTo>
                  <a:pt x="1220" y="64"/>
                </a:lnTo>
                <a:lnTo>
                  <a:pt x="1256" y="560"/>
                </a:lnTo>
                <a:lnTo>
                  <a:pt x="1296" y="1056"/>
                </a:lnTo>
                <a:lnTo>
                  <a:pt x="1296" y="1056"/>
                </a:lnTo>
                <a:lnTo>
                  <a:pt x="1296" y="1070"/>
                </a:lnTo>
                <a:lnTo>
                  <a:pt x="1296" y="1070"/>
                </a:lnTo>
                <a:lnTo>
                  <a:pt x="1300" y="1102"/>
                </a:lnTo>
                <a:lnTo>
                  <a:pt x="1300" y="1126"/>
                </a:lnTo>
                <a:lnTo>
                  <a:pt x="1298" y="1142"/>
                </a:lnTo>
                <a:lnTo>
                  <a:pt x="1296" y="1150"/>
                </a:lnTo>
                <a:lnTo>
                  <a:pt x="1292" y="1154"/>
                </a:lnTo>
                <a:lnTo>
                  <a:pt x="1288" y="1158"/>
                </a:lnTo>
                <a:lnTo>
                  <a:pt x="1282" y="1162"/>
                </a:lnTo>
                <a:lnTo>
                  <a:pt x="1266" y="1166"/>
                </a:lnTo>
                <a:lnTo>
                  <a:pt x="1242" y="1166"/>
                </a:lnTo>
                <a:lnTo>
                  <a:pt x="1210" y="1166"/>
                </a:lnTo>
                <a:lnTo>
                  <a:pt x="1210" y="1166"/>
                </a:lnTo>
                <a:lnTo>
                  <a:pt x="214" y="1166"/>
                </a:lnTo>
                <a:lnTo>
                  <a:pt x="214" y="1166"/>
                </a:lnTo>
                <a:lnTo>
                  <a:pt x="178" y="1168"/>
                </a:lnTo>
                <a:lnTo>
                  <a:pt x="158" y="1168"/>
                </a:lnTo>
                <a:lnTo>
                  <a:pt x="142" y="1172"/>
                </a:lnTo>
                <a:lnTo>
                  <a:pt x="126" y="1178"/>
                </a:lnTo>
                <a:lnTo>
                  <a:pt x="120" y="1184"/>
                </a:lnTo>
                <a:lnTo>
                  <a:pt x="114" y="1188"/>
                </a:lnTo>
                <a:lnTo>
                  <a:pt x="110" y="1196"/>
                </a:lnTo>
                <a:lnTo>
                  <a:pt x="106" y="1204"/>
                </a:lnTo>
                <a:lnTo>
                  <a:pt x="104" y="1212"/>
                </a:lnTo>
                <a:lnTo>
                  <a:pt x="104" y="1222"/>
                </a:lnTo>
                <a:lnTo>
                  <a:pt x="104" y="1222"/>
                </a:lnTo>
                <a:lnTo>
                  <a:pt x="106" y="1232"/>
                </a:lnTo>
                <a:lnTo>
                  <a:pt x="108" y="1242"/>
                </a:lnTo>
                <a:lnTo>
                  <a:pt x="110" y="1250"/>
                </a:lnTo>
                <a:lnTo>
                  <a:pt x="116" y="1256"/>
                </a:lnTo>
                <a:lnTo>
                  <a:pt x="120" y="1262"/>
                </a:lnTo>
                <a:lnTo>
                  <a:pt x="128" y="1266"/>
                </a:lnTo>
                <a:lnTo>
                  <a:pt x="142" y="1274"/>
                </a:lnTo>
                <a:lnTo>
                  <a:pt x="160" y="1278"/>
                </a:lnTo>
                <a:lnTo>
                  <a:pt x="178" y="1280"/>
                </a:lnTo>
                <a:lnTo>
                  <a:pt x="216" y="1280"/>
                </a:lnTo>
                <a:lnTo>
                  <a:pt x="216" y="1280"/>
                </a:lnTo>
                <a:lnTo>
                  <a:pt x="706" y="1282"/>
                </a:lnTo>
                <a:lnTo>
                  <a:pt x="1198" y="1282"/>
                </a:lnTo>
                <a:lnTo>
                  <a:pt x="1198" y="1282"/>
                </a:lnTo>
                <a:lnTo>
                  <a:pt x="1222" y="1280"/>
                </a:lnTo>
                <a:lnTo>
                  <a:pt x="1246" y="1282"/>
                </a:lnTo>
                <a:lnTo>
                  <a:pt x="1246" y="1282"/>
                </a:lnTo>
                <a:lnTo>
                  <a:pt x="1256" y="1282"/>
                </a:lnTo>
                <a:lnTo>
                  <a:pt x="1268" y="1282"/>
                </a:lnTo>
                <a:lnTo>
                  <a:pt x="1272" y="1284"/>
                </a:lnTo>
                <a:lnTo>
                  <a:pt x="1276" y="1288"/>
                </a:lnTo>
                <a:lnTo>
                  <a:pt x="1278" y="1292"/>
                </a:lnTo>
                <a:lnTo>
                  <a:pt x="1280" y="1300"/>
                </a:lnTo>
                <a:lnTo>
                  <a:pt x="1280" y="1300"/>
                </a:lnTo>
                <a:lnTo>
                  <a:pt x="1280" y="1308"/>
                </a:lnTo>
                <a:lnTo>
                  <a:pt x="1278" y="1314"/>
                </a:lnTo>
                <a:lnTo>
                  <a:pt x="1274" y="1320"/>
                </a:lnTo>
                <a:lnTo>
                  <a:pt x="1270" y="1324"/>
                </a:lnTo>
                <a:lnTo>
                  <a:pt x="1266" y="1326"/>
                </a:lnTo>
                <a:lnTo>
                  <a:pt x="1260" y="1330"/>
                </a:lnTo>
                <a:lnTo>
                  <a:pt x="1244" y="1330"/>
                </a:lnTo>
                <a:lnTo>
                  <a:pt x="1244" y="1330"/>
                </a:lnTo>
                <a:lnTo>
                  <a:pt x="1038" y="1330"/>
                </a:lnTo>
                <a:lnTo>
                  <a:pt x="1038" y="1330"/>
                </a:lnTo>
                <a:lnTo>
                  <a:pt x="690" y="1330"/>
                </a:lnTo>
                <a:lnTo>
                  <a:pt x="690" y="133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50" name="Freeform 8">
            <a:extLst>
              <a:ext uri="{FF2B5EF4-FFF2-40B4-BE49-F238E27FC236}">
                <a16:creationId xmlns:a16="http://schemas.microsoft.com/office/drawing/2014/main" id="{A8F6C00F-4E0C-4EEE-BA7C-F4884A44B674}"/>
              </a:ext>
            </a:extLst>
          </p:cNvPr>
          <p:cNvSpPr>
            <a:spLocks noEditPoints="1"/>
          </p:cNvSpPr>
          <p:nvPr/>
        </p:nvSpPr>
        <p:spPr bwMode="auto">
          <a:xfrm>
            <a:off x="4083407" y="2464386"/>
            <a:ext cx="318905" cy="349859"/>
          </a:xfrm>
          <a:custGeom>
            <a:avLst/>
            <a:gdLst>
              <a:gd name="T0" fmla="*/ 1583 w 1800"/>
              <a:gd name="T1" fmla="*/ 316 h 1970"/>
              <a:gd name="T2" fmla="*/ 1467 w 1800"/>
              <a:gd name="T3" fmla="*/ 227 h 1970"/>
              <a:gd name="T4" fmla="*/ 264 w 1800"/>
              <a:gd name="T5" fmla="*/ 638 h 1970"/>
              <a:gd name="T6" fmla="*/ 488 w 1800"/>
              <a:gd name="T7" fmla="*/ 1770 h 1970"/>
              <a:gd name="T8" fmla="*/ 1262 w 1800"/>
              <a:gd name="T9" fmla="*/ 1832 h 1970"/>
              <a:gd name="T10" fmla="*/ 1405 w 1800"/>
              <a:gd name="T11" fmla="*/ 1647 h 1970"/>
              <a:gd name="T12" fmla="*/ 1322 w 1800"/>
              <a:gd name="T13" fmla="*/ 1590 h 1970"/>
              <a:gd name="T14" fmla="*/ 1243 w 1800"/>
              <a:gd name="T15" fmla="*/ 1582 h 1970"/>
              <a:gd name="T16" fmla="*/ 1089 w 1800"/>
              <a:gd name="T17" fmla="*/ 1477 h 1970"/>
              <a:gd name="T18" fmla="*/ 1204 w 1800"/>
              <a:gd name="T19" fmla="*/ 1226 h 1970"/>
              <a:gd name="T20" fmla="*/ 1688 w 1800"/>
              <a:gd name="T21" fmla="*/ 1041 h 1970"/>
              <a:gd name="T22" fmla="*/ 1792 w 1800"/>
              <a:gd name="T23" fmla="*/ 799 h 1970"/>
              <a:gd name="T24" fmla="*/ 1583 w 1800"/>
              <a:gd name="T25" fmla="*/ 316 h 1970"/>
              <a:gd name="T26" fmla="*/ 386 w 1800"/>
              <a:gd name="T27" fmla="*/ 758 h 1970"/>
              <a:gd name="T28" fmla="*/ 538 w 1800"/>
              <a:gd name="T29" fmla="*/ 910 h 1970"/>
              <a:gd name="T30" fmla="*/ 386 w 1800"/>
              <a:gd name="T31" fmla="*/ 1062 h 1970"/>
              <a:gd name="T32" fmla="*/ 234 w 1800"/>
              <a:gd name="T33" fmla="*/ 910 h 1970"/>
              <a:gd name="T34" fmla="*/ 386 w 1800"/>
              <a:gd name="T35" fmla="*/ 758 h 1970"/>
              <a:gd name="T36" fmla="*/ 400 w 1800"/>
              <a:gd name="T37" fmla="*/ 1500 h 1970"/>
              <a:gd name="T38" fmla="*/ 248 w 1800"/>
              <a:gd name="T39" fmla="*/ 1348 h 1970"/>
              <a:gd name="T40" fmla="*/ 400 w 1800"/>
              <a:gd name="T41" fmla="*/ 1196 h 1970"/>
              <a:gd name="T42" fmla="*/ 552 w 1800"/>
              <a:gd name="T43" fmla="*/ 1348 h 1970"/>
              <a:gd name="T44" fmla="*/ 400 w 1800"/>
              <a:gd name="T45" fmla="*/ 1500 h 1970"/>
              <a:gd name="T46" fmla="*/ 652 w 1800"/>
              <a:gd name="T47" fmla="*/ 694 h 1970"/>
              <a:gd name="T48" fmla="*/ 500 w 1800"/>
              <a:gd name="T49" fmla="*/ 542 h 1970"/>
              <a:gd name="T50" fmla="*/ 652 w 1800"/>
              <a:gd name="T51" fmla="*/ 390 h 1970"/>
              <a:gd name="T52" fmla="*/ 804 w 1800"/>
              <a:gd name="T53" fmla="*/ 542 h 1970"/>
              <a:gd name="T54" fmla="*/ 652 w 1800"/>
              <a:gd name="T55" fmla="*/ 694 h 1970"/>
              <a:gd name="T56" fmla="*/ 1066 w 1800"/>
              <a:gd name="T57" fmla="*/ 514 h 1970"/>
              <a:gd name="T58" fmla="*/ 914 w 1800"/>
              <a:gd name="T59" fmla="*/ 362 h 1970"/>
              <a:gd name="T60" fmla="*/ 1066 w 1800"/>
              <a:gd name="T61" fmla="*/ 210 h 1970"/>
              <a:gd name="T62" fmla="*/ 1218 w 1800"/>
              <a:gd name="T63" fmla="*/ 362 h 1970"/>
              <a:gd name="T64" fmla="*/ 1066 w 1800"/>
              <a:gd name="T65" fmla="*/ 514 h 1970"/>
              <a:gd name="T66" fmla="*/ 1469 w 1800"/>
              <a:gd name="T67" fmla="*/ 1038 h 1970"/>
              <a:gd name="T68" fmla="*/ 1150 w 1800"/>
              <a:gd name="T69" fmla="*/ 862 h 1970"/>
              <a:gd name="T70" fmla="*/ 1356 w 1800"/>
              <a:gd name="T71" fmla="*/ 561 h 1970"/>
              <a:gd name="T72" fmla="*/ 1676 w 1800"/>
              <a:gd name="T73" fmla="*/ 738 h 1970"/>
              <a:gd name="T74" fmla="*/ 1469 w 1800"/>
              <a:gd name="T75" fmla="*/ 1038 h 1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00" h="1970">
                <a:moveTo>
                  <a:pt x="1583" y="316"/>
                </a:moveTo>
                <a:cubicBezTo>
                  <a:pt x="1548" y="282"/>
                  <a:pt x="1508" y="252"/>
                  <a:pt x="1467" y="227"/>
                </a:cubicBezTo>
                <a:cubicBezTo>
                  <a:pt x="1100" y="0"/>
                  <a:pt x="529" y="210"/>
                  <a:pt x="264" y="638"/>
                </a:cubicBezTo>
                <a:cubicBezTo>
                  <a:pt x="0" y="1066"/>
                  <a:pt x="122" y="1543"/>
                  <a:pt x="488" y="1770"/>
                </a:cubicBezTo>
                <a:cubicBezTo>
                  <a:pt x="743" y="1928"/>
                  <a:pt x="1021" y="1970"/>
                  <a:pt x="1262" y="1832"/>
                </a:cubicBezTo>
                <a:cubicBezTo>
                  <a:pt x="1324" y="1796"/>
                  <a:pt x="1441" y="1738"/>
                  <a:pt x="1405" y="1647"/>
                </a:cubicBezTo>
                <a:cubicBezTo>
                  <a:pt x="1389" y="1607"/>
                  <a:pt x="1358" y="1594"/>
                  <a:pt x="1322" y="1590"/>
                </a:cubicBezTo>
                <a:cubicBezTo>
                  <a:pt x="1296" y="1586"/>
                  <a:pt x="1268" y="1586"/>
                  <a:pt x="1243" y="1582"/>
                </a:cubicBezTo>
                <a:cubicBezTo>
                  <a:pt x="1178" y="1572"/>
                  <a:pt x="1114" y="1542"/>
                  <a:pt x="1089" y="1477"/>
                </a:cubicBezTo>
                <a:cubicBezTo>
                  <a:pt x="1047" y="1367"/>
                  <a:pt x="1108" y="1275"/>
                  <a:pt x="1204" y="1226"/>
                </a:cubicBezTo>
                <a:cubicBezTo>
                  <a:pt x="1360" y="1148"/>
                  <a:pt x="1558" y="1173"/>
                  <a:pt x="1688" y="1041"/>
                </a:cubicBezTo>
                <a:cubicBezTo>
                  <a:pt x="1751" y="977"/>
                  <a:pt x="1788" y="889"/>
                  <a:pt x="1792" y="799"/>
                </a:cubicBezTo>
                <a:cubicBezTo>
                  <a:pt x="1800" y="618"/>
                  <a:pt x="1712" y="441"/>
                  <a:pt x="1583" y="316"/>
                </a:cubicBezTo>
                <a:close/>
                <a:moveTo>
                  <a:pt x="386" y="758"/>
                </a:moveTo>
                <a:cubicBezTo>
                  <a:pt x="470" y="758"/>
                  <a:pt x="538" y="826"/>
                  <a:pt x="538" y="910"/>
                </a:cubicBezTo>
                <a:cubicBezTo>
                  <a:pt x="538" y="994"/>
                  <a:pt x="470" y="1062"/>
                  <a:pt x="386" y="1062"/>
                </a:cubicBezTo>
                <a:cubicBezTo>
                  <a:pt x="303" y="1062"/>
                  <a:pt x="234" y="994"/>
                  <a:pt x="234" y="910"/>
                </a:cubicBezTo>
                <a:cubicBezTo>
                  <a:pt x="234" y="826"/>
                  <a:pt x="303" y="758"/>
                  <a:pt x="386" y="758"/>
                </a:cubicBezTo>
                <a:close/>
                <a:moveTo>
                  <a:pt x="400" y="1500"/>
                </a:moveTo>
                <a:cubicBezTo>
                  <a:pt x="317" y="1500"/>
                  <a:pt x="248" y="1432"/>
                  <a:pt x="248" y="1348"/>
                </a:cubicBezTo>
                <a:cubicBezTo>
                  <a:pt x="248" y="1264"/>
                  <a:pt x="317" y="1196"/>
                  <a:pt x="400" y="1196"/>
                </a:cubicBezTo>
                <a:cubicBezTo>
                  <a:pt x="484" y="1196"/>
                  <a:pt x="552" y="1264"/>
                  <a:pt x="552" y="1348"/>
                </a:cubicBezTo>
                <a:cubicBezTo>
                  <a:pt x="552" y="1432"/>
                  <a:pt x="484" y="1500"/>
                  <a:pt x="400" y="1500"/>
                </a:cubicBezTo>
                <a:close/>
                <a:moveTo>
                  <a:pt x="652" y="694"/>
                </a:moveTo>
                <a:cubicBezTo>
                  <a:pt x="569" y="694"/>
                  <a:pt x="500" y="626"/>
                  <a:pt x="500" y="542"/>
                </a:cubicBezTo>
                <a:cubicBezTo>
                  <a:pt x="500" y="458"/>
                  <a:pt x="569" y="390"/>
                  <a:pt x="652" y="390"/>
                </a:cubicBezTo>
                <a:cubicBezTo>
                  <a:pt x="736" y="390"/>
                  <a:pt x="804" y="458"/>
                  <a:pt x="804" y="542"/>
                </a:cubicBezTo>
                <a:cubicBezTo>
                  <a:pt x="804" y="626"/>
                  <a:pt x="736" y="694"/>
                  <a:pt x="652" y="694"/>
                </a:cubicBezTo>
                <a:close/>
                <a:moveTo>
                  <a:pt x="1066" y="514"/>
                </a:moveTo>
                <a:cubicBezTo>
                  <a:pt x="983" y="514"/>
                  <a:pt x="914" y="446"/>
                  <a:pt x="914" y="362"/>
                </a:cubicBezTo>
                <a:cubicBezTo>
                  <a:pt x="914" y="278"/>
                  <a:pt x="983" y="210"/>
                  <a:pt x="1066" y="210"/>
                </a:cubicBezTo>
                <a:cubicBezTo>
                  <a:pt x="1150" y="210"/>
                  <a:pt x="1218" y="278"/>
                  <a:pt x="1218" y="362"/>
                </a:cubicBezTo>
                <a:cubicBezTo>
                  <a:pt x="1218" y="446"/>
                  <a:pt x="1150" y="514"/>
                  <a:pt x="1066" y="514"/>
                </a:cubicBezTo>
                <a:close/>
                <a:moveTo>
                  <a:pt x="1469" y="1038"/>
                </a:moveTo>
                <a:cubicBezTo>
                  <a:pt x="1323" y="1072"/>
                  <a:pt x="1181" y="993"/>
                  <a:pt x="1150" y="862"/>
                </a:cubicBezTo>
                <a:cubicBezTo>
                  <a:pt x="1119" y="730"/>
                  <a:pt x="1211" y="595"/>
                  <a:pt x="1356" y="561"/>
                </a:cubicBezTo>
                <a:cubicBezTo>
                  <a:pt x="1502" y="527"/>
                  <a:pt x="1644" y="606"/>
                  <a:pt x="1676" y="738"/>
                </a:cubicBezTo>
                <a:cubicBezTo>
                  <a:pt x="1707" y="869"/>
                  <a:pt x="1614" y="1004"/>
                  <a:pt x="1469" y="103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51" name="Freeform 83">
            <a:extLst>
              <a:ext uri="{FF2B5EF4-FFF2-40B4-BE49-F238E27FC236}">
                <a16:creationId xmlns:a16="http://schemas.microsoft.com/office/drawing/2014/main" id="{63FCD3E2-B910-40B9-BCDB-D911A448071F}"/>
              </a:ext>
            </a:extLst>
          </p:cNvPr>
          <p:cNvSpPr>
            <a:spLocks noEditPoints="1"/>
          </p:cNvSpPr>
          <p:nvPr/>
        </p:nvSpPr>
        <p:spPr bwMode="gray">
          <a:xfrm>
            <a:off x="4984116" y="2493466"/>
            <a:ext cx="236275" cy="291698"/>
          </a:xfrm>
          <a:custGeom>
            <a:avLst/>
            <a:gdLst>
              <a:gd name="T0" fmla="*/ 136 w 138"/>
              <a:gd name="T1" fmla="*/ 2 h 170"/>
              <a:gd name="T2" fmla="*/ 138 w 138"/>
              <a:gd name="T3" fmla="*/ 164 h 170"/>
              <a:gd name="T4" fmla="*/ 132 w 138"/>
              <a:gd name="T5" fmla="*/ 170 h 170"/>
              <a:gd name="T6" fmla="*/ 2 w 138"/>
              <a:gd name="T7" fmla="*/ 169 h 170"/>
              <a:gd name="T8" fmla="*/ 0 w 138"/>
              <a:gd name="T9" fmla="*/ 6 h 170"/>
              <a:gd name="T10" fmla="*/ 7 w 138"/>
              <a:gd name="T11" fmla="*/ 0 h 170"/>
              <a:gd name="T12" fmla="*/ 16 w 138"/>
              <a:gd name="T13" fmla="*/ 40 h 170"/>
              <a:gd name="T14" fmla="*/ 122 w 138"/>
              <a:gd name="T15" fmla="*/ 16 h 170"/>
              <a:gd name="T16" fmla="*/ 16 w 138"/>
              <a:gd name="T17" fmla="*/ 40 h 170"/>
              <a:gd name="T18" fmla="*/ 41 w 138"/>
              <a:gd name="T19" fmla="*/ 81 h 170"/>
              <a:gd name="T20" fmla="*/ 25 w 138"/>
              <a:gd name="T21" fmla="*/ 65 h 170"/>
              <a:gd name="T22" fmla="*/ 25 w 138"/>
              <a:gd name="T23" fmla="*/ 105 h 170"/>
              <a:gd name="T24" fmla="*/ 41 w 138"/>
              <a:gd name="T25" fmla="*/ 89 h 170"/>
              <a:gd name="T26" fmla="*/ 25 w 138"/>
              <a:gd name="T27" fmla="*/ 105 h 170"/>
              <a:gd name="T28" fmla="*/ 41 w 138"/>
              <a:gd name="T29" fmla="*/ 130 h 170"/>
              <a:gd name="T30" fmla="*/ 25 w 138"/>
              <a:gd name="T31" fmla="*/ 114 h 170"/>
              <a:gd name="T32" fmla="*/ 25 w 138"/>
              <a:gd name="T33" fmla="*/ 154 h 170"/>
              <a:gd name="T34" fmla="*/ 41 w 138"/>
              <a:gd name="T35" fmla="*/ 138 h 170"/>
              <a:gd name="T36" fmla="*/ 25 w 138"/>
              <a:gd name="T37" fmla="*/ 154 h 170"/>
              <a:gd name="T38" fmla="*/ 65 w 138"/>
              <a:gd name="T39" fmla="*/ 81 h 170"/>
              <a:gd name="T40" fmla="*/ 49 w 138"/>
              <a:gd name="T41" fmla="*/ 65 h 170"/>
              <a:gd name="T42" fmla="*/ 49 w 138"/>
              <a:gd name="T43" fmla="*/ 105 h 170"/>
              <a:gd name="T44" fmla="*/ 65 w 138"/>
              <a:gd name="T45" fmla="*/ 89 h 170"/>
              <a:gd name="T46" fmla="*/ 49 w 138"/>
              <a:gd name="T47" fmla="*/ 105 h 170"/>
              <a:gd name="T48" fmla="*/ 65 w 138"/>
              <a:gd name="T49" fmla="*/ 130 h 170"/>
              <a:gd name="T50" fmla="*/ 49 w 138"/>
              <a:gd name="T51" fmla="*/ 114 h 170"/>
              <a:gd name="T52" fmla="*/ 49 w 138"/>
              <a:gd name="T53" fmla="*/ 154 h 170"/>
              <a:gd name="T54" fmla="*/ 65 w 138"/>
              <a:gd name="T55" fmla="*/ 138 h 170"/>
              <a:gd name="T56" fmla="*/ 49 w 138"/>
              <a:gd name="T57" fmla="*/ 154 h 170"/>
              <a:gd name="T58" fmla="*/ 90 w 138"/>
              <a:gd name="T59" fmla="*/ 81 h 170"/>
              <a:gd name="T60" fmla="*/ 73 w 138"/>
              <a:gd name="T61" fmla="*/ 65 h 170"/>
              <a:gd name="T62" fmla="*/ 73 w 138"/>
              <a:gd name="T63" fmla="*/ 105 h 170"/>
              <a:gd name="T64" fmla="*/ 90 w 138"/>
              <a:gd name="T65" fmla="*/ 89 h 170"/>
              <a:gd name="T66" fmla="*/ 73 w 138"/>
              <a:gd name="T67" fmla="*/ 105 h 170"/>
              <a:gd name="T68" fmla="*/ 90 w 138"/>
              <a:gd name="T69" fmla="*/ 130 h 170"/>
              <a:gd name="T70" fmla="*/ 73 w 138"/>
              <a:gd name="T71" fmla="*/ 114 h 170"/>
              <a:gd name="T72" fmla="*/ 73 w 138"/>
              <a:gd name="T73" fmla="*/ 154 h 170"/>
              <a:gd name="T74" fmla="*/ 90 w 138"/>
              <a:gd name="T75" fmla="*/ 138 h 170"/>
              <a:gd name="T76" fmla="*/ 73 w 138"/>
              <a:gd name="T77" fmla="*/ 154 h 170"/>
              <a:gd name="T78" fmla="*/ 114 w 138"/>
              <a:gd name="T79" fmla="*/ 81 h 170"/>
              <a:gd name="T80" fmla="*/ 98 w 138"/>
              <a:gd name="T81" fmla="*/ 65 h 170"/>
              <a:gd name="T82" fmla="*/ 98 w 138"/>
              <a:gd name="T83" fmla="*/ 105 h 170"/>
              <a:gd name="T84" fmla="*/ 114 w 138"/>
              <a:gd name="T85" fmla="*/ 89 h 170"/>
              <a:gd name="T86" fmla="*/ 98 w 138"/>
              <a:gd name="T87" fmla="*/ 105 h 170"/>
              <a:gd name="T88" fmla="*/ 114 w 138"/>
              <a:gd name="T89" fmla="*/ 154 h 170"/>
              <a:gd name="T90" fmla="*/ 98 w 138"/>
              <a:gd name="T91" fmla="*/ 114 h 17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38" h="170">
                <a:moveTo>
                  <a:pt x="132" y="0"/>
                </a:moveTo>
                <a:cubicBezTo>
                  <a:pt x="134" y="0"/>
                  <a:pt x="135" y="0"/>
                  <a:pt x="136" y="2"/>
                </a:cubicBezTo>
                <a:cubicBezTo>
                  <a:pt x="138" y="3"/>
                  <a:pt x="138" y="5"/>
                  <a:pt x="138" y="6"/>
                </a:cubicBezTo>
                <a:cubicBezTo>
                  <a:pt x="138" y="164"/>
                  <a:pt x="138" y="164"/>
                  <a:pt x="138" y="164"/>
                </a:cubicBezTo>
                <a:cubicBezTo>
                  <a:pt x="138" y="166"/>
                  <a:pt x="138" y="167"/>
                  <a:pt x="136" y="169"/>
                </a:cubicBezTo>
                <a:cubicBezTo>
                  <a:pt x="135" y="170"/>
                  <a:pt x="134" y="170"/>
                  <a:pt x="132" y="170"/>
                </a:cubicBezTo>
                <a:cubicBezTo>
                  <a:pt x="7" y="170"/>
                  <a:pt x="7" y="170"/>
                  <a:pt x="7" y="170"/>
                </a:cubicBezTo>
                <a:cubicBezTo>
                  <a:pt x="5" y="170"/>
                  <a:pt x="3" y="170"/>
                  <a:pt x="2" y="169"/>
                </a:cubicBezTo>
                <a:cubicBezTo>
                  <a:pt x="1" y="167"/>
                  <a:pt x="0" y="166"/>
                  <a:pt x="0" y="164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0"/>
                  <a:pt x="5" y="0"/>
                  <a:pt x="7" y="0"/>
                </a:cubicBezTo>
                <a:lnTo>
                  <a:pt x="132" y="0"/>
                </a:lnTo>
                <a:close/>
                <a:moveTo>
                  <a:pt x="16" y="40"/>
                </a:moveTo>
                <a:cubicBezTo>
                  <a:pt x="122" y="40"/>
                  <a:pt x="122" y="40"/>
                  <a:pt x="122" y="40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40"/>
                </a:lnTo>
                <a:close/>
                <a:moveTo>
                  <a:pt x="25" y="81"/>
                </a:moveTo>
                <a:cubicBezTo>
                  <a:pt x="41" y="81"/>
                  <a:pt x="41" y="81"/>
                  <a:pt x="41" y="81"/>
                </a:cubicBezTo>
                <a:cubicBezTo>
                  <a:pt x="41" y="65"/>
                  <a:pt x="41" y="65"/>
                  <a:pt x="41" y="65"/>
                </a:cubicBezTo>
                <a:cubicBezTo>
                  <a:pt x="25" y="65"/>
                  <a:pt x="25" y="65"/>
                  <a:pt x="25" y="65"/>
                </a:cubicBezTo>
                <a:lnTo>
                  <a:pt x="25" y="81"/>
                </a:lnTo>
                <a:close/>
                <a:moveTo>
                  <a:pt x="25" y="105"/>
                </a:moveTo>
                <a:cubicBezTo>
                  <a:pt x="41" y="105"/>
                  <a:pt x="41" y="105"/>
                  <a:pt x="41" y="105"/>
                </a:cubicBezTo>
                <a:cubicBezTo>
                  <a:pt x="41" y="89"/>
                  <a:pt x="41" y="89"/>
                  <a:pt x="41" y="89"/>
                </a:cubicBezTo>
                <a:cubicBezTo>
                  <a:pt x="25" y="89"/>
                  <a:pt x="25" y="89"/>
                  <a:pt x="25" y="89"/>
                </a:cubicBezTo>
                <a:lnTo>
                  <a:pt x="25" y="105"/>
                </a:lnTo>
                <a:close/>
                <a:moveTo>
                  <a:pt x="25" y="130"/>
                </a:moveTo>
                <a:cubicBezTo>
                  <a:pt x="41" y="130"/>
                  <a:pt x="41" y="130"/>
                  <a:pt x="41" y="130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25" y="114"/>
                  <a:pt x="25" y="114"/>
                  <a:pt x="25" y="114"/>
                </a:cubicBezTo>
                <a:lnTo>
                  <a:pt x="25" y="130"/>
                </a:lnTo>
                <a:close/>
                <a:moveTo>
                  <a:pt x="25" y="154"/>
                </a:moveTo>
                <a:cubicBezTo>
                  <a:pt x="41" y="154"/>
                  <a:pt x="41" y="154"/>
                  <a:pt x="41" y="154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25" y="138"/>
                  <a:pt x="25" y="138"/>
                  <a:pt x="25" y="138"/>
                </a:cubicBezTo>
                <a:lnTo>
                  <a:pt x="25" y="154"/>
                </a:lnTo>
                <a:close/>
                <a:moveTo>
                  <a:pt x="49" y="81"/>
                </a:moveTo>
                <a:cubicBezTo>
                  <a:pt x="65" y="81"/>
                  <a:pt x="65" y="81"/>
                  <a:pt x="65" y="81"/>
                </a:cubicBezTo>
                <a:cubicBezTo>
                  <a:pt x="65" y="65"/>
                  <a:pt x="65" y="65"/>
                  <a:pt x="65" y="65"/>
                </a:cubicBezTo>
                <a:cubicBezTo>
                  <a:pt x="49" y="65"/>
                  <a:pt x="49" y="65"/>
                  <a:pt x="49" y="65"/>
                </a:cubicBezTo>
                <a:lnTo>
                  <a:pt x="49" y="81"/>
                </a:lnTo>
                <a:close/>
                <a:moveTo>
                  <a:pt x="49" y="105"/>
                </a:moveTo>
                <a:cubicBezTo>
                  <a:pt x="65" y="105"/>
                  <a:pt x="65" y="105"/>
                  <a:pt x="65" y="105"/>
                </a:cubicBezTo>
                <a:cubicBezTo>
                  <a:pt x="65" y="89"/>
                  <a:pt x="65" y="89"/>
                  <a:pt x="65" y="89"/>
                </a:cubicBezTo>
                <a:cubicBezTo>
                  <a:pt x="49" y="89"/>
                  <a:pt x="49" y="89"/>
                  <a:pt x="49" y="89"/>
                </a:cubicBezTo>
                <a:lnTo>
                  <a:pt x="49" y="105"/>
                </a:lnTo>
                <a:close/>
                <a:moveTo>
                  <a:pt x="49" y="130"/>
                </a:moveTo>
                <a:cubicBezTo>
                  <a:pt x="65" y="130"/>
                  <a:pt x="65" y="130"/>
                  <a:pt x="65" y="130"/>
                </a:cubicBezTo>
                <a:cubicBezTo>
                  <a:pt x="65" y="114"/>
                  <a:pt x="65" y="114"/>
                  <a:pt x="65" y="114"/>
                </a:cubicBezTo>
                <a:cubicBezTo>
                  <a:pt x="49" y="114"/>
                  <a:pt x="49" y="114"/>
                  <a:pt x="49" y="114"/>
                </a:cubicBezTo>
                <a:lnTo>
                  <a:pt x="49" y="130"/>
                </a:lnTo>
                <a:close/>
                <a:moveTo>
                  <a:pt x="49" y="154"/>
                </a:moveTo>
                <a:cubicBezTo>
                  <a:pt x="65" y="154"/>
                  <a:pt x="65" y="154"/>
                  <a:pt x="65" y="154"/>
                </a:cubicBezTo>
                <a:cubicBezTo>
                  <a:pt x="65" y="138"/>
                  <a:pt x="65" y="138"/>
                  <a:pt x="65" y="138"/>
                </a:cubicBezTo>
                <a:cubicBezTo>
                  <a:pt x="49" y="138"/>
                  <a:pt x="49" y="138"/>
                  <a:pt x="49" y="138"/>
                </a:cubicBezTo>
                <a:lnTo>
                  <a:pt x="49" y="154"/>
                </a:lnTo>
                <a:close/>
                <a:moveTo>
                  <a:pt x="73" y="81"/>
                </a:moveTo>
                <a:cubicBezTo>
                  <a:pt x="90" y="81"/>
                  <a:pt x="90" y="81"/>
                  <a:pt x="90" y="81"/>
                </a:cubicBezTo>
                <a:cubicBezTo>
                  <a:pt x="90" y="65"/>
                  <a:pt x="90" y="65"/>
                  <a:pt x="90" y="65"/>
                </a:cubicBezTo>
                <a:cubicBezTo>
                  <a:pt x="73" y="65"/>
                  <a:pt x="73" y="65"/>
                  <a:pt x="73" y="65"/>
                </a:cubicBezTo>
                <a:lnTo>
                  <a:pt x="73" y="81"/>
                </a:lnTo>
                <a:close/>
                <a:moveTo>
                  <a:pt x="73" y="105"/>
                </a:moveTo>
                <a:cubicBezTo>
                  <a:pt x="90" y="105"/>
                  <a:pt x="90" y="105"/>
                  <a:pt x="90" y="105"/>
                </a:cubicBezTo>
                <a:cubicBezTo>
                  <a:pt x="90" y="89"/>
                  <a:pt x="90" y="89"/>
                  <a:pt x="90" y="89"/>
                </a:cubicBezTo>
                <a:cubicBezTo>
                  <a:pt x="73" y="89"/>
                  <a:pt x="73" y="89"/>
                  <a:pt x="73" y="89"/>
                </a:cubicBezTo>
                <a:lnTo>
                  <a:pt x="73" y="105"/>
                </a:lnTo>
                <a:close/>
                <a:moveTo>
                  <a:pt x="73" y="130"/>
                </a:moveTo>
                <a:cubicBezTo>
                  <a:pt x="90" y="130"/>
                  <a:pt x="90" y="130"/>
                  <a:pt x="90" y="130"/>
                </a:cubicBezTo>
                <a:cubicBezTo>
                  <a:pt x="90" y="114"/>
                  <a:pt x="90" y="114"/>
                  <a:pt x="90" y="114"/>
                </a:cubicBezTo>
                <a:cubicBezTo>
                  <a:pt x="73" y="114"/>
                  <a:pt x="73" y="114"/>
                  <a:pt x="73" y="114"/>
                </a:cubicBezTo>
                <a:lnTo>
                  <a:pt x="73" y="130"/>
                </a:lnTo>
                <a:close/>
                <a:moveTo>
                  <a:pt x="73" y="154"/>
                </a:moveTo>
                <a:cubicBezTo>
                  <a:pt x="90" y="154"/>
                  <a:pt x="90" y="154"/>
                  <a:pt x="90" y="154"/>
                </a:cubicBezTo>
                <a:cubicBezTo>
                  <a:pt x="90" y="138"/>
                  <a:pt x="90" y="138"/>
                  <a:pt x="90" y="138"/>
                </a:cubicBezTo>
                <a:cubicBezTo>
                  <a:pt x="73" y="138"/>
                  <a:pt x="73" y="138"/>
                  <a:pt x="73" y="138"/>
                </a:cubicBezTo>
                <a:lnTo>
                  <a:pt x="73" y="154"/>
                </a:lnTo>
                <a:close/>
                <a:moveTo>
                  <a:pt x="98" y="81"/>
                </a:moveTo>
                <a:cubicBezTo>
                  <a:pt x="114" y="81"/>
                  <a:pt x="114" y="81"/>
                  <a:pt x="114" y="81"/>
                </a:cubicBezTo>
                <a:cubicBezTo>
                  <a:pt x="114" y="65"/>
                  <a:pt x="114" y="65"/>
                  <a:pt x="114" y="65"/>
                </a:cubicBezTo>
                <a:cubicBezTo>
                  <a:pt x="98" y="65"/>
                  <a:pt x="98" y="65"/>
                  <a:pt x="98" y="65"/>
                </a:cubicBezTo>
                <a:lnTo>
                  <a:pt x="98" y="81"/>
                </a:lnTo>
                <a:close/>
                <a:moveTo>
                  <a:pt x="98" y="105"/>
                </a:moveTo>
                <a:cubicBezTo>
                  <a:pt x="114" y="105"/>
                  <a:pt x="114" y="105"/>
                  <a:pt x="114" y="105"/>
                </a:cubicBezTo>
                <a:cubicBezTo>
                  <a:pt x="114" y="89"/>
                  <a:pt x="114" y="89"/>
                  <a:pt x="114" y="89"/>
                </a:cubicBezTo>
                <a:cubicBezTo>
                  <a:pt x="98" y="89"/>
                  <a:pt x="98" y="89"/>
                  <a:pt x="98" y="89"/>
                </a:cubicBezTo>
                <a:lnTo>
                  <a:pt x="98" y="105"/>
                </a:lnTo>
                <a:close/>
                <a:moveTo>
                  <a:pt x="98" y="154"/>
                </a:moveTo>
                <a:cubicBezTo>
                  <a:pt x="114" y="154"/>
                  <a:pt x="114" y="154"/>
                  <a:pt x="114" y="154"/>
                </a:cubicBezTo>
                <a:cubicBezTo>
                  <a:pt x="114" y="114"/>
                  <a:pt x="114" y="114"/>
                  <a:pt x="114" y="114"/>
                </a:cubicBezTo>
                <a:cubicBezTo>
                  <a:pt x="98" y="114"/>
                  <a:pt x="98" y="114"/>
                  <a:pt x="98" y="114"/>
                </a:cubicBezTo>
                <a:lnTo>
                  <a:pt x="98" y="15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CA" sz="1837"/>
          </a:p>
        </p:txBody>
      </p:sp>
      <p:sp>
        <p:nvSpPr>
          <p:cNvPr id="52" name="Freeform 16">
            <a:extLst>
              <a:ext uri="{FF2B5EF4-FFF2-40B4-BE49-F238E27FC236}">
                <a16:creationId xmlns:a16="http://schemas.microsoft.com/office/drawing/2014/main" id="{95D38EAB-D6F8-495B-A48A-FAAD00CE3B03}"/>
              </a:ext>
            </a:extLst>
          </p:cNvPr>
          <p:cNvSpPr>
            <a:spLocks noEditPoints="1"/>
          </p:cNvSpPr>
          <p:nvPr/>
        </p:nvSpPr>
        <p:spPr bwMode="auto">
          <a:xfrm>
            <a:off x="5673081" y="2471393"/>
            <a:ext cx="335844" cy="335844"/>
          </a:xfrm>
          <a:custGeom>
            <a:avLst/>
            <a:gdLst>
              <a:gd name="T0" fmla="*/ 302 w 603"/>
              <a:gd name="T1" fmla="*/ 604 h 604"/>
              <a:gd name="T2" fmla="*/ 376 w 603"/>
              <a:gd name="T3" fmla="*/ 576 h 604"/>
              <a:gd name="T4" fmla="*/ 401 w 603"/>
              <a:gd name="T5" fmla="*/ 572 h 604"/>
              <a:gd name="T6" fmla="*/ 407 w 603"/>
              <a:gd name="T7" fmla="*/ 569 h 604"/>
              <a:gd name="T8" fmla="*/ 350 w 603"/>
              <a:gd name="T9" fmla="*/ 462 h 604"/>
              <a:gd name="T10" fmla="*/ 493 w 603"/>
              <a:gd name="T11" fmla="*/ 512 h 604"/>
              <a:gd name="T12" fmla="*/ 509 w 603"/>
              <a:gd name="T13" fmla="*/ 501 h 604"/>
              <a:gd name="T14" fmla="*/ 494 w 603"/>
              <a:gd name="T15" fmla="*/ 268 h 604"/>
              <a:gd name="T16" fmla="*/ 574 w 603"/>
              <a:gd name="T17" fmla="*/ 390 h 604"/>
              <a:gd name="T18" fmla="*/ 512 w 603"/>
              <a:gd name="T19" fmla="*/ 231 h 604"/>
              <a:gd name="T20" fmla="*/ 585 w 603"/>
              <a:gd name="T21" fmla="*/ 270 h 604"/>
              <a:gd name="T22" fmla="*/ 531 w 603"/>
              <a:gd name="T23" fmla="*/ 212 h 604"/>
              <a:gd name="T24" fmla="*/ 546 w 603"/>
              <a:gd name="T25" fmla="*/ 157 h 604"/>
              <a:gd name="T26" fmla="*/ 512 w 603"/>
              <a:gd name="T27" fmla="*/ 193 h 604"/>
              <a:gd name="T28" fmla="*/ 438 w 603"/>
              <a:gd name="T29" fmla="*/ 154 h 604"/>
              <a:gd name="T30" fmla="*/ 485 w 603"/>
              <a:gd name="T31" fmla="*/ 85 h 604"/>
              <a:gd name="T32" fmla="*/ 411 w 603"/>
              <a:gd name="T33" fmla="*/ 107 h 604"/>
              <a:gd name="T34" fmla="*/ 305 w 603"/>
              <a:gd name="T35" fmla="*/ 20 h 604"/>
              <a:gd name="T36" fmla="*/ 263 w 603"/>
              <a:gd name="T37" fmla="*/ 21 h 604"/>
              <a:gd name="T38" fmla="*/ 188 w 603"/>
              <a:gd name="T39" fmla="*/ 77 h 604"/>
              <a:gd name="T40" fmla="*/ 168 w 603"/>
              <a:gd name="T41" fmla="*/ 50 h 604"/>
              <a:gd name="T42" fmla="*/ 118 w 603"/>
              <a:gd name="T43" fmla="*/ 83 h 604"/>
              <a:gd name="T44" fmla="*/ 163 w 603"/>
              <a:gd name="T45" fmla="*/ 99 h 604"/>
              <a:gd name="T46" fmla="*/ 75 w 603"/>
              <a:gd name="T47" fmla="*/ 211 h 604"/>
              <a:gd name="T48" fmla="*/ 68 w 603"/>
              <a:gd name="T49" fmla="*/ 150 h 604"/>
              <a:gd name="T50" fmla="*/ 50 w 603"/>
              <a:gd name="T51" fmla="*/ 165 h 604"/>
              <a:gd name="T52" fmla="*/ 35 w 603"/>
              <a:gd name="T53" fmla="*/ 196 h 604"/>
              <a:gd name="T54" fmla="*/ 38 w 603"/>
              <a:gd name="T55" fmla="*/ 305 h 604"/>
              <a:gd name="T56" fmla="*/ 27 w 603"/>
              <a:gd name="T57" fmla="*/ 387 h 604"/>
              <a:gd name="T58" fmla="*/ 53 w 603"/>
              <a:gd name="T59" fmla="*/ 405 h 604"/>
              <a:gd name="T60" fmla="*/ 46 w 603"/>
              <a:gd name="T61" fmla="*/ 435 h 604"/>
              <a:gd name="T62" fmla="*/ 91 w 603"/>
              <a:gd name="T63" fmla="*/ 499 h 604"/>
              <a:gd name="T64" fmla="*/ 107 w 603"/>
              <a:gd name="T65" fmla="*/ 505 h 604"/>
              <a:gd name="T66" fmla="*/ 86 w 603"/>
              <a:gd name="T67" fmla="*/ 393 h 604"/>
              <a:gd name="T68" fmla="*/ 290 w 603"/>
              <a:gd name="T69" fmla="*/ 402 h 604"/>
              <a:gd name="T70" fmla="*/ 244 w 603"/>
              <a:gd name="T71" fmla="*/ 571 h 604"/>
              <a:gd name="T72" fmla="*/ 336 w 603"/>
              <a:gd name="T73" fmla="*/ 450 h 604"/>
              <a:gd name="T74" fmla="*/ 336 w 603"/>
              <a:gd name="T75" fmla="*/ 450 h 604"/>
              <a:gd name="T76" fmla="*/ 260 w 603"/>
              <a:gd name="T77" fmla="*/ 236 h 604"/>
              <a:gd name="T78" fmla="*/ 420 w 603"/>
              <a:gd name="T79" fmla="*/ 172 h 604"/>
              <a:gd name="T80" fmla="*/ 477 w 603"/>
              <a:gd name="T81" fmla="*/ 255 h 604"/>
              <a:gd name="T82" fmla="*/ 71 w 603"/>
              <a:gd name="T83" fmla="*/ 378 h 604"/>
              <a:gd name="T84" fmla="*/ 79 w 603"/>
              <a:gd name="T85" fmla="*/ 257 h 604"/>
              <a:gd name="T86" fmla="*/ 75 w 603"/>
              <a:gd name="T87" fmla="*/ 380 h 604"/>
              <a:gd name="T88" fmla="*/ 221 w 603"/>
              <a:gd name="T89" fmla="*/ 267 h 604"/>
              <a:gd name="T90" fmla="*/ 97 w 603"/>
              <a:gd name="T91" fmla="*/ 218 h 604"/>
              <a:gd name="T92" fmla="*/ 175 w 603"/>
              <a:gd name="T93" fmla="*/ 280 h 604"/>
              <a:gd name="T94" fmla="*/ 57 w 603"/>
              <a:gd name="T95" fmla="*/ 217 h 604"/>
              <a:gd name="T96" fmla="*/ 492 w 603"/>
              <a:gd name="T97" fmla="*/ 230 h 604"/>
              <a:gd name="T98" fmla="*/ 499 w 603"/>
              <a:gd name="T99" fmla="*/ 218 h 604"/>
              <a:gd name="T100" fmla="*/ 201 w 603"/>
              <a:gd name="T101" fmla="*/ 122 h 604"/>
              <a:gd name="T102" fmla="*/ 409 w 603"/>
              <a:gd name="T103" fmla="*/ 148 h 604"/>
              <a:gd name="T104" fmla="*/ 409 w 603"/>
              <a:gd name="T105" fmla="*/ 148 h 604"/>
              <a:gd name="T106" fmla="*/ 281 w 603"/>
              <a:gd name="T107" fmla="*/ 44 h 604"/>
              <a:gd name="T108" fmla="*/ 383 w 603"/>
              <a:gd name="T109" fmla="*/ 125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3" h="604">
                <a:moveTo>
                  <a:pt x="302" y="604"/>
                </a:moveTo>
                <a:cubicBezTo>
                  <a:pt x="135" y="604"/>
                  <a:pt x="0" y="469"/>
                  <a:pt x="0" y="302"/>
                </a:cubicBezTo>
                <a:cubicBezTo>
                  <a:pt x="0" y="136"/>
                  <a:pt x="135" y="0"/>
                  <a:pt x="302" y="0"/>
                </a:cubicBezTo>
                <a:cubicBezTo>
                  <a:pt x="468" y="0"/>
                  <a:pt x="603" y="136"/>
                  <a:pt x="603" y="302"/>
                </a:cubicBezTo>
                <a:cubicBezTo>
                  <a:pt x="603" y="469"/>
                  <a:pt x="468" y="604"/>
                  <a:pt x="302" y="604"/>
                </a:cubicBezTo>
                <a:close/>
                <a:moveTo>
                  <a:pt x="220" y="571"/>
                </a:moveTo>
                <a:cubicBezTo>
                  <a:pt x="219" y="571"/>
                  <a:pt x="218" y="573"/>
                  <a:pt x="218" y="574"/>
                </a:cubicBezTo>
                <a:cubicBezTo>
                  <a:pt x="218" y="581"/>
                  <a:pt x="228" y="584"/>
                  <a:pt x="250" y="585"/>
                </a:cubicBezTo>
                <a:cubicBezTo>
                  <a:pt x="257" y="586"/>
                  <a:pt x="265" y="586"/>
                  <a:pt x="273" y="586"/>
                </a:cubicBezTo>
                <a:cubicBezTo>
                  <a:pt x="305" y="586"/>
                  <a:pt x="340" y="583"/>
                  <a:pt x="376" y="576"/>
                </a:cubicBezTo>
                <a:cubicBezTo>
                  <a:pt x="376" y="576"/>
                  <a:pt x="377" y="577"/>
                  <a:pt x="377" y="577"/>
                </a:cubicBezTo>
                <a:cubicBezTo>
                  <a:pt x="379" y="579"/>
                  <a:pt x="379" y="579"/>
                  <a:pt x="379" y="579"/>
                </a:cubicBezTo>
                <a:cubicBezTo>
                  <a:pt x="381" y="578"/>
                  <a:pt x="381" y="578"/>
                  <a:pt x="381" y="578"/>
                </a:cubicBezTo>
                <a:cubicBezTo>
                  <a:pt x="386" y="577"/>
                  <a:pt x="391" y="575"/>
                  <a:pt x="396" y="574"/>
                </a:cubicBezTo>
                <a:cubicBezTo>
                  <a:pt x="398" y="573"/>
                  <a:pt x="399" y="573"/>
                  <a:pt x="401" y="572"/>
                </a:cubicBezTo>
                <a:cubicBezTo>
                  <a:pt x="403" y="571"/>
                  <a:pt x="403" y="571"/>
                  <a:pt x="403" y="571"/>
                </a:cubicBezTo>
                <a:cubicBezTo>
                  <a:pt x="404" y="571"/>
                  <a:pt x="404" y="571"/>
                  <a:pt x="404" y="571"/>
                </a:cubicBezTo>
                <a:cubicBezTo>
                  <a:pt x="406" y="570"/>
                  <a:pt x="406" y="570"/>
                  <a:pt x="406" y="570"/>
                </a:cubicBezTo>
                <a:cubicBezTo>
                  <a:pt x="406" y="569"/>
                  <a:pt x="406" y="569"/>
                  <a:pt x="406" y="569"/>
                </a:cubicBezTo>
                <a:cubicBezTo>
                  <a:pt x="407" y="569"/>
                  <a:pt x="407" y="569"/>
                  <a:pt x="407" y="569"/>
                </a:cubicBezTo>
                <a:cubicBezTo>
                  <a:pt x="406" y="567"/>
                  <a:pt x="406" y="567"/>
                  <a:pt x="406" y="567"/>
                </a:cubicBezTo>
                <a:cubicBezTo>
                  <a:pt x="406" y="566"/>
                  <a:pt x="406" y="566"/>
                  <a:pt x="406" y="566"/>
                </a:cubicBezTo>
                <a:cubicBezTo>
                  <a:pt x="405" y="563"/>
                  <a:pt x="398" y="558"/>
                  <a:pt x="392" y="558"/>
                </a:cubicBezTo>
                <a:cubicBezTo>
                  <a:pt x="384" y="546"/>
                  <a:pt x="370" y="523"/>
                  <a:pt x="349" y="481"/>
                </a:cubicBezTo>
                <a:cubicBezTo>
                  <a:pt x="353" y="475"/>
                  <a:pt x="353" y="468"/>
                  <a:pt x="350" y="462"/>
                </a:cubicBezTo>
                <a:cubicBezTo>
                  <a:pt x="354" y="457"/>
                  <a:pt x="354" y="457"/>
                  <a:pt x="354" y="457"/>
                </a:cubicBezTo>
                <a:cubicBezTo>
                  <a:pt x="357" y="459"/>
                  <a:pt x="361" y="460"/>
                  <a:pt x="365" y="460"/>
                </a:cubicBezTo>
                <a:cubicBezTo>
                  <a:pt x="369" y="460"/>
                  <a:pt x="374" y="458"/>
                  <a:pt x="377" y="456"/>
                </a:cubicBezTo>
                <a:cubicBezTo>
                  <a:pt x="377" y="456"/>
                  <a:pt x="377" y="456"/>
                  <a:pt x="378" y="456"/>
                </a:cubicBezTo>
                <a:cubicBezTo>
                  <a:pt x="432" y="486"/>
                  <a:pt x="471" y="503"/>
                  <a:pt x="493" y="512"/>
                </a:cubicBezTo>
                <a:cubicBezTo>
                  <a:pt x="494" y="512"/>
                  <a:pt x="494" y="512"/>
                  <a:pt x="494" y="512"/>
                </a:cubicBezTo>
                <a:cubicBezTo>
                  <a:pt x="496" y="513"/>
                  <a:pt x="496" y="513"/>
                  <a:pt x="496" y="513"/>
                </a:cubicBezTo>
                <a:cubicBezTo>
                  <a:pt x="497" y="512"/>
                  <a:pt x="497" y="512"/>
                  <a:pt x="497" y="512"/>
                </a:cubicBezTo>
                <a:cubicBezTo>
                  <a:pt x="500" y="510"/>
                  <a:pt x="502" y="507"/>
                  <a:pt x="504" y="505"/>
                </a:cubicBezTo>
                <a:cubicBezTo>
                  <a:pt x="509" y="501"/>
                  <a:pt x="509" y="501"/>
                  <a:pt x="509" y="501"/>
                </a:cubicBezTo>
                <a:cubicBezTo>
                  <a:pt x="503" y="498"/>
                  <a:pt x="503" y="498"/>
                  <a:pt x="503" y="498"/>
                </a:cubicBezTo>
                <a:cubicBezTo>
                  <a:pt x="480" y="489"/>
                  <a:pt x="441" y="471"/>
                  <a:pt x="386" y="439"/>
                </a:cubicBezTo>
                <a:cubicBezTo>
                  <a:pt x="386" y="433"/>
                  <a:pt x="385" y="428"/>
                  <a:pt x="382" y="424"/>
                </a:cubicBezTo>
                <a:cubicBezTo>
                  <a:pt x="421" y="375"/>
                  <a:pt x="462" y="317"/>
                  <a:pt x="491" y="268"/>
                </a:cubicBezTo>
                <a:cubicBezTo>
                  <a:pt x="492" y="268"/>
                  <a:pt x="493" y="268"/>
                  <a:pt x="494" y="268"/>
                </a:cubicBezTo>
                <a:cubicBezTo>
                  <a:pt x="522" y="315"/>
                  <a:pt x="546" y="363"/>
                  <a:pt x="561" y="404"/>
                </a:cubicBezTo>
                <a:cubicBezTo>
                  <a:pt x="565" y="414"/>
                  <a:pt x="565" y="414"/>
                  <a:pt x="565" y="414"/>
                </a:cubicBezTo>
                <a:cubicBezTo>
                  <a:pt x="569" y="404"/>
                  <a:pt x="569" y="404"/>
                  <a:pt x="569" y="404"/>
                </a:cubicBezTo>
                <a:cubicBezTo>
                  <a:pt x="570" y="400"/>
                  <a:pt x="572" y="396"/>
                  <a:pt x="573" y="392"/>
                </a:cubicBezTo>
                <a:cubicBezTo>
                  <a:pt x="574" y="390"/>
                  <a:pt x="574" y="390"/>
                  <a:pt x="574" y="390"/>
                </a:cubicBezTo>
                <a:cubicBezTo>
                  <a:pt x="573" y="389"/>
                  <a:pt x="573" y="389"/>
                  <a:pt x="573" y="389"/>
                </a:cubicBezTo>
                <a:cubicBezTo>
                  <a:pt x="562" y="361"/>
                  <a:pt x="543" y="316"/>
                  <a:pt x="509" y="259"/>
                </a:cubicBezTo>
                <a:cubicBezTo>
                  <a:pt x="511" y="254"/>
                  <a:pt x="511" y="248"/>
                  <a:pt x="508" y="242"/>
                </a:cubicBezTo>
                <a:cubicBezTo>
                  <a:pt x="508" y="242"/>
                  <a:pt x="507" y="241"/>
                  <a:pt x="507" y="241"/>
                </a:cubicBezTo>
                <a:cubicBezTo>
                  <a:pt x="509" y="237"/>
                  <a:pt x="511" y="234"/>
                  <a:pt x="512" y="231"/>
                </a:cubicBezTo>
                <a:cubicBezTo>
                  <a:pt x="514" y="231"/>
                  <a:pt x="515" y="231"/>
                  <a:pt x="516" y="231"/>
                </a:cubicBezTo>
                <a:cubicBezTo>
                  <a:pt x="518" y="231"/>
                  <a:pt x="520" y="231"/>
                  <a:pt x="522" y="230"/>
                </a:cubicBezTo>
                <a:cubicBezTo>
                  <a:pt x="523" y="230"/>
                  <a:pt x="524" y="229"/>
                  <a:pt x="525" y="228"/>
                </a:cubicBezTo>
                <a:cubicBezTo>
                  <a:pt x="544" y="240"/>
                  <a:pt x="561" y="252"/>
                  <a:pt x="577" y="264"/>
                </a:cubicBezTo>
                <a:cubicBezTo>
                  <a:pt x="585" y="270"/>
                  <a:pt x="585" y="270"/>
                  <a:pt x="585" y="270"/>
                </a:cubicBezTo>
                <a:cubicBezTo>
                  <a:pt x="584" y="260"/>
                  <a:pt x="584" y="260"/>
                  <a:pt x="584" y="260"/>
                </a:cubicBezTo>
                <a:cubicBezTo>
                  <a:pt x="583" y="256"/>
                  <a:pt x="582" y="253"/>
                  <a:pt x="582" y="249"/>
                </a:cubicBezTo>
                <a:cubicBezTo>
                  <a:pt x="581" y="248"/>
                  <a:pt x="581" y="248"/>
                  <a:pt x="581" y="248"/>
                </a:cubicBezTo>
                <a:cubicBezTo>
                  <a:pt x="580" y="247"/>
                  <a:pt x="580" y="247"/>
                  <a:pt x="580" y="247"/>
                </a:cubicBezTo>
                <a:cubicBezTo>
                  <a:pt x="565" y="235"/>
                  <a:pt x="549" y="223"/>
                  <a:pt x="531" y="212"/>
                </a:cubicBezTo>
                <a:cubicBezTo>
                  <a:pt x="531" y="210"/>
                  <a:pt x="530" y="207"/>
                  <a:pt x="529" y="205"/>
                </a:cubicBezTo>
                <a:cubicBezTo>
                  <a:pt x="529" y="204"/>
                  <a:pt x="528" y="203"/>
                  <a:pt x="527" y="202"/>
                </a:cubicBezTo>
                <a:cubicBezTo>
                  <a:pt x="535" y="187"/>
                  <a:pt x="541" y="173"/>
                  <a:pt x="547" y="160"/>
                </a:cubicBezTo>
                <a:cubicBezTo>
                  <a:pt x="547" y="158"/>
                  <a:pt x="547" y="158"/>
                  <a:pt x="547" y="158"/>
                </a:cubicBezTo>
                <a:cubicBezTo>
                  <a:pt x="546" y="157"/>
                  <a:pt x="546" y="157"/>
                  <a:pt x="546" y="157"/>
                </a:cubicBezTo>
                <a:cubicBezTo>
                  <a:pt x="545" y="154"/>
                  <a:pt x="543" y="151"/>
                  <a:pt x="541" y="149"/>
                </a:cubicBezTo>
                <a:cubicBezTo>
                  <a:pt x="537" y="141"/>
                  <a:pt x="537" y="141"/>
                  <a:pt x="537" y="141"/>
                </a:cubicBezTo>
                <a:cubicBezTo>
                  <a:pt x="534" y="149"/>
                  <a:pt x="534" y="149"/>
                  <a:pt x="534" y="149"/>
                </a:cubicBezTo>
                <a:cubicBezTo>
                  <a:pt x="528" y="162"/>
                  <a:pt x="520" y="177"/>
                  <a:pt x="512" y="193"/>
                </a:cubicBezTo>
                <a:cubicBezTo>
                  <a:pt x="512" y="193"/>
                  <a:pt x="512" y="193"/>
                  <a:pt x="512" y="193"/>
                </a:cubicBezTo>
                <a:cubicBezTo>
                  <a:pt x="510" y="193"/>
                  <a:pt x="508" y="193"/>
                  <a:pt x="506" y="194"/>
                </a:cubicBezTo>
                <a:cubicBezTo>
                  <a:pt x="505" y="194"/>
                  <a:pt x="504" y="195"/>
                  <a:pt x="504" y="195"/>
                </a:cubicBezTo>
                <a:cubicBezTo>
                  <a:pt x="489" y="187"/>
                  <a:pt x="474" y="178"/>
                  <a:pt x="458" y="171"/>
                </a:cubicBezTo>
                <a:cubicBezTo>
                  <a:pt x="458" y="167"/>
                  <a:pt x="456" y="163"/>
                  <a:pt x="453" y="160"/>
                </a:cubicBezTo>
                <a:cubicBezTo>
                  <a:pt x="449" y="156"/>
                  <a:pt x="444" y="154"/>
                  <a:pt x="438" y="154"/>
                </a:cubicBezTo>
                <a:cubicBezTo>
                  <a:pt x="438" y="154"/>
                  <a:pt x="437" y="154"/>
                  <a:pt x="437" y="154"/>
                </a:cubicBezTo>
                <a:cubicBezTo>
                  <a:pt x="432" y="147"/>
                  <a:pt x="426" y="141"/>
                  <a:pt x="421" y="135"/>
                </a:cubicBezTo>
                <a:cubicBezTo>
                  <a:pt x="424" y="131"/>
                  <a:pt x="424" y="126"/>
                  <a:pt x="423" y="121"/>
                </a:cubicBezTo>
                <a:cubicBezTo>
                  <a:pt x="444" y="108"/>
                  <a:pt x="463" y="97"/>
                  <a:pt x="480" y="88"/>
                </a:cubicBezTo>
                <a:cubicBezTo>
                  <a:pt x="485" y="85"/>
                  <a:pt x="485" y="85"/>
                  <a:pt x="485" y="85"/>
                </a:cubicBezTo>
                <a:cubicBezTo>
                  <a:pt x="481" y="81"/>
                  <a:pt x="481" y="81"/>
                  <a:pt x="481" y="81"/>
                </a:cubicBezTo>
                <a:cubicBezTo>
                  <a:pt x="478" y="79"/>
                  <a:pt x="475" y="77"/>
                  <a:pt x="473" y="75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68" y="75"/>
                  <a:pt x="468" y="75"/>
                  <a:pt x="468" y="75"/>
                </a:cubicBezTo>
                <a:cubicBezTo>
                  <a:pt x="451" y="84"/>
                  <a:pt x="432" y="94"/>
                  <a:pt x="411" y="107"/>
                </a:cubicBezTo>
                <a:cubicBezTo>
                  <a:pt x="409" y="106"/>
                  <a:pt x="406" y="105"/>
                  <a:pt x="403" y="105"/>
                </a:cubicBezTo>
                <a:cubicBezTo>
                  <a:pt x="401" y="105"/>
                  <a:pt x="399" y="106"/>
                  <a:pt x="397" y="106"/>
                </a:cubicBezTo>
                <a:cubicBezTo>
                  <a:pt x="365" y="73"/>
                  <a:pt x="333" y="45"/>
                  <a:pt x="306" y="29"/>
                </a:cubicBezTo>
                <a:cubicBezTo>
                  <a:pt x="307" y="27"/>
                  <a:pt x="307" y="24"/>
                  <a:pt x="306" y="22"/>
                </a:cubicBezTo>
                <a:cubicBezTo>
                  <a:pt x="306" y="21"/>
                  <a:pt x="306" y="21"/>
                  <a:pt x="305" y="20"/>
                </a:cubicBezTo>
                <a:cubicBezTo>
                  <a:pt x="304" y="17"/>
                  <a:pt x="304" y="17"/>
                  <a:pt x="304" y="17"/>
                </a:cubicBezTo>
                <a:cubicBezTo>
                  <a:pt x="301" y="17"/>
                  <a:pt x="301" y="17"/>
                  <a:pt x="301" y="17"/>
                </a:cubicBezTo>
                <a:cubicBezTo>
                  <a:pt x="289" y="17"/>
                  <a:pt x="278" y="18"/>
                  <a:pt x="266" y="19"/>
                </a:cubicBezTo>
                <a:cubicBezTo>
                  <a:pt x="264" y="20"/>
                  <a:pt x="264" y="20"/>
                  <a:pt x="264" y="20"/>
                </a:cubicBezTo>
                <a:cubicBezTo>
                  <a:pt x="263" y="21"/>
                  <a:pt x="263" y="21"/>
                  <a:pt x="263" y="21"/>
                </a:cubicBezTo>
                <a:cubicBezTo>
                  <a:pt x="261" y="25"/>
                  <a:pt x="260" y="28"/>
                  <a:pt x="261" y="32"/>
                </a:cubicBezTo>
                <a:cubicBezTo>
                  <a:pt x="261" y="32"/>
                  <a:pt x="261" y="32"/>
                  <a:pt x="261" y="33"/>
                </a:cubicBezTo>
                <a:cubicBezTo>
                  <a:pt x="240" y="47"/>
                  <a:pt x="220" y="63"/>
                  <a:pt x="201" y="79"/>
                </a:cubicBezTo>
                <a:cubicBezTo>
                  <a:pt x="198" y="78"/>
                  <a:pt x="194" y="77"/>
                  <a:pt x="190" y="77"/>
                </a:cubicBezTo>
                <a:cubicBezTo>
                  <a:pt x="189" y="77"/>
                  <a:pt x="189" y="77"/>
                  <a:pt x="188" y="77"/>
                </a:cubicBezTo>
                <a:cubicBezTo>
                  <a:pt x="185" y="65"/>
                  <a:pt x="183" y="55"/>
                  <a:pt x="183" y="49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77" y="46"/>
                  <a:pt x="177" y="46"/>
                  <a:pt x="177" y="46"/>
                </a:cubicBezTo>
                <a:cubicBezTo>
                  <a:pt x="175" y="46"/>
                  <a:pt x="173" y="48"/>
                  <a:pt x="171" y="49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68" y="60"/>
                  <a:pt x="169" y="70"/>
                  <a:pt x="172" y="84"/>
                </a:cubicBezTo>
                <a:cubicBezTo>
                  <a:pt x="171" y="84"/>
                  <a:pt x="171" y="85"/>
                  <a:pt x="171" y="85"/>
                </a:cubicBezTo>
                <a:cubicBezTo>
                  <a:pt x="154" y="83"/>
                  <a:pt x="138" y="83"/>
                  <a:pt x="123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16" y="85"/>
                  <a:pt x="114" y="87"/>
                  <a:pt x="112" y="88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29" y="96"/>
                  <a:pt x="146" y="97"/>
                  <a:pt x="163" y="99"/>
                </a:cubicBezTo>
                <a:cubicBezTo>
                  <a:pt x="162" y="104"/>
                  <a:pt x="163" y="108"/>
                  <a:pt x="165" y="113"/>
                </a:cubicBezTo>
                <a:cubicBezTo>
                  <a:pt x="134" y="143"/>
                  <a:pt x="106" y="177"/>
                  <a:pt x="85" y="210"/>
                </a:cubicBezTo>
                <a:cubicBezTo>
                  <a:pt x="84" y="210"/>
                  <a:pt x="84" y="210"/>
                  <a:pt x="83" y="209"/>
                </a:cubicBezTo>
                <a:cubicBezTo>
                  <a:pt x="82" y="209"/>
                  <a:pt x="82" y="209"/>
                  <a:pt x="82" y="209"/>
                </a:cubicBezTo>
                <a:cubicBezTo>
                  <a:pt x="79" y="209"/>
                  <a:pt x="77" y="210"/>
                  <a:pt x="75" y="211"/>
                </a:cubicBezTo>
                <a:cubicBezTo>
                  <a:pt x="71" y="207"/>
                  <a:pt x="68" y="204"/>
                  <a:pt x="64" y="200"/>
                </a:cubicBezTo>
                <a:cubicBezTo>
                  <a:pt x="65" y="195"/>
                  <a:pt x="63" y="191"/>
                  <a:pt x="60" y="189"/>
                </a:cubicBezTo>
                <a:cubicBezTo>
                  <a:pt x="60" y="189"/>
                  <a:pt x="60" y="189"/>
                  <a:pt x="60" y="189"/>
                </a:cubicBezTo>
                <a:cubicBezTo>
                  <a:pt x="62" y="176"/>
                  <a:pt x="64" y="163"/>
                  <a:pt x="68" y="152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61" y="147"/>
                  <a:pt x="61" y="147"/>
                  <a:pt x="61" y="147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57" y="154"/>
                  <a:pt x="54" y="159"/>
                  <a:pt x="51" y="164"/>
                </a:cubicBezTo>
                <a:cubicBezTo>
                  <a:pt x="50" y="164"/>
                  <a:pt x="50" y="164"/>
                  <a:pt x="50" y="164"/>
                </a:cubicBezTo>
                <a:cubicBezTo>
                  <a:pt x="50" y="165"/>
                  <a:pt x="50" y="165"/>
                  <a:pt x="50" y="165"/>
                </a:cubicBezTo>
                <a:cubicBezTo>
                  <a:pt x="49" y="171"/>
                  <a:pt x="48" y="177"/>
                  <a:pt x="47" y="183"/>
                </a:cubicBezTo>
                <a:cubicBezTo>
                  <a:pt x="43" y="179"/>
                  <a:pt x="43" y="179"/>
                  <a:pt x="43" y="179"/>
                </a:cubicBezTo>
                <a:cubicBezTo>
                  <a:pt x="40" y="186"/>
                  <a:pt x="40" y="186"/>
                  <a:pt x="40" y="186"/>
                </a:cubicBezTo>
                <a:cubicBezTo>
                  <a:pt x="39" y="188"/>
                  <a:pt x="37" y="191"/>
                  <a:pt x="36" y="193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41" y="205"/>
                  <a:pt x="42" y="208"/>
                  <a:pt x="43" y="210"/>
                </a:cubicBezTo>
                <a:cubicBezTo>
                  <a:pt x="42" y="229"/>
                  <a:pt x="41" y="251"/>
                  <a:pt x="43" y="273"/>
                </a:cubicBezTo>
                <a:cubicBezTo>
                  <a:pt x="38" y="276"/>
                  <a:pt x="35" y="283"/>
                  <a:pt x="34" y="290"/>
                </a:cubicBezTo>
                <a:cubicBezTo>
                  <a:pt x="34" y="295"/>
                  <a:pt x="35" y="301"/>
                  <a:pt x="38" y="305"/>
                </a:cubicBezTo>
                <a:cubicBezTo>
                  <a:pt x="30" y="328"/>
                  <a:pt x="25" y="351"/>
                  <a:pt x="23" y="373"/>
                </a:cubicBezTo>
                <a:cubicBezTo>
                  <a:pt x="23" y="373"/>
                  <a:pt x="23" y="373"/>
                  <a:pt x="23" y="373"/>
                </a:cubicBezTo>
                <a:cubicBezTo>
                  <a:pt x="23" y="374"/>
                  <a:pt x="23" y="374"/>
                  <a:pt x="23" y="374"/>
                </a:cubicBezTo>
                <a:cubicBezTo>
                  <a:pt x="24" y="378"/>
                  <a:pt x="25" y="381"/>
                  <a:pt x="26" y="385"/>
                </a:cubicBezTo>
                <a:cubicBezTo>
                  <a:pt x="27" y="387"/>
                  <a:pt x="27" y="387"/>
                  <a:pt x="27" y="387"/>
                </a:cubicBezTo>
                <a:cubicBezTo>
                  <a:pt x="34" y="386"/>
                  <a:pt x="34" y="386"/>
                  <a:pt x="34" y="386"/>
                </a:cubicBezTo>
                <a:cubicBezTo>
                  <a:pt x="34" y="384"/>
                  <a:pt x="34" y="384"/>
                  <a:pt x="34" y="384"/>
                </a:cubicBezTo>
                <a:cubicBezTo>
                  <a:pt x="36" y="364"/>
                  <a:pt x="40" y="343"/>
                  <a:pt x="47" y="321"/>
                </a:cubicBezTo>
                <a:cubicBezTo>
                  <a:pt x="50" y="341"/>
                  <a:pt x="53" y="361"/>
                  <a:pt x="58" y="382"/>
                </a:cubicBezTo>
                <a:cubicBezTo>
                  <a:pt x="52" y="387"/>
                  <a:pt x="51" y="396"/>
                  <a:pt x="53" y="405"/>
                </a:cubicBezTo>
                <a:cubicBezTo>
                  <a:pt x="53" y="405"/>
                  <a:pt x="54" y="406"/>
                  <a:pt x="54" y="406"/>
                </a:cubicBezTo>
                <a:cubicBezTo>
                  <a:pt x="49" y="413"/>
                  <a:pt x="46" y="419"/>
                  <a:pt x="43" y="424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43" y="428"/>
                  <a:pt x="43" y="428"/>
                  <a:pt x="43" y="428"/>
                </a:cubicBezTo>
                <a:cubicBezTo>
                  <a:pt x="44" y="430"/>
                  <a:pt x="45" y="433"/>
                  <a:pt x="46" y="435"/>
                </a:cubicBezTo>
                <a:cubicBezTo>
                  <a:pt x="50" y="442"/>
                  <a:pt x="50" y="442"/>
                  <a:pt x="50" y="442"/>
                </a:cubicBezTo>
                <a:cubicBezTo>
                  <a:pt x="54" y="435"/>
                  <a:pt x="54" y="435"/>
                  <a:pt x="54" y="435"/>
                </a:cubicBezTo>
                <a:cubicBezTo>
                  <a:pt x="56" y="430"/>
                  <a:pt x="60" y="425"/>
                  <a:pt x="65" y="419"/>
                </a:cubicBezTo>
                <a:cubicBezTo>
                  <a:pt x="65" y="419"/>
                  <a:pt x="66" y="420"/>
                  <a:pt x="67" y="420"/>
                </a:cubicBezTo>
                <a:cubicBezTo>
                  <a:pt x="74" y="447"/>
                  <a:pt x="82" y="474"/>
                  <a:pt x="91" y="499"/>
                </a:cubicBezTo>
                <a:cubicBezTo>
                  <a:pt x="92" y="499"/>
                  <a:pt x="92" y="499"/>
                  <a:pt x="92" y="499"/>
                </a:cubicBezTo>
                <a:cubicBezTo>
                  <a:pt x="92" y="500"/>
                  <a:pt x="92" y="500"/>
                  <a:pt x="92" y="500"/>
                </a:cubicBezTo>
                <a:cubicBezTo>
                  <a:pt x="95" y="503"/>
                  <a:pt x="97" y="505"/>
                  <a:pt x="99" y="508"/>
                </a:cubicBezTo>
                <a:cubicBezTo>
                  <a:pt x="101" y="509"/>
                  <a:pt x="101" y="509"/>
                  <a:pt x="101" y="509"/>
                </a:cubicBezTo>
                <a:cubicBezTo>
                  <a:pt x="107" y="505"/>
                  <a:pt x="107" y="505"/>
                  <a:pt x="107" y="505"/>
                </a:cubicBezTo>
                <a:cubicBezTo>
                  <a:pt x="106" y="503"/>
                  <a:pt x="106" y="503"/>
                  <a:pt x="106" y="503"/>
                </a:cubicBezTo>
                <a:cubicBezTo>
                  <a:pt x="96" y="476"/>
                  <a:pt x="88" y="448"/>
                  <a:pt x="80" y="418"/>
                </a:cubicBezTo>
                <a:cubicBezTo>
                  <a:pt x="83" y="417"/>
                  <a:pt x="85" y="414"/>
                  <a:pt x="87" y="410"/>
                </a:cubicBezTo>
                <a:cubicBezTo>
                  <a:pt x="88" y="405"/>
                  <a:pt x="88" y="400"/>
                  <a:pt x="87" y="394"/>
                </a:cubicBezTo>
                <a:cubicBezTo>
                  <a:pt x="86" y="394"/>
                  <a:pt x="86" y="393"/>
                  <a:pt x="86" y="393"/>
                </a:cubicBezTo>
                <a:cubicBezTo>
                  <a:pt x="104" y="372"/>
                  <a:pt x="128" y="348"/>
                  <a:pt x="156" y="324"/>
                </a:cubicBezTo>
                <a:cubicBezTo>
                  <a:pt x="159" y="326"/>
                  <a:pt x="164" y="327"/>
                  <a:pt x="168" y="327"/>
                </a:cubicBezTo>
                <a:cubicBezTo>
                  <a:pt x="170" y="327"/>
                  <a:pt x="172" y="327"/>
                  <a:pt x="173" y="327"/>
                </a:cubicBezTo>
                <a:cubicBezTo>
                  <a:pt x="176" y="326"/>
                  <a:pt x="178" y="325"/>
                  <a:pt x="180" y="324"/>
                </a:cubicBezTo>
                <a:cubicBezTo>
                  <a:pt x="215" y="351"/>
                  <a:pt x="253" y="378"/>
                  <a:pt x="290" y="402"/>
                </a:cubicBezTo>
                <a:cubicBezTo>
                  <a:pt x="298" y="421"/>
                  <a:pt x="307" y="440"/>
                  <a:pt x="316" y="457"/>
                </a:cubicBezTo>
                <a:cubicBezTo>
                  <a:pt x="312" y="462"/>
                  <a:pt x="311" y="469"/>
                  <a:pt x="313" y="476"/>
                </a:cubicBezTo>
                <a:cubicBezTo>
                  <a:pt x="281" y="512"/>
                  <a:pt x="251" y="543"/>
                  <a:pt x="220" y="571"/>
                </a:cubicBezTo>
                <a:close/>
                <a:moveTo>
                  <a:pt x="282" y="573"/>
                </a:moveTo>
                <a:cubicBezTo>
                  <a:pt x="264" y="573"/>
                  <a:pt x="251" y="572"/>
                  <a:pt x="244" y="571"/>
                </a:cubicBezTo>
                <a:cubicBezTo>
                  <a:pt x="271" y="547"/>
                  <a:pt x="298" y="520"/>
                  <a:pt x="326" y="489"/>
                </a:cubicBezTo>
                <a:cubicBezTo>
                  <a:pt x="328" y="490"/>
                  <a:pt x="331" y="490"/>
                  <a:pt x="333" y="490"/>
                </a:cubicBezTo>
                <a:cubicBezTo>
                  <a:pt x="354" y="530"/>
                  <a:pt x="368" y="552"/>
                  <a:pt x="377" y="564"/>
                </a:cubicBezTo>
                <a:cubicBezTo>
                  <a:pt x="345" y="570"/>
                  <a:pt x="313" y="573"/>
                  <a:pt x="282" y="573"/>
                </a:cubicBezTo>
                <a:close/>
                <a:moveTo>
                  <a:pt x="336" y="450"/>
                </a:moveTo>
                <a:cubicBezTo>
                  <a:pt x="335" y="450"/>
                  <a:pt x="335" y="450"/>
                  <a:pt x="334" y="450"/>
                </a:cubicBezTo>
                <a:cubicBezTo>
                  <a:pt x="330" y="441"/>
                  <a:pt x="325" y="431"/>
                  <a:pt x="321" y="422"/>
                </a:cubicBezTo>
                <a:cubicBezTo>
                  <a:pt x="327" y="426"/>
                  <a:pt x="334" y="430"/>
                  <a:pt x="340" y="434"/>
                </a:cubicBezTo>
                <a:cubicBezTo>
                  <a:pt x="340" y="437"/>
                  <a:pt x="341" y="440"/>
                  <a:pt x="342" y="443"/>
                </a:cubicBezTo>
                <a:cubicBezTo>
                  <a:pt x="340" y="445"/>
                  <a:pt x="338" y="448"/>
                  <a:pt x="336" y="450"/>
                </a:cubicBezTo>
                <a:close/>
                <a:moveTo>
                  <a:pt x="350" y="417"/>
                </a:moveTo>
                <a:cubicBezTo>
                  <a:pt x="335" y="408"/>
                  <a:pt x="320" y="398"/>
                  <a:pt x="306" y="389"/>
                </a:cubicBezTo>
                <a:cubicBezTo>
                  <a:pt x="288" y="350"/>
                  <a:pt x="270" y="307"/>
                  <a:pt x="254" y="266"/>
                </a:cubicBezTo>
                <a:cubicBezTo>
                  <a:pt x="261" y="260"/>
                  <a:pt x="263" y="249"/>
                  <a:pt x="261" y="239"/>
                </a:cubicBezTo>
                <a:cubicBezTo>
                  <a:pt x="261" y="238"/>
                  <a:pt x="260" y="237"/>
                  <a:pt x="260" y="236"/>
                </a:cubicBezTo>
                <a:cubicBezTo>
                  <a:pt x="293" y="210"/>
                  <a:pt x="328" y="184"/>
                  <a:pt x="362" y="161"/>
                </a:cubicBezTo>
                <a:cubicBezTo>
                  <a:pt x="366" y="164"/>
                  <a:pt x="371" y="166"/>
                  <a:pt x="376" y="166"/>
                </a:cubicBezTo>
                <a:cubicBezTo>
                  <a:pt x="381" y="166"/>
                  <a:pt x="386" y="164"/>
                  <a:pt x="390" y="161"/>
                </a:cubicBezTo>
                <a:cubicBezTo>
                  <a:pt x="390" y="160"/>
                  <a:pt x="391" y="160"/>
                  <a:pt x="391" y="159"/>
                </a:cubicBezTo>
                <a:cubicBezTo>
                  <a:pt x="400" y="163"/>
                  <a:pt x="410" y="168"/>
                  <a:pt x="420" y="172"/>
                </a:cubicBezTo>
                <a:cubicBezTo>
                  <a:pt x="420" y="177"/>
                  <a:pt x="422" y="182"/>
                  <a:pt x="426" y="186"/>
                </a:cubicBezTo>
                <a:cubicBezTo>
                  <a:pt x="430" y="190"/>
                  <a:pt x="435" y="192"/>
                  <a:pt x="441" y="192"/>
                </a:cubicBezTo>
                <a:cubicBezTo>
                  <a:pt x="442" y="192"/>
                  <a:pt x="442" y="192"/>
                  <a:pt x="443" y="192"/>
                </a:cubicBezTo>
                <a:cubicBezTo>
                  <a:pt x="455" y="208"/>
                  <a:pt x="466" y="224"/>
                  <a:pt x="476" y="241"/>
                </a:cubicBezTo>
                <a:cubicBezTo>
                  <a:pt x="475" y="245"/>
                  <a:pt x="475" y="250"/>
                  <a:pt x="477" y="255"/>
                </a:cubicBezTo>
                <a:cubicBezTo>
                  <a:pt x="447" y="305"/>
                  <a:pt x="406" y="364"/>
                  <a:pt x="366" y="414"/>
                </a:cubicBezTo>
                <a:cubicBezTo>
                  <a:pt x="364" y="413"/>
                  <a:pt x="363" y="413"/>
                  <a:pt x="362" y="413"/>
                </a:cubicBezTo>
                <a:cubicBezTo>
                  <a:pt x="357" y="413"/>
                  <a:pt x="353" y="414"/>
                  <a:pt x="350" y="417"/>
                </a:cubicBezTo>
                <a:close/>
                <a:moveTo>
                  <a:pt x="75" y="380"/>
                </a:moveTo>
                <a:cubicBezTo>
                  <a:pt x="73" y="379"/>
                  <a:pt x="72" y="379"/>
                  <a:pt x="71" y="378"/>
                </a:cubicBezTo>
                <a:cubicBezTo>
                  <a:pt x="66" y="355"/>
                  <a:pt x="62" y="332"/>
                  <a:pt x="60" y="310"/>
                </a:cubicBezTo>
                <a:cubicBezTo>
                  <a:pt x="65" y="306"/>
                  <a:pt x="68" y="300"/>
                  <a:pt x="69" y="292"/>
                </a:cubicBezTo>
                <a:cubicBezTo>
                  <a:pt x="69" y="287"/>
                  <a:pt x="68" y="281"/>
                  <a:pt x="65" y="276"/>
                </a:cubicBezTo>
                <a:cubicBezTo>
                  <a:pt x="68" y="270"/>
                  <a:pt x="71" y="263"/>
                  <a:pt x="75" y="256"/>
                </a:cubicBezTo>
                <a:cubicBezTo>
                  <a:pt x="76" y="256"/>
                  <a:pt x="78" y="257"/>
                  <a:pt x="79" y="257"/>
                </a:cubicBezTo>
                <a:cubicBezTo>
                  <a:pt x="80" y="257"/>
                  <a:pt x="80" y="257"/>
                  <a:pt x="81" y="257"/>
                </a:cubicBezTo>
                <a:cubicBezTo>
                  <a:pt x="85" y="257"/>
                  <a:pt x="90" y="255"/>
                  <a:pt x="93" y="252"/>
                </a:cubicBezTo>
                <a:cubicBezTo>
                  <a:pt x="110" y="266"/>
                  <a:pt x="127" y="281"/>
                  <a:pt x="145" y="296"/>
                </a:cubicBezTo>
                <a:cubicBezTo>
                  <a:pt x="144" y="300"/>
                  <a:pt x="144" y="304"/>
                  <a:pt x="145" y="308"/>
                </a:cubicBezTo>
                <a:cubicBezTo>
                  <a:pt x="117" y="333"/>
                  <a:pt x="93" y="358"/>
                  <a:pt x="75" y="380"/>
                </a:cubicBezTo>
                <a:close/>
                <a:moveTo>
                  <a:pt x="274" y="368"/>
                </a:moveTo>
                <a:cubicBezTo>
                  <a:pt x="246" y="348"/>
                  <a:pt x="217" y="328"/>
                  <a:pt x="190" y="307"/>
                </a:cubicBezTo>
                <a:cubicBezTo>
                  <a:pt x="191" y="304"/>
                  <a:pt x="191" y="301"/>
                  <a:pt x="190" y="298"/>
                </a:cubicBezTo>
                <a:cubicBezTo>
                  <a:pt x="190" y="296"/>
                  <a:pt x="189" y="295"/>
                  <a:pt x="189" y="294"/>
                </a:cubicBezTo>
                <a:cubicBezTo>
                  <a:pt x="199" y="285"/>
                  <a:pt x="210" y="276"/>
                  <a:pt x="221" y="267"/>
                </a:cubicBezTo>
                <a:cubicBezTo>
                  <a:pt x="225" y="270"/>
                  <a:pt x="230" y="272"/>
                  <a:pt x="235" y="273"/>
                </a:cubicBezTo>
                <a:cubicBezTo>
                  <a:pt x="247" y="304"/>
                  <a:pt x="261" y="337"/>
                  <a:pt x="274" y="368"/>
                </a:cubicBezTo>
                <a:close/>
                <a:moveTo>
                  <a:pt x="157" y="281"/>
                </a:moveTo>
                <a:cubicBezTo>
                  <a:pt x="138" y="265"/>
                  <a:pt x="119" y="250"/>
                  <a:pt x="101" y="234"/>
                </a:cubicBezTo>
                <a:cubicBezTo>
                  <a:pt x="102" y="228"/>
                  <a:pt x="100" y="223"/>
                  <a:pt x="97" y="218"/>
                </a:cubicBezTo>
                <a:cubicBezTo>
                  <a:pt x="118" y="187"/>
                  <a:pt x="145" y="153"/>
                  <a:pt x="175" y="124"/>
                </a:cubicBezTo>
                <a:cubicBezTo>
                  <a:pt x="177" y="125"/>
                  <a:pt x="180" y="126"/>
                  <a:pt x="183" y="126"/>
                </a:cubicBezTo>
                <a:cubicBezTo>
                  <a:pt x="191" y="155"/>
                  <a:pt x="203" y="189"/>
                  <a:pt x="217" y="226"/>
                </a:cubicBezTo>
                <a:cubicBezTo>
                  <a:pt x="211" y="233"/>
                  <a:pt x="209" y="242"/>
                  <a:pt x="211" y="250"/>
                </a:cubicBezTo>
                <a:cubicBezTo>
                  <a:pt x="198" y="261"/>
                  <a:pt x="187" y="271"/>
                  <a:pt x="175" y="280"/>
                </a:cubicBezTo>
                <a:cubicBezTo>
                  <a:pt x="173" y="279"/>
                  <a:pt x="170" y="279"/>
                  <a:pt x="167" y="279"/>
                </a:cubicBezTo>
                <a:cubicBezTo>
                  <a:pt x="165" y="279"/>
                  <a:pt x="163" y="279"/>
                  <a:pt x="162" y="279"/>
                </a:cubicBezTo>
                <a:cubicBezTo>
                  <a:pt x="160" y="280"/>
                  <a:pt x="159" y="280"/>
                  <a:pt x="157" y="281"/>
                </a:cubicBezTo>
                <a:close/>
                <a:moveTo>
                  <a:pt x="56" y="260"/>
                </a:moveTo>
                <a:cubicBezTo>
                  <a:pt x="56" y="245"/>
                  <a:pt x="56" y="231"/>
                  <a:pt x="57" y="217"/>
                </a:cubicBezTo>
                <a:cubicBezTo>
                  <a:pt x="59" y="219"/>
                  <a:pt x="61" y="221"/>
                  <a:pt x="63" y="223"/>
                </a:cubicBezTo>
                <a:cubicBezTo>
                  <a:pt x="62" y="226"/>
                  <a:pt x="61" y="229"/>
                  <a:pt x="61" y="231"/>
                </a:cubicBezTo>
                <a:cubicBezTo>
                  <a:pt x="60" y="236"/>
                  <a:pt x="61" y="241"/>
                  <a:pt x="63" y="246"/>
                </a:cubicBezTo>
                <a:cubicBezTo>
                  <a:pt x="61" y="250"/>
                  <a:pt x="58" y="255"/>
                  <a:pt x="56" y="260"/>
                </a:cubicBezTo>
                <a:close/>
                <a:moveTo>
                  <a:pt x="492" y="230"/>
                </a:moveTo>
                <a:cubicBezTo>
                  <a:pt x="492" y="230"/>
                  <a:pt x="491" y="230"/>
                  <a:pt x="491" y="230"/>
                </a:cubicBezTo>
                <a:cubicBezTo>
                  <a:pt x="491" y="230"/>
                  <a:pt x="490" y="230"/>
                  <a:pt x="490" y="230"/>
                </a:cubicBezTo>
                <a:cubicBezTo>
                  <a:pt x="483" y="218"/>
                  <a:pt x="475" y="206"/>
                  <a:pt x="467" y="195"/>
                </a:cubicBezTo>
                <a:cubicBezTo>
                  <a:pt x="477" y="200"/>
                  <a:pt x="487" y="206"/>
                  <a:pt x="497" y="211"/>
                </a:cubicBezTo>
                <a:cubicBezTo>
                  <a:pt x="497" y="214"/>
                  <a:pt x="498" y="216"/>
                  <a:pt x="499" y="218"/>
                </a:cubicBezTo>
                <a:cubicBezTo>
                  <a:pt x="497" y="222"/>
                  <a:pt x="494" y="226"/>
                  <a:pt x="492" y="230"/>
                </a:cubicBezTo>
                <a:close/>
                <a:moveTo>
                  <a:pt x="247" y="221"/>
                </a:moveTo>
                <a:cubicBezTo>
                  <a:pt x="244" y="219"/>
                  <a:pt x="239" y="218"/>
                  <a:pt x="235" y="218"/>
                </a:cubicBezTo>
                <a:cubicBezTo>
                  <a:pt x="235" y="218"/>
                  <a:pt x="235" y="218"/>
                  <a:pt x="235" y="218"/>
                </a:cubicBezTo>
                <a:cubicBezTo>
                  <a:pt x="221" y="183"/>
                  <a:pt x="210" y="150"/>
                  <a:pt x="201" y="122"/>
                </a:cubicBezTo>
                <a:cubicBezTo>
                  <a:pt x="201" y="122"/>
                  <a:pt x="202" y="122"/>
                  <a:pt x="202" y="122"/>
                </a:cubicBezTo>
                <a:cubicBezTo>
                  <a:pt x="208" y="118"/>
                  <a:pt x="211" y="112"/>
                  <a:pt x="213" y="106"/>
                </a:cubicBezTo>
                <a:cubicBezTo>
                  <a:pt x="245" y="112"/>
                  <a:pt x="295" y="124"/>
                  <a:pt x="353" y="145"/>
                </a:cubicBezTo>
                <a:cubicBezTo>
                  <a:pt x="318" y="168"/>
                  <a:pt x="282" y="194"/>
                  <a:pt x="247" y="221"/>
                </a:cubicBezTo>
                <a:close/>
                <a:moveTo>
                  <a:pt x="409" y="148"/>
                </a:moveTo>
                <a:cubicBezTo>
                  <a:pt x="405" y="146"/>
                  <a:pt x="400" y="144"/>
                  <a:pt x="396" y="142"/>
                </a:cubicBezTo>
                <a:cubicBezTo>
                  <a:pt x="396" y="142"/>
                  <a:pt x="396" y="141"/>
                  <a:pt x="396" y="141"/>
                </a:cubicBezTo>
                <a:cubicBezTo>
                  <a:pt x="399" y="143"/>
                  <a:pt x="402" y="144"/>
                  <a:pt x="406" y="144"/>
                </a:cubicBezTo>
                <a:cubicBezTo>
                  <a:pt x="406" y="144"/>
                  <a:pt x="406" y="144"/>
                  <a:pt x="406" y="144"/>
                </a:cubicBezTo>
                <a:cubicBezTo>
                  <a:pt x="407" y="145"/>
                  <a:pt x="408" y="146"/>
                  <a:pt x="409" y="148"/>
                </a:cubicBezTo>
                <a:close/>
                <a:moveTo>
                  <a:pt x="359" y="128"/>
                </a:moveTo>
                <a:cubicBezTo>
                  <a:pt x="311" y="111"/>
                  <a:pt x="258" y="97"/>
                  <a:pt x="211" y="90"/>
                </a:cubicBezTo>
                <a:cubicBezTo>
                  <a:pt x="211" y="90"/>
                  <a:pt x="211" y="89"/>
                  <a:pt x="211" y="89"/>
                </a:cubicBezTo>
                <a:cubicBezTo>
                  <a:pt x="230" y="72"/>
                  <a:pt x="249" y="57"/>
                  <a:pt x="270" y="42"/>
                </a:cubicBezTo>
                <a:cubicBezTo>
                  <a:pt x="273" y="43"/>
                  <a:pt x="277" y="44"/>
                  <a:pt x="281" y="44"/>
                </a:cubicBezTo>
                <a:cubicBezTo>
                  <a:pt x="283" y="44"/>
                  <a:pt x="285" y="44"/>
                  <a:pt x="287" y="44"/>
                </a:cubicBezTo>
                <a:cubicBezTo>
                  <a:pt x="290" y="43"/>
                  <a:pt x="293" y="42"/>
                  <a:pt x="296" y="40"/>
                </a:cubicBezTo>
                <a:cubicBezTo>
                  <a:pt x="323" y="57"/>
                  <a:pt x="355" y="86"/>
                  <a:pt x="386" y="120"/>
                </a:cubicBezTo>
                <a:cubicBezTo>
                  <a:pt x="385" y="121"/>
                  <a:pt x="385" y="122"/>
                  <a:pt x="385" y="123"/>
                </a:cubicBezTo>
                <a:cubicBezTo>
                  <a:pt x="383" y="125"/>
                  <a:pt x="383" y="125"/>
                  <a:pt x="383" y="125"/>
                </a:cubicBezTo>
                <a:cubicBezTo>
                  <a:pt x="380" y="123"/>
                  <a:pt x="376" y="123"/>
                  <a:pt x="373" y="123"/>
                </a:cubicBezTo>
                <a:cubicBezTo>
                  <a:pt x="368" y="123"/>
                  <a:pt x="363" y="125"/>
                  <a:pt x="359" y="1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sz="1837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965E777-E4FD-4C57-8D95-B4E9C275F2A0}"/>
              </a:ext>
            </a:extLst>
          </p:cNvPr>
          <p:cNvGrpSpPr/>
          <p:nvPr/>
        </p:nvGrpSpPr>
        <p:grpSpPr>
          <a:xfrm>
            <a:off x="6445816" y="2525268"/>
            <a:ext cx="344027" cy="228094"/>
            <a:chOff x="9636125" y="942975"/>
            <a:chExt cx="579438" cy="384175"/>
          </a:xfrm>
          <a:solidFill>
            <a:schemeClr val="bg1">
              <a:lumMod val="50000"/>
            </a:schemeClr>
          </a:solidFill>
        </p:grpSpPr>
        <p:sp>
          <p:nvSpPr>
            <p:cNvPr id="54" name="Freeform 43">
              <a:extLst>
                <a:ext uri="{FF2B5EF4-FFF2-40B4-BE49-F238E27FC236}">
                  <a16:creationId xmlns:a16="http://schemas.microsoft.com/office/drawing/2014/main" id="{5FD2159A-E74E-41C3-9A4B-C5E9CC752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2638" y="942975"/>
              <a:ext cx="506413" cy="288925"/>
            </a:xfrm>
            <a:custGeom>
              <a:avLst/>
              <a:gdLst>
                <a:gd name="T0" fmla="*/ 17 w 292"/>
                <a:gd name="T1" fmla="*/ 18 h 167"/>
                <a:gd name="T2" fmla="*/ 275 w 292"/>
                <a:gd name="T3" fmla="*/ 18 h 167"/>
                <a:gd name="T4" fmla="*/ 275 w 292"/>
                <a:gd name="T5" fmla="*/ 167 h 167"/>
                <a:gd name="T6" fmla="*/ 292 w 292"/>
                <a:gd name="T7" fmla="*/ 167 h 167"/>
                <a:gd name="T8" fmla="*/ 292 w 292"/>
                <a:gd name="T9" fmla="*/ 16 h 167"/>
                <a:gd name="T10" fmla="*/ 277 w 292"/>
                <a:gd name="T11" fmla="*/ 0 h 167"/>
                <a:gd name="T12" fmla="*/ 15 w 292"/>
                <a:gd name="T13" fmla="*/ 0 h 167"/>
                <a:gd name="T14" fmla="*/ 0 w 292"/>
                <a:gd name="T15" fmla="*/ 16 h 167"/>
                <a:gd name="T16" fmla="*/ 0 w 292"/>
                <a:gd name="T17" fmla="*/ 167 h 167"/>
                <a:gd name="T18" fmla="*/ 17 w 292"/>
                <a:gd name="T19" fmla="*/ 167 h 167"/>
                <a:gd name="T20" fmla="*/ 17 w 292"/>
                <a:gd name="T21" fmla="*/ 1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2" h="167">
                  <a:moveTo>
                    <a:pt x="17" y="18"/>
                  </a:moveTo>
                  <a:cubicBezTo>
                    <a:pt x="275" y="18"/>
                    <a:pt x="275" y="18"/>
                    <a:pt x="275" y="18"/>
                  </a:cubicBezTo>
                  <a:cubicBezTo>
                    <a:pt x="275" y="167"/>
                    <a:pt x="275" y="167"/>
                    <a:pt x="275" y="167"/>
                  </a:cubicBezTo>
                  <a:cubicBezTo>
                    <a:pt x="292" y="167"/>
                    <a:pt x="292" y="167"/>
                    <a:pt x="292" y="167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7"/>
                    <a:pt x="286" y="0"/>
                    <a:pt x="27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7" y="167"/>
                    <a:pt x="17" y="167"/>
                    <a:pt x="17" y="167"/>
                  </a:cubicBezTo>
                  <a:lnTo>
                    <a:pt x="17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B5B39619-F7B9-4278-A952-4E4FE0E671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36125" y="1258888"/>
              <a:ext cx="579438" cy="68262"/>
            </a:xfrm>
            <a:custGeom>
              <a:avLst/>
              <a:gdLst>
                <a:gd name="T0" fmla="*/ 323 w 334"/>
                <a:gd name="T1" fmla="*/ 0 h 40"/>
                <a:gd name="T2" fmla="*/ 11 w 334"/>
                <a:gd name="T3" fmla="*/ 0 h 40"/>
                <a:gd name="T4" fmla="*/ 0 w 334"/>
                <a:gd name="T5" fmla="*/ 11 h 40"/>
                <a:gd name="T6" fmla="*/ 3 w 334"/>
                <a:gd name="T7" fmla="*/ 30 h 40"/>
                <a:gd name="T8" fmla="*/ 14 w 334"/>
                <a:gd name="T9" fmla="*/ 40 h 40"/>
                <a:gd name="T10" fmla="*/ 320 w 334"/>
                <a:gd name="T11" fmla="*/ 40 h 40"/>
                <a:gd name="T12" fmla="*/ 331 w 334"/>
                <a:gd name="T13" fmla="*/ 30 h 40"/>
                <a:gd name="T14" fmla="*/ 334 w 334"/>
                <a:gd name="T15" fmla="*/ 11 h 40"/>
                <a:gd name="T16" fmla="*/ 323 w 334"/>
                <a:gd name="T17" fmla="*/ 0 h 40"/>
                <a:gd name="T18" fmla="*/ 41 w 334"/>
                <a:gd name="T19" fmla="*/ 29 h 40"/>
                <a:gd name="T20" fmla="*/ 32 w 334"/>
                <a:gd name="T21" fmla="*/ 21 h 40"/>
                <a:gd name="T22" fmla="*/ 41 w 334"/>
                <a:gd name="T23" fmla="*/ 12 h 40"/>
                <a:gd name="T24" fmla="*/ 50 w 334"/>
                <a:gd name="T25" fmla="*/ 21 h 40"/>
                <a:gd name="T26" fmla="*/ 41 w 334"/>
                <a:gd name="T27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4" h="40">
                  <a:moveTo>
                    <a:pt x="32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5" y="36"/>
                    <a:pt x="8" y="40"/>
                    <a:pt x="14" y="40"/>
                  </a:cubicBezTo>
                  <a:cubicBezTo>
                    <a:pt x="320" y="40"/>
                    <a:pt x="320" y="40"/>
                    <a:pt x="320" y="40"/>
                  </a:cubicBezTo>
                  <a:cubicBezTo>
                    <a:pt x="326" y="40"/>
                    <a:pt x="328" y="37"/>
                    <a:pt x="331" y="30"/>
                  </a:cubicBezTo>
                  <a:cubicBezTo>
                    <a:pt x="334" y="11"/>
                    <a:pt x="334" y="11"/>
                    <a:pt x="334" y="11"/>
                  </a:cubicBezTo>
                  <a:cubicBezTo>
                    <a:pt x="334" y="5"/>
                    <a:pt x="329" y="0"/>
                    <a:pt x="323" y="0"/>
                  </a:cubicBezTo>
                  <a:close/>
                  <a:moveTo>
                    <a:pt x="41" y="29"/>
                  </a:moveTo>
                  <a:cubicBezTo>
                    <a:pt x="36" y="29"/>
                    <a:pt x="32" y="26"/>
                    <a:pt x="32" y="21"/>
                  </a:cubicBezTo>
                  <a:cubicBezTo>
                    <a:pt x="32" y="16"/>
                    <a:pt x="36" y="12"/>
                    <a:pt x="41" y="12"/>
                  </a:cubicBezTo>
                  <a:cubicBezTo>
                    <a:pt x="46" y="12"/>
                    <a:pt x="50" y="16"/>
                    <a:pt x="50" y="21"/>
                  </a:cubicBezTo>
                  <a:cubicBezTo>
                    <a:pt x="50" y="26"/>
                    <a:pt x="46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83421D2-71B5-4A98-9A02-F49BAFCA2A62}"/>
              </a:ext>
            </a:extLst>
          </p:cNvPr>
          <p:cNvGrpSpPr/>
          <p:nvPr/>
        </p:nvGrpSpPr>
        <p:grpSpPr>
          <a:xfrm>
            <a:off x="7317379" y="2494083"/>
            <a:ext cx="236226" cy="290465"/>
            <a:chOff x="5567363" y="928688"/>
            <a:chExt cx="525462" cy="646112"/>
          </a:xfrm>
          <a:solidFill>
            <a:schemeClr val="accent6"/>
          </a:solidFill>
        </p:grpSpPr>
        <p:sp>
          <p:nvSpPr>
            <p:cNvPr id="57" name="Freeform 711">
              <a:extLst>
                <a:ext uri="{FF2B5EF4-FFF2-40B4-BE49-F238E27FC236}">
                  <a16:creationId xmlns:a16="http://schemas.microsoft.com/office/drawing/2014/main" id="{836BAD2F-A1D4-488D-AB64-AC1778D4B1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7363" y="1038225"/>
              <a:ext cx="266700" cy="498475"/>
            </a:xfrm>
            <a:custGeom>
              <a:avLst/>
              <a:gdLst>
                <a:gd name="T0" fmla="*/ 0 w 228"/>
                <a:gd name="T1" fmla="*/ 412 h 425"/>
                <a:gd name="T2" fmla="*/ 12 w 228"/>
                <a:gd name="T3" fmla="*/ 425 h 425"/>
                <a:gd name="T4" fmla="*/ 215 w 228"/>
                <a:gd name="T5" fmla="*/ 425 h 425"/>
                <a:gd name="T6" fmla="*/ 228 w 228"/>
                <a:gd name="T7" fmla="*/ 412 h 425"/>
                <a:gd name="T8" fmla="*/ 228 w 228"/>
                <a:gd name="T9" fmla="*/ 0 h 425"/>
                <a:gd name="T10" fmla="*/ 0 w 228"/>
                <a:gd name="T11" fmla="*/ 0 h 425"/>
                <a:gd name="T12" fmla="*/ 0 w 228"/>
                <a:gd name="T13" fmla="*/ 412 h 425"/>
                <a:gd name="T14" fmla="*/ 114 w 228"/>
                <a:gd name="T15" fmla="*/ 404 h 425"/>
                <a:gd name="T16" fmla="*/ 89 w 228"/>
                <a:gd name="T17" fmla="*/ 379 h 425"/>
                <a:gd name="T18" fmla="*/ 114 w 228"/>
                <a:gd name="T19" fmla="*/ 354 h 425"/>
                <a:gd name="T20" fmla="*/ 139 w 228"/>
                <a:gd name="T21" fmla="*/ 379 h 425"/>
                <a:gd name="T22" fmla="*/ 114 w 228"/>
                <a:gd name="T23" fmla="*/ 404 h 425"/>
                <a:gd name="T24" fmla="*/ 103 w 228"/>
                <a:gd name="T25" fmla="*/ 329 h 425"/>
                <a:gd name="T26" fmla="*/ 114 w 228"/>
                <a:gd name="T27" fmla="*/ 318 h 425"/>
                <a:gd name="T28" fmla="*/ 125 w 228"/>
                <a:gd name="T29" fmla="*/ 329 h 425"/>
                <a:gd name="T30" fmla="*/ 114 w 228"/>
                <a:gd name="T31" fmla="*/ 340 h 425"/>
                <a:gd name="T32" fmla="*/ 103 w 228"/>
                <a:gd name="T33" fmla="*/ 329 h 425"/>
                <a:gd name="T34" fmla="*/ 41 w 228"/>
                <a:gd name="T35" fmla="*/ 18 h 425"/>
                <a:gd name="T36" fmla="*/ 186 w 228"/>
                <a:gd name="T37" fmla="*/ 18 h 425"/>
                <a:gd name="T38" fmla="*/ 186 w 228"/>
                <a:gd name="T39" fmla="*/ 48 h 425"/>
                <a:gd name="T40" fmla="*/ 41 w 228"/>
                <a:gd name="T41" fmla="*/ 48 h 425"/>
                <a:gd name="T42" fmla="*/ 41 w 228"/>
                <a:gd name="T43" fmla="*/ 18 h 425"/>
                <a:gd name="T44" fmla="*/ 41 w 228"/>
                <a:gd name="T45" fmla="*/ 62 h 425"/>
                <a:gd name="T46" fmla="*/ 186 w 228"/>
                <a:gd name="T47" fmla="*/ 62 h 425"/>
                <a:gd name="T48" fmla="*/ 186 w 228"/>
                <a:gd name="T49" fmla="*/ 92 h 425"/>
                <a:gd name="T50" fmla="*/ 41 w 228"/>
                <a:gd name="T51" fmla="*/ 92 h 425"/>
                <a:gd name="T52" fmla="*/ 41 w 228"/>
                <a:gd name="T53" fmla="*/ 62 h 425"/>
                <a:gd name="T54" fmla="*/ 41 w 228"/>
                <a:gd name="T55" fmla="*/ 105 h 425"/>
                <a:gd name="T56" fmla="*/ 186 w 228"/>
                <a:gd name="T57" fmla="*/ 105 h 425"/>
                <a:gd name="T58" fmla="*/ 186 w 228"/>
                <a:gd name="T59" fmla="*/ 135 h 425"/>
                <a:gd name="T60" fmla="*/ 41 w 228"/>
                <a:gd name="T61" fmla="*/ 135 h 425"/>
                <a:gd name="T62" fmla="*/ 41 w 228"/>
                <a:gd name="T63" fmla="*/ 105 h 425"/>
                <a:gd name="T64" fmla="*/ 41 w 228"/>
                <a:gd name="T65" fmla="*/ 149 h 425"/>
                <a:gd name="T66" fmla="*/ 186 w 228"/>
                <a:gd name="T67" fmla="*/ 149 h 425"/>
                <a:gd name="T68" fmla="*/ 186 w 228"/>
                <a:gd name="T69" fmla="*/ 179 h 425"/>
                <a:gd name="T70" fmla="*/ 41 w 228"/>
                <a:gd name="T71" fmla="*/ 179 h 425"/>
                <a:gd name="T72" fmla="*/ 41 w 228"/>
                <a:gd name="T73" fmla="*/ 14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8" h="425">
                  <a:moveTo>
                    <a:pt x="0" y="412"/>
                  </a:moveTo>
                  <a:cubicBezTo>
                    <a:pt x="0" y="419"/>
                    <a:pt x="5" y="425"/>
                    <a:pt x="12" y="425"/>
                  </a:cubicBezTo>
                  <a:cubicBezTo>
                    <a:pt x="215" y="425"/>
                    <a:pt x="215" y="425"/>
                    <a:pt x="215" y="425"/>
                  </a:cubicBezTo>
                  <a:cubicBezTo>
                    <a:pt x="222" y="425"/>
                    <a:pt x="228" y="419"/>
                    <a:pt x="228" y="412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12"/>
                  </a:lnTo>
                  <a:close/>
                  <a:moveTo>
                    <a:pt x="114" y="404"/>
                  </a:moveTo>
                  <a:cubicBezTo>
                    <a:pt x="100" y="404"/>
                    <a:pt x="89" y="393"/>
                    <a:pt x="89" y="379"/>
                  </a:cubicBezTo>
                  <a:cubicBezTo>
                    <a:pt x="89" y="365"/>
                    <a:pt x="100" y="354"/>
                    <a:pt x="114" y="354"/>
                  </a:cubicBezTo>
                  <a:cubicBezTo>
                    <a:pt x="128" y="354"/>
                    <a:pt x="139" y="365"/>
                    <a:pt x="139" y="379"/>
                  </a:cubicBezTo>
                  <a:cubicBezTo>
                    <a:pt x="139" y="393"/>
                    <a:pt x="128" y="404"/>
                    <a:pt x="114" y="404"/>
                  </a:cubicBezTo>
                  <a:close/>
                  <a:moveTo>
                    <a:pt x="103" y="329"/>
                  </a:moveTo>
                  <a:cubicBezTo>
                    <a:pt x="103" y="323"/>
                    <a:pt x="108" y="318"/>
                    <a:pt x="114" y="318"/>
                  </a:cubicBezTo>
                  <a:cubicBezTo>
                    <a:pt x="120" y="318"/>
                    <a:pt x="125" y="323"/>
                    <a:pt x="125" y="329"/>
                  </a:cubicBezTo>
                  <a:cubicBezTo>
                    <a:pt x="125" y="335"/>
                    <a:pt x="120" y="340"/>
                    <a:pt x="114" y="340"/>
                  </a:cubicBezTo>
                  <a:cubicBezTo>
                    <a:pt x="108" y="340"/>
                    <a:pt x="103" y="335"/>
                    <a:pt x="103" y="329"/>
                  </a:cubicBezTo>
                  <a:close/>
                  <a:moveTo>
                    <a:pt x="41" y="18"/>
                  </a:moveTo>
                  <a:cubicBezTo>
                    <a:pt x="186" y="18"/>
                    <a:pt x="186" y="18"/>
                    <a:pt x="186" y="18"/>
                  </a:cubicBezTo>
                  <a:cubicBezTo>
                    <a:pt x="186" y="48"/>
                    <a:pt x="186" y="48"/>
                    <a:pt x="186" y="48"/>
                  </a:cubicBezTo>
                  <a:cubicBezTo>
                    <a:pt x="41" y="48"/>
                    <a:pt x="41" y="48"/>
                    <a:pt x="41" y="48"/>
                  </a:cubicBezTo>
                  <a:lnTo>
                    <a:pt x="41" y="18"/>
                  </a:lnTo>
                  <a:close/>
                  <a:moveTo>
                    <a:pt x="41" y="62"/>
                  </a:moveTo>
                  <a:cubicBezTo>
                    <a:pt x="186" y="62"/>
                    <a:pt x="186" y="62"/>
                    <a:pt x="186" y="62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41" y="92"/>
                    <a:pt x="41" y="92"/>
                    <a:pt x="41" y="92"/>
                  </a:cubicBezTo>
                  <a:lnTo>
                    <a:pt x="41" y="62"/>
                  </a:lnTo>
                  <a:close/>
                  <a:moveTo>
                    <a:pt x="41" y="105"/>
                  </a:moveTo>
                  <a:cubicBezTo>
                    <a:pt x="186" y="105"/>
                    <a:pt x="186" y="105"/>
                    <a:pt x="186" y="105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41" y="135"/>
                    <a:pt x="41" y="135"/>
                    <a:pt x="41" y="135"/>
                  </a:cubicBezTo>
                  <a:lnTo>
                    <a:pt x="41" y="105"/>
                  </a:lnTo>
                  <a:close/>
                  <a:moveTo>
                    <a:pt x="41" y="149"/>
                  </a:moveTo>
                  <a:cubicBezTo>
                    <a:pt x="186" y="149"/>
                    <a:pt x="186" y="149"/>
                    <a:pt x="186" y="149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41" y="179"/>
                    <a:pt x="41" y="179"/>
                    <a:pt x="41" y="179"/>
                  </a:cubicBezTo>
                  <a:lnTo>
                    <a:pt x="41" y="1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8" name="Freeform 712">
              <a:extLst>
                <a:ext uri="{FF2B5EF4-FFF2-40B4-BE49-F238E27FC236}">
                  <a16:creationId xmlns:a16="http://schemas.microsoft.com/office/drawing/2014/main" id="{B356E392-0682-4BE0-A04B-7460515D4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4825" y="1549400"/>
              <a:ext cx="28575" cy="25400"/>
            </a:xfrm>
            <a:custGeom>
              <a:avLst/>
              <a:gdLst>
                <a:gd name="T0" fmla="*/ 0 w 25"/>
                <a:gd name="T1" fmla="*/ 10 h 22"/>
                <a:gd name="T2" fmla="*/ 13 w 25"/>
                <a:gd name="T3" fmla="*/ 22 h 22"/>
                <a:gd name="T4" fmla="*/ 25 w 25"/>
                <a:gd name="T5" fmla="*/ 10 h 22"/>
                <a:gd name="T6" fmla="*/ 25 w 25"/>
                <a:gd name="T7" fmla="*/ 0 h 22"/>
                <a:gd name="T8" fmla="*/ 0 w 25"/>
                <a:gd name="T9" fmla="*/ 0 h 22"/>
                <a:gd name="T10" fmla="*/ 0 w 25"/>
                <a:gd name="T1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2">
                  <a:moveTo>
                    <a:pt x="0" y="10"/>
                  </a:moveTo>
                  <a:cubicBezTo>
                    <a:pt x="0" y="17"/>
                    <a:pt x="6" y="22"/>
                    <a:pt x="13" y="22"/>
                  </a:cubicBezTo>
                  <a:cubicBezTo>
                    <a:pt x="20" y="22"/>
                    <a:pt x="25" y="17"/>
                    <a:pt x="25" y="1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9" name="Freeform 713">
              <a:extLst>
                <a:ext uri="{FF2B5EF4-FFF2-40B4-BE49-F238E27FC236}">
                  <a16:creationId xmlns:a16="http://schemas.microsoft.com/office/drawing/2014/main" id="{886DA5A5-6413-4B09-800C-AD31EF709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9613" y="1549400"/>
              <a:ext cx="26988" cy="25400"/>
            </a:xfrm>
            <a:custGeom>
              <a:avLst/>
              <a:gdLst>
                <a:gd name="T0" fmla="*/ 0 w 24"/>
                <a:gd name="T1" fmla="*/ 10 h 22"/>
                <a:gd name="T2" fmla="*/ 12 w 24"/>
                <a:gd name="T3" fmla="*/ 22 h 22"/>
                <a:gd name="T4" fmla="*/ 24 w 24"/>
                <a:gd name="T5" fmla="*/ 10 h 22"/>
                <a:gd name="T6" fmla="*/ 24 w 24"/>
                <a:gd name="T7" fmla="*/ 0 h 22"/>
                <a:gd name="T8" fmla="*/ 0 w 24"/>
                <a:gd name="T9" fmla="*/ 0 h 22"/>
                <a:gd name="T10" fmla="*/ 0 w 24"/>
                <a:gd name="T1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2">
                  <a:moveTo>
                    <a:pt x="0" y="10"/>
                  </a:moveTo>
                  <a:cubicBezTo>
                    <a:pt x="0" y="17"/>
                    <a:pt x="5" y="22"/>
                    <a:pt x="12" y="22"/>
                  </a:cubicBezTo>
                  <a:cubicBezTo>
                    <a:pt x="19" y="22"/>
                    <a:pt x="24" y="17"/>
                    <a:pt x="24" y="1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0" name="Freeform 714">
              <a:extLst>
                <a:ext uri="{FF2B5EF4-FFF2-40B4-BE49-F238E27FC236}">
                  <a16:creationId xmlns:a16="http://schemas.microsoft.com/office/drawing/2014/main" id="{C681A5D9-FC5C-441D-A479-EDF029E4BC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7363" y="928688"/>
              <a:ext cx="266700" cy="92075"/>
            </a:xfrm>
            <a:custGeom>
              <a:avLst/>
              <a:gdLst>
                <a:gd name="T0" fmla="*/ 215 w 228"/>
                <a:gd name="T1" fmla="*/ 0 h 79"/>
                <a:gd name="T2" fmla="*/ 12 w 228"/>
                <a:gd name="T3" fmla="*/ 0 h 79"/>
                <a:gd name="T4" fmla="*/ 0 w 228"/>
                <a:gd name="T5" fmla="*/ 13 h 79"/>
                <a:gd name="T6" fmla="*/ 0 w 228"/>
                <a:gd name="T7" fmla="*/ 79 h 79"/>
                <a:gd name="T8" fmla="*/ 228 w 228"/>
                <a:gd name="T9" fmla="*/ 79 h 79"/>
                <a:gd name="T10" fmla="*/ 228 w 228"/>
                <a:gd name="T11" fmla="*/ 13 h 79"/>
                <a:gd name="T12" fmla="*/ 215 w 228"/>
                <a:gd name="T13" fmla="*/ 0 h 79"/>
                <a:gd name="T14" fmla="*/ 132 w 228"/>
                <a:gd name="T15" fmla="*/ 55 h 79"/>
                <a:gd name="T16" fmla="*/ 41 w 228"/>
                <a:gd name="T17" fmla="*/ 55 h 79"/>
                <a:gd name="T18" fmla="*/ 41 w 228"/>
                <a:gd name="T19" fmla="*/ 32 h 79"/>
                <a:gd name="T20" fmla="*/ 132 w 228"/>
                <a:gd name="T21" fmla="*/ 32 h 79"/>
                <a:gd name="T22" fmla="*/ 132 w 228"/>
                <a:gd name="T23" fmla="*/ 55 h 79"/>
                <a:gd name="T24" fmla="*/ 167 w 228"/>
                <a:gd name="T25" fmla="*/ 62 h 79"/>
                <a:gd name="T26" fmla="*/ 148 w 228"/>
                <a:gd name="T27" fmla="*/ 43 h 79"/>
                <a:gd name="T28" fmla="*/ 167 w 228"/>
                <a:gd name="T29" fmla="*/ 24 h 79"/>
                <a:gd name="T30" fmla="*/ 186 w 228"/>
                <a:gd name="T31" fmla="*/ 43 h 79"/>
                <a:gd name="T32" fmla="*/ 167 w 228"/>
                <a:gd name="T33" fmla="*/ 6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" h="79">
                  <a:moveTo>
                    <a:pt x="21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28" y="79"/>
                    <a:pt x="228" y="79"/>
                    <a:pt x="228" y="79"/>
                  </a:cubicBezTo>
                  <a:cubicBezTo>
                    <a:pt x="228" y="13"/>
                    <a:pt x="228" y="13"/>
                    <a:pt x="228" y="13"/>
                  </a:cubicBezTo>
                  <a:cubicBezTo>
                    <a:pt x="228" y="6"/>
                    <a:pt x="222" y="0"/>
                    <a:pt x="215" y="0"/>
                  </a:cubicBezTo>
                  <a:close/>
                  <a:moveTo>
                    <a:pt x="132" y="55"/>
                  </a:moveTo>
                  <a:cubicBezTo>
                    <a:pt x="41" y="55"/>
                    <a:pt x="41" y="55"/>
                    <a:pt x="41" y="55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132" y="32"/>
                    <a:pt x="132" y="32"/>
                    <a:pt x="132" y="32"/>
                  </a:cubicBezTo>
                  <a:lnTo>
                    <a:pt x="132" y="55"/>
                  </a:lnTo>
                  <a:close/>
                  <a:moveTo>
                    <a:pt x="167" y="62"/>
                  </a:moveTo>
                  <a:cubicBezTo>
                    <a:pt x="156" y="62"/>
                    <a:pt x="148" y="53"/>
                    <a:pt x="148" y="43"/>
                  </a:cubicBezTo>
                  <a:cubicBezTo>
                    <a:pt x="148" y="32"/>
                    <a:pt x="156" y="24"/>
                    <a:pt x="167" y="24"/>
                  </a:cubicBezTo>
                  <a:cubicBezTo>
                    <a:pt x="177" y="24"/>
                    <a:pt x="186" y="32"/>
                    <a:pt x="186" y="43"/>
                  </a:cubicBezTo>
                  <a:cubicBezTo>
                    <a:pt x="186" y="53"/>
                    <a:pt x="177" y="62"/>
                    <a:pt x="167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1" name="Freeform 715">
              <a:extLst>
                <a:ext uri="{FF2B5EF4-FFF2-40B4-BE49-F238E27FC236}">
                  <a16:creationId xmlns:a16="http://schemas.microsoft.com/office/drawing/2014/main" id="{D247B038-544D-4252-A5A1-E238016350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0575" y="1112838"/>
              <a:ext cx="222250" cy="428625"/>
            </a:xfrm>
            <a:custGeom>
              <a:avLst/>
              <a:gdLst>
                <a:gd name="T0" fmla="*/ 0 w 190"/>
                <a:gd name="T1" fmla="*/ 355 h 366"/>
                <a:gd name="T2" fmla="*/ 11 w 190"/>
                <a:gd name="T3" fmla="*/ 366 h 366"/>
                <a:gd name="T4" fmla="*/ 179 w 190"/>
                <a:gd name="T5" fmla="*/ 366 h 366"/>
                <a:gd name="T6" fmla="*/ 190 w 190"/>
                <a:gd name="T7" fmla="*/ 355 h 366"/>
                <a:gd name="T8" fmla="*/ 190 w 190"/>
                <a:gd name="T9" fmla="*/ 0 h 366"/>
                <a:gd name="T10" fmla="*/ 0 w 190"/>
                <a:gd name="T11" fmla="*/ 0 h 366"/>
                <a:gd name="T12" fmla="*/ 0 w 190"/>
                <a:gd name="T13" fmla="*/ 355 h 366"/>
                <a:gd name="T14" fmla="*/ 95 w 190"/>
                <a:gd name="T15" fmla="*/ 348 h 366"/>
                <a:gd name="T16" fmla="*/ 74 w 190"/>
                <a:gd name="T17" fmla="*/ 327 h 366"/>
                <a:gd name="T18" fmla="*/ 95 w 190"/>
                <a:gd name="T19" fmla="*/ 307 h 366"/>
                <a:gd name="T20" fmla="*/ 116 w 190"/>
                <a:gd name="T21" fmla="*/ 327 h 366"/>
                <a:gd name="T22" fmla="*/ 95 w 190"/>
                <a:gd name="T23" fmla="*/ 348 h 366"/>
                <a:gd name="T24" fmla="*/ 86 w 190"/>
                <a:gd name="T25" fmla="*/ 286 h 366"/>
                <a:gd name="T26" fmla="*/ 95 w 190"/>
                <a:gd name="T27" fmla="*/ 277 h 366"/>
                <a:gd name="T28" fmla="*/ 104 w 190"/>
                <a:gd name="T29" fmla="*/ 286 h 366"/>
                <a:gd name="T30" fmla="*/ 95 w 190"/>
                <a:gd name="T31" fmla="*/ 295 h 366"/>
                <a:gd name="T32" fmla="*/ 86 w 190"/>
                <a:gd name="T33" fmla="*/ 286 h 366"/>
                <a:gd name="T34" fmla="*/ 35 w 190"/>
                <a:gd name="T35" fmla="*/ 14 h 366"/>
                <a:gd name="T36" fmla="*/ 155 w 190"/>
                <a:gd name="T37" fmla="*/ 14 h 366"/>
                <a:gd name="T38" fmla="*/ 155 w 190"/>
                <a:gd name="T39" fmla="*/ 39 h 366"/>
                <a:gd name="T40" fmla="*/ 35 w 190"/>
                <a:gd name="T41" fmla="*/ 39 h 366"/>
                <a:gd name="T42" fmla="*/ 35 w 190"/>
                <a:gd name="T43" fmla="*/ 14 h 366"/>
                <a:gd name="T44" fmla="*/ 35 w 190"/>
                <a:gd name="T45" fmla="*/ 50 h 366"/>
                <a:gd name="T46" fmla="*/ 155 w 190"/>
                <a:gd name="T47" fmla="*/ 50 h 366"/>
                <a:gd name="T48" fmla="*/ 155 w 190"/>
                <a:gd name="T49" fmla="*/ 75 h 366"/>
                <a:gd name="T50" fmla="*/ 35 w 190"/>
                <a:gd name="T51" fmla="*/ 75 h 366"/>
                <a:gd name="T52" fmla="*/ 35 w 190"/>
                <a:gd name="T53" fmla="*/ 50 h 366"/>
                <a:gd name="T54" fmla="*/ 35 w 190"/>
                <a:gd name="T55" fmla="*/ 87 h 366"/>
                <a:gd name="T56" fmla="*/ 155 w 190"/>
                <a:gd name="T57" fmla="*/ 87 h 366"/>
                <a:gd name="T58" fmla="*/ 155 w 190"/>
                <a:gd name="T59" fmla="*/ 112 h 366"/>
                <a:gd name="T60" fmla="*/ 35 w 190"/>
                <a:gd name="T61" fmla="*/ 112 h 366"/>
                <a:gd name="T62" fmla="*/ 35 w 190"/>
                <a:gd name="T63" fmla="*/ 87 h 366"/>
                <a:gd name="T64" fmla="*/ 35 w 190"/>
                <a:gd name="T65" fmla="*/ 123 h 366"/>
                <a:gd name="T66" fmla="*/ 155 w 190"/>
                <a:gd name="T67" fmla="*/ 123 h 366"/>
                <a:gd name="T68" fmla="*/ 155 w 190"/>
                <a:gd name="T69" fmla="*/ 148 h 366"/>
                <a:gd name="T70" fmla="*/ 35 w 190"/>
                <a:gd name="T71" fmla="*/ 148 h 366"/>
                <a:gd name="T72" fmla="*/ 35 w 190"/>
                <a:gd name="T73" fmla="*/ 12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0" h="366">
                  <a:moveTo>
                    <a:pt x="0" y="355"/>
                  </a:moveTo>
                  <a:cubicBezTo>
                    <a:pt x="0" y="361"/>
                    <a:pt x="5" y="366"/>
                    <a:pt x="11" y="366"/>
                  </a:cubicBezTo>
                  <a:cubicBezTo>
                    <a:pt x="179" y="366"/>
                    <a:pt x="179" y="366"/>
                    <a:pt x="179" y="366"/>
                  </a:cubicBezTo>
                  <a:cubicBezTo>
                    <a:pt x="185" y="366"/>
                    <a:pt x="190" y="361"/>
                    <a:pt x="190" y="355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55"/>
                  </a:lnTo>
                  <a:close/>
                  <a:moveTo>
                    <a:pt x="95" y="348"/>
                  </a:moveTo>
                  <a:cubicBezTo>
                    <a:pt x="84" y="348"/>
                    <a:pt x="74" y="339"/>
                    <a:pt x="74" y="327"/>
                  </a:cubicBezTo>
                  <a:cubicBezTo>
                    <a:pt x="74" y="316"/>
                    <a:pt x="84" y="307"/>
                    <a:pt x="95" y="307"/>
                  </a:cubicBezTo>
                  <a:cubicBezTo>
                    <a:pt x="107" y="307"/>
                    <a:pt x="116" y="316"/>
                    <a:pt x="116" y="327"/>
                  </a:cubicBezTo>
                  <a:cubicBezTo>
                    <a:pt x="116" y="339"/>
                    <a:pt x="107" y="348"/>
                    <a:pt x="95" y="348"/>
                  </a:cubicBezTo>
                  <a:close/>
                  <a:moveTo>
                    <a:pt x="86" y="286"/>
                  </a:moveTo>
                  <a:cubicBezTo>
                    <a:pt x="86" y="281"/>
                    <a:pt x="90" y="277"/>
                    <a:pt x="95" y="277"/>
                  </a:cubicBezTo>
                  <a:cubicBezTo>
                    <a:pt x="100" y="277"/>
                    <a:pt x="104" y="281"/>
                    <a:pt x="104" y="286"/>
                  </a:cubicBezTo>
                  <a:cubicBezTo>
                    <a:pt x="104" y="291"/>
                    <a:pt x="100" y="295"/>
                    <a:pt x="95" y="295"/>
                  </a:cubicBezTo>
                  <a:cubicBezTo>
                    <a:pt x="90" y="295"/>
                    <a:pt x="86" y="291"/>
                    <a:pt x="86" y="286"/>
                  </a:cubicBezTo>
                  <a:close/>
                  <a:moveTo>
                    <a:pt x="35" y="14"/>
                  </a:moveTo>
                  <a:cubicBezTo>
                    <a:pt x="155" y="14"/>
                    <a:pt x="155" y="14"/>
                    <a:pt x="155" y="14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35" y="39"/>
                    <a:pt x="35" y="39"/>
                    <a:pt x="35" y="39"/>
                  </a:cubicBezTo>
                  <a:lnTo>
                    <a:pt x="35" y="14"/>
                  </a:lnTo>
                  <a:close/>
                  <a:moveTo>
                    <a:pt x="35" y="50"/>
                  </a:moveTo>
                  <a:cubicBezTo>
                    <a:pt x="155" y="50"/>
                    <a:pt x="155" y="50"/>
                    <a:pt x="155" y="50"/>
                  </a:cubicBezTo>
                  <a:cubicBezTo>
                    <a:pt x="155" y="75"/>
                    <a:pt x="155" y="75"/>
                    <a:pt x="155" y="75"/>
                  </a:cubicBezTo>
                  <a:cubicBezTo>
                    <a:pt x="35" y="75"/>
                    <a:pt x="35" y="75"/>
                    <a:pt x="35" y="75"/>
                  </a:cubicBezTo>
                  <a:lnTo>
                    <a:pt x="35" y="50"/>
                  </a:lnTo>
                  <a:close/>
                  <a:moveTo>
                    <a:pt x="35" y="87"/>
                  </a:moveTo>
                  <a:cubicBezTo>
                    <a:pt x="155" y="87"/>
                    <a:pt x="155" y="87"/>
                    <a:pt x="155" y="87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35" y="112"/>
                    <a:pt x="35" y="112"/>
                    <a:pt x="35" y="112"/>
                  </a:cubicBezTo>
                  <a:lnTo>
                    <a:pt x="35" y="87"/>
                  </a:lnTo>
                  <a:close/>
                  <a:moveTo>
                    <a:pt x="35" y="123"/>
                  </a:moveTo>
                  <a:cubicBezTo>
                    <a:pt x="155" y="123"/>
                    <a:pt x="155" y="123"/>
                    <a:pt x="155" y="123"/>
                  </a:cubicBezTo>
                  <a:cubicBezTo>
                    <a:pt x="155" y="148"/>
                    <a:pt x="155" y="148"/>
                    <a:pt x="155" y="148"/>
                  </a:cubicBezTo>
                  <a:cubicBezTo>
                    <a:pt x="35" y="148"/>
                    <a:pt x="35" y="148"/>
                    <a:pt x="35" y="148"/>
                  </a:cubicBezTo>
                  <a:lnTo>
                    <a:pt x="35" y="1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2" name="Freeform 716">
              <a:extLst>
                <a:ext uri="{FF2B5EF4-FFF2-40B4-BE49-F238E27FC236}">
                  <a16:creationId xmlns:a16="http://schemas.microsoft.com/office/drawing/2014/main" id="{1097DF77-9E59-4DC3-A1CF-7835E8BE7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1554163"/>
              <a:ext cx="25400" cy="20637"/>
            </a:xfrm>
            <a:custGeom>
              <a:avLst/>
              <a:gdLst>
                <a:gd name="T0" fmla="*/ 0 w 21"/>
                <a:gd name="T1" fmla="*/ 8 h 18"/>
                <a:gd name="T2" fmla="*/ 11 w 21"/>
                <a:gd name="T3" fmla="*/ 18 h 18"/>
                <a:gd name="T4" fmla="*/ 21 w 21"/>
                <a:gd name="T5" fmla="*/ 8 h 18"/>
                <a:gd name="T6" fmla="*/ 21 w 21"/>
                <a:gd name="T7" fmla="*/ 0 h 18"/>
                <a:gd name="T8" fmla="*/ 0 w 21"/>
                <a:gd name="T9" fmla="*/ 0 h 18"/>
                <a:gd name="T10" fmla="*/ 0 w 21"/>
                <a:gd name="T11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8">
                  <a:moveTo>
                    <a:pt x="0" y="8"/>
                  </a:moveTo>
                  <a:cubicBezTo>
                    <a:pt x="0" y="13"/>
                    <a:pt x="5" y="18"/>
                    <a:pt x="11" y="18"/>
                  </a:cubicBezTo>
                  <a:cubicBezTo>
                    <a:pt x="16" y="18"/>
                    <a:pt x="21" y="13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3" name="Freeform 717">
              <a:extLst>
                <a:ext uri="{FF2B5EF4-FFF2-40B4-BE49-F238E27FC236}">
                  <a16:creationId xmlns:a16="http://schemas.microsoft.com/office/drawing/2014/main" id="{8F66668D-2CE7-4F0E-9D1B-5D5D7FE94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4725" y="1554163"/>
              <a:ext cx="25400" cy="20637"/>
            </a:xfrm>
            <a:custGeom>
              <a:avLst/>
              <a:gdLst>
                <a:gd name="T0" fmla="*/ 0 w 21"/>
                <a:gd name="T1" fmla="*/ 8 h 18"/>
                <a:gd name="T2" fmla="*/ 10 w 21"/>
                <a:gd name="T3" fmla="*/ 18 h 18"/>
                <a:gd name="T4" fmla="*/ 21 w 21"/>
                <a:gd name="T5" fmla="*/ 8 h 18"/>
                <a:gd name="T6" fmla="*/ 21 w 21"/>
                <a:gd name="T7" fmla="*/ 0 h 18"/>
                <a:gd name="T8" fmla="*/ 0 w 21"/>
                <a:gd name="T9" fmla="*/ 0 h 18"/>
                <a:gd name="T10" fmla="*/ 0 w 21"/>
                <a:gd name="T11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8">
                  <a:moveTo>
                    <a:pt x="0" y="8"/>
                  </a:moveTo>
                  <a:cubicBezTo>
                    <a:pt x="0" y="13"/>
                    <a:pt x="5" y="18"/>
                    <a:pt x="10" y="18"/>
                  </a:cubicBezTo>
                  <a:cubicBezTo>
                    <a:pt x="16" y="18"/>
                    <a:pt x="21" y="13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4" name="Freeform 718">
              <a:extLst>
                <a:ext uri="{FF2B5EF4-FFF2-40B4-BE49-F238E27FC236}">
                  <a16:creationId xmlns:a16="http://schemas.microsoft.com/office/drawing/2014/main" id="{66DE03A8-9B8A-40B1-939A-62395A386B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0575" y="1020763"/>
              <a:ext cx="222250" cy="77787"/>
            </a:xfrm>
            <a:custGeom>
              <a:avLst/>
              <a:gdLst>
                <a:gd name="T0" fmla="*/ 179 w 190"/>
                <a:gd name="T1" fmla="*/ 0 h 66"/>
                <a:gd name="T2" fmla="*/ 11 w 190"/>
                <a:gd name="T3" fmla="*/ 0 h 66"/>
                <a:gd name="T4" fmla="*/ 0 w 190"/>
                <a:gd name="T5" fmla="*/ 11 h 66"/>
                <a:gd name="T6" fmla="*/ 0 w 190"/>
                <a:gd name="T7" fmla="*/ 66 h 66"/>
                <a:gd name="T8" fmla="*/ 190 w 190"/>
                <a:gd name="T9" fmla="*/ 66 h 66"/>
                <a:gd name="T10" fmla="*/ 190 w 190"/>
                <a:gd name="T11" fmla="*/ 11 h 66"/>
                <a:gd name="T12" fmla="*/ 179 w 190"/>
                <a:gd name="T13" fmla="*/ 0 h 66"/>
                <a:gd name="T14" fmla="*/ 110 w 190"/>
                <a:gd name="T15" fmla="*/ 46 h 66"/>
                <a:gd name="T16" fmla="*/ 35 w 190"/>
                <a:gd name="T17" fmla="*/ 46 h 66"/>
                <a:gd name="T18" fmla="*/ 35 w 190"/>
                <a:gd name="T19" fmla="*/ 26 h 66"/>
                <a:gd name="T20" fmla="*/ 110 w 190"/>
                <a:gd name="T21" fmla="*/ 26 h 66"/>
                <a:gd name="T22" fmla="*/ 110 w 190"/>
                <a:gd name="T23" fmla="*/ 46 h 66"/>
                <a:gd name="T24" fmla="*/ 139 w 190"/>
                <a:gd name="T25" fmla="*/ 52 h 66"/>
                <a:gd name="T26" fmla="*/ 123 w 190"/>
                <a:gd name="T27" fmla="*/ 36 h 66"/>
                <a:gd name="T28" fmla="*/ 139 w 190"/>
                <a:gd name="T29" fmla="*/ 20 h 66"/>
                <a:gd name="T30" fmla="*/ 155 w 190"/>
                <a:gd name="T31" fmla="*/ 36 h 66"/>
                <a:gd name="T32" fmla="*/ 139 w 190"/>
                <a:gd name="T33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0" h="66">
                  <a:moveTo>
                    <a:pt x="17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90" y="66"/>
                    <a:pt x="190" y="66"/>
                    <a:pt x="190" y="66"/>
                  </a:cubicBezTo>
                  <a:cubicBezTo>
                    <a:pt x="190" y="11"/>
                    <a:pt x="190" y="11"/>
                    <a:pt x="190" y="11"/>
                  </a:cubicBezTo>
                  <a:cubicBezTo>
                    <a:pt x="190" y="5"/>
                    <a:pt x="185" y="0"/>
                    <a:pt x="179" y="0"/>
                  </a:cubicBezTo>
                  <a:close/>
                  <a:moveTo>
                    <a:pt x="110" y="46"/>
                  </a:moveTo>
                  <a:cubicBezTo>
                    <a:pt x="35" y="46"/>
                    <a:pt x="35" y="46"/>
                    <a:pt x="35" y="4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110" y="26"/>
                    <a:pt x="110" y="26"/>
                    <a:pt x="110" y="26"/>
                  </a:cubicBezTo>
                  <a:lnTo>
                    <a:pt x="110" y="46"/>
                  </a:lnTo>
                  <a:close/>
                  <a:moveTo>
                    <a:pt x="139" y="52"/>
                  </a:moveTo>
                  <a:cubicBezTo>
                    <a:pt x="130" y="52"/>
                    <a:pt x="123" y="45"/>
                    <a:pt x="123" y="36"/>
                  </a:cubicBezTo>
                  <a:cubicBezTo>
                    <a:pt x="123" y="27"/>
                    <a:pt x="130" y="20"/>
                    <a:pt x="139" y="20"/>
                  </a:cubicBezTo>
                  <a:cubicBezTo>
                    <a:pt x="148" y="20"/>
                    <a:pt x="155" y="27"/>
                    <a:pt x="155" y="36"/>
                  </a:cubicBezTo>
                  <a:cubicBezTo>
                    <a:pt x="155" y="45"/>
                    <a:pt x="148" y="52"/>
                    <a:pt x="139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1F3C044-8EE6-464D-9054-AD6AB0D6951D}"/>
              </a:ext>
            </a:extLst>
          </p:cNvPr>
          <p:cNvGrpSpPr/>
          <p:nvPr/>
        </p:nvGrpSpPr>
        <p:grpSpPr>
          <a:xfrm>
            <a:off x="8072436" y="2473656"/>
            <a:ext cx="330624" cy="331318"/>
            <a:chOff x="9302751" y="2571750"/>
            <a:chExt cx="757237" cy="758825"/>
          </a:xfrm>
          <a:solidFill>
            <a:schemeClr val="bg1">
              <a:lumMod val="50000"/>
            </a:schemeClr>
          </a:solidFill>
        </p:grpSpPr>
        <p:sp>
          <p:nvSpPr>
            <p:cNvPr id="66" name="Freeform 115">
              <a:extLst>
                <a:ext uri="{FF2B5EF4-FFF2-40B4-BE49-F238E27FC236}">
                  <a16:creationId xmlns:a16="http://schemas.microsoft.com/office/drawing/2014/main" id="{B03303E1-AF6A-4467-9102-316618F46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2763" y="2671763"/>
              <a:ext cx="284163" cy="284163"/>
            </a:xfrm>
            <a:custGeom>
              <a:avLst/>
              <a:gdLst>
                <a:gd name="T0" fmla="*/ 201 w 204"/>
                <a:gd name="T1" fmla="*/ 125 h 204"/>
                <a:gd name="T2" fmla="*/ 204 w 204"/>
                <a:gd name="T3" fmla="*/ 102 h 204"/>
                <a:gd name="T4" fmla="*/ 102 w 204"/>
                <a:gd name="T5" fmla="*/ 0 h 204"/>
                <a:gd name="T6" fmla="*/ 0 w 204"/>
                <a:gd name="T7" fmla="*/ 102 h 204"/>
                <a:gd name="T8" fmla="*/ 102 w 204"/>
                <a:gd name="T9" fmla="*/ 204 h 204"/>
                <a:gd name="T10" fmla="*/ 125 w 204"/>
                <a:gd name="T11" fmla="*/ 201 h 204"/>
                <a:gd name="T12" fmla="*/ 99 w 204"/>
                <a:gd name="T13" fmla="*/ 135 h 204"/>
                <a:gd name="T14" fmla="*/ 74 w 204"/>
                <a:gd name="T15" fmla="*/ 73 h 204"/>
                <a:gd name="T16" fmla="*/ 136 w 204"/>
                <a:gd name="T17" fmla="*/ 98 h 204"/>
                <a:gd name="T18" fmla="*/ 201 w 204"/>
                <a:gd name="T19" fmla="*/ 12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204">
                  <a:moveTo>
                    <a:pt x="201" y="125"/>
                  </a:moveTo>
                  <a:cubicBezTo>
                    <a:pt x="203" y="118"/>
                    <a:pt x="204" y="110"/>
                    <a:pt x="204" y="102"/>
                  </a:cubicBezTo>
                  <a:cubicBezTo>
                    <a:pt x="204" y="46"/>
                    <a:pt x="158" y="0"/>
                    <a:pt x="102" y="0"/>
                  </a:cubicBezTo>
                  <a:cubicBezTo>
                    <a:pt x="45" y="0"/>
                    <a:pt x="0" y="46"/>
                    <a:pt x="0" y="102"/>
                  </a:cubicBezTo>
                  <a:cubicBezTo>
                    <a:pt x="0" y="159"/>
                    <a:pt x="45" y="204"/>
                    <a:pt x="102" y="204"/>
                  </a:cubicBezTo>
                  <a:cubicBezTo>
                    <a:pt x="110" y="204"/>
                    <a:pt x="118" y="203"/>
                    <a:pt x="125" y="201"/>
                  </a:cubicBezTo>
                  <a:cubicBezTo>
                    <a:pt x="99" y="135"/>
                    <a:pt x="99" y="135"/>
                    <a:pt x="99" y="135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136" y="98"/>
                    <a:pt x="136" y="98"/>
                    <a:pt x="136" y="98"/>
                  </a:cubicBezTo>
                  <a:lnTo>
                    <a:pt x="201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7" name="Freeform 116">
              <a:extLst>
                <a:ext uri="{FF2B5EF4-FFF2-40B4-BE49-F238E27FC236}">
                  <a16:creationId xmlns:a16="http://schemas.microsoft.com/office/drawing/2014/main" id="{6C175B68-C0A9-4D17-8792-1FA153029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2751" y="2571750"/>
              <a:ext cx="484188" cy="484188"/>
            </a:xfrm>
            <a:custGeom>
              <a:avLst/>
              <a:gdLst>
                <a:gd name="T0" fmla="*/ 174 w 347"/>
                <a:gd name="T1" fmla="*/ 320 h 348"/>
                <a:gd name="T2" fmla="*/ 28 w 347"/>
                <a:gd name="T3" fmla="*/ 174 h 348"/>
                <a:gd name="T4" fmla="*/ 174 w 347"/>
                <a:gd name="T5" fmla="*/ 29 h 348"/>
                <a:gd name="T6" fmla="*/ 319 w 347"/>
                <a:gd name="T7" fmla="*/ 174 h 348"/>
                <a:gd name="T8" fmla="*/ 314 w 347"/>
                <a:gd name="T9" fmla="*/ 214 h 348"/>
                <a:gd name="T10" fmla="*/ 340 w 347"/>
                <a:gd name="T11" fmla="*/ 225 h 348"/>
                <a:gd name="T12" fmla="*/ 347 w 347"/>
                <a:gd name="T13" fmla="*/ 174 h 348"/>
                <a:gd name="T14" fmla="*/ 174 w 347"/>
                <a:gd name="T15" fmla="*/ 0 h 348"/>
                <a:gd name="T16" fmla="*/ 0 w 347"/>
                <a:gd name="T17" fmla="*/ 174 h 348"/>
                <a:gd name="T18" fmla="*/ 174 w 347"/>
                <a:gd name="T19" fmla="*/ 348 h 348"/>
                <a:gd name="T20" fmla="*/ 224 w 347"/>
                <a:gd name="T21" fmla="*/ 340 h 348"/>
                <a:gd name="T22" fmla="*/ 214 w 347"/>
                <a:gd name="T23" fmla="*/ 314 h 348"/>
                <a:gd name="T24" fmla="*/ 174 w 347"/>
                <a:gd name="T25" fmla="*/ 32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7" h="348">
                  <a:moveTo>
                    <a:pt x="174" y="320"/>
                  </a:moveTo>
                  <a:cubicBezTo>
                    <a:pt x="93" y="320"/>
                    <a:pt x="28" y="254"/>
                    <a:pt x="28" y="174"/>
                  </a:cubicBezTo>
                  <a:cubicBezTo>
                    <a:pt x="28" y="94"/>
                    <a:pt x="93" y="29"/>
                    <a:pt x="174" y="29"/>
                  </a:cubicBezTo>
                  <a:cubicBezTo>
                    <a:pt x="254" y="29"/>
                    <a:pt x="319" y="94"/>
                    <a:pt x="319" y="174"/>
                  </a:cubicBezTo>
                  <a:cubicBezTo>
                    <a:pt x="319" y="188"/>
                    <a:pt x="317" y="201"/>
                    <a:pt x="314" y="214"/>
                  </a:cubicBezTo>
                  <a:cubicBezTo>
                    <a:pt x="340" y="225"/>
                    <a:pt x="340" y="225"/>
                    <a:pt x="340" y="225"/>
                  </a:cubicBezTo>
                  <a:cubicBezTo>
                    <a:pt x="345" y="209"/>
                    <a:pt x="347" y="192"/>
                    <a:pt x="347" y="174"/>
                  </a:cubicBezTo>
                  <a:cubicBezTo>
                    <a:pt x="347" y="78"/>
                    <a:pt x="269" y="0"/>
                    <a:pt x="174" y="0"/>
                  </a:cubicBezTo>
                  <a:cubicBezTo>
                    <a:pt x="78" y="0"/>
                    <a:pt x="0" y="78"/>
                    <a:pt x="0" y="174"/>
                  </a:cubicBezTo>
                  <a:cubicBezTo>
                    <a:pt x="0" y="270"/>
                    <a:pt x="78" y="348"/>
                    <a:pt x="174" y="348"/>
                  </a:cubicBezTo>
                  <a:cubicBezTo>
                    <a:pt x="191" y="348"/>
                    <a:pt x="208" y="345"/>
                    <a:pt x="224" y="340"/>
                  </a:cubicBezTo>
                  <a:cubicBezTo>
                    <a:pt x="214" y="314"/>
                    <a:pt x="214" y="314"/>
                    <a:pt x="214" y="314"/>
                  </a:cubicBezTo>
                  <a:cubicBezTo>
                    <a:pt x="201" y="318"/>
                    <a:pt x="187" y="320"/>
                    <a:pt x="174" y="3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8" name="Freeform 117">
              <a:extLst>
                <a:ext uri="{FF2B5EF4-FFF2-40B4-BE49-F238E27FC236}">
                  <a16:creationId xmlns:a16="http://schemas.microsoft.com/office/drawing/2014/main" id="{E9ACDA8F-F38D-4FA7-A36F-DC7614C88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7388" y="2844800"/>
              <a:ext cx="482600" cy="485775"/>
            </a:xfrm>
            <a:custGeom>
              <a:avLst/>
              <a:gdLst>
                <a:gd name="T0" fmla="*/ 304 w 304"/>
                <a:gd name="T1" fmla="*/ 126 h 306"/>
                <a:gd name="T2" fmla="*/ 0 w 304"/>
                <a:gd name="T3" fmla="*/ 0 h 306"/>
                <a:gd name="T4" fmla="*/ 123 w 304"/>
                <a:gd name="T5" fmla="*/ 306 h 306"/>
                <a:gd name="T6" fmla="*/ 158 w 304"/>
                <a:gd name="T7" fmla="*/ 187 h 306"/>
                <a:gd name="T8" fmla="*/ 239 w 304"/>
                <a:gd name="T9" fmla="*/ 268 h 306"/>
                <a:gd name="T10" fmla="*/ 266 w 304"/>
                <a:gd name="T11" fmla="*/ 240 h 306"/>
                <a:gd name="T12" fmla="*/ 185 w 304"/>
                <a:gd name="T13" fmla="*/ 160 h 306"/>
                <a:gd name="T14" fmla="*/ 304 w 304"/>
                <a:gd name="T15" fmla="*/ 12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306">
                  <a:moveTo>
                    <a:pt x="304" y="126"/>
                  </a:moveTo>
                  <a:lnTo>
                    <a:pt x="0" y="0"/>
                  </a:lnTo>
                  <a:lnTo>
                    <a:pt x="123" y="306"/>
                  </a:lnTo>
                  <a:lnTo>
                    <a:pt x="158" y="187"/>
                  </a:lnTo>
                  <a:lnTo>
                    <a:pt x="239" y="268"/>
                  </a:lnTo>
                  <a:lnTo>
                    <a:pt x="266" y="240"/>
                  </a:lnTo>
                  <a:lnTo>
                    <a:pt x="185" y="160"/>
                  </a:lnTo>
                  <a:lnTo>
                    <a:pt x="304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0A54B551-9D5D-4DA7-AE7A-0CB1EB071897}"/>
              </a:ext>
            </a:extLst>
          </p:cNvPr>
          <p:cNvSpPr txBox="1"/>
          <p:nvPr/>
        </p:nvSpPr>
        <p:spPr>
          <a:xfrm>
            <a:off x="7784077" y="4825275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299FF48-6D03-4645-98E8-7481827FBB61}"/>
              </a:ext>
            </a:extLst>
          </p:cNvPr>
          <p:cNvGrpSpPr/>
          <p:nvPr/>
        </p:nvGrpSpPr>
        <p:grpSpPr>
          <a:xfrm>
            <a:off x="4362449" y="4738985"/>
            <a:ext cx="4576237" cy="1964235"/>
            <a:chOff x="4362449" y="4738985"/>
            <a:chExt cx="4576237" cy="1964235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748D77C-C44F-4B7C-8DDD-25501036C7B9}"/>
                </a:ext>
              </a:extLst>
            </p:cNvPr>
            <p:cNvSpPr/>
            <p:nvPr/>
          </p:nvSpPr>
          <p:spPr>
            <a:xfrm>
              <a:off x="5660231" y="4888708"/>
              <a:ext cx="1021556" cy="1814512"/>
            </a:xfrm>
            <a:custGeom>
              <a:avLst/>
              <a:gdLst>
                <a:gd name="connsiteX0" fmla="*/ 0 w 4345781"/>
                <a:gd name="connsiteY0" fmla="*/ 0 h 1750219"/>
                <a:gd name="connsiteX1" fmla="*/ 1083469 w 4345781"/>
                <a:gd name="connsiteY1" fmla="*/ 0 h 1750219"/>
                <a:gd name="connsiteX2" fmla="*/ 1290638 w 4345781"/>
                <a:gd name="connsiteY2" fmla="*/ 100013 h 1750219"/>
                <a:gd name="connsiteX3" fmla="*/ 2078831 w 4345781"/>
                <a:gd name="connsiteY3" fmla="*/ 983457 h 1750219"/>
                <a:gd name="connsiteX4" fmla="*/ 2255044 w 4345781"/>
                <a:gd name="connsiteY4" fmla="*/ 1062038 h 1750219"/>
                <a:gd name="connsiteX5" fmla="*/ 2278856 w 4345781"/>
                <a:gd name="connsiteY5" fmla="*/ 1750219 h 1750219"/>
                <a:gd name="connsiteX6" fmla="*/ 2319338 w 4345781"/>
                <a:gd name="connsiteY6" fmla="*/ 1057275 h 1750219"/>
                <a:gd name="connsiteX7" fmla="*/ 2521744 w 4345781"/>
                <a:gd name="connsiteY7" fmla="*/ 959644 h 1750219"/>
                <a:gd name="connsiteX8" fmla="*/ 3340894 w 4345781"/>
                <a:gd name="connsiteY8" fmla="*/ 2382 h 1750219"/>
                <a:gd name="connsiteX9" fmla="*/ 4345781 w 4345781"/>
                <a:gd name="connsiteY9" fmla="*/ 2382 h 1750219"/>
                <a:gd name="connsiteX0" fmla="*/ 0 w 4345781"/>
                <a:gd name="connsiteY0" fmla="*/ 226 h 1750445"/>
                <a:gd name="connsiteX1" fmla="*/ 1083469 w 4345781"/>
                <a:gd name="connsiteY1" fmla="*/ 226 h 1750445"/>
                <a:gd name="connsiteX2" fmla="*/ 1290638 w 4345781"/>
                <a:gd name="connsiteY2" fmla="*/ 100239 h 1750445"/>
                <a:gd name="connsiteX3" fmla="*/ 2078831 w 4345781"/>
                <a:gd name="connsiteY3" fmla="*/ 983683 h 1750445"/>
                <a:gd name="connsiteX4" fmla="*/ 2255044 w 4345781"/>
                <a:gd name="connsiteY4" fmla="*/ 1062264 h 1750445"/>
                <a:gd name="connsiteX5" fmla="*/ 2278856 w 4345781"/>
                <a:gd name="connsiteY5" fmla="*/ 1750445 h 1750445"/>
                <a:gd name="connsiteX6" fmla="*/ 2319338 w 4345781"/>
                <a:gd name="connsiteY6" fmla="*/ 1057501 h 1750445"/>
                <a:gd name="connsiteX7" fmla="*/ 2521744 w 4345781"/>
                <a:gd name="connsiteY7" fmla="*/ 959870 h 1750445"/>
                <a:gd name="connsiteX8" fmla="*/ 3340894 w 4345781"/>
                <a:gd name="connsiteY8" fmla="*/ 2608 h 1750445"/>
                <a:gd name="connsiteX9" fmla="*/ 4345781 w 4345781"/>
                <a:gd name="connsiteY9" fmla="*/ 2608 h 1750445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21744 w 4345781"/>
                <a:gd name="connsiteY7" fmla="*/ 959912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57550 w 4345781"/>
                <a:gd name="connsiteY8" fmla="*/ 116950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9525 h 1747838"/>
                <a:gd name="connsiteX1" fmla="*/ 1083469 w 4345781"/>
                <a:gd name="connsiteY1" fmla="*/ 9525 h 1747838"/>
                <a:gd name="connsiteX2" fmla="*/ 1290638 w 4345781"/>
                <a:gd name="connsiteY2" fmla="*/ 109538 h 1747838"/>
                <a:gd name="connsiteX3" fmla="*/ 2083593 w 4345781"/>
                <a:gd name="connsiteY3" fmla="*/ 988220 h 1747838"/>
                <a:gd name="connsiteX4" fmla="*/ 2255044 w 4345781"/>
                <a:gd name="connsiteY4" fmla="*/ 1071563 h 1747838"/>
                <a:gd name="connsiteX5" fmla="*/ 2290762 w 4345781"/>
                <a:gd name="connsiteY5" fmla="*/ 1747838 h 1747838"/>
                <a:gd name="connsiteX6" fmla="*/ 2319338 w 4345781"/>
                <a:gd name="connsiteY6" fmla="*/ 1066800 h 1747838"/>
                <a:gd name="connsiteX7" fmla="*/ 2519363 w 4345781"/>
                <a:gd name="connsiteY7" fmla="*/ 983456 h 1747838"/>
                <a:gd name="connsiteX8" fmla="*/ 3269457 w 4345781"/>
                <a:gd name="connsiteY8" fmla="*/ 121444 h 1747838"/>
                <a:gd name="connsiteX9" fmla="*/ 3402807 w 4345781"/>
                <a:gd name="connsiteY9" fmla="*/ 0 h 1747838"/>
                <a:gd name="connsiteX10" fmla="*/ 4345781 w 4345781"/>
                <a:gd name="connsiteY10" fmla="*/ 11907 h 1747838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290638 w 4345781"/>
                <a:gd name="connsiteY1" fmla="*/ 102395 h 1969295"/>
                <a:gd name="connsiteX2" fmla="*/ 2083593 w 4345781"/>
                <a:gd name="connsiteY2" fmla="*/ 981077 h 1969295"/>
                <a:gd name="connsiteX3" fmla="*/ 2255044 w 4345781"/>
                <a:gd name="connsiteY3" fmla="*/ 1064420 h 1969295"/>
                <a:gd name="connsiteX4" fmla="*/ 2293143 w 4345781"/>
                <a:gd name="connsiteY4" fmla="*/ 1969295 h 1969295"/>
                <a:gd name="connsiteX5" fmla="*/ 2319338 w 4345781"/>
                <a:gd name="connsiteY5" fmla="*/ 1059657 h 1969295"/>
                <a:gd name="connsiteX6" fmla="*/ 2519363 w 4345781"/>
                <a:gd name="connsiteY6" fmla="*/ 976313 h 1969295"/>
                <a:gd name="connsiteX7" fmla="*/ 3271838 w 4345781"/>
                <a:gd name="connsiteY7" fmla="*/ 111920 h 1969295"/>
                <a:gd name="connsiteX8" fmla="*/ 3402807 w 4345781"/>
                <a:gd name="connsiteY8" fmla="*/ 0 h 1969295"/>
                <a:gd name="connsiteX9" fmla="*/ 4345781 w 4345781"/>
                <a:gd name="connsiteY9" fmla="*/ 4764 h 1969295"/>
                <a:gd name="connsiteX0" fmla="*/ 0 w 3055143"/>
                <a:gd name="connsiteY0" fmla="*/ 102395 h 1969295"/>
                <a:gd name="connsiteX1" fmla="*/ 792955 w 3055143"/>
                <a:gd name="connsiteY1" fmla="*/ 981077 h 1969295"/>
                <a:gd name="connsiteX2" fmla="*/ 964406 w 3055143"/>
                <a:gd name="connsiteY2" fmla="*/ 1064420 h 1969295"/>
                <a:gd name="connsiteX3" fmla="*/ 1002505 w 3055143"/>
                <a:gd name="connsiteY3" fmla="*/ 1969295 h 1969295"/>
                <a:gd name="connsiteX4" fmla="*/ 1028700 w 3055143"/>
                <a:gd name="connsiteY4" fmla="*/ 1059657 h 1969295"/>
                <a:gd name="connsiteX5" fmla="*/ 1228725 w 3055143"/>
                <a:gd name="connsiteY5" fmla="*/ 976313 h 1969295"/>
                <a:gd name="connsiteX6" fmla="*/ 1981200 w 3055143"/>
                <a:gd name="connsiteY6" fmla="*/ 111920 h 1969295"/>
                <a:gd name="connsiteX7" fmla="*/ 2112169 w 3055143"/>
                <a:gd name="connsiteY7" fmla="*/ 0 h 1969295"/>
                <a:gd name="connsiteX8" fmla="*/ 3055143 w 3055143"/>
                <a:gd name="connsiteY8" fmla="*/ 4764 h 1969295"/>
                <a:gd name="connsiteX0" fmla="*/ 0 w 2112169"/>
                <a:gd name="connsiteY0" fmla="*/ 102395 h 1969295"/>
                <a:gd name="connsiteX1" fmla="*/ 792955 w 2112169"/>
                <a:gd name="connsiteY1" fmla="*/ 981077 h 1969295"/>
                <a:gd name="connsiteX2" fmla="*/ 964406 w 2112169"/>
                <a:gd name="connsiteY2" fmla="*/ 1064420 h 1969295"/>
                <a:gd name="connsiteX3" fmla="*/ 1002505 w 2112169"/>
                <a:gd name="connsiteY3" fmla="*/ 1969295 h 1969295"/>
                <a:gd name="connsiteX4" fmla="*/ 1028700 w 2112169"/>
                <a:gd name="connsiteY4" fmla="*/ 1059657 h 1969295"/>
                <a:gd name="connsiteX5" fmla="*/ 1228725 w 2112169"/>
                <a:gd name="connsiteY5" fmla="*/ 976313 h 1969295"/>
                <a:gd name="connsiteX6" fmla="*/ 1981200 w 2112169"/>
                <a:gd name="connsiteY6" fmla="*/ 111920 h 1969295"/>
                <a:gd name="connsiteX7" fmla="*/ 2112169 w 2112169"/>
                <a:gd name="connsiteY7" fmla="*/ 0 h 1969295"/>
                <a:gd name="connsiteX0" fmla="*/ 0 w 1981202"/>
                <a:gd name="connsiteY0" fmla="*/ 0 h 1866900"/>
                <a:gd name="connsiteX1" fmla="*/ 792955 w 1981202"/>
                <a:gd name="connsiteY1" fmla="*/ 878682 h 1866900"/>
                <a:gd name="connsiteX2" fmla="*/ 964406 w 1981202"/>
                <a:gd name="connsiteY2" fmla="*/ 962025 h 1866900"/>
                <a:gd name="connsiteX3" fmla="*/ 1002505 w 1981202"/>
                <a:gd name="connsiteY3" fmla="*/ 1866900 h 1866900"/>
                <a:gd name="connsiteX4" fmla="*/ 1028700 w 1981202"/>
                <a:gd name="connsiteY4" fmla="*/ 957262 h 1866900"/>
                <a:gd name="connsiteX5" fmla="*/ 1228725 w 1981202"/>
                <a:gd name="connsiteY5" fmla="*/ 873918 h 1866900"/>
                <a:gd name="connsiteX6" fmla="*/ 1981200 w 1981202"/>
                <a:gd name="connsiteY6" fmla="*/ 9525 h 1866900"/>
                <a:gd name="connsiteX0" fmla="*/ 0 w 1976439"/>
                <a:gd name="connsiteY0" fmla="*/ 0 h 1866900"/>
                <a:gd name="connsiteX1" fmla="*/ 792955 w 1976439"/>
                <a:gd name="connsiteY1" fmla="*/ 878682 h 1866900"/>
                <a:gd name="connsiteX2" fmla="*/ 964406 w 1976439"/>
                <a:gd name="connsiteY2" fmla="*/ 962025 h 1866900"/>
                <a:gd name="connsiteX3" fmla="*/ 1002505 w 1976439"/>
                <a:gd name="connsiteY3" fmla="*/ 1866900 h 1866900"/>
                <a:gd name="connsiteX4" fmla="*/ 1028700 w 1976439"/>
                <a:gd name="connsiteY4" fmla="*/ 957262 h 1866900"/>
                <a:gd name="connsiteX5" fmla="*/ 1228725 w 1976439"/>
                <a:gd name="connsiteY5" fmla="*/ 873918 h 1866900"/>
                <a:gd name="connsiteX6" fmla="*/ 1976437 w 1976439"/>
                <a:gd name="connsiteY6" fmla="*/ 40481 h 1866900"/>
                <a:gd name="connsiteX0" fmla="*/ 0 w 1228725"/>
                <a:gd name="connsiteY0" fmla="*/ 0 h 1866900"/>
                <a:gd name="connsiteX1" fmla="*/ 792955 w 1228725"/>
                <a:gd name="connsiteY1" fmla="*/ 878682 h 1866900"/>
                <a:gd name="connsiteX2" fmla="*/ 964406 w 1228725"/>
                <a:gd name="connsiteY2" fmla="*/ 962025 h 1866900"/>
                <a:gd name="connsiteX3" fmla="*/ 1002505 w 1228725"/>
                <a:gd name="connsiteY3" fmla="*/ 1866900 h 1866900"/>
                <a:gd name="connsiteX4" fmla="*/ 1028700 w 1228725"/>
                <a:gd name="connsiteY4" fmla="*/ 957262 h 1866900"/>
                <a:gd name="connsiteX5" fmla="*/ 1228725 w 1228725"/>
                <a:gd name="connsiteY5" fmla="*/ 873918 h 1866900"/>
                <a:gd name="connsiteX0" fmla="*/ 0 w 1028700"/>
                <a:gd name="connsiteY0" fmla="*/ 0 h 1866900"/>
                <a:gd name="connsiteX1" fmla="*/ 792955 w 1028700"/>
                <a:gd name="connsiteY1" fmla="*/ 878682 h 1866900"/>
                <a:gd name="connsiteX2" fmla="*/ 964406 w 1028700"/>
                <a:gd name="connsiteY2" fmla="*/ 962025 h 1866900"/>
                <a:gd name="connsiteX3" fmla="*/ 1002505 w 1028700"/>
                <a:gd name="connsiteY3" fmla="*/ 1866900 h 1866900"/>
                <a:gd name="connsiteX4" fmla="*/ 1028700 w 1028700"/>
                <a:gd name="connsiteY4" fmla="*/ 957262 h 1866900"/>
                <a:gd name="connsiteX0" fmla="*/ 0 w 1021556"/>
                <a:gd name="connsiteY0" fmla="*/ 0 h 1814512"/>
                <a:gd name="connsiteX1" fmla="*/ 785811 w 1021556"/>
                <a:gd name="connsiteY1" fmla="*/ 826294 h 1814512"/>
                <a:gd name="connsiteX2" fmla="*/ 957262 w 1021556"/>
                <a:gd name="connsiteY2" fmla="*/ 909637 h 1814512"/>
                <a:gd name="connsiteX3" fmla="*/ 995361 w 1021556"/>
                <a:gd name="connsiteY3" fmla="*/ 1814512 h 1814512"/>
                <a:gd name="connsiteX4" fmla="*/ 1021556 w 1021556"/>
                <a:gd name="connsiteY4" fmla="*/ 904874 h 1814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1556" h="1814512">
                  <a:moveTo>
                    <a:pt x="0" y="0"/>
                  </a:moveTo>
                  <a:cubicBezTo>
                    <a:pt x="53180" y="732631"/>
                    <a:pt x="584993" y="779463"/>
                    <a:pt x="785811" y="826294"/>
                  </a:cubicBezTo>
                  <a:cubicBezTo>
                    <a:pt x="959642" y="854075"/>
                    <a:pt x="942974" y="896143"/>
                    <a:pt x="957262" y="909637"/>
                  </a:cubicBezTo>
                  <a:cubicBezTo>
                    <a:pt x="1005681" y="1277937"/>
                    <a:pt x="982661" y="1512887"/>
                    <a:pt x="995361" y="1814512"/>
                  </a:cubicBezTo>
                  <a:cubicBezTo>
                    <a:pt x="1004886" y="1587499"/>
                    <a:pt x="985837" y="1127125"/>
                    <a:pt x="1021556" y="904874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BB4F347A-6C30-4E64-8CB9-C903928C9B3A}"/>
                </a:ext>
              </a:extLst>
            </p:cNvPr>
            <p:cNvSpPr/>
            <p:nvPr/>
          </p:nvSpPr>
          <p:spPr>
            <a:xfrm>
              <a:off x="4362449" y="4738985"/>
              <a:ext cx="1304926" cy="234950"/>
            </a:xfrm>
            <a:custGeom>
              <a:avLst/>
              <a:gdLst>
                <a:gd name="connsiteX0" fmla="*/ 0 w 1270000"/>
                <a:gd name="connsiteY0" fmla="*/ 0 h 234950"/>
                <a:gd name="connsiteX1" fmla="*/ 990600 w 1270000"/>
                <a:gd name="connsiteY1" fmla="*/ 0 h 234950"/>
                <a:gd name="connsiteX2" fmla="*/ 1270000 w 1270000"/>
                <a:gd name="connsiteY2" fmla="*/ 234950 h 234950"/>
                <a:gd name="connsiteX0" fmla="*/ 0 w 1256196"/>
                <a:gd name="connsiteY0" fmla="*/ 0 h 234950"/>
                <a:gd name="connsiteX1" fmla="*/ 990600 w 1256196"/>
                <a:gd name="connsiteY1" fmla="*/ 0 h 234950"/>
                <a:gd name="connsiteX2" fmla="*/ 1256196 w 1256196"/>
                <a:gd name="connsiteY2" fmla="*/ 234950 h 234950"/>
                <a:gd name="connsiteX0" fmla="*/ 0 w 1259396"/>
                <a:gd name="connsiteY0" fmla="*/ 0 h 234950"/>
                <a:gd name="connsiteX1" fmla="*/ 990600 w 1259396"/>
                <a:gd name="connsiteY1" fmla="*/ 0 h 234950"/>
                <a:gd name="connsiteX2" fmla="*/ 1256196 w 1259396"/>
                <a:gd name="connsiteY2" fmla="*/ 234950 h 234950"/>
                <a:gd name="connsiteX0" fmla="*/ 0 w 1265031"/>
                <a:gd name="connsiteY0" fmla="*/ 4345 h 239295"/>
                <a:gd name="connsiteX1" fmla="*/ 990600 w 1265031"/>
                <a:gd name="connsiteY1" fmla="*/ 4345 h 239295"/>
                <a:gd name="connsiteX2" fmla="*/ 1256196 w 1265031"/>
                <a:gd name="connsiteY2" fmla="*/ 239295 h 239295"/>
                <a:gd name="connsiteX0" fmla="*/ 0 w 1271371"/>
                <a:gd name="connsiteY0" fmla="*/ 4345 h 239295"/>
                <a:gd name="connsiteX1" fmla="*/ 990600 w 1271371"/>
                <a:gd name="connsiteY1" fmla="*/ 4345 h 239295"/>
                <a:gd name="connsiteX2" fmla="*/ 1263099 w 1271371"/>
                <a:gd name="connsiteY2" fmla="*/ 239295 h 239295"/>
                <a:gd name="connsiteX0" fmla="*/ 0 w 1263099"/>
                <a:gd name="connsiteY0" fmla="*/ 3478 h 238428"/>
                <a:gd name="connsiteX1" fmla="*/ 990600 w 1263099"/>
                <a:gd name="connsiteY1" fmla="*/ 3478 h 238428"/>
                <a:gd name="connsiteX2" fmla="*/ 1263099 w 1263099"/>
                <a:gd name="connsiteY2" fmla="*/ 238428 h 238428"/>
                <a:gd name="connsiteX0" fmla="*/ 0 w 1265399"/>
                <a:gd name="connsiteY0" fmla="*/ 3478 h 238428"/>
                <a:gd name="connsiteX1" fmla="*/ 990600 w 1265399"/>
                <a:gd name="connsiteY1" fmla="*/ 3478 h 238428"/>
                <a:gd name="connsiteX2" fmla="*/ 1265399 w 1265399"/>
                <a:gd name="connsiteY2" fmla="*/ 238428 h 238428"/>
                <a:gd name="connsiteX0" fmla="*/ 0 w 1265399"/>
                <a:gd name="connsiteY0" fmla="*/ 0 h 234950"/>
                <a:gd name="connsiteX1" fmla="*/ 990600 w 1265399"/>
                <a:gd name="connsiteY1" fmla="*/ 0 h 234950"/>
                <a:gd name="connsiteX2" fmla="*/ 1265399 w 1265399"/>
                <a:gd name="connsiteY2" fmla="*/ 23495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5399" h="234950">
                  <a:moveTo>
                    <a:pt x="0" y="0"/>
                  </a:moveTo>
                  <a:lnTo>
                    <a:pt x="990600" y="0"/>
                  </a:lnTo>
                  <a:cubicBezTo>
                    <a:pt x="1244784" y="2118"/>
                    <a:pt x="1259693" y="128058"/>
                    <a:pt x="1265399" y="234950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002A10F-A0F2-4D45-9670-8B43B495308B}"/>
                </a:ext>
              </a:extLst>
            </p:cNvPr>
            <p:cNvSpPr/>
            <p:nvPr/>
          </p:nvSpPr>
          <p:spPr>
            <a:xfrm flipH="1">
              <a:off x="7633760" y="4738985"/>
              <a:ext cx="1304926" cy="234950"/>
            </a:xfrm>
            <a:custGeom>
              <a:avLst/>
              <a:gdLst>
                <a:gd name="connsiteX0" fmla="*/ 0 w 1270000"/>
                <a:gd name="connsiteY0" fmla="*/ 0 h 234950"/>
                <a:gd name="connsiteX1" fmla="*/ 990600 w 1270000"/>
                <a:gd name="connsiteY1" fmla="*/ 0 h 234950"/>
                <a:gd name="connsiteX2" fmla="*/ 1270000 w 1270000"/>
                <a:gd name="connsiteY2" fmla="*/ 234950 h 234950"/>
                <a:gd name="connsiteX0" fmla="*/ 0 w 1256196"/>
                <a:gd name="connsiteY0" fmla="*/ 0 h 234950"/>
                <a:gd name="connsiteX1" fmla="*/ 990600 w 1256196"/>
                <a:gd name="connsiteY1" fmla="*/ 0 h 234950"/>
                <a:gd name="connsiteX2" fmla="*/ 1256196 w 1256196"/>
                <a:gd name="connsiteY2" fmla="*/ 234950 h 234950"/>
                <a:gd name="connsiteX0" fmla="*/ 0 w 1259396"/>
                <a:gd name="connsiteY0" fmla="*/ 0 h 234950"/>
                <a:gd name="connsiteX1" fmla="*/ 990600 w 1259396"/>
                <a:gd name="connsiteY1" fmla="*/ 0 h 234950"/>
                <a:gd name="connsiteX2" fmla="*/ 1256196 w 1259396"/>
                <a:gd name="connsiteY2" fmla="*/ 234950 h 234950"/>
                <a:gd name="connsiteX0" fmla="*/ 0 w 1265031"/>
                <a:gd name="connsiteY0" fmla="*/ 4345 h 239295"/>
                <a:gd name="connsiteX1" fmla="*/ 990600 w 1265031"/>
                <a:gd name="connsiteY1" fmla="*/ 4345 h 239295"/>
                <a:gd name="connsiteX2" fmla="*/ 1256196 w 1265031"/>
                <a:gd name="connsiteY2" fmla="*/ 239295 h 239295"/>
                <a:gd name="connsiteX0" fmla="*/ 0 w 1271371"/>
                <a:gd name="connsiteY0" fmla="*/ 4345 h 239295"/>
                <a:gd name="connsiteX1" fmla="*/ 990600 w 1271371"/>
                <a:gd name="connsiteY1" fmla="*/ 4345 h 239295"/>
                <a:gd name="connsiteX2" fmla="*/ 1263099 w 1271371"/>
                <a:gd name="connsiteY2" fmla="*/ 239295 h 239295"/>
                <a:gd name="connsiteX0" fmla="*/ 0 w 1263099"/>
                <a:gd name="connsiteY0" fmla="*/ 3478 h 238428"/>
                <a:gd name="connsiteX1" fmla="*/ 990600 w 1263099"/>
                <a:gd name="connsiteY1" fmla="*/ 3478 h 238428"/>
                <a:gd name="connsiteX2" fmla="*/ 1263099 w 1263099"/>
                <a:gd name="connsiteY2" fmla="*/ 238428 h 238428"/>
                <a:gd name="connsiteX0" fmla="*/ 0 w 1265399"/>
                <a:gd name="connsiteY0" fmla="*/ 3478 h 238428"/>
                <a:gd name="connsiteX1" fmla="*/ 990600 w 1265399"/>
                <a:gd name="connsiteY1" fmla="*/ 3478 h 238428"/>
                <a:gd name="connsiteX2" fmla="*/ 1265399 w 1265399"/>
                <a:gd name="connsiteY2" fmla="*/ 238428 h 238428"/>
                <a:gd name="connsiteX0" fmla="*/ 0 w 1265399"/>
                <a:gd name="connsiteY0" fmla="*/ 0 h 234950"/>
                <a:gd name="connsiteX1" fmla="*/ 990600 w 1265399"/>
                <a:gd name="connsiteY1" fmla="*/ 0 h 234950"/>
                <a:gd name="connsiteX2" fmla="*/ 1265399 w 1265399"/>
                <a:gd name="connsiteY2" fmla="*/ 23495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5399" h="234950">
                  <a:moveTo>
                    <a:pt x="0" y="0"/>
                  </a:moveTo>
                  <a:lnTo>
                    <a:pt x="990600" y="0"/>
                  </a:lnTo>
                  <a:cubicBezTo>
                    <a:pt x="1244784" y="2118"/>
                    <a:pt x="1259693" y="128058"/>
                    <a:pt x="1265399" y="234950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A7A311C-0880-4BA2-B765-B2D42DFEF1EB}"/>
                </a:ext>
              </a:extLst>
            </p:cNvPr>
            <p:cNvSpPr/>
            <p:nvPr/>
          </p:nvSpPr>
          <p:spPr>
            <a:xfrm flipH="1">
              <a:off x="6621986" y="4888708"/>
              <a:ext cx="1021556" cy="1814512"/>
            </a:xfrm>
            <a:custGeom>
              <a:avLst/>
              <a:gdLst>
                <a:gd name="connsiteX0" fmla="*/ 0 w 4345781"/>
                <a:gd name="connsiteY0" fmla="*/ 0 h 1750219"/>
                <a:gd name="connsiteX1" fmla="*/ 1083469 w 4345781"/>
                <a:gd name="connsiteY1" fmla="*/ 0 h 1750219"/>
                <a:gd name="connsiteX2" fmla="*/ 1290638 w 4345781"/>
                <a:gd name="connsiteY2" fmla="*/ 100013 h 1750219"/>
                <a:gd name="connsiteX3" fmla="*/ 2078831 w 4345781"/>
                <a:gd name="connsiteY3" fmla="*/ 983457 h 1750219"/>
                <a:gd name="connsiteX4" fmla="*/ 2255044 w 4345781"/>
                <a:gd name="connsiteY4" fmla="*/ 1062038 h 1750219"/>
                <a:gd name="connsiteX5" fmla="*/ 2278856 w 4345781"/>
                <a:gd name="connsiteY5" fmla="*/ 1750219 h 1750219"/>
                <a:gd name="connsiteX6" fmla="*/ 2319338 w 4345781"/>
                <a:gd name="connsiteY6" fmla="*/ 1057275 h 1750219"/>
                <a:gd name="connsiteX7" fmla="*/ 2521744 w 4345781"/>
                <a:gd name="connsiteY7" fmla="*/ 959644 h 1750219"/>
                <a:gd name="connsiteX8" fmla="*/ 3340894 w 4345781"/>
                <a:gd name="connsiteY8" fmla="*/ 2382 h 1750219"/>
                <a:gd name="connsiteX9" fmla="*/ 4345781 w 4345781"/>
                <a:gd name="connsiteY9" fmla="*/ 2382 h 1750219"/>
                <a:gd name="connsiteX0" fmla="*/ 0 w 4345781"/>
                <a:gd name="connsiteY0" fmla="*/ 226 h 1750445"/>
                <a:gd name="connsiteX1" fmla="*/ 1083469 w 4345781"/>
                <a:gd name="connsiteY1" fmla="*/ 226 h 1750445"/>
                <a:gd name="connsiteX2" fmla="*/ 1290638 w 4345781"/>
                <a:gd name="connsiteY2" fmla="*/ 100239 h 1750445"/>
                <a:gd name="connsiteX3" fmla="*/ 2078831 w 4345781"/>
                <a:gd name="connsiteY3" fmla="*/ 983683 h 1750445"/>
                <a:gd name="connsiteX4" fmla="*/ 2255044 w 4345781"/>
                <a:gd name="connsiteY4" fmla="*/ 1062264 h 1750445"/>
                <a:gd name="connsiteX5" fmla="*/ 2278856 w 4345781"/>
                <a:gd name="connsiteY5" fmla="*/ 1750445 h 1750445"/>
                <a:gd name="connsiteX6" fmla="*/ 2319338 w 4345781"/>
                <a:gd name="connsiteY6" fmla="*/ 1057501 h 1750445"/>
                <a:gd name="connsiteX7" fmla="*/ 2521744 w 4345781"/>
                <a:gd name="connsiteY7" fmla="*/ 959870 h 1750445"/>
                <a:gd name="connsiteX8" fmla="*/ 3340894 w 4345781"/>
                <a:gd name="connsiteY8" fmla="*/ 2608 h 1750445"/>
                <a:gd name="connsiteX9" fmla="*/ 4345781 w 4345781"/>
                <a:gd name="connsiteY9" fmla="*/ 2608 h 1750445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21744 w 4345781"/>
                <a:gd name="connsiteY7" fmla="*/ 959912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57550 w 4345781"/>
                <a:gd name="connsiteY8" fmla="*/ 116950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9525 h 1747838"/>
                <a:gd name="connsiteX1" fmla="*/ 1083469 w 4345781"/>
                <a:gd name="connsiteY1" fmla="*/ 9525 h 1747838"/>
                <a:gd name="connsiteX2" fmla="*/ 1290638 w 4345781"/>
                <a:gd name="connsiteY2" fmla="*/ 109538 h 1747838"/>
                <a:gd name="connsiteX3" fmla="*/ 2083593 w 4345781"/>
                <a:gd name="connsiteY3" fmla="*/ 988220 h 1747838"/>
                <a:gd name="connsiteX4" fmla="*/ 2255044 w 4345781"/>
                <a:gd name="connsiteY4" fmla="*/ 1071563 h 1747838"/>
                <a:gd name="connsiteX5" fmla="*/ 2290762 w 4345781"/>
                <a:gd name="connsiteY5" fmla="*/ 1747838 h 1747838"/>
                <a:gd name="connsiteX6" fmla="*/ 2319338 w 4345781"/>
                <a:gd name="connsiteY6" fmla="*/ 1066800 h 1747838"/>
                <a:gd name="connsiteX7" fmla="*/ 2519363 w 4345781"/>
                <a:gd name="connsiteY7" fmla="*/ 983456 h 1747838"/>
                <a:gd name="connsiteX8" fmla="*/ 3269457 w 4345781"/>
                <a:gd name="connsiteY8" fmla="*/ 121444 h 1747838"/>
                <a:gd name="connsiteX9" fmla="*/ 3402807 w 4345781"/>
                <a:gd name="connsiteY9" fmla="*/ 0 h 1747838"/>
                <a:gd name="connsiteX10" fmla="*/ 4345781 w 4345781"/>
                <a:gd name="connsiteY10" fmla="*/ 11907 h 1747838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290638 w 4345781"/>
                <a:gd name="connsiteY1" fmla="*/ 102395 h 1969295"/>
                <a:gd name="connsiteX2" fmla="*/ 2083593 w 4345781"/>
                <a:gd name="connsiteY2" fmla="*/ 981077 h 1969295"/>
                <a:gd name="connsiteX3" fmla="*/ 2255044 w 4345781"/>
                <a:gd name="connsiteY3" fmla="*/ 1064420 h 1969295"/>
                <a:gd name="connsiteX4" fmla="*/ 2293143 w 4345781"/>
                <a:gd name="connsiteY4" fmla="*/ 1969295 h 1969295"/>
                <a:gd name="connsiteX5" fmla="*/ 2319338 w 4345781"/>
                <a:gd name="connsiteY5" fmla="*/ 1059657 h 1969295"/>
                <a:gd name="connsiteX6" fmla="*/ 2519363 w 4345781"/>
                <a:gd name="connsiteY6" fmla="*/ 976313 h 1969295"/>
                <a:gd name="connsiteX7" fmla="*/ 3271838 w 4345781"/>
                <a:gd name="connsiteY7" fmla="*/ 111920 h 1969295"/>
                <a:gd name="connsiteX8" fmla="*/ 3402807 w 4345781"/>
                <a:gd name="connsiteY8" fmla="*/ 0 h 1969295"/>
                <a:gd name="connsiteX9" fmla="*/ 4345781 w 4345781"/>
                <a:gd name="connsiteY9" fmla="*/ 4764 h 1969295"/>
                <a:gd name="connsiteX0" fmla="*/ 0 w 3055143"/>
                <a:gd name="connsiteY0" fmla="*/ 102395 h 1969295"/>
                <a:gd name="connsiteX1" fmla="*/ 792955 w 3055143"/>
                <a:gd name="connsiteY1" fmla="*/ 981077 h 1969295"/>
                <a:gd name="connsiteX2" fmla="*/ 964406 w 3055143"/>
                <a:gd name="connsiteY2" fmla="*/ 1064420 h 1969295"/>
                <a:gd name="connsiteX3" fmla="*/ 1002505 w 3055143"/>
                <a:gd name="connsiteY3" fmla="*/ 1969295 h 1969295"/>
                <a:gd name="connsiteX4" fmla="*/ 1028700 w 3055143"/>
                <a:gd name="connsiteY4" fmla="*/ 1059657 h 1969295"/>
                <a:gd name="connsiteX5" fmla="*/ 1228725 w 3055143"/>
                <a:gd name="connsiteY5" fmla="*/ 976313 h 1969295"/>
                <a:gd name="connsiteX6" fmla="*/ 1981200 w 3055143"/>
                <a:gd name="connsiteY6" fmla="*/ 111920 h 1969295"/>
                <a:gd name="connsiteX7" fmla="*/ 2112169 w 3055143"/>
                <a:gd name="connsiteY7" fmla="*/ 0 h 1969295"/>
                <a:gd name="connsiteX8" fmla="*/ 3055143 w 3055143"/>
                <a:gd name="connsiteY8" fmla="*/ 4764 h 1969295"/>
                <a:gd name="connsiteX0" fmla="*/ 0 w 2112169"/>
                <a:gd name="connsiteY0" fmla="*/ 102395 h 1969295"/>
                <a:gd name="connsiteX1" fmla="*/ 792955 w 2112169"/>
                <a:gd name="connsiteY1" fmla="*/ 981077 h 1969295"/>
                <a:gd name="connsiteX2" fmla="*/ 964406 w 2112169"/>
                <a:gd name="connsiteY2" fmla="*/ 1064420 h 1969295"/>
                <a:gd name="connsiteX3" fmla="*/ 1002505 w 2112169"/>
                <a:gd name="connsiteY3" fmla="*/ 1969295 h 1969295"/>
                <a:gd name="connsiteX4" fmla="*/ 1028700 w 2112169"/>
                <a:gd name="connsiteY4" fmla="*/ 1059657 h 1969295"/>
                <a:gd name="connsiteX5" fmla="*/ 1228725 w 2112169"/>
                <a:gd name="connsiteY5" fmla="*/ 976313 h 1969295"/>
                <a:gd name="connsiteX6" fmla="*/ 1981200 w 2112169"/>
                <a:gd name="connsiteY6" fmla="*/ 111920 h 1969295"/>
                <a:gd name="connsiteX7" fmla="*/ 2112169 w 2112169"/>
                <a:gd name="connsiteY7" fmla="*/ 0 h 1969295"/>
                <a:gd name="connsiteX0" fmla="*/ 0 w 1981202"/>
                <a:gd name="connsiteY0" fmla="*/ 0 h 1866900"/>
                <a:gd name="connsiteX1" fmla="*/ 792955 w 1981202"/>
                <a:gd name="connsiteY1" fmla="*/ 878682 h 1866900"/>
                <a:gd name="connsiteX2" fmla="*/ 964406 w 1981202"/>
                <a:gd name="connsiteY2" fmla="*/ 962025 h 1866900"/>
                <a:gd name="connsiteX3" fmla="*/ 1002505 w 1981202"/>
                <a:gd name="connsiteY3" fmla="*/ 1866900 h 1866900"/>
                <a:gd name="connsiteX4" fmla="*/ 1028700 w 1981202"/>
                <a:gd name="connsiteY4" fmla="*/ 957262 h 1866900"/>
                <a:gd name="connsiteX5" fmla="*/ 1228725 w 1981202"/>
                <a:gd name="connsiteY5" fmla="*/ 873918 h 1866900"/>
                <a:gd name="connsiteX6" fmla="*/ 1981200 w 1981202"/>
                <a:gd name="connsiteY6" fmla="*/ 9525 h 1866900"/>
                <a:gd name="connsiteX0" fmla="*/ 0 w 1976439"/>
                <a:gd name="connsiteY0" fmla="*/ 0 h 1866900"/>
                <a:gd name="connsiteX1" fmla="*/ 792955 w 1976439"/>
                <a:gd name="connsiteY1" fmla="*/ 878682 h 1866900"/>
                <a:gd name="connsiteX2" fmla="*/ 964406 w 1976439"/>
                <a:gd name="connsiteY2" fmla="*/ 962025 h 1866900"/>
                <a:gd name="connsiteX3" fmla="*/ 1002505 w 1976439"/>
                <a:gd name="connsiteY3" fmla="*/ 1866900 h 1866900"/>
                <a:gd name="connsiteX4" fmla="*/ 1028700 w 1976439"/>
                <a:gd name="connsiteY4" fmla="*/ 957262 h 1866900"/>
                <a:gd name="connsiteX5" fmla="*/ 1228725 w 1976439"/>
                <a:gd name="connsiteY5" fmla="*/ 873918 h 1866900"/>
                <a:gd name="connsiteX6" fmla="*/ 1976437 w 1976439"/>
                <a:gd name="connsiteY6" fmla="*/ 40481 h 1866900"/>
                <a:gd name="connsiteX0" fmla="*/ 0 w 1228725"/>
                <a:gd name="connsiteY0" fmla="*/ 0 h 1866900"/>
                <a:gd name="connsiteX1" fmla="*/ 792955 w 1228725"/>
                <a:gd name="connsiteY1" fmla="*/ 878682 h 1866900"/>
                <a:gd name="connsiteX2" fmla="*/ 964406 w 1228725"/>
                <a:gd name="connsiteY2" fmla="*/ 962025 h 1866900"/>
                <a:gd name="connsiteX3" fmla="*/ 1002505 w 1228725"/>
                <a:gd name="connsiteY3" fmla="*/ 1866900 h 1866900"/>
                <a:gd name="connsiteX4" fmla="*/ 1028700 w 1228725"/>
                <a:gd name="connsiteY4" fmla="*/ 957262 h 1866900"/>
                <a:gd name="connsiteX5" fmla="*/ 1228725 w 1228725"/>
                <a:gd name="connsiteY5" fmla="*/ 873918 h 1866900"/>
                <a:gd name="connsiteX0" fmla="*/ 0 w 1028700"/>
                <a:gd name="connsiteY0" fmla="*/ 0 h 1866900"/>
                <a:gd name="connsiteX1" fmla="*/ 792955 w 1028700"/>
                <a:gd name="connsiteY1" fmla="*/ 878682 h 1866900"/>
                <a:gd name="connsiteX2" fmla="*/ 964406 w 1028700"/>
                <a:gd name="connsiteY2" fmla="*/ 962025 h 1866900"/>
                <a:gd name="connsiteX3" fmla="*/ 1002505 w 1028700"/>
                <a:gd name="connsiteY3" fmla="*/ 1866900 h 1866900"/>
                <a:gd name="connsiteX4" fmla="*/ 1028700 w 1028700"/>
                <a:gd name="connsiteY4" fmla="*/ 957262 h 1866900"/>
                <a:gd name="connsiteX0" fmla="*/ 0 w 1021556"/>
                <a:gd name="connsiteY0" fmla="*/ 0 h 1814512"/>
                <a:gd name="connsiteX1" fmla="*/ 785811 w 1021556"/>
                <a:gd name="connsiteY1" fmla="*/ 826294 h 1814512"/>
                <a:gd name="connsiteX2" fmla="*/ 957262 w 1021556"/>
                <a:gd name="connsiteY2" fmla="*/ 909637 h 1814512"/>
                <a:gd name="connsiteX3" fmla="*/ 995361 w 1021556"/>
                <a:gd name="connsiteY3" fmla="*/ 1814512 h 1814512"/>
                <a:gd name="connsiteX4" fmla="*/ 1021556 w 1021556"/>
                <a:gd name="connsiteY4" fmla="*/ 904874 h 1814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1556" h="1814512">
                  <a:moveTo>
                    <a:pt x="0" y="0"/>
                  </a:moveTo>
                  <a:cubicBezTo>
                    <a:pt x="53180" y="732631"/>
                    <a:pt x="584993" y="779463"/>
                    <a:pt x="785811" y="826294"/>
                  </a:cubicBezTo>
                  <a:cubicBezTo>
                    <a:pt x="959642" y="854075"/>
                    <a:pt x="942974" y="896143"/>
                    <a:pt x="957262" y="909637"/>
                  </a:cubicBezTo>
                  <a:cubicBezTo>
                    <a:pt x="1005681" y="1277937"/>
                    <a:pt x="982661" y="1512887"/>
                    <a:pt x="995361" y="1814512"/>
                  </a:cubicBezTo>
                  <a:cubicBezTo>
                    <a:pt x="1004886" y="1587499"/>
                    <a:pt x="985837" y="1127125"/>
                    <a:pt x="1021556" y="904874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304AA6CA-4541-4BAB-9202-CF0E13E31DF9}"/>
              </a:ext>
            </a:extLst>
          </p:cNvPr>
          <p:cNvGrpSpPr/>
          <p:nvPr/>
        </p:nvGrpSpPr>
        <p:grpSpPr>
          <a:xfrm>
            <a:off x="5090598" y="4087924"/>
            <a:ext cx="441723" cy="439945"/>
            <a:chOff x="726565" y="2786910"/>
            <a:chExt cx="519255" cy="517167"/>
          </a:xfrm>
          <a:solidFill>
            <a:schemeClr val="bg1">
              <a:lumMod val="50000"/>
            </a:schemeClr>
          </a:solidFill>
        </p:grpSpPr>
        <p:sp>
          <p:nvSpPr>
            <p:cNvPr id="75" name="Freeform 17">
              <a:extLst>
                <a:ext uri="{FF2B5EF4-FFF2-40B4-BE49-F238E27FC236}">
                  <a16:creationId xmlns:a16="http://schemas.microsoft.com/office/drawing/2014/main" id="{388FF7A5-5016-4AC0-B42F-B20B2A2F9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999" y="2841238"/>
              <a:ext cx="135821" cy="284180"/>
            </a:xfrm>
            <a:custGeom>
              <a:avLst/>
              <a:gdLst>
                <a:gd name="T0" fmla="*/ 15 w 55"/>
                <a:gd name="T1" fmla="*/ 0 h 115"/>
                <a:gd name="T2" fmla="*/ 0 w 55"/>
                <a:gd name="T3" fmla="*/ 22 h 115"/>
                <a:gd name="T4" fmla="*/ 28 w 55"/>
                <a:gd name="T5" fmla="*/ 82 h 115"/>
                <a:gd name="T6" fmla="*/ 25 w 55"/>
                <a:gd name="T7" fmla="*/ 105 h 115"/>
                <a:gd name="T8" fmla="*/ 50 w 55"/>
                <a:gd name="T9" fmla="*/ 115 h 115"/>
                <a:gd name="T10" fmla="*/ 55 w 55"/>
                <a:gd name="T11" fmla="*/ 82 h 115"/>
                <a:gd name="T12" fmla="*/ 15 w 5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15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7" y="36"/>
                    <a:pt x="28" y="58"/>
                    <a:pt x="28" y="82"/>
                  </a:cubicBezTo>
                  <a:cubicBezTo>
                    <a:pt x="28" y="90"/>
                    <a:pt x="27" y="98"/>
                    <a:pt x="25" y="105"/>
                  </a:cubicBezTo>
                  <a:cubicBezTo>
                    <a:pt x="50" y="115"/>
                    <a:pt x="50" y="115"/>
                    <a:pt x="50" y="115"/>
                  </a:cubicBezTo>
                  <a:cubicBezTo>
                    <a:pt x="53" y="105"/>
                    <a:pt x="55" y="94"/>
                    <a:pt x="55" y="82"/>
                  </a:cubicBezTo>
                  <a:cubicBezTo>
                    <a:pt x="55" y="49"/>
                    <a:pt x="39" y="19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6" name="Freeform 18">
              <a:extLst>
                <a:ext uri="{FF2B5EF4-FFF2-40B4-BE49-F238E27FC236}">
                  <a16:creationId xmlns:a16="http://schemas.microsoft.com/office/drawing/2014/main" id="{2A73B026-D1C4-42D1-AD8F-6F9C22C5A6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65" y="2786910"/>
              <a:ext cx="494181" cy="517167"/>
            </a:xfrm>
            <a:custGeom>
              <a:avLst/>
              <a:gdLst>
                <a:gd name="T0" fmla="*/ 176 w 200"/>
                <a:gd name="T1" fmla="*/ 138 h 209"/>
                <a:gd name="T2" fmla="*/ 105 w 200"/>
                <a:gd name="T3" fmla="*/ 183 h 209"/>
                <a:gd name="T4" fmla="*/ 27 w 200"/>
                <a:gd name="T5" fmla="*/ 104 h 209"/>
                <a:gd name="T6" fmla="*/ 99 w 200"/>
                <a:gd name="T7" fmla="*/ 26 h 209"/>
                <a:gd name="T8" fmla="*/ 99 w 200"/>
                <a:gd name="T9" fmla="*/ 0 h 209"/>
                <a:gd name="T10" fmla="*/ 0 w 200"/>
                <a:gd name="T11" fmla="*/ 104 h 209"/>
                <a:gd name="T12" fmla="*/ 105 w 200"/>
                <a:gd name="T13" fmla="*/ 209 h 209"/>
                <a:gd name="T14" fmla="*/ 200 w 200"/>
                <a:gd name="T15" fmla="*/ 148 h 209"/>
                <a:gd name="T16" fmla="*/ 176 w 200"/>
                <a:gd name="T17" fmla="*/ 13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9">
                  <a:moveTo>
                    <a:pt x="176" y="138"/>
                  </a:moveTo>
                  <a:cubicBezTo>
                    <a:pt x="163" y="165"/>
                    <a:pt x="136" y="183"/>
                    <a:pt x="105" y="183"/>
                  </a:cubicBezTo>
                  <a:cubicBezTo>
                    <a:pt x="62" y="183"/>
                    <a:pt x="27" y="148"/>
                    <a:pt x="27" y="104"/>
                  </a:cubicBezTo>
                  <a:cubicBezTo>
                    <a:pt x="27" y="63"/>
                    <a:pt x="59" y="29"/>
                    <a:pt x="99" y="26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4" y="3"/>
                    <a:pt x="0" y="48"/>
                    <a:pt x="0" y="104"/>
                  </a:cubicBezTo>
                  <a:cubicBezTo>
                    <a:pt x="0" y="162"/>
                    <a:pt x="47" y="209"/>
                    <a:pt x="105" y="209"/>
                  </a:cubicBezTo>
                  <a:cubicBezTo>
                    <a:pt x="147" y="209"/>
                    <a:pt x="184" y="184"/>
                    <a:pt x="200" y="148"/>
                  </a:cubicBezTo>
                  <a:lnTo>
                    <a:pt x="17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7" name="Freeform 19">
              <a:extLst>
                <a:ext uri="{FF2B5EF4-FFF2-40B4-BE49-F238E27FC236}">
                  <a16:creationId xmlns:a16="http://schemas.microsoft.com/office/drawing/2014/main" id="{CDAEA93D-BDC6-4E73-A3DC-5510EEDC5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297" y="2786910"/>
              <a:ext cx="121195" cy="90896"/>
            </a:xfrm>
            <a:custGeom>
              <a:avLst/>
              <a:gdLst>
                <a:gd name="T0" fmla="*/ 0 w 49"/>
                <a:gd name="T1" fmla="*/ 0 h 37"/>
                <a:gd name="T2" fmla="*/ 0 w 49"/>
                <a:gd name="T3" fmla="*/ 26 h 37"/>
                <a:gd name="T4" fmla="*/ 34 w 49"/>
                <a:gd name="T5" fmla="*/ 37 h 37"/>
                <a:gd name="T6" fmla="*/ 49 w 49"/>
                <a:gd name="T7" fmla="*/ 15 h 37"/>
                <a:gd name="T8" fmla="*/ 0 w 49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7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12" y="27"/>
                    <a:pt x="24" y="31"/>
                    <a:pt x="34" y="37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35" y="6"/>
                    <a:pt x="18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8" name="Freeform 20">
              <a:extLst>
                <a:ext uri="{FF2B5EF4-FFF2-40B4-BE49-F238E27FC236}">
                  <a16:creationId xmlns:a16="http://schemas.microsoft.com/office/drawing/2014/main" id="{9D956CEE-67AC-428F-88CE-3E45A6F29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685" y="2930044"/>
              <a:ext cx="57463" cy="235076"/>
            </a:xfrm>
            <a:custGeom>
              <a:avLst/>
              <a:gdLst>
                <a:gd name="T0" fmla="*/ 23 w 23"/>
                <a:gd name="T1" fmla="*/ 91 h 95"/>
                <a:gd name="T2" fmla="*/ 18 w 23"/>
                <a:gd name="T3" fmla="*/ 95 h 95"/>
                <a:gd name="T4" fmla="*/ 5 w 23"/>
                <a:gd name="T5" fmla="*/ 95 h 95"/>
                <a:gd name="T6" fmla="*/ 0 w 23"/>
                <a:gd name="T7" fmla="*/ 91 h 95"/>
                <a:gd name="T8" fmla="*/ 0 w 23"/>
                <a:gd name="T9" fmla="*/ 5 h 95"/>
                <a:gd name="T10" fmla="*/ 5 w 23"/>
                <a:gd name="T11" fmla="*/ 0 h 95"/>
                <a:gd name="T12" fmla="*/ 18 w 23"/>
                <a:gd name="T13" fmla="*/ 0 h 95"/>
                <a:gd name="T14" fmla="*/ 23 w 23"/>
                <a:gd name="T15" fmla="*/ 5 h 95"/>
                <a:gd name="T16" fmla="*/ 23 w 23"/>
                <a:gd name="T17" fmla="*/ 9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95">
                  <a:moveTo>
                    <a:pt x="23" y="91"/>
                  </a:moveTo>
                  <a:cubicBezTo>
                    <a:pt x="23" y="93"/>
                    <a:pt x="21" y="95"/>
                    <a:pt x="18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3"/>
                    <a:pt x="0" y="9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80" name="Freeform 21">
              <a:extLst>
                <a:ext uri="{FF2B5EF4-FFF2-40B4-BE49-F238E27FC236}">
                  <a16:creationId xmlns:a16="http://schemas.microsoft.com/office/drawing/2014/main" id="{4E541E0F-4B82-41E0-80BA-E13713D4A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06" y="2991687"/>
              <a:ext cx="54329" cy="173434"/>
            </a:xfrm>
            <a:custGeom>
              <a:avLst/>
              <a:gdLst>
                <a:gd name="T0" fmla="*/ 22 w 22"/>
                <a:gd name="T1" fmla="*/ 66 h 70"/>
                <a:gd name="T2" fmla="*/ 18 w 22"/>
                <a:gd name="T3" fmla="*/ 70 h 70"/>
                <a:gd name="T4" fmla="*/ 4 w 22"/>
                <a:gd name="T5" fmla="*/ 70 h 70"/>
                <a:gd name="T6" fmla="*/ 0 w 22"/>
                <a:gd name="T7" fmla="*/ 66 h 70"/>
                <a:gd name="T8" fmla="*/ 0 w 22"/>
                <a:gd name="T9" fmla="*/ 5 h 70"/>
                <a:gd name="T10" fmla="*/ 4 w 22"/>
                <a:gd name="T11" fmla="*/ 0 h 70"/>
                <a:gd name="T12" fmla="*/ 18 w 22"/>
                <a:gd name="T13" fmla="*/ 0 h 70"/>
                <a:gd name="T14" fmla="*/ 22 w 22"/>
                <a:gd name="T15" fmla="*/ 5 h 70"/>
                <a:gd name="T16" fmla="*/ 22 w 22"/>
                <a:gd name="T17" fmla="*/ 6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2" y="66"/>
                  </a:moveTo>
                  <a:cubicBezTo>
                    <a:pt x="22" y="68"/>
                    <a:pt x="20" y="70"/>
                    <a:pt x="18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2" y="70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5"/>
                  </a:cubicBezTo>
                  <a:lnTo>
                    <a:pt x="22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81" name="Freeform 22">
              <a:extLst>
                <a:ext uri="{FF2B5EF4-FFF2-40B4-BE49-F238E27FC236}">
                  <a16:creationId xmlns:a16="http://schemas.microsoft.com/office/drawing/2014/main" id="{0D1B4324-D9A5-45A5-8069-3D389CFC4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237" y="3056462"/>
              <a:ext cx="56418" cy="108657"/>
            </a:xfrm>
            <a:custGeom>
              <a:avLst/>
              <a:gdLst>
                <a:gd name="T0" fmla="*/ 23 w 23"/>
                <a:gd name="T1" fmla="*/ 40 h 44"/>
                <a:gd name="T2" fmla="*/ 18 w 23"/>
                <a:gd name="T3" fmla="*/ 44 h 44"/>
                <a:gd name="T4" fmla="*/ 5 w 23"/>
                <a:gd name="T5" fmla="*/ 44 h 44"/>
                <a:gd name="T6" fmla="*/ 0 w 23"/>
                <a:gd name="T7" fmla="*/ 40 h 44"/>
                <a:gd name="T8" fmla="*/ 0 w 23"/>
                <a:gd name="T9" fmla="*/ 4 h 44"/>
                <a:gd name="T10" fmla="*/ 5 w 23"/>
                <a:gd name="T11" fmla="*/ 0 h 44"/>
                <a:gd name="T12" fmla="*/ 18 w 23"/>
                <a:gd name="T13" fmla="*/ 0 h 44"/>
                <a:gd name="T14" fmla="*/ 23 w 23"/>
                <a:gd name="T15" fmla="*/ 4 h 44"/>
                <a:gd name="T16" fmla="*/ 23 w 23"/>
                <a:gd name="T17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4">
                  <a:moveTo>
                    <a:pt x="23" y="40"/>
                  </a:moveTo>
                  <a:cubicBezTo>
                    <a:pt x="23" y="42"/>
                    <a:pt x="21" y="44"/>
                    <a:pt x="18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lnTo>
                    <a:pt x="23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B0431DEF-9926-4EE8-9E09-F5400DD26E23}"/>
              </a:ext>
            </a:extLst>
          </p:cNvPr>
          <p:cNvGrpSpPr/>
          <p:nvPr/>
        </p:nvGrpSpPr>
        <p:grpSpPr>
          <a:xfrm>
            <a:off x="6094411" y="5851970"/>
            <a:ext cx="449869" cy="374339"/>
            <a:chOff x="3433746" y="2332046"/>
            <a:chExt cx="648816" cy="539885"/>
          </a:xfrm>
          <a:solidFill>
            <a:schemeClr val="bg1">
              <a:lumMod val="50000"/>
            </a:schemeClr>
          </a:solidFill>
        </p:grpSpPr>
        <p:sp>
          <p:nvSpPr>
            <p:cNvPr id="83" name="Freeform 6">
              <a:extLst>
                <a:ext uri="{FF2B5EF4-FFF2-40B4-BE49-F238E27FC236}">
                  <a16:creationId xmlns:a16="http://schemas.microsoft.com/office/drawing/2014/main" id="{1ED279A6-30E3-40A0-AADD-2061679F0E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3746" y="2332046"/>
              <a:ext cx="648816" cy="539885"/>
            </a:xfrm>
            <a:custGeom>
              <a:avLst/>
              <a:gdLst>
                <a:gd name="T0" fmla="*/ 320 w 345"/>
                <a:gd name="T1" fmla="*/ 51 h 287"/>
                <a:gd name="T2" fmla="*/ 243 w 345"/>
                <a:gd name="T3" fmla="*/ 51 h 287"/>
                <a:gd name="T4" fmla="*/ 243 w 345"/>
                <a:gd name="T5" fmla="*/ 28 h 287"/>
                <a:gd name="T6" fmla="*/ 215 w 345"/>
                <a:gd name="T7" fmla="*/ 0 h 287"/>
                <a:gd name="T8" fmla="*/ 130 w 345"/>
                <a:gd name="T9" fmla="*/ 0 h 287"/>
                <a:gd name="T10" fmla="*/ 101 w 345"/>
                <a:gd name="T11" fmla="*/ 28 h 287"/>
                <a:gd name="T12" fmla="*/ 101 w 345"/>
                <a:gd name="T13" fmla="*/ 51 h 287"/>
                <a:gd name="T14" fmla="*/ 25 w 345"/>
                <a:gd name="T15" fmla="*/ 51 h 287"/>
                <a:gd name="T16" fmla="*/ 0 w 345"/>
                <a:gd name="T17" fmla="*/ 76 h 287"/>
                <a:gd name="T18" fmla="*/ 0 w 345"/>
                <a:gd name="T19" fmla="*/ 262 h 287"/>
                <a:gd name="T20" fmla="*/ 25 w 345"/>
                <a:gd name="T21" fmla="*/ 287 h 287"/>
                <a:gd name="T22" fmla="*/ 320 w 345"/>
                <a:gd name="T23" fmla="*/ 287 h 287"/>
                <a:gd name="T24" fmla="*/ 345 w 345"/>
                <a:gd name="T25" fmla="*/ 262 h 287"/>
                <a:gd name="T26" fmla="*/ 345 w 345"/>
                <a:gd name="T27" fmla="*/ 76 h 287"/>
                <a:gd name="T28" fmla="*/ 320 w 345"/>
                <a:gd name="T29" fmla="*/ 51 h 287"/>
                <a:gd name="T30" fmla="*/ 122 w 345"/>
                <a:gd name="T31" fmla="*/ 28 h 287"/>
                <a:gd name="T32" fmla="*/ 130 w 345"/>
                <a:gd name="T33" fmla="*/ 21 h 287"/>
                <a:gd name="T34" fmla="*/ 215 w 345"/>
                <a:gd name="T35" fmla="*/ 21 h 287"/>
                <a:gd name="T36" fmla="*/ 222 w 345"/>
                <a:gd name="T37" fmla="*/ 28 h 287"/>
                <a:gd name="T38" fmla="*/ 222 w 345"/>
                <a:gd name="T39" fmla="*/ 51 h 287"/>
                <a:gd name="T40" fmla="*/ 122 w 345"/>
                <a:gd name="T41" fmla="*/ 51 h 287"/>
                <a:gd name="T42" fmla="*/ 122 w 345"/>
                <a:gd name="T43" fmla="*/ 28 h 287"/>
                <a:gd name="T44" fmla="*/ 343 w 345"/>
                <a:gd name="T45" fmla="*/ 140 h 287"/>
                <a:gd name="T46" fmla="*/ 337 w 345"/>
                <a:gd name="T47" fmla="*/ 151 h 287"/>
                <a:gd name="T48" fmla="*/ 318 w 345"/>
                <a:gd name="T49" fmla="*/ 167 h 287"/>
                <a:gd name="T50" fmla="*/ 271 w 345"/>
                <a:gd name="T51" fmla="*/ 186 h 287"/>
                <a:gd name="T52" fmla="*/ 196 w 345"/>
                <a:gd name="T53" fmla="*/ 197 h 287"/>
                <a:gd name="T54" fmla="*/ 196 w 345"/>
                <a:gd name="T55" fmla="*/ 223 h 287"/>
                <a:gd name="T56" fmla="*/ 148 w 345"/>
                <a:gd name="T57" fmla="*/ 223 h 287"/>
                <a:gd name="T58" fmla="*/ 148 w 345"/>
                <a:gd name="T59" fmla="*/ 196 h 287"/>
                <a:gd name="T60" fmla="*/ 73 w 345"/>
                <a:gd name="T61" fmla="*/ 186 h 287"/>
                <a:gd name="T62" fmla="*/ 27 w 345"/>
                <a:gd name="T63" fmla="*/ 167 h 287"/>
                <a:gd name="T64" fmla="*/ 8 w 345"/>
                <a:gd name="T65" fmla="*/ 151 h 287"/>
                <a:gd name="T66" fmla="*/ 1 w 345"/>
                <a:gd name="T67" fmla="*/ 140 h 287"/>
                <a:gd name="T68" fmla="*/ 0 w 345"/>
                <a:gd name="T69" fmla="*/ 127 h 287"/>
                <a:gd name="T70" fmla="*/ 10 w 345"/>
                <a:gd name="T71" fmla="*/ 149 h 287"/>
                <a:gd name="T72" fmla="*/ 29 w 345"/>
                <a:gd name="T73" fmla="*/ 163 h 287"/>
                <a:gd name="T74" fmla="*/ 75 w 345"/>
                <a:gd name="T75" fmla="*/ 178 h 287"/>
                <a:gd name="T76" fmla="*/ 123 w 345"/>
                <a:gd name="T77" fmla="*/ 185 h 287"/>
                <a:gd name="T78" fmla="*/ 148 w 345"/>
                <a:gd name="T79" fmla="*/ 186 h 287"/>
                <a:gd name="T80" fmla="*/ 148 w 345"/>
                <a:gd name="T81" fmla="*/ 163 h 287"/>
                <a:gd name="T82" fmla="*/ 196 w 345"/>
                <a:gd name="T83" fmla="*/ 163 h 287"/>
                <a:gd name="T84" fmla="*/ 196 w 345"/>
                <a:gd name="T85" fmla="*/ 186 h 287"/>
                <a:gd name="T86" fmla="*/ 221 w 345"/>
                <a:gd name="T87" fmla="*/ 185 h 287"/>
                <a:gd name="T88" fmla="*/ 269 w 345"/>
                <a:gd name="T89" fmla="*/ 178 h 287"/>
                <a:gd name="T90" fmla="*/ 315 w 345"/>
                <a:gd name="T91" fmla="*/ 163 h 287"/>
                <a:gd name="T92" fmla="*/ 335 w 345"/>
                <a:gd name="T93" fmla="*/ 149 h 287"/>
                <a:gd name="T94" fmla="*/ 345 w 345"/>
                <a:gd name="T95" fmla="*/ 127 h 287"/>
                <a:gd name="T96" fmla="*/ 343 w 345"/>
                <a:gd name="T97" fmla="*/ 14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5" h="287">
                  <a:moveTo>
                    <a:pt x="320" y="51"/>
                  </a:moveTo>
                  <a:cubicBezTo>
                    <a:pt x="243" y="51"/>
                    <a:pt x="243" y="51"/>
                    <a:pt x="243" y="51"/>
                  </a:cubicBezTo>
                  <a:cubicBezTo>
                    <a:pt x="243" y="28"/>
                    <a:pt x="243" y="28"/>
                    <a:pt x="243" y="28"/>
                  </a:cubicBezTo>
                  <a:cubicBezTo>
                    <a:pt x="243" y="12"/>
                    <a:pt x="230" y="0"/>
                    <a:pt x="215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14" y="0"/>
                    <a:pt x="101" y="12"/>
                    <a:pt x="101" y="28"/>
                  </a:cubicBezTo>
                  <a:cubicBezTo>
                    <a:pt x="101" y="51"/>
                    <a:pt x="101" y="51"/>
                    <a:pt x="101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1" y="51"/>
                    <a:pt x="0" y="62"/>
                    <a:pt x="0" y="76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75"/>
                    <a:pt x="11" y="287"/>
                    <a:pt x="25" y="287"/>
                  </a:cubicBezTo>
                  <a:cubicBezTo>
                    <a:pt x="320" y="287"/>
                    <a:pt x="320" y="287"/>
                    <a:pt x="320" y="287"/>
                  </a:cubicBezTo>
                  <a:cubicBezTo>
                    <a:pt x="333" y="287"/>
                    <a:pt x="345" y="275"/>
                    <a:pt x="345" y="262"/>
                  </a:cubicBezTo>
                  <a:cubicBezTo>
                    <a:pt x="345" y="76"/>
                    <a:pt x="345" y="76"/>
                    <a:pt x="345" y="76"/>
                  </a:cubicBezTo>
                  <a:cubicBezTo>
                    <a:pt x="345" y="62"/>
                    <a:pt x="333" y="51"/>
                    <a:pt x="320" y="51"/>
                  </a:cubicBezTo>
                  <a:close/>
                  <a:moveTo>
                    <a:pt x="122" y="28"/>
                  </a:moveTo>
                  <a:cubicBezTo>
                    <a:pt x="122" y="24"/>
                    <a:pt x="126" y="21"/>
                    <a:pt x="130" y="21"/>
                  </a:cubicBezTo>
                  <a:cubicBezTo>
                    <a:pt x="215" y="21"/>
                    <a:pt x="215" y="21"/>
                    <a:pt x="215" y="21"/>
                  </a:cubicBezTo>
                  <a:cubicBezTo>
                    <a:pt x="219" y="21"/>
                    <a:pt x="222" y="24"/>
                    <a:pt x="222" y="28"/>
                  </a:cubicBezTo>
                  <a:cubicBezTo>
                    <a:pt x="222" y="51"/>
                    <a:pt x="222" y="51"/>
                    <a:pt x="222" y="51"/>
                  </a:cubicBezTo>
                  <a:cubicBezTo>
                    <a:pt x="122" y="51"/>
                    <a:pt x="122" y="51"/>
                    <a:pt x="122" y="51"/>
                  </a:cubicBezTo>
                  <a:lnTo>
                    <a:pt x="122" y="28"/>
                  </a:lnTo>
                  <a:close/>
                  <a:moveTo>
                    <a:pt x="343" y="140"/>
                  </a:moveTo>
                  <a:cubicBezTo>
                    <a:pt x="342" y="144"/>
                    <a:pt x="339" y="147"/>
                    <a:pt x="337" y="151"/>
                  </a:cubicBezTo>
                  <a:cubicBezTo>
                    <a:pt x="332" y="157"/>
                    <a:pt x="325" y="163"/>
                    <a:pt x="318" y="167"/>
                  </a:cubicBezTo>
                  <a:cubicBezTo>
                    <a:pt x="303" y="176"/>
                    <a:pt x="287" y="181"/>
                    <a:pt x="271" y="186"/>
                  </a:cubicBezTo>
                  <a:cubicBezTo>
                    <a:pt x="247" y="192"/>
                    <a:pt x="222" y="195"/>
                    <a:pt x="196" y="197"/>
                  </a:cubicBezTo>
                  <a:cubicBezTo>
                    <a:pt x="196" y="223"/>
                    <a:pt x="196" y="223"/>
                    <a:pt x="196" y="223"/>
                  </a:cubicBezTo>
                  <a:cubicBezTo>
                    <a:pt x="148" y="223"/>
                    <a:pt x="148" y="223"/>
                    <a:pt x="148" y="223"/>
                  </a:cubicBezTo>
                  <a:cubicBezTo>
                    <a:pt x="148" y="196"/>
                    <a:pt x="148" y="196"/>
                    <a:pt x="148" y="196"/>
                  </a:cubicBezTo>
                  <a:cubicBezTo>
                    <a:pt x="123" y="195"/>
                    <a:pt x="98" y="192"/>
                    <a:pt x="73" y="186"/>
                  </a:cubicBezTo>
                  <a:cubicBezTo>
                    <a:pt x="57" y="181"/>
                    <a:pt x="41" y="176"/>
                    <a:pt x="27" y="167"/>
                  </a:cubicBezTo>
                  <a:cubicBezTo>
                    <a:pt x="20" y="163"/>
                    <a:pt x="13" y="157"/>
                    <a:pt x="8" y="151"/>
                  </a:cubicBezTo>
                  <a:cubicBezTo>
                    <a:pt x="5" y="147"/>
                    <a:pt x="3" y="144"/>
                    <a:pt x="1" y="140"/>
                  </a:cubicBezTo>
                  <a:cubicBezTo>
                    <a:pt x="0" y="136"/>
                    <a:pt x="0" y="131"/>
                    <a:pt x="0" y="127"/>
                  </a:cubicBezTo>
                  <a:cubicBezTo>
                    <a:pt x="0" y="136"/>
                    <a:pt x="4" y="143"/>
                    <a:pt x="10" y="149"/>
                  </a:cubicBezTo>
                  <a:cubicBezTo>
                    <a:pt x="15" y="155"/>
                    <a:pt x="22" y="159"/>
                    <a:pt x="29" y="163"/>
                  </a:cubicBezTo>
                  <a:cubicBezTo>
                    <a:pt x="44" y="170"/>
                    <a:pt x="59" y="174"/>
                    <a:pt x="75" y="178"/>
                  </a:cubicBezTo>
                  <a:cubicBezTo>
                    <a:pt x="91" y="181"/>
                    <a:pt x="107" y="183"/>
                    <a:pt x="123" y="185"/>
                  </a:cubicBezTo>
                  <a:cubicBezTo>
                    <a:pt x="132" y="185"/>
                    <a:pt x="140" y="186"/>
                    <a:pt x="148" y="186"/>
                  </a:cubicBezTo>
                  <a:cubicBezTo>
                    <a:pt x="148" y="163"/>
                    <a:pt x="148" y="163"/>
                    <a:pt x="148" y="163"/>
                  </a:cubicBezTo>
                  <a:cubicBezTo>
                    <a:pt x="196" y="163"/>
                    <a:pt x="196" y="163"/>
                    <a:pt x="196" y="163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205" y="186"/>
                    <a:pt x="213" y="185"/>
                    <a:pt x="221" y="185"/>
                  </a:cubicBezTo>
                  <a:cubicBezTo>
                    <a:pt x="237" y="183"/>
                    <a:pt x="253" y="181"/>
                    <a:pt x="269" y="178"/>
                  </a:cubicBezTo>
                  <a:cubicBezTo>
                    <a:pt x="285" y="174"/>
                    <a:pt x="301" y="170"/>
                    <a:pt x="315" y="163"/>
                  </a:cubicBezTo>
                  <a:cubicBezTo>
                    <a:pt x="322" y="159"/>
                    <a:pt x="329" y="155"/>
                    <a:pt x="335" y="149"/>
                  </a:cubicBezTo>
                  <a:cubicBezTo>
                    <a:pt x="340" y="143"/>
                    <a:pt x="344" y="136"/>
                    <a:pt x="345" y="127"/>
                  </a:cubicBezTo>
                  <a:cubicBezTo>
                    <a:pt x="345" y="131"/>
                    <a:pt x="344" y="136"/>
                    <a:pt x="343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84" name="Freeform 7">
              <a:extLst>
                <a:ext uri="{FF2B5EF4-FFF2-40B4-BE49-F238E27FC236}">
                  <a16:creationId xmlns:a16="http://schemas.microsoft.com/office/drawing/2014/main" id="{C19CD461-A551-48DB-AE05-5D857B44BD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325" y="2659635"/>
              <a:ext cx="53273" cy="71561"/>
            </a:xfrm>
            <a:custGeom>
              <a:avLst/>
              <a:gdLst>
                <a:gd name="T0" fmla="*/ 0 w 67"/>
                <a:gd name="T1" fmla="*/ 30 h 90"/>
                <a:gd name="T2" fmla="*/ 0 w 67"/>
                <a:gd name="T3" fmla="*/ 54 h 90"/>
                <a:gd name="T4" fmla="*/ 0 w 67"/>
                <a:gd name="T5" fmla="*/ 90 h 90"/>
                <a:gd name="T6" fmla="*/ 67 w 67"/>
                <a:gd name="T7" fmla="*/ 90 h 90"/>
                <a:gd name="T8" fmla="*/ 67 w 67"/>
                <a:gd name="T9" fmla="*/ 54 h 90"/>
                <a:gd name="T10" fmla="*/ 67 w 67"/>
                <a:gd name="T11" fmla="*/ 30 h 90"/>
                <a:gd name="T12" fmla="*/ 67 w 67"/>
                <a:gd name="T13" fmla="*/ 0 h 90"/>
                <a:gd name="T14" fmla="*/ 0 w 67"/>
                <a:gd name="T15" fmla="*/ 0 h 90"/>
                <a:gd name="T16" fmla="*/ 0 w 67"/>
                <a:gd name="T1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90">
                  <a:moveTo>
                    <a:pt x="0" y="30"/>
                  </a:moveTo>
                  <a:lnTo>
                    <a:pt x="0" y="54"/>
                  </a:lnTo>
                  <a:lnTo>
                    <a:pt x="0" y="90"/>
                  </a:lnTo>
                  <a:lnTo>
                    <a:pt x="67" y="90"/>
                  </a:lnTo>
                  <a:lnTo>
                    <a:pt x="67" y="54"/>
                  </a:lnTo>
                  <a:lnTo>
                    <a:pt x="67" y="30"/>
                  </a:lnTo>
                  <a:lnTo>
                    <a:pt x="67" y="0"/>
                  </a:lnTo>
                  <a:lnTo>
                    <a:pt x="0" y="0"/>
                  </a:ln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</p:spTree>
    <p:extLst>
      <p:ext uri="{BB962C8B-B14F-4D97-AF65-F5344CB8AC3E}">
        <p14:creationId xmlns:p14="http://schemas.microsoft.com/office/powerpoint/2010/main" val="1603016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12E192D-373D-4435-94E2-EE7922EFBEA5}"/>
              </a:ext>
            </a:extLst>
          </p:cNvPr>
          <p:cNvSpPr/>
          <p:nvPr/>
        </p:nvSpPr>
        <p:spPr>
          <a:xfrm>
            <a:off x="5757584" y="2835275"/>
            <a:ext cx="209320" cy="190182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12700" dir="126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27E59FC-6DB9-417A-9962-0DB6CD6BEF95}"/>
              </a:ext>
            </a:extLst>
          </p:cNvPr>
          <p:cNvSpPr/>
          <p:nvPr/>
        </p:nvSpPr>
        <p:spPr>
          <a:xfrm>
            <a:off x="5764716" y="4765519"/>
            <a:ext cx="843118" cy="847593"/>
          </a:xfrm>
          <a:custGeom>
            <a:avLst/>
            <a:gdLst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2381 w 843118"/>
              <a:gd name="connsiteY12" fmla="*/ 109955 h 847593"/>
              <a:gd name="connsiteX13" fmla="*/ 3640 w 843118"/>
              <a:gd name="connsiteY13" fmla="*/ 103584 h 847593"/>
              <a:gd name="connsiteX14" fmla="*/ 0 w 843118"/>
              <a:gd name="connsiteY14" fmla="*/ 82674 h 847593"/>
              <a:gd name="connsiteX15" fmla="*/ 108054 w 843118"/>
              <a:gd name="connsiteY15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3640 w 843118"/>
              <a:gd name="connsiteY12" fmla="*/ 103584 h 847593"/>
              <a:gd name="connsiteX13" fmla="*/ 0 w 843118"/>
              <a:gd name="connsiteY13" fmla="*/ 82674 h 847593"/>
              <a:gd name="connsiteX14" fmla="*/ 108054 w 843118"/>
              <a:gd name="connsiteY14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3640 w 843118"/>
              <a:gd name="connsiteY11" fmla="*/ 103584 h 847593"/>
              <a:gd name="connsiteX12" fmla="*/ 0 w 843118"/>
              <a:gd name="connsiteY12" fmla="*/ 82674 h 847593"/>
              <a:gd name="connsiteX13" fmla="*/ 108054 w 843118"/>
              <a:gd name="connsiteY13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81375 w 843118"/>
              <a:gd name="connsiteY3" fmla="*/ 673244 h 847593"/>
              <a:gd name="connsiteX4" fmla="*/ 843118 w 843118"/>
              <a:gd name="connsiteY4" fmla="*/ 756853 h 847593"/>
              <a:gd name="connsiteX5" fmla="*/ 742024 w 843118"/>
              <a:gd name="connsiteY5" fmla="*/ 847593 h 847593"/>
              <a:gd name="connsiteX6" fmla="*/ 727485 w 843118"/>
              <a:gd name="connsiteY6" fmla="*/ 844958 h 847593"/>
              <a:gd name="connsiteX7" fmla="*/ 705666 w 843118"/>
              <a:gd name="connsiteY7" fmla="*/ 847559 h 847593"/>
              <a:gd name="connsiteX8" fmla="*/ 26463 w 843118"/>
              <a:gd name="connsiteY8" fmla="*/ 234692 h 847593"/>
              <a:gd name="connsiteX9" fmla="*/ 12255 w 843118"/>
              <a:gd name="connsiteY9" fmla="*/ 153075 h 847593"/>
              <a:gd name="connsiteX10" fmla="*/ 3640 w 843118"/>
              <a:gd name="connsiteY10" fmla="*/ 103584 h 847593"/>
              <a:gd name="connsiteX11" fmla="*/ 0 w 843118"/>
              <a:gd name="connsiteY11" fmla="*/ 82674 h 847593"/>
              <a:gd name="connsiteX12" fmla="*/ 108054 w 843118"/>
              <a:gd name="connsiteY12" fmla="*/ 932 h 847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3118" h="847593">
                <a:moveTo>
                  <a:pt x="108054" y="932"/>
                </a:moveTo>
                <a:cubicBezTo>
                  <a:pt x="148240" y="6428"/>
                  <a:pt x="185448" y="35140"/>
                  <a:pt x="198249" y="58495"/>
                </a:cubicBezTo>
                <a:cubicBezTo>
                  <a:pt x="225749" y="379999"/>
                  <a:pt x="444848" y="634729"/>
                  <a:pt x="715064" y="652885"/>
                </a:cubicBezTo>
                <a:lnTo>
                  <a:pt x="781375" y="673244"/>
                </a:lnTo>
                <a:cubicBezTo>
                  <a:pt x="817659" y="687019"/>
                  <a:pt x="843118" y="719268"/>
                  <a:pt x="843118" y="756853"/>
                </a:cubicBezTo>
                <a:cubicBezTo>
                  <a:pt x="843118" y="806967"/>
                  <a:pt x="797857" y="847593"/>
                  <a:pt x="742024" y="847593"/>
                </a:cubicBezTo>
                <a:lnTo>
                  <a:pt x="727485" y="844958"/>
                </a:lnTo>
                <a:lnTo>
                  <a:pt x="705666" y="847559"/>
                </a:lnTo>
                <a:cubicBezTo>
                  <a:pt x="383985" y="827775"/>
                  <a:pt x="114892" y="577210"/>
                  <a:pt x="26463" y="234692"/>
                </a:cubicBezTo>
                <a:lnTo>
                  <a:pt x="12255" y="153075"/>
                </a:lnTo>
                <a:lnTo>
                  <a:pt x="3640" y="103584"/>
                </a:lnTo>
                <a:lnTo>
                  <a:pt x="0" y="82674"/>
                </a:lnTo>
                <a:cubicBezTo>
                  <a:pt x="24707" y="13159"/>
                  <a:pt x="67869" y="-4563"/>
                  <a:pt x="108054" y="93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127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A6C2CED-E731-4613-B87E-D1DE635A2A33}"/>
              </a:ext>
            </a:extLst>
          </p:cNvPr>
          <p:cNvSpPr/>
          <p:nvPr/>
        </p:nvSpPr>
        <p:spPr>
          <a:xfrm flipH="1">
            <a:off x="6688408" y="4765519"/>
            <a:ext cx="843118" cy="847593"/>
          </a:xfrm>
          <a:custGeom>
            <a:avLst/>
            <a:gdLst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2381 w 843118"/>
              <a:gd name="connsiteY12" fmla="*/ 109955 h 847593"/>
              <a:gd name="connsiteX13" fmla="*/ 3640 w 843118"/>
              <a:gd name="connsiteY13" fmla="*/ 103584 h 847593"/>
              <a:gd name="connsiteX14" fmla="*/ 0 w 843118"/>
              <a:gd name="connsiteY14" fmla="*/ 82674 h 847593"/>
              <a:gd name="connsiteX15" fmla="*/ 108054 w 843118"/>
              <a:gd name="connsiteY15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10325 w 843118"/>
              <a:gd name="connsiteY11" fmla="*/ 150150 h 847593"/>
              <a:gd name="connsiteX12" fmla="*/ 3640 w 843118"/>
              <a:gd name="connsiteY12" fmla="*/ 103584 h 847593"/>
              <a:gd name="connsiteX13" fmla="*/ 0 w 843118"/>
              <a:gd name="connsiteY13" fmla="*/ 82674 h 847593"/>
              <a:gd name="connsiteX14" fmla="*/ 108054 w 843118"/>
              <a:gd name="connsiteY14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61252 w 843118"/>
              <a:gd name="connsiteY3" fmla="*/ 669598 h 847593"/>
              <a:gd name="connsiteX4" fmla="*/ 781375 w 843118"/>
              <a:gd name="connsiteY4" fmla="*/ 673244 h 847593"/>
              <a:gd name="connsiteX5" fmla="*/ 843118 w 843118"/>
              <a:gd name="connsiteY5" fmla="*/ 756853 h 847593"/>
              <a:gd name="connsiteX6" fmla="*/ 742024 w 843118"/>
              <a:gd name="connsiteY6" fmla="*/ 847593 h 847593"/>
              <a:gd name="connsiteX7" fmla="*/ 727485 w 843118"/>
              <a:gd name="connsiteY7" fmla="*/ 844958 h 847593"/>
              <a:gd name="connsiteX8" fmla="*/ 705666 w 843118"/>
              <a:gd name="connsiteY8" fmla="*/ 847559 h 847593"/>
              <a:gd name="connsiteX9" fmla="*/ 26463 w 843118"/>
              <a:gd name="connsiteY9" fmla="*/ 234692 h 847593"/>
              <a:gd name="connsiteX10" fmla="*/ 12255 w 843118"/>
              <a:gd name="connsiteY10" fmla="*/ 153075 h 847593"/>
              <a:gd name="connsiteX11" fmla="*/ 3640 w 843118"/>
              <a:gd name="connsiteY11" fmla="*/ 103584 h 847593"/>
              <a:gd name="connsiteX12" fmla="*/ 0 w 843118"/>
              <a:gd name="connsiteY12" fmla="*/ 82674 h 847593"/>
              <a:gd name="connsiteX13" fmla="*/ 108054 w 843118"/>
              <a:gd name="connsiteY13" fmla="*/ 932 h 847593"/>
              <a:gd name="connsiteX0" fmla="*/ 108054 w 843118"/>
              <a:gd name="connsiteY0" fmla="*/ 932 h 847593"/>
              <a:gd name="connsiteX1" fmla="*/ 198249 w 843118"/>
              <a:gd name="connsiteY1" fmla="*/ 58495 h 847593"/>
              <a:gd name="connsiteX2" fmla="*/ 715064 w 843118"/>
              <a:gd name="connsiteY2" fmla="*/ 652885 h 847593"/>
              <a:gd name="connsiteX3" fmla="*/ 781375 w 843118"/>
              <a:gd name="connsiteY3" fmla="*/ 673244 h 847593"/>
              <a:gd name="connsiteX4" fmla="*/ 843118 w 843118"/>
              <a:gd name="connsiteY4" fmla="*/ 756853 h 847593"/>
              <a:gd name="connsiteX5" fmla="*/ 742024 w 843118"/>
              <a:gd name="connsiteY5" fmla="*/ 847593 h 847593"/>
              <a:gd name="connsiteX6" fmla="*/ 727485 w 843118"/>
              <a:gd name="connsiteY6" fmla="*/ 844958 h 847593"/>
              <a:gd name="connsiteX7" fmla="*/ 705666 w 843118"/>
              <a:gd name="connsiteY7" fmla="*/ 847559 h 847593"/>
              <a:gd name="connsiteX8" fmla="*/ 26463 w 843118"/>
              <a:gd name="connsiteY8" fmla="*/ 234692 h 847593"/>
              <a:gd name="connsiteX9" fmla="*/ 12255 w 843118"/>
              <a:gd name="connsiteY9" fmla="*/ 153075 h 847593"/>
              <a:gd name="connsiteX10" fmla="*/ 3640 w 843118"/>
              <a:gd name="connsiteY10" fmla="*/ 103584 h 847593"/>
              <a:gd name="connsiteX11" fmla="*/ 0 w 843118"/>
              <a:gd name="connsiteY11" fmla="*/ 82674 h 847593"/>
              <a:gd name="connsiteX12" fmla="*/ 108054 w 843118"/>
              <a:gd name="connsiteY12" fmla="*/ 932 h 847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3118" h="847593">
                <a:moveTo>
                  <a:pt x="108054" y="932"/>
                </a:moveTo>
                <a:cubicBezTo>
                  <a:pt x="148240" y="6428"/>
                  <a:pt x="185448" y="35140"/>
                  <a:pt x="198249" y="58495"/>
                </a:cubicBezTo>
                <a:cubicBezTo>
                  <a:pt x="225749" y="379999"/>
                  <a:pt x="444848" y="634729"/>
                  <a:pt x="715064" y="652885"/>
                </a:cubicBezTo>
                <a:lnTo>
                  <a:pt x="781375" y="673244"/>
                </a:lnTo>
                <a:cubicBezTo>
                  <a:pt x="817659" y="687019"/>
                  <a:pt x="843118" y="719268"/>
                  <a:pt x="843118" y="756853"/>
                </a:cubicBezTo>
                <a:cubicBezTo>
                  <a:pt x="843118" y="806967"/>
                  <a:pt x="797857" y="847593"/>
                  <a:pt x="742024" y="847593"/>
                </a:cubicBezTo>
                <a:lnTo>
                  <a:pt x="727485" y="844958"/>
                </a:lnTo>
                <a:lnTo>
                  <a:pt x="705666" y="847559"/>
                </a:lnTo>
                <a:cubicBezTo>
                  <a:pt x="383985" y="827775"/>
                  <a:pt x="114892" y="577210"/>
                  <a:pt x="26463" y="234692"/>
                </a:cubicBezTo>
                <a:lnTo>
                  <a:pt x="12255" y="153075"/>
                </a:lnTo>
                <a:lnTo>
                  <a:pt x="3640" y="103584"/>
                </a:lnTo>
                <a:lnTo>
                  <a:pt x="0" y="82674"/>
                </a:lnTo>
                <a:cubicBezTo>
                  <a:pt x="24707" y="13159"/>
                  <a:pt x="67869" y="-4563"/>
                  <a:pt x="108054" y="93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254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00A5D55-9BB5-4966-A0A4-23A434E0AAB4}"/>
              </a:ext>
            </a:extLst>
          </p:cNvPr>
          <p:cNvSpPr txBox="1"/>
          <p:nvPr/>
        </p:nvSpPr>
        <p:spPr>
          <a:xfrm>
            <a:off x="3355759" y="4053981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2E0291-9C14-45F6-8CBB-48D812CC7CF3}"/>
              </a:ext>
            </a:extLst>
          </p:cNvPr>
          <p:cNvSpPr txBox="1"/>
          <p:nvPr/>
        </p:nvSpPr>
        <p:spPr>
          <a:xfrm>
            <a:off x="4315656" y="5785224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A4BEAB3-5443-4BA7-8398-75DD9AA388CD}"/>
              </a:ext>
            </a:extLst>
          </p:cNvPr>
          <p:cNvSpPr txBox="1"/>
          <p:nvPr/>
        </p:nvSpPr>
        <p:spPr>
          <a:xfrm>
            <a:off x="7784077" y="4478978"/>
            <a:ext cx="167498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kern="0" dirty="0">
                <a:latin typeface="Arial" panose="020B0604020202020204" pitchFamily="34" charset="0"/>
                <a:cs typeface="Arial" pitchFamily="34" charset="0"/>
              </a:rPr>
              <a:t>Header</a:t>
            </a:r>
          </a:p>
        </p:txBody>
      </p:sp>
      <p:sp>
        <p:nvSpPr>
          <p:cNvPr id="26" name="Shape">
            <a:extLst>
              <a:ext uri="{FF2B5EF4-FFF2-40B4-BE49-F238E27FC236}">
                <a16:creationId xmlns:a16="http://schemas.microsoft.com/office/drawing/2014/main" id="{F6248BD3-234A-4CBE-B76D-5BCD0501C2FA}"/>
              </a:ext>
            </a:extLst>
          </p:cNvPr>
          <p:cNvSpPr/>
          <p:nvPr/>
        </p:nvSpPr>
        <p:spPr>
          <a:xfrm flipH="1">
            <a:off x="5740984" y="1138589"/>
            <a:ext cx="3266491" cy="2044043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7" name="Shape">
            <a:extLst>
              <a:ext uri="{FF2B5EF4-FFF2-40B4-BE49-F238E27FC236}">
                <a16:creationId xmlns:a16="http://schemas.microsoft.com/office/drawing/2014/main" id="{EE603F4C-B9EB-4DD2-9D35-4FA17FA16576}"/>
              </a:ext>
            </a:extLst>
          </p:cNvPr>
          <p:cNvSpPr/>
          <p:nvPr/>
        </p:nvSpPr>
        <p:spPr>
          <a:xfrm>
            <a:off x="2724150" y="1138589"/>
            <a:ext cx="3266491" cy="2044043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55CEA1FC-D158-432F-B6BF-9A4CEB02141A}"/>
              </a:ext>
            </a:extLst>
          </p:cNvPr>
          <p:cNvSpPr/>
          <p:nvPr/>
        </p:nvSpPr>
        <p:spPr>
          <a:xfrm>
            <a:off x="3648581" y="1138589"/>
            <a:ext cx="2204916" cy="20412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729" y="20286"/>
                  <a:pt x="2465" y="19363"/>
                  <a:pt x="4495" y="19363"/>
                </a:cubicBezTo>
                <a:cubicBezTo>
                  <a:pt x="6522" y="19363"/>
                  <a:pt x="8260" y="20286"/>
                  <a:pt x="8989" y="21600"/>
                </a:cubicBezTo>
                <a:cubicBezTo>
                  <a:pt x="11014" y="9031"/>
                  <a:pt x="15891" y="14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9" name="Shape">
            <a:extLst>
              <a:ext uri="{FF2B5EF4-FFF2-40B4-BE49-F238E27FC236}">
                <a16:creationId xmlns:a16="http://schemas.microsoft.com/office/drawing/2014/main" id="{C15BEEA2-93AC-4E5A-8FB3-6AEF644112F7}"/>
              </a:ext>
            </a:extLst>
          </p:cNvPr>
          <p:cNvSpPr/>
          <p:nvPr/>
        </p:nvSpPr>
        <p:spPr>
          <a:xfrm>
            <a:off x="4565856" y="1138591"/>
            <a:ext cx="1300624" cy="20415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21379" y="4"/>
                </a:moveTo>
                <a:cubicBezTo>
                  <a:pt x="11698" y="142"/>
                  <a:pt x="3432" y="9033"/>
                  <a:pt x="0" y="21599"/>
                </a:cubicBezTo>
                <a:cubicBezTo>
                  <a:pt x="1196" y="20286"/>
                  <a:pt x="4053" y="19363"/>
                  <a:pt x="7384" y="19363"/>
                </a:cubicBezTo>
                <a:cubicBezTo>
                  <a:pt x="10715" y="19363"/>
                  <a:pt x="13572" y="20286"/>
                  <a:pt x="14768" y="21599"/>
                </a:cubicBezTo>
                <a:cubicBezTo>
                  <a:pt x="15863" y="8950"/>
                  <a:pt x="18507" y="22"/>
                  <a:pt x="21600" y="2"/>
                </a:cubicBezTo>
                <a:cubicBezTo>
                  <a:pt x="21525" y="-1"/>
                  <a:pt x="21451" y="2"/>
                  <a:pt x="21379" y="4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4DBCDABD-F7CD-4D43-B79B-D9CED7F4F008}"/>
              </a:ext>
            </a:extLst>
          </p:cNvPr>
          <p:cNvSpPr/>
          <p:nvPr/>
        </p:nvSpPr>
        <p:spPr>
          <a:xfrm>
            <a:off x="5863882" y="1138589"/>
            <a:ext cx="1300105" cy="20414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53" y="19363"/>
                </a:moveTo>
                <a:cubicBezTo>
                  <a:pt x="17554" y="19363"/>
                  <a:pt x="20384" y="20269"/>
                  <a:pt x="21600" y="21562"/>
                </a:cubicBezTo>
                <a:cubicBezTo>
                  <a:pt x="18132" y="8922"/>
                  <a:pt x="9773" y="8"/>
                  <a:pt x="6" y="0"/>
                </a:cubicBezTo>
                <a:cubicBezTo>
                  <a:pt x="3" y="0"/>
                  <a:pt x="0" y="0"/>
                  <a:pt x="0" y="0"/>
                </a:cubicBezTo>
                <a:cubicBezTo>
                  <a:pt x="3094" y="13"/>
                  <a:pt x="5742" y="8942"/>
                  <a:pt x="6838" y="21600"/>
                </a:cubicBezTo>
                <a:lnTo>
                  <a:pt x="6866" y="21600"/>
                </a:lnTo>
                <a:cubicBezTo>
                  <a:pt x="8063" y="20289"/>
                  <a:pt x="10921" y="19363"/>
                  <a:pt x="14253" y="19363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118166B5-493E-4290-9684-9D2EF6131D01}"/>
              </a:ext>
            </a:extLst>
          </p:cNvPr>
          <p:cNvSpPr/>
          <p:nvPr/>
        </p:nvSpPr>
        <p:spPr>
          <a:xfrm>
            <a:off x="5863882" y="1138589"/>
            <a:ext cx="2221184" cy="20416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23" y="19364"/>
                </a:moveTo>
                <a:cubicBezTo>
                  <a:pt x="19144" y="19364"/>
                  <a:pt x="20875" y="20287"/>
                  <a:pt x="21600" y="21600"/>
                </a:cubicBezTo>
                <a:cubicBezTo>
                  <a:pt x="18101" y="8923"/>
                  <a:pt x="9751" y="0"/>
                  <a:pt x="8" y="0"/>
                </a:cubicBezTo>
                <a:cubicBezTo>
                  <a:pt x="5" y="0"/>
                  <a:pt x="3" y="0"/>
                  <a:pt x="0" y="0"/>
                </a:cubicBezTo>
                <a:cubicBezTo>
                  <a:pt x="5722" y="8"/>
                  <a:pt x="10620" y="8938"/>
                  <a:pt x="12646" y="21597"/>
                </a:cubicBezTo>
                <a:cubicBezTo>
                  <a:pt x="13370" y="20289"/>
                  <a:pt x="15102" y="19364"/>
                  <a:pt x="17123" y="19364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2" name="Shape">
            <a:extLst>
              <a:ext uri="{FF2B5EF4-FFF2-40B4-BE49-F238E27FC236}">
                <a16:creationId xmlns:a16="http://schemas.microsoft.com/office/drawing/2014/main" id="{86207A28-00C5-4B6A-975F-B5FFC5EEE3AA}"/>
              </a:ext>
            </a:extLst>
          </p:cNvPr>
          <p:cNvSpPr/>
          <p:nvPr/>
        </p:nvSpPr>
        <p:spPr>
          <a:xfrm>
            <a:off x="5448514" y="1138589"/>
            <a:ext cx="823989" cy="20414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19363"/>
                </a:moveTo>
                <a:cubicBezTo>
                  <a:pt x="15684" y="19363"/>
                  <a:pt x="19853" y="20287"/>
                  <a:pt x="21600" y="21600"/>
                </a:cubicBezTo>
                <a:cubicBezTo>
                  <a:pt x="19871" y="8942"/>
                  <a:pt x="15693" y="10"/>
                  <a:pt x="10811" y="0"/>
                </a:cubicBezTo>
                <a:cubicBezTo>
                  <a:pt x="10802" y="0"/>
                  <a:pt x="10793" y="0"/>
                  <a:pt x="10784" y="0"/>
                </a:cubicBezTo>
                <a:cubicBezTo>
                  <a:pt x="5902" y="23"/>
                  <a:pt x="1729" y="8949"/>
                  <a:pt x="0" y="21600"/>
                </a:cubicBezTo>
                <a:lnTo>
                  <a:pt x="45" y="21600"/>
                </a:lnTo>
                <a:cubicBezTo>
                  <a:pt x="1788" y="20289"/>
                  <a:pt x="5957" y="19363"/>
                  <a:pt x="10820" y="19363"/>
                </a:cubicBezTo>
                <a:close/>
              </a:path>
            </a:pathLst>
          </a:custGeom>
          <a:solidFill>
            <a:srgbClr val="EDEDED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D33E63-4A84-44E7-8417-9B5D547F1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7-Step Umbrella Infographic</a:t>
            </a:r>
            <a:endParaRPr lang="en-GB" dirty="0"/>
          </a:p>
        </p:txBody>
      </p:sp>
      <p:sp>
        <p:nvSpPr>
          <p:cNvPr id="4" name="Shape">
            <a:extLst>
              <a:ext uri="{FF2B5EF4-FFF2-40B4-BE49-F238E27FC236}">
                <a16:creationId xmlns:a16="http://schemas.microsoft.com/office/drawing/2014/main" id="{3A3C5F78-AD3F-4675-8FD2-12BB769DD0D5}"/>
              </a:ext>
            </a:extLst>
          </p:cNvPr>
          <p:cNvSpPr/>
          <p:nvPr/>
        </p:nvSpPr>
        <p:spPr>
          <a:xfrm flipH="1">
            <a:off x="5831680" y="1140112"/>
            <a:ext cx="2664619" cy="1247328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61C68EA2-6FA3-4307-BDD7-F54323DBA3B9}"/>
              </a:ext>
            </a:extLst>
          </p:cNvPr>
          <p:cNvSpPr/>
          <p:nvPr/>
        </p:nvSpPr>
        <p:spPr>
          <a:xfrm>
            <a:off x="3228186" y="1140112"/>
            <a:ext cx="2686839" cy="1247328"/>
          </a:xfrm>
          <a:custGeom>
            <a:avLst/>
            <a:gdLst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6100 w 21600"/>
              <a:gd name="connsiteY2" fmla="*/ 21571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4495 w 21600"/>
              <a:gd name="connsiteY1" fmla="*/ 19363 h 21600"/>
              <a:gd name="connsiteX2" fmla="*/ 5913 w 21600"/>
              <a:gd name="connsiteY2" fmla="*/ 21542 h 21600"/>
              <a:gd name="connsiteX3" fmla="*/ 21600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4495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5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  <a:gd name="connsiteX0" fmla="*/ 0 w 21600"/>
              <a:gd name="connsiteY0" fmla="*/ 21600 h 21630"/>
              <a:gd name="connsiteX1" fmla="*/ 3318 w 21600"/>
              <a:gd name="connsiteY1" fmla="*/ 19363 h 21630"/>
              <a:gd name="connsiteX2" fmla="*/ 6114 w 21600"/>
              <a:gd name="connsiteY2" fmla="*/ 21630 h 21630"/>
              <a:gd name="connsiteX3" fmla="*/ 21600 w 21600"/>
              <a:gd name="connsiteY3" fmla="*/ 0 h 21630"/>
              <a:gd name="connsiteX4" fmla="*/ 0 w 21600"/>
              <a:gd name="connsiteY4" fmla="*/ 21600 h 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30" extrusionOk="0">
                <a:moveTo>
                  <a:pt x="0" y="21600"/>
                </a:moveTo>
                <a:cubicBezTo>
                  <a:pt x="729" y="20286"/>
                  <a:pt x="2299" y="19358"/>
                  <a:pt x="3318" y="19363"/>
                </a:cubicBezTo>
                <a:cubicBezTo>
                  <a:pt x="4337" y="19368"/>
                  <a:pt x="5385" y="20316"/>
                  <a:pt x="6114" y="21630"/>
                </a:cubicBezTo>
                <a:cubicBezTo>
                  <a:pt x="8326" y="9503"/>
                  <a:pt x="13430" y="311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" name="Shape">
            <a:extLst>
              <a:ext uri="{FF2B5EF4-FFF2-40B4-BE49-F238E27FC236}">
                <a16:creationId xmlns:a16="http://schemas.microsoft.com/office/drawing/2014/main" id="{33E2D10A-8BE3-44C0-A632-E571529A119D}"/>
              </a:ext>
            </a:extLst>
          </p:cNvPr>
          <p:cNvSpPr/>
          <p:nvPr/>
        </p:nvSpPr>
        <p:spPr>
          <a:xfrm>
            <a:off x="3988594" y="1140112"/>
            <a:ext cx="1863325" cy="12455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729" y="20286"/>
                  <a:pt x="2465" y="19363"/>
                  <a:pt x="4495" y="19363"/>
                </a:cubicBezTo>
                <a:cubicBezTo>
                  <a:pt x="6522" y="19363"/>
                  <a:pt x="8260" y="20286"/>
                  <a:pt x="8989" y="21600"/>
                </a:cubicBezTo>
                <a:cubicBezTo>
                  <a:pt x="11014" y="9031"/>
                  <a:pt x="15891" y="141"/>
                  <a:pt x="21600" y="0"/>
                </a:cubicBezTo>
                <a:cubicBezTo>
                  <a:pt x="11848" y="93"/>
                  <a:pt x="3506" y="8988"/>
                  <a:pt x="0" y="2160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" name="Shape">
            <a:extLst>
              <a:ext uri="{FF2B5EF4-FFF2-40B4-BE49-F238E27FC236}">
                <a16:creationId xmlns:a16="http://schemas.microsoft.com/office/drawing/2014/main" id="{D3CB9C92-1B4C-4646-AC8F-887E626E2400}"/>
              </a:ext>
            </a:extLst>
          </p:cNvPr>
          <p:cNvSpPr/>
          <p:nvPr/>
        </p:nvSpPr>
        <p:spPr>
          <a:xfrm>
            <a:off x="4760119" y="1140113"/>
            <a:ext cx="1102683" cy="12458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21379" y="4"/>
                </a:moveTo>
                <a:cubicBezTo>
                  <a:pt x="11698" y="142"/>
                  <a:pt x="3432" y="9033"/>
                  <a:pt x="0" y="21599"/>
                </a:cubicBezTo>
                <a:cubicBezTo>
                  <a:pt x="1196" y="20286"/>
                  <a:pt x="4053" y="19363"/>
                  <a:pt x="7384" y="19363"/>
                </a:cubicBezTo>
                <a:cubicBezTo>
                  <a:pt x="10715" y="19363"/>
                  <a:pt x="13572" y="20286"/>
                  <a:pt x="14768" y="21599"/>
                </a:cubicBezTo>
                <a:cubicBezTo>
                  <a:pt x="15863" y="8950"/>
                  <a:pt x="18507" y="22"/>
                  <a:pt x="21600" y="2"/>
                </a:cubicBezTo>
                <a:cubicBezTo>
                  <a:pt x="21525" y="-1"/>
                  <a:pt x="21451" y="2"/>
                  <a:pt x="21379" y="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" name="Shape">
            <a:extLst>
              <a:ext uri="{FF2B5EF4-FFF2-40B4-BE49-F238E27FC236}">
                <a16:creationId xmlns:a16="http://schemas.microsoft.com/office/drawing/2014/main" id="{36D2214A-33B5-40DA-880A-CF250810F284}"/>
              </a:ext>
            </a:extLst>
          </p:cNvPr>
          <p:cNvSpPr/>
          <p:nvPr/>
        </p:nvSpPr>
        <p:spPr>
          <a:xfrm>
            <a:off x="5860624" y="1140112"/>
            <a:ext cx="1104532" cy="1245742"/>
          </a:xfrm>
          <a:custGeom>
            <a:avLst/>
            <a:gdLst>
              <a:gd name="connsiteX0" fmla="*/ 14253 w 21600"/>
              <a:gd name="connsiteY0" fmla="*/ 19363 h 21600"/>
              <a:gd name="connsiteX1" fmla="*/ 21600 w 21600"/>
              <a:gd name="connsiteY1" fmla="*/ 21562 h 21600"/>
              <a:gd name="connsiteX2" fmla="*/ 6 w 21600"/>
              <a:gd name="connsiteY2" fmla="*/ 0 h 21600"/>
              <a:gd name="connsiteX3" fmla="*/ 0 w 21600"/>
              <a:gd name="connsiteY3" fmla="*/ 0 h 21600"/>
              <a:gd name="connsiteX4" fmla="*/ 6838 w 21600"/>
              <a:gd name="connsiteY4" fmla="*/ 21600 h 21600"/>
              <a:gd name="connsiteX5" fmla="*/ 6866 w 21600"/>
              <a:gd name="connsiteY5" fmla="*/ 21600 h 21600"/>
              <a:gd name="connsiteX6" fmla="*/ 14253 w 21600"/>
              <a:gd name="connsiteY6" fmla="*/ 19363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00" h="21600" extrusionOk="0">
                <a:moveTo>
                  <a:pt x="14253" y="19363"/>
                </a:moveTo>
                <a:cubicBezTo>
                  <a:pt x="17554" y="19363"/>
                  <a:pt x="20384" y="20269"/>
                  <a:pt x="21600" y="21562"/>
                </a:cubicBezTo>
                <a:cubicBezTo>
                  <a:pt x="18132" y="8922"/>
                  <a:pt x="9773" y="8"/>
                  <a:pt x="6" y="0"/>
                </a:cubicBezTo>
                <a:lnTo>
                  <a:pt x="0" y="0"/>
                </a:lnTo>
                <a:cubicBezTo>
                  <a:pt x="3234" y="13"/>
                  <a:pt x="5742" y="8942"/>
                  <a:pt x="6838" y="21600"/>
                </a:cubicBezTo>
                <a:lnTo>
                  <a:pt x="6866" y="21600"/>
                </a:lnTo>
                <a:cubicBezTo>
                  <a:pt x="8063" y="20289"/>
                  <a:pt x="10921" y="19363"/>
                  <a:pt x="14253" y="19363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8C4D9778-DDD1-4490-B2DA-CE1A45917497}"/>
              </a:ext>
            </a:extLst>
          </p:cNvPr>
          <p:cNvSpPr/>
          <p:nvPr/>
        </p:nvSpPr>
        <p:spPr>
          <a:xfrm>
            <a:off x="5886449" y="1140112"/>
            <a:ext cx="1852613" cy="1245888"/>
          </a:xfrm>
          <a:custGeom>
            <a:avLst/>
            <a:gdLst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46 w 21600"/>
              <a:gd name="connsiteY4" fmla="*/ 21597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  <a:gd name="connsiteX0" fmla="*/ 17123 w 21600"/>
              <a:gd name="connsiteY0" fmla="*/ 19364 h 21600"/>
              <a:gd name="connsiteX1" fmla="*/ 21600 w 21600"/>
              <a:gd name="connsiteY1" fmla="*/ 21600 h 21600"/>
              <a:gd name="connsiteX2" fmla="*/ 8 w 21600"/>
              <a:gd name="connsiteY2" fmla="*/ 0 h 21600"/>
              <a:gd name="connsiteX3" fmla="*/ 0 w 21600"/>
              <a:gd name="connsiteY3" fmla="*/ 0 h 21600"/>
              <a:gd name="connsiteX4" fmla="*/ 12618 w 21600"/>
              <a:gd name="connsiteY4" fmla="*/ 21514 h 21600"/>
              <a:gd name="connsiteX5" fmla="*/ 17123 w 21600"/>
              <a:gd name="connsiteY5" fmla="*/ 19364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1600" extrusionOk="0">
                <a:moveTo>
                  <a:pt x="17123" y="19364"/>
                </a:moveTo>
                <a:cubicBezTo>
                  <a:pt x="18620" y="19378"/>
                  <a:pt x="20875" y="20287"/>
                  <a:pt x="21600" y="21600"/>
                </a:cubicBezTo>
                <a:cubicBezTo>
                  <a:pt x="18406" y="9006"/>
                  <a:pt x="9751" y="0"/>
                  <a:pt x="8" y="0"/>
                </a:cubicBezTo>
                <a:lnTo>
                  <a:pt x="0" y="0"/>
                </a:lnTo>
                <a:cubicBezTo>
                  <a:pt x="5722" y="545"/>
                  <a:pt x="9981" y="8814"/>
                  <a:pt x="12618" y="21514"/>
                </a:cubicBezTo>
                <a:cubicBezTo>
                  <a:pt x="13342" y="20206"/>
                  <a:pt x="15626" y="19350"/>
                  <a:pt x="17123" y="1936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0" name="Shape">
            <a:extLst>
              <a:ext uri="{FF2B5EF4-FFF2-40B4-BE49-F238E27FC236}">
                <a16:creationId xmlns:a16="http://schemas.microsoft.com/office/drawing/2014/main" id="{E482A2E0-262F-41E5-85C0-BAFA2EDE1605}"/>
              </a:ext>
            </a:extLst>
          </p:cNvPr>
          <p:cNvSpPr/>
          <p:nvPr/>
        </p:nvSpPr>
        <p:spPr>
          <a:xfrm>
            <a:off x="5512368" y="1140112"/>
            <a:ext cx="702695" cy="12457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19363"/>
                </a:moveTo>
                <a:cubicBezTo>
                  <a:pt x="15684" y="19363"/>
                  <a:pt x="19853" y="20287"/>
                  <a:pt x="21600" y="21600"/>
                </a:cubicBezTo>
                <a:cubicBezTo>
                  <a:pt x="19871" y="8942"/>
                  <a:pt x="15693" y="10"/>
                  <a:pt x="10811" y="0"/>
                </a:cubicBezTo>
                <a:cubicBezTo>
                  <a:pt x="10802" y="0"/>
                  <a:pt x="10793" y="0"/>
                  <a:pt x="10784" y="0"/>
                </a:cubicBezTo>
                <a:cubicBezTo>
                  <a:pt x="5902" y="23"/>
                  <a:pt x="1729" y="8949"/>
                  <a:pt x="0" y="21600"/>
                </a:cubicBezTo>
                <a:lnTo>
                  <a:pt x="45" y="21600"/>
                </a:lnTo>
                <a:cubicBezTo>
                  <a:pt x="1788" y="20289"/>
                  <a:pt x="5957" y="19363"/>
                  <a:pt x="10820" y="19363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9" name="Freeform 65">
            <a:extLst>
              <a:ext uri="{FF2B5EF4-FFF2-40B4-BE49-F238E27FC236}">
                <a16:creationId xmlns:a16="http://schemas.microsoft.com/office/drawing/2014/main" id="{63A80D81-6DB8-4345-9370-6EA98985A607}"/>
              </a:ext>
            </a:extLst>
          </p:cNvPr>
          <p:cNvSpPr>
            <a:spLocks/>
          </p:cNvSpPr>
          <p:nvPr/>
        </p:nvSpPr>
        <p:spPr bwMode="auto">
          <a:xfrm>
            <a:off x="3309667" y="2500414"/>
            <a:ext cx="271536" cy="277803"/>
          </a:xfrm>
          <a:custGeom>
            <a:avLst/>
            <a:gdLst>
              <a:gd name="T0" fmla="*/ 690 w 1300"/>
              <a:gd name="T1" fmla="*/ 1330 h 1330"/>
              <a:gd name="T2" fmla="*/ 194 w 1300"/>
              <a:gd name="T3" fmla="*/ 1330 h 1330"/>
              <a:gd name="T4" fmla="*/ 142 w 1300"/>
              <a:gd name="T5" fmla="*/ 1328 h 1330"/>
              <a:gd name="T6" fmla="*/ 90 w 1300"/>
              <a:gd name="T7" fmla="*/ 1318 h 1330"/>
              <a:gd name="T8" fmla="*/ 68 w 1300"/>
              <a:gd name="T9" fmla="*/ 1308 h 1330"/>
              <a:gd name="T10" fmla="*/ 32 w 1300"/>
              <a:gd name="T11" fmla="*/ 1284 h 1330"/>
              <a:gd name="T12" fmla="*/ 10 w 1300"/>
              <a:gd name="T13" fmla="*/ 1254 h 1330"/>
              <a:gd name="T14" fmla="*/ 0 w 1300"/>
              <a:gd name="T15" fmla="*/ 1212 h 1330"/>
              <a:gd name="T16" fmla="*/ 0 w 1300"/>
              <a:gd name="T17" fmla="*/ 1188 h 1330"/>
              <a:gd name="T18" fmla="*/ 76 w 1300"/>
              <a:gd name="T19" fmla="*/ 208 h 1330"/>
              <a:gd name="T20" fmla="*/ 80 w 1300"/>
              <a:gd name="T21" fmla="*/ 162 h 1330"/>
              <a:gd name="T22" fmla="*/ 84 w 1300"/>
              <a:gd name="T23" fmla="*/ 118 h 1330"/>
              <a:gd name="T24" fmla="*/ 90 w 1300"/>
              <a:gd name="T25" fmla="*/ 82 h 1330"/>
              <a:gd name="T26" fmla="*/ 102 w 1300"/>
              <a:gd name="T27" fmla="*/ 54 h 1330"/>
              <a:gd name="T28" fmla="*/ 118 w 1300"/>
              <a:gd name="T29" fmla="*/ 32 h 1330"/>
              <a:gd name="T30" fmla="*/ 140 w 1300"/>
              <a:gd name="T31" fmla="*/ 18 h 1330"/>
              <a:gd name="T32" fmla="*/ 168 w 1300"/>
              <a:gd name="T33" fmla="*/ 8 h 1330"/>
              <a:gd name="T34" fmla="*/ 202 w 1300"/>
              <a:gd name="T35" fmla="*/ 2 h 1330"/>
              <a:gd name="T36" fmla="*/ 246 w 1300"/>
              <a:gd name="T37" fmla="*/ 0 h 1330"/>
              <a:gd name="T38" fmla="*/ 1156 w 1300"/>
              <a:gd name="T39" fmla="*/ 0 h 1330"/>
              <a:gd name="T40" fmla="*/ 1172 w 1300"/>
              <a:gd name="T41" fmla="*/ 0 h 1330"/>
              <a:gd name="T42" fmla="*/ 1198 w 1300"/>
              <a:gd name="T43" fmla="*/ 6 h 1330"/>
              <a:gd name="T44" fmla="*/ 1212 w 1300"/>
              <a:gd name="T45" fmla="*/ 22 h 1330"/>
              <a:gd name="T46" fmla="*/ 1218 w 1300"/>
              <a:gd name="T47" fmla="*/ 46 h 1330"/>
              <a:gd name="T48" fmla="*/ 1220 w 1300"/>
              <a:gd name="T49" fmla="*/ 64 h 1330"/>
              <a:gd name="T50" fmla="*/ 1296 w 1300"/>
              <a:gd name="T51" fmla="*/ 1056 h 1330"/>
              <a:gd name="T52" fmla="*/ 1296 w 1300"/>
              <a:gd name="T53" fmla="*/ 1070 h 1330"/>
              <a:gd name="T54" fmla="*/ 1300 w 1300"/>
              <a:gd name="T55" fmla="*/ 1102 h 1330"/>
              <a:gd name="T56" fmla="*/ 1298 w 1300"/>
              <a:gd name="T57" fmla="*/ 1142 h 1330"/>
              <a:gd name="T58" fmla="*/ 1292 w 1300"/>
              <a:gd name="T59" fmla="*/ 1154 h 1330"/>
              <a:gd name="T60" fmla="*/ 1282 w 1300"/>
              <a:gd name="T61" fmla="*/ 1162 h 1330"/>
              <a:gd name="T62" fmla="*/ 1242 w 1300"/>
              <a:gd name="T63" fmla="*/ 1166 h 1330"/>
              <a:gd name="T64" fmla="*/ 1210 w 1300"/>
              <a:gd name="T65" fmla="*/ 1166 h 1330"/>
              <a:gd name="T66" fmla="*/ 214 w 1300"/>
              <a:gd name="T67" fmla="*/ 1166 h 1330"/>
              <a:gd name="T68" fmla="*/ 158 w 1300"/>
              <a:gd name="T69" fmla="*/ 1168 h 1330"/>
              <a:gd name="T70" fmla="*/ 126 w 1300"/>
              <a:gd name="T71" fmla="*/ 1178 h 1330"/>
              <a:gd name="T72" fmla="*/ 114 w 1300"/>
              <a:gd name="T73" fmla="*/ 1188 h 1330"/>
              <a:gd name="T74" fmla="*/ 106 w 1300"/>
              <a:gd name="T75" fmla="*/ 1204 h 1330"/>
              <a:gd name="T76" fmla="*/ 104 w 1300"/>
              <a:gd name="T77" fmla="*/ 1222 h 1330"/>
              <a:gd name="T78" fmla="*/ 106 w 1300"/>
              <a:gd name="T79" fmla="*/ 1232 h 1330"/>
              <a:gd name="T80" fmla="*/ 110 w 1300"/>
              <a:gd name="T81" fmla="*/ 1250 h 1330"/>
              <a:gd name="T82" fmla="*/ 120 w 1300"/>
              <a:gd name="T83" fmla="*/ 1262 h 1330"/>
              <a:gd name="T84" fmla="*/ 142 w 1300"/>
              <a:gd name="T85" fmla="*/ 1274 h 1330"/>
              <a:gd name="T86" fmla="*/ 178 w 1300"/>
              <a:gd name="T87" fmla="*/ 1280 h 1330"/>
              <a:gd name="T88" fmla="*/ 216 w 1300"/>
              <a:gd name="T89" fmla="*/ 1280 h 1330"/>
              <a:gd name="T90" fmla="*/ 1198 w 1300"/>
              <a:gd name="T91" fmla="*/ 1282 h 1330"/>
              <a:gd name="T92" fmla="*/ 1222 w 1300"/>
              <a:gd name="T93" fmla="*/ 1280 h 1330"/>
              <a:gd name="T94" fmla="*/ 1246 w 1300"/>
              <a:gd name="T95" fmla="*/ 1282 h 1330"/>
              <a:gd name="T96" fmla="*/ 1268 w 1300"/>
              <a:gd name="T97" fmla="*/ 1282 h 1330"/>
              <a:gd name="T98" fmla="*/ 1276 w 1300"/>
              <a:gd name="T99" fmla="*/ 1288 h 1330"/>
              <a:gd name="T100" fmla="*/ 1280 w 1300"/>
              <a:gd name="T101" fmla="*/ 1300 h 1330"/>
              <a:gd name="T102" fmla="*/ 1280 w 1300"/>
              <a:gd name="T103" fmla="*/ 1308 h 1330"/>
              <a:gd name="T104" fmla="*/ 1274 w 1300"/>
              <a:gd name="T105" fmla="*/ 1320 h 1330"/>
              <a:gd name="T106" fmla="*/ 1266 w 1300"/>
              <a:gd name="T107" fmla="*/ 1326 h 1330"/>
              <a:gd name="T108" fmla="*/ 1244 w 1300"/>
              <a:gd name="T109" fmla="*/ 1330 h 1330"/>
              <a:gd name="T110" fmla="*/ 1038 w 1300"/>
              <a:gd name="T111" fmla="*/ 1330 h 1330"/>
              <a:gd name="T112" fmla="*/ 690 w 1300"/>
              <a:gd name="T113" fmla="*/ 1330 h 1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00" h="1330">
                <a:moveTo>
                  <a:pt x="690" y="1330"/>
                </a:moveTo>
                <a:lnTo>
                  <a:pt x="690" y="1330"/>
                </a:lnTo>
                <a:lnTo>
                  <a:pt x="194" y="1330"/>
                </a:lnTo>
                <a:lnTo>
                  <a:pt x="194" y="1330"/>
                </a:lnTo>
                <a:lnTo>
                  <a:pt x="168" y="1330"/>
                </a:lnTo>
                <a:lnTo>
                  <a:pt x="142" y="1328"/>
                </a:lnTo>
                <a:lnTo>
                  <a:pt x="116" y="1324"/>
                </a:lnTo>
                <a:lnTo>
                  <a:pt x="90" y="1318"/>
                </a:lnTo>
                <a:lnTo>
                  <a:pt x="90" y="1318"/>
                </a:lnTo>
                <a:lnTo>
                  <a:pt x="68" y="1308"/>
                </a:lnTo>
                <a:lnTo>
                  <a:pt x="48" y="1298"/>
                </a:lnTo>
                <a:lnTo>
                  <a:pt x="32" y="1284"/>
                </a:lnTo>
                <a:lnTo>
                  <a:pt x="20" y="1270"/>
                </a:lnTo>
                <a:lnTo>
                  <a:pt x="10" y="1254"/>
                </a:lnTo>
                <a:lnTo>
                  <a:pt x="4" y="1234"/>
                </a:lnTo>
                <a:lnTo>
                  <a:pt x="0" y="1212"/>
                </a:lnTo>
                <a:lnTo>
                  <a:pt x="0" y="1188"/>
                </a:lnTo>
                <a:lnTo>
                  <a:pt x="0" y="1188"/>
                </a:lnTo>
                <a:lnTo>
                  <a:pt x="38" y="698"/>
                </a:lnTo>
                <a:lnTo>
                  <a:pt x="76" y="208"/>
                </a:lnTo>
                <a:lnTo>
                  <a:pt x="76" y="208"/>
                </a:lnTo>
                <a:lnTo>
                  <a:pt x="80" y="162"/>
                </a:lnTo>
                <a:lnTo>
                  <a:pt x="80" y="162"/>
                </a:lnTo>
                <a:lnTo>
                  <a:pt x="84" y="118"/>
                </a:lnTo>
                <a:lnTo>
                  <a:pt x="86" y="98"/>
                </a:lnTo>
                <a:lnTo>
                  <a:pt x="90" y="82"/>
                </a:lnTo>
                <a:lnTo>
                  <a:pt x="96" y="68"/>
                </a:lnTo>
                <a:lnTo>
                  <a:pt x="102" y="54"/>
                </a:lnTo>
                <a:lnTo>
                  <a:pt x="108" y="42"/>
                </a:lnTo>
                <a:lnTo>
                  <a:pt x="118" y="32"/>
                </a:lnTo>
                <a:lnTo>
                  <a:pt x="128" y="24"/>
                </a:lnTo>
                <a:lnTo>
                  <a:pt x="140" y="18"/>
                </a:lnTo>
                <a:lnTo>
                  <a:pt x="152" y="12"/>
                </a:lnTo>
                <a:lnTo>
                  <a:pt x="168" y="8"/>
                </a:lnTo>
                <a:lnTo>
                  <a:pt x="184" y="4"/>
                </a:lnTo>
                <a:lnTo>
                  <a:pt x="202" y="2"/>
                </a:lnTo>
                <a:lnTo>
                  <a:pt x="246" y="0"/>
                </a:lnTo>
                <a:lnTo>
                  <a:pt x="246" y="0"/>
                </a:lnTo>
                <a:lnTo>
                  <a:pt x="700" y="0"/>
                </a:lnTo>
                <a:lnTo>
                  <a:pt x="1156" y="0"/>
                </a:lnTo>
                <a:lnTo>
                  <a:pt x="1156" y="0"/>
                </a:lnTo>
                <a:lnTo>
                  <a:pt x="1172" y="0"/>
                </a:lnTo>
                <a:lnTo>
                  <a:pt x="1186" y="2"/>
                </a:lnTo>
                <a:lnTo>
                  <a:pt x="1198" y="6"/>
                </a:lnTo>
                <a:lnTo>
                  <a:pt x="1206" y="14"/>
                </a:lnTo>
                <a:lnTo>
                  <a:pt x="1212" y="22"/>
                </a:lnTo>
                <a:lnTo>
                  <a:pt x="1216" y="32"/>
                </a:lnTo>
                <a:lnTo>
                  <a:pt x="1218" y="46"/>
                </a:lnTo>
                <a:lnTo>
                  <a:pt x="1220" y="64"/>
                </a:lnTo>
                <a:lnTo>
                  <a:pt x="1220" y="64"/>
                </a:lnTo>
                <a:lnTo>
                  <a:pt x="1256" y="560"/>
                </a:lnTo>
                <a:lnTo>
                  <a:pt x="1296" y="1056"/>
                </a:lnTo>
                <a:lnTo>
                  <a:pt x="1296" y="1056"/>
                </a:lnTo>
                <a:lnTo>
                  <a:pt x="1296" y="1070"/>
                </a:lnTo>
                <a:lnTo>
                  <a:pt x="1296" y="1070"/>
                </a:lnTo>
                <a:lnTo>
                  <a:pt x="1300" y="1102"/>
                </a:lnTo>
                <a:lnTo>
                  <a:pt x="1300" y="1126"/>
                </a:lnTo>
                <a:lnTo>
                  <a:pt x="1298" y="1142"/>
                </a:lnTo>
                <a:lnTo>
                  <a:pt x="1296" y="1150"/>
                </a:lnTo>
                <a:lnTo>
                  <a:pt x="1292" y="1154"/>
                </a:lnTo>
                <a:lnTo>
                  <a:pt x="1288" y="1158"/>
                </a:lnTo>
                <a:lnTo>
                  <a:pt x="1282" y="1162"/>
                </a:lnTo>
                <a:lnTo>
                  <a:pt x="1266" y="1166"/>
                </a:lnTo>
                <a:lnTo>
                  <a:pt x="1242" y="1166"/>
                </a:lnTo>
                <a:lnTo>
                  <a:pt x="1210" y="1166"/>
                </a:lnTo>
                <a:lnTo>
                  <a:pt x="1210" y="1166"/>
                </a:lnTo>
                <a:lnTo>
                  <a:pt x="214" y="1166"/>
                </a:lnTo>
                <a:lnTo>
                  <a:pt x="214" y="1166"/>
                </a:lnTo>
                <a:lnTo>
                  <a:pt x="178" y="1168"/>
                </a:lnTo>
                <a:lnTo>
                  <a:pt x="158" y="1168"/>
                </a:lnTo>
                <a:lnTo>
                  <a:pt x="142" y="1172"/>
                </a:lnTo>
                <a:lnTo>
                  <a:pt x="126" y="1178"/>
                </a:lnTo>
                <a:lnTo>
                  <a:pt x="120" y="1184"/>
                </a:lnTo>
                <a:lnTo>
                  <a:pt x="114" y="1188"/>
                </a:lnTo>
                <a:lnTo>
                  <a:pt x="110" y="1196"/>
                </a:lnTo>
                <a:lnTo>
                  <a:pt x="106" y="1204"/>
                </a:lnTo>
                <a:lnTo>
                  <a:pt x="104" y="1212"/>
                </a:lnTo>
                <a:lnTo>
                  <a:pt x="104" y="1222"/>
                </a:lnTo>
                <a:lnTo>
                  <a:pt x="104" y="1222"/>
                </a:lnTo>
                <a:lnTo>
                  <a:pt x="106" y="1232"/>
                </a:lnTo>
                <a:lnTo>
                  <a:pt x="108" y="1242"/>
                </a:lnTo>
                <a:lnTo>
                  <a:pt x="110" y="1250"/>
                </a:lnTo>
                <a:lnTo>
                  <a:pt x="116" y="1256"/>
                </a:lnTo>
                <a:lnTo>
                  <a:pt x="120" y="1262"/>
                </a:lnTo>
                <a:lnTo>
                  <a:pt x="128" y="1266"/>
                </a:lnTo>
                <a:lnTo>
                  <a:pt x="142" y="1274"/>
                </a:lnTo>
                <a:lnTo>
                  <a:pt x="160" y="1278"/>
                </a:lnTo>
                <a:lnTo>
                  <a:pt x="178" y="1280"/>
                </a:lnTo>
                <a:lnTo>
                  <a:pt x="216" y="1280"/>
                </a:lnTo>
                <a:lnTo>
                  <a:pt x="216" y="1280"/>
                </a:lnTo>
                <a:lnTo>
                  <a:pt x="706" y="1282"/>
                </a:lnTo>
                <a:lnTo>
                  <a:pt x="1198" y="1282"/>
                </a:lnTo>
                <a:lnTo>
                  <a:pt x="1198" y="1282"/>
                </a:lnTo>
                <a:lnTo>
                  <a:pt x="1222" y="1280"/>
                </a:lnTo>
                <a:lnTo>
                  <a:pt x="1246" y="1282"/>
                </a:lnTo>
                <a:lnTo>
                  <a:pt x="1246" y="1282"/>
                </a:lnTo>
                <a:lnTo>
                  <a:pt x="1256" y="1282"/>
                </a:lnTo>
                <a:lnTo>
                  <a:pt x="1268" y="1282"/>
                </a:lnTo>
                <a:lnTo>
                  <a:pt x="1272" y="1284"/>
                </a:lnTo>
                <a:lnTo>
                  <a:pt x="1276" y="1288"/>
                </a:lnTo>
                <a:lnTo>
                  <a:pt x="1278" y="1292"/>
                </a:lnTo>
                <a:lnTo>
                  <a:pt x="1280" y="1300"/>
                </a:lnTo>
                <a:lnTo>
                  <a:pt x="1280" y="1300"/>
                </a:lnTo>
                <a:lnTo>
                  <a:pt x="1280" y="1308"/>
                </a:lnTo>
                <a:lnTo>
                  <a:pt x="1278" y="1314"/>
                </a:lnTo>
                <a:lnTo>
                  <a:pt x="1274" y="1320"/>
                </a:lnTo>
                <a:lnTo>
                  <a:pt x="1270" y="1324"/>
                </a:lnTo>
                <a:lnTo>
                  <a:pt x="1266" y="1326"/>
                </a:lnTo>
                <a:lnTo>
                  <a:pt x="1260" y="1330"/>
                </a:lnTo>
                <a:lnTo>
                  <a:pt x="1244" y="1330"/>
                </a:lnTo>
                <a:lnTo>
                  <a:pt x="1244" y="1330"/>
                </a:lnTo>
                <a:lnTo>
                  <a:pt x="1038" y="1330"/>
                </a:lnTo>
                <a:lnTo>
                  <a:pt x="1038" y="1330"/>
                </a:lnTo>
                <a:lnTo>
                  <a:pt x="690" y="1330"/>
                </a:lnTo>
                <a:lnTo>
                  <a:pt x="690" y="133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50" name="Freeform 8">
            <a:extLst>
              <a:ext uri="{FF2B5EF4-FFF2-40B4-BE49-F238E27FC236}">
                <a16:creationId xmlns:a16="http://schemas.microsoft.com/office/drawing/2014/main" id="{A8F6C00F-4E0C-4EEE-BA7C-F4884A44B674}"/>
              </a:ext>
            </a:extLst>
          </p:cNvPr>
          <p:cNvSpPr>
            <a:spLocks noEditPoints="1"/>
          </p:cNvSpPr>
          <p:nvPr/>
        </p:nvSpPr>
        <p:spPr bwMode="auto">
          <a:xfrm>
            <a:off x="4083407" y="2464386"/>
            <a:ext cx="318905" cy="349859"/>
          </a:xfrm>
          <a:custGeom>
            <a:avLst/>
            <a:gdLst>
              <a:gd name="T0" fmla="*/ 1583 w 1800"/>
              <a:gd name="T1" fmla="*/ 316 h 1970"/>
              <a:gd name="T2" fmla="*/ 1467 w 1800"/>
              <a:gd name="T3" fmla="*/ 227 h 1970"/>
              <a:gd name="T4" fmla="*/ 264 w 1800"/>
              <a:gd name="T5" fmla="*/ 638 h 1970"/>
              <a:gd name="T6" fmla="*/ 488 w 1800"/>
              <a:gd name="T7" fmla="*/ 1770 h 1970"/>
              <a:gd name="T8" fmla="*/ 1262 w 1800"/>
              <a:gd name="T9" fmla="*/ 1832 h 1970"/>
              <a:gd name="T10" fmla="*/ 1405 w 1800"/>
              <a:gd name="T11" fmla="*/ 1647 h 1970"/>
              <a:gd name="T12" fmla="*/ 1322 w 1800"/>
              <a:gd name="T13" fmla="*/ 1590 h 1970"/>
              <a:gd name="T14" fmla="*/ 1243 w 1800"/>
              <a:gd name="T15" fmla="*/ 1582 h 1970"/>
              <a:gd name="T16" fmla="*/ 1089 w 1800"/>
              <a:gd name="T17" fmla="*/ 1477 h 1970"/>
              <a:gd name="T18" fmla="*/ 1204 w 1800"/>
              <a:gd name="T19" fmla="*/ 1226 h 1970"/>
              <a:gd name="T20" fmla="*/ 1688 w 1800"/>
              <a:gd name="T21" fmla="*/ 1041 h 1970"/>
              <a:gd name="T22" fmla="*/ 1792 w 1800"/>
              <a:gd name="T23" fmla="*/ 799 h 1970"/>
              <a:gd name="T24" fmla="*/ 1583 w 1800"/>
              <a:gd name="T25" fmla="*/ 316 h 1970"/>
              <a:gd name="T26" fmla="*/ 386 w 1800"/>
              <a:gd name="T27" fmla="*/ 758 h 1970"/>
              <a:gd name="T28" fmla="*/ 538 w 1800"/>
              <a:gd name="T29" fmla="*/ 910 h 1970"/>
              <a:gd name="T30" fmla="*/ 386 w 1800"/>
              <a:gd name="T31" fmla="*/ 1062 h 1970"/>
              <a:gd name="T32" fmla="*/ 234 w 1800"/>
              <a:gd name="T33" fmla="*/ 910 h 1970"/>
              <a:gd name="T34" fmla="*/ 386 w 1800"/>
              <a:gd name="T35" fmla="*/ 758 h 1970"/>
              <a:gd name="T36" fmla="*/ 400 w 1800"/>
              <a:gd name="T37" fmla="*/ 1500 h 1970"/>
              <a:gd name="T38" fmla="*/ 248 w 1800"/>
              <a:gd name="T39" fmla="*/ 1348 h 1970"/>
              <a:gd name="T40" fmla="*/ 400 w 1800"/>
              <a:gd name="T41" fmla="*/ 1196 h 1970"/>
              <a:gd name="T42" fmla="*/ 552 w 1800"/>
              <a:gd name="T43" fmla="*/ 1348 h 1970"/>
              <a:gd name="T44" fmla="*/ 400 w 1800"/>
              <a:gd name="T45" fmla="*/ 1500 h 1970"/>
              <a:gd name="T46" fmla="*/ 652 w 1800"/>
              <a:gd name="T47" fmla="*/ 694 h 1970"/>
              <a:gd name="T48" fmla="*/ 500 w 1800"/>
              <a:gd name="T49" fmla="*/ 542 h 1970"/>
              <a:gd name="T50" fmla="*/ 652 w 1800"/>
              <a:gd name="T51" fmla="*/ 390 h 1970"/>
              <a:gd name="T52" fmla="*/ 804 w 1800"/>
              <a:gd name="T53" fmla="*/ 542 h 1970"/>
              <a:gd name="T54" fmla="*/ 652 w 1800"/>
              <a:gd name="T55" fmla="*/ 694 h 1970"/>
              <a:gd name="T56" fmla="*/ 1066 w 1800"/>
              <a:gd name="T57" fmla="*/ 514 h 1970"/>
              <a:gd name="T58" fmla="*/ 914 w 1800"/>
              <a:gd name="T59" fmla="*/ 362 h 1970"/>
              <a:gd name="T60" fmla="*/ 1066 w 1800"/>
              <a:gd name="T61" fmla="*/ 210 h 1970"/>
              <a:gd name="T62" fmla="*/ 1218 w 1800"/>
              <a:gd name="T63" fmla="*/ 362 h 1970"/>
              <a:gd name="T64" fmla="*/ 1066 w 1800"/>
              <a:gd name="T65" fmla="*/ 514 h 1970"/>
              <a:gd name="T66" fmla="*/ 1469 w 1800"/>
              <a:gd name="T67" fmla="*/ 1038 h 1970"/>
              <a:gd name="T68" fmla="*/ 1150 w 1800"/>
              <a:gd name="T69" fmla="*/ 862 h 1970"/>
              <a:gd name="T70" fmla="*/ 1356 w 1800"/>
              <a:gd name="T71" fmla="*/ 561 h 1970"/>
              <a:gd name="T72" fmla="*/ 1676 w 1800"/>
              <a:gd name="T73" fmla="*/ 738 h 1970"/>
              <a:gd name="T74" fmla="*/ 1469 w 1800"/>
              <a:gd name="T75" fmla="*/ 1038 h 1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00" h="1970">
                <a:moveTo>
                  <a:pt x="1583" y="316"/>
                </a:moveTo>
                <a:cubicBezTo>
                  <a:pt x="1548" y="282"/>
                  <a:pt x="1508" y="252"/>
                  <a:pt x="1467" y="227"/>
                </a:cubicBezTo>
                <a:cubicBezTo>
                  <a:pt x="1100" y="0"/>
                  <a:pt x="529" y="210"/>
                  <a:pt x="264" y="638"/>
                </a:cubicBezTo>
                <a:cubicBezTo>
                  <a:pt x="0" y="1066"/>
                  <a:pt x="122" y="1543"/>
                  <a:pt x="488" y="1770"/>
                </a:cubicBezTo>
                <a:cubicBezTo>
                  <a:pt x="743" y="1928"/>
                  <a:pt x="1021" y="1970"/>
                  <a:pt x="1262" y="1832"/>
                </a:cubicBezTo>
                <a:cubicBezTo>
                  <a:pt x="1324" y="1796"/>
                  <a:pt x="1441" y="1738"/>
                  <a:pt x="1405" y="1647"/>
                </a:cubicBezTo>
                <a:cubicBezTo>
                  <a:pt x="1389" y="1607"/>
                  <a:pt x="1358" y="1594"/>
                  <a:pt x="1322" y="1590"/>
                </a:cubicBezTo>
                <a:cubicBezTo>
                  <a:pt x="1296" y="1586"/>
                  <a:pt x="1268" y="1586"/>
                  <a:pt x="1243" y="1582"/>
                </a:cubicBezTo>
                <a:cubicBezTo>
                  <a:pt x="1178" y="1572"/>
                  <a:pt x="1114" y="1542"/>
                  <a:pt x="1089" y="1477"/>
                </a:cubicBezTo>
                <a:cubicBezTo>
                  <a:pt x="1047" y="1367"/>
                  <a:pt x="1108" y="1275"/>
                  <a:pt x="1204" y="1226"/>
                </a:cubicBezTo>
                <a:cubicBezTo>
                  <a:pt x="1360" y="1148"/>
                  <a:pt x="1558" y="1173"/>
                  <a:pt x="1688" y="1041"/>
                </a:cubicBezTo>
                <a:cubicBezTo>
                  <a:pt x="1751" y="977"/>
                  <a:pt x="1788" y="889"/>
                  <a:pt x="1792" y="799"/>
                </a:cubicBezTo>
                <a:cubicBezTo>
                  <a:pt x="1800" y="618"/>
                  <a:pt x="1712" y="441"/>
                  <a:pt x="1583" y="316"/>
                </a:cubicBezTo>
                <a:close/>
                <a:moveTo>
                  <a:pt x="386" y="758"/>
                </a:moveTo>
                <a:cubicBezTo>
                  <a:pt x="470" y="758"/>
                  <a:pt x="538" y="826"/>
                  <a:pt x="538" y="910"/>
                </a:cubicBezTo>
                <a:cubicBezTo>
                  <a:pt x="538" y="994"/>
                  <a:pt x="470" y="1062"/>
                  <a:pt x="386" y="1062"/>
                </a:cubicBezTo>
                <a:cubicBezTo>
                  <a:pt x="303" y="1062"/>
                  <a:pt x="234" y="994"/>
                  <a:pt x="234" y="910"/>
                </a:cubicBezTo>
                <a:cubicBezTo>
                  <a:pt x="234" y="826"/>
                  <a:pt x="303" y="758"/>
                  <a:pt x="386" y="758"/>
                </a:cubicBezTo>
                <a:close/>
                <a:moveTo>
                  <a:pt x="400" y="1500"/>
                </a:moveTo>
                <a:cubicBezTo>
                  <a:pt x="317" y="1500"/>
                  <a:pt x="248" y="1432"/>
                  <a:pt x="248" y="1348"/>
                </a:cubicBezTo>
                <a:cubicBezTo>
                  <a:pt x="248" y="1264"/>
                  <a:pt x="317" y="1196"/>
                  <a:pt x="400" y="1196"/>
                </a:cubicBezTo>
                <a:cubicBezTo>
                  <a:pt x="484" y="1196"/>
                  <a:pt x="552" y="1264"/>
                  <a:pt x="552" y="1348"/>
                </a:cubicBezTo>
                <a:cubicBezTo>
                  <a:pt x="552" y="1432"/>
                  <a:pt x="484" y="1500"/>
                  <a:pt x="400" y="1500"/>
                </a:cubicBezTo>
                <a:close/>
                <a:moveTo>
                  <a:pt x="652" y="694"/>
                </a:moveTo>
                <a:cubicBezTo>
                  <a:pt x="569" y="694"/>
                  <a:pt x="500" y="626"/>
                  <a:pt x="500" y="542"/>
                </a:cubicBezTo>
                <a:cubicBezTo>
                  <a:pt x="500" y="458"/>
                  <a:pt x="569" y="390"/>
                  <a:pt x="652" y="390"/>
                </a:cubicBezTo>
                <a:cubicBezTo>
                  <a:pt x="736" y="390"/>
                  <a:pt x="804" y="458"/>
                  <a:pt x="804" y="542"/>
                </a:cubicBezTo>
                <a:cubicBezTo>
                  <a:pt x="804" y="626"/>
                  <a:pt x="736" y="694"/>
                  <a:pt x="652" y="694"/>
                </a:cubicBezTo>
                <a:close/>
                <a:moveTo>
                  <a:pt x="1066" y="514"/>
                </a:moveTo>
                <a:cubicBezTo>
                  <a:pt x="983" y="514"/>
                  <a:pt x="914" y="446"/>
                  <a:pt x="914" y="362"/>
                </a:cubicBezTo>
                <a:cubicBezTo>
                  <a:pt x="914" y="278"/>
                  <a:pt x="983" y="210"/>
                  <a:pt x="1066" y="210"/>
                </a:cubicBezTo>
                <a:cubicBezTo>
                  <a:pt x="1150" y="210"/>
                  <a:pt x="1218" y="278"/>
                  <a:pt x="1218" y="362"/>
                </a:cubicBezTo>
                <a:cubicBezTo>
                  <a:pt x="1218" y="446"/>
                  <a:pt x="1150" y="514"/>
                  <a:pt x="1066" y="514"/>
                </a:cubicBezTo>
                <a:close/>
                <a:moveTo>
                  <a:pt x="1469" y="1038"/>
                </a:moveTo>
                <a:cubicBezTo>
                  <a:pt x="1323" y="1072"/>
                  <a:pt x="1181" y="993"/>
                  <a:pt x="1150" y="862"/>
                </a:cubicBezTo>
                <a:cubicBezTo>
                  <a:pt x="1119" y="730"/>
                  <a:pt x="1211" y="595"/>
                  <a:pt x="1356" y="561"/>
                </a:cubicBezTo>
                <a:cubicBezTo>
                  <a:pt x="1502" y="527"/>
                  <a:pt x="1644" y="606"/>
                  <a:pt x="1676" y="738"/>
                </a:cubicBezTo>
                <a:cubicBezTo>
                  <a:pt x="1707" y="869"/>
                  <a:pt x="1614" y="1004"/>
                  <a:pt x="1469" y="103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51" name="Freeform 83">
            <a:extLst>
              <a:ext uri="{FF2B5EF4-FFF2-40B4-BE49-F238E27FC236}">
                <a16:creationId xmlns:a16="http://schemas.microsoft.com/office/drawing/2014/main" id="{63FCD3E2-B910-40B9-BCDB-D911A448071F}"/>
              </a:ext>
            </a:extLst>
          </p:cNvPr>
          <p:cNvSpPr>
            <a:spLocks noEditPoints="1"/>
          </p:cNvSpPr>
          <p:nvPr/>
        </p:nvSpPr>
        <p:spPr bwMode="gray">
          <a:xfrm>
            <a:off x="4984116" y="2493466"/>
            <a:ext cx="236275" cy="291698"/>
          </a:xfrm>
          <a:custGeom>
            <a:avLst/>
            <a:gdLst>
              <a:gd name="T0" fmla="*/ 136 w 138"/>
              <a:gd name="T1" fmla="*/ 2 h 170"/>
              <a:gd name="T2" fmla="*/ 138 w 138"/>
              <a:gd name="T3" fmla="*/ 164 h 170"/>
              <a:gd name="T4" fmla="*/ 132 w 138"/>
              <a:gd name="T5" fmla="*/ 170 h 170"/>
              <a:gd name="T6" fmla="*/ 2 w 138"/>
              <a:gd name="T7" fmla="*/ 169 h 170"/>
              <a:gd name="T8" fmla="*/ 0 w 138"/>
              <a:gd name="T9" fmla="*/ 6 h 170"/>
              <a:gd name="T10" fmla="*/ 7 w 138"/>
              <a:gd name="T11" fmla="*/ 0 h 170"/>
              <a:gd name="T12" fmla="*/ 16 w 138"/>
              <a:gd name="T13" fmla="*/ 40 h 170"/>
              <a:gd name="T14" fmla="*/ 122 w 138"/>
              <a:gd name="T15" fmla="*/ 16 h 170"/>
              <a:gd name="T16" fmla="*/ 16 w 138"/>
              <a:gd name="T17" fmla="*/ 40 h 170"/>
              <a:gd name="T18" fmla="*/ 41 w 138"/>
              <a:gd name="T19" fmla="*/ 81 h 170"/>
              <a:gd name="T20" fmla="*/ 25 w 138"/>
              <a:gd name="T21" fmla="*/ 65 h 170"/>
              <a:gd name="T22" fmla="*/ 25 w 138"/>
              <a:gd name="T23" fmla="*/ 105 h 170"/>
              <a:gd name="T24" fmla="*/ 41 w 138"/>
              <a:gd name="T25" fmla="*/ 89 h 170"/>
              <a:gd name="T26" fmla="*/ 25 w 138"/>
              <a:gd name="T27" fmla="*/ 105 h 170"/>
              <a:gd name="T28" fmla="*/ 41 w 138"/>
              <a:gd name="T29" fmla="*/ 130 h 170"/>
              <a:gd name="T30" fmla="*/ 25 w 138"/>
              <a:gd name="T31" fmla="*/ 114 h 170"/>
              <a:gd name="T32" fmla="*/ 25 w 138"/>
              <a:gd name="T33" fmla="*/ 154 h 170"/>
              <a:gd name="T34" fmla="*/ 41 w 138"/>
              <a:gd name="T35" fmla="*/ 138 h 170"/>
              <a:gd name="T36" fmla="*/ 25 w 138"/>
              <a:gd name="T37" fmla="*/ 154 h 170"/>
              <a:gd name="T38" fmla="*/ 65 w 138"/>
              <a:gd name="T39" fmla="*/ 81 h 170"/>
              <a:gd name="T40" fmla="*/ 49 w 138"/>
              <a:gd name="T41" fmla="*/ 65 h 170"/>
              <a:gd name="T42" fmla="*/ 49 w 138"/>
              <a:gd name="T43" fmla="*/ 105 h 170"/>
              <a:gd name="T44" fmla="*/ 65 w 138"/>
              <a:gd name="T45" fmla="*/ 89 h 170"/>
              <a:gd name="T46" fmla="*/ 49 w 138"/>
              <a:gd name="T47" fmla="*/ 105 h 170"/>
              <a:gd name="T48" fmla="*/ 65 w 138"/>
              <a:gd name="T49" fmla="*/ 130 h 170"/>
              <a:gd name="T50" fmla="*/ 49 w 138"/>
              <a:gd name="T51" fmla="*/ 114 h 170"/>
              <a:gd name="T52" fmla="*/ 49 w 138"/>
              <a:gd name="T53" fmla="*/ 154 h 170"/>
              <a:gd name="T54" fmla="*/ 65 w 138"/>
              <a:gd name="T55" fmla="*/ 138 h 170"/>
              <a:gd name="T56" fmla="*/ 49 w 138"/>
              <a:gd name="T57" fmla="*/ 154 h 170"/>
              <a:gd name="T58" fmla="*/ 90 w 138"/>
              <a:gd name="T59" fmla="*/ 81 h 170"/>
              <a:gd name="T60" fmla="*/ 73 w 138"/>
              <a:gd name="T61" fmla="*/ 65 h 170"/>
              <a:gd name="T62" fmla="*/ 73 w 138"/>
              <a:gd name="T63" fmla="*/ 105 h 170"/>
              <a:gd name="T64" fmla="*/ 90 w 138"/>
              <a:gd name="T65" fmla="*/ 89 h 170"/>
              <a:gd name="T66" fmla="*/ 73 w 138"/>
              <a:gd name="T67" fmla="*/ 105 h 170"/>
              <a:gd name="T68" fmla="*/ 90 w 138"/>
              <a:gd name="T69" fmla="*/ 130 h 170"/>
              <a:gd name="T70" fmla="*/ 73 w 138"/>
              <a:gd name="T71" fmla="*/ 114 h 170"/>
              <a:gd name="T72" fmla="*/ 73 w 138"/>
              <a:gd name="T73" fmla="*/ 154 h 170"/>
              <a:gd name="T74" fmla="*/ 90 w 138"/>
              <a:gd name="T75" fmla="*/ 138 h 170"/>
              <a:gd name="T76" fmla="*/ 73 w 138"/>
              <a:gd name="T77" fmla="*/ 154 h 170"/>
              <a:gd name="T78" fmla="*/ 114 w 138"/>
              <a:gd name="T79" fmla="*/ 81 h 170"/>
              <a:gd name="T80" fmla="*/ 98 w 138"/>
              <a:gd name="T81" fmla="*/ 65 h 170"/>
              <a:gd name="T82" fmla="*/ 98 w 138"/>
              <a:gd name="T83" fmla="*/ 105 h 170"/>
              <a:gd name="T84" fmla="*/ 114 w 138"/>
              <a:gd name="T85" fmla="*/ 89 h 170"/>
              <a:gd name="T86" fmla="*/ 98 w 138"/>
              <a:gd name="T87" fmla="*/ 105 h 170"/>
              <a:gd name="T88" fmla="*/ 114 w 138"/>
              <a:gd name="T89" fmla="*/ 154 h 170"/>
              <a:gd name="T90" fmla="*/ 98 w 138"/>
              <a:gd name="T91" fmla="*/ 114 h 17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38" h="170">
                <a:moveTo>
                  <a:pt x="132" y="0"/>
                </a:moveTo>
                <a:cubicBezTo>
                  <a:pt x="134" y="0"/>
                  <a:pt x="135" y="0"/>
                  <a:pt x="136" y="2"/>
                </a:cubicBezTo>
                <a:cubicBezTo>
                  <a:pt x="138" y="3"/>
                  <a:pt x="138" y="5"/>
                  <a:pt x="138" y="6"/>
                </a:cubicBezTo>
                <a:cubicBezTo>
                  <a:pt x="138" y="164"/>
                  <a:pt x="138" y="164"/>
                  <a:pt x="138" y="164"/>
                </a:cubicBezTo>
                <a:cubicBezTo>
                  <a:pt x="138" y="166"/>
                  <a:pt x="138" y="167"/>
                  <a:pt x="136" y="169"/>
                </a:cubicBezTo>
                <a:cubicBezTo>
                  <a:pt x="135" y="170"/>
                  <a:pt x="134" y="170"/>
                  <a:pt x="132" y="170"/>
                </a:cubicBezTo>
                <a:cubicBezTo>
                  <a:pt x="7" y="170"/>
                  <a:pt x="7" y="170"/>
                  <a:pt x="7" y="170"/>
                </a:cubicBezTo>
                <a:cubicBezTo>
                  <a:pt x="5" y="170"/>
                  <a:pt x="3" y="170"/>
                  <a:pt x="2" y="169"/>
                </a:cubicBezTo>
                <a:cubicBezTo>
                  <a:pt x="1" y="167"/>
                  <a:pt x="0" y="166"/>
                  <a:pt x="0" y="164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0"/>
                  <a:pt x="5" y="0"/>
                  <a:pt x="7" y="0"/>
                </a:cubicBezTo>
                <a:lnTo>
                  <a:pt x="132" y="0"/>
                </a:lnTo>
                <a:close/>
                <a:moveTo>
                  <a:pt x="16" y="40"/>
                </a:moveTo>
                <a:cubicBezTo>
                  <a:pt x="122" y="40"/>
                  <a:pt x="122" y="40"/>
                  <a:pt x="122" y="40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40"/>
                </a:lnTo>
                <a:close/>
                <a:moveTo>
                  <a:pt x="25" y="81"/>
                </a:moveTo>
                <a:cubicBezTo>
                  <a:pt x="41" y="81"/>
                  <a:pt x="41" y="81"/>
                  <a:pt x="41" y="81"/>
                </a:cubicBezTo>
                <a:cubicBezTo>
                  <a:pt x="41" y="65"/>
                  <a:pt x="41" y="65"/>
                  <a:pt x="41" y="65"/>
                </a:cubicBezTo>
                <a:cubicBezTo>
                  <a:pt x="25" y="65"/>
                  <a:pt x="25" y="65"/>
                  <a:pt x="25" y="65"/>
                </a:cubicBezTo>
                <a:lnTo>
                  <a:pt x="25" y="81"/>
                </a:lnTo>
                <a:close/>
                <a:moveTo>
                  <a:pt x="25" y="105"/>
                </a:moveTo>
                <a:cubicBezTo>
                  <a:pt x="41" y="105"/>
                  <a:pt x="41" y="105"/>
                  <a:pt x="41" y="105"/>
                </a:cubicBezTo>
                <a:cubicBezTo>
                  <a:pt x="41" y="89"/>
                  <a:pt x="41" y="89"/>
                  <a:pt x="41" y="89"/>
                </a:cubicBezTo>
                <a:cubicBezTo>
                  <a:pt x="25" y="89"/>
                  <a:pt x="25" y="89"/>
                  <a:pt x="25" y="89"/>
                </a:cubicBezTo>
                <a:lnTo>
                  <a:pt x="25" y="105"/>
                </a:lnTo>
                <a:close/>
                <a:moveTo>
                  <a:pt x="25" y="130"/>
                </a:moveTo>
                <a:cubicBezTo>
                  <a:pt x="41" y="130"/>
                  <a:pt x="41" y="130"/>
                  <a:pt x="41" y="130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25" y="114"/>
                  <a:pt x="25" y="114"/>
                  <a:pt x="25" y="114"/>
                </a:cubicBezTo>
                <a:lnTo>
                  <a:pt x="25" y="130"/>
                </a:lnTo>
                <a:close/>
                <a:moveTo>
                  <a:pt x="25" y="154"/>
                </a:moveTo>
                <a:cubicBezTo>
                  <a:pt x="41" y="154"/>
                  <a:pt x="41" y="154"/>
                  <a:pt x="41" y="154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25" y="138"/>
                  <a:pt x="25" y="138"/>
                  <a:pt x="25" y="138"/>
                </a:cubicBezTo>
                <a:lnTo>
                  <a:pt x="25" y="154"/>
                </a:lnTo>
                <a:close/>
                <a:moveTo>
                  <a:pt x="49" y="81"/>
                </a:moveTo>
                <a:cubicBezTo>
                  <a:pt x="65" y="81"/>
                  <a:pt x="65" y="81"/>
                  <a:pt x="65" y="81"/>
                </a:cubicBezTo>
                <a:cubicBezTo>
                  <a:pt x="65" y="65"/>
                  <a:pt x="65" y="65"/>
                  <a:pt x="65" y="65"/>
                </a:cubicBezTo>
                <a:cubicBezTo>
                  <a:pt x="49" y="65"/>
                  <a:pt x="49" y="65"/>
                  <a:pt x="49" y="65"/>
                </a:cubicBezTo>
                <a:lnTo>
                  <a:pt x="49" y="81"/>
                </a:lnTo>
                <a:close/>
                <a:moveTo>
                  <a:pt x="49" y="105"/>
                </a:moveTo>
                <a:cubicBezTo>
                  <a:pt x="65" y="105"/>
                  <a:pt x="65" y="105"/>
                  <a:pt x="65" y="105"/>
                </a:cubicBezTo>
                <a:cubicBezTo>
                  <a:pt x="65" y="89"/>
                  <a:pt x="65" y="89"/>
                  <a:pt x="65" y="89"/>
                </a:cubicBezTo>
                <a:cubicBezTo>
                  <a:pt x="49" y="89"/>
                  <a:pt x="49" y="89"/>
                  <a:pt x="49" y="89"/>
                </a:cubicBezTo>
                <a:lnTo>
                  <a:pt x="49" y="105"/>
                </a:lnTo>
                <a:close/>
                <a:moveTo>
                  <a:pt x="49" y="130"/>
                </a:moveTo>
                <a:cubicBezTo>
                  <a:pt x="65" y="130"/>
                  <a:pt x="65" y="130"/>
                  <a:pt x="65" y="130"/>
                </a:cubicBezTo>
                <a:cubicBezTo>
                  <a:pt x="65" y="114"/>
                  <a:pt x="65" y="114"/>
                  <a:pt x="65" y="114"/>
                </a:cubicBezTo>
                <a:cubicBezTo>
                  <a:pt x="49" y="114"/>
                  <a:pt x="49" y="114"/>
                  <a:pt x="49" y="114"/>
                </a:cubicBezTo>
                <a:lnTo>
                  <a:pt x="49" y="130"/>
                </a:lnTo>
                <a:close/>
                <a:moveTo>
                  <a:pt x="49" y="154"/>
                </a:moveTo>
                <a:cubicBezTo>
                  <a:pt x="65" y="154"/>
                  <a:pt x="65" y="154"/>
                  <a:pt x="65" y="154"/>
                </a:cubicBezTo>
                <a:cubicBezTo>
                  <a:pt x="65" y="138"/>
                  <a:pt x="65" y="138"/>
                  <a:pt x="65" y="138"/>
                </a:cubicBezTo>
                <a:cubicBezTo>
                  <a:pt x="49" y="138"/>
                  <a:pt x="49" y="138"/>
                  <a:pt x="49" y="138"/>
                </a:cubicBezTo>
                <a:lnTo>
                  <a:pt x="49" y="154"/>
                </a:lnTo>
                <a:close/>
                <a:moveTo>
                  <a:pt x="73" y="81"/>
                </a:moveTo>
                <a:cubicBezTo>
                  <a:pt x="90" y="81"/>
                  <a:pt x="90" y="81"/>
                  <a:pt x="90" y="81"/>
                </a:cubicBezTo>
                <a:cubicBezTo>
                  <a:pt x="90" y="65"/>
                  <a:pt x="90" y="65"/>
                  <a:pt x="90" y="65"/>
                </a:cubicBezTo>
                <a:cubicBezTo>
                  <a:pt x="73" y="65"/>
                  <a:pt x="73" y="65"/>
                  <a:pt x="73" y="65"/>
                </a:cubicBezTo>
                <a:lnTo>
                  <a:pt x="73" y="81"/>
                </a:lnTo>
                <a:close/>
                <a:moveTo>
                  <a:pt x="73" y="105"/>
                </a:moveTo>
                <a:cubicBezTo>
                  <a:pt x="90" y="105"/>
                  <a:pt x="90" y="105"/>
                  <a:pt x="90" y="105"/>
                </a:cubicBezTo>
                <a:cubicBezTo>
                  <a:pt x="90" y="89"/>
                  <a:pt x="90" y="89"/>
                  <a:pt x="90" y="89"/>
                </a:cubicBezTo>
                <a:cubicBezTo>
                  <a:pt x="73" y="89"/>
                  <a:pt x="73" y="89"/>
                  <a:pt x="73" y="89"/>
                </a:cubicBezTo>
                <a:lnTo>
                  <a:pt x="73" y="105"/>
                </a:lnTo>
                <a:close/>
                <a:moveTo>
                  <a:pt x="73" y="130"/>
                </a:moveTo>
                <a:cubicBezTo>
                  <a:pt x="90" y="130"/>
                  <a:pt x="90" y="130"/>
                  <a:pt x="90" y="130"/>
                </a:cubicBezTo>
                <a:cubicBezTo>
                  <a:pt x="90" y="114"/>
                  <a:pt x="90" y="114"/>
                  <a:pt x="90" y="114"/>
                </a:cubicBezTo>
                <a:cubicBezTo>
                  <a:pt x="73" y="114"/>
                  <a:pt x="73" y="114"/>
                  <a:pt x="73" y="114"/>
                </a:cubicBezTo>
                <a:lnTo>
                  <a:pt x="73" y="130"/>
                </a:lnTo>
                <a:close/>
                <a:moveTo>
                  <a:pt x="73" y="154"/>
                </a:moveTo>
                <a:cubicBezTo>
                  <a:pt x="90" y="154"/>
                  <a:pt x="90" y="154"/>
                  <a:pt x="90" y="154"/>
                </a:cubicBezTo>
                <a:cubicBezTo>
                  <a:pt x="90" y="138"/>
                  <a:pt x="90" y="138"/>
                  <a:pt x="90" y="138"/>
                </a:cubicBezTo>
                <a:cubicBezTo>
                  <a:pt x="73" y="138"/>
                  <a:pt x="73" y="138"/>
                  <a:pt x="73" y="138"/>
                </a:cubicBezTo>
                <a:lnTo>
                  <a:pt x="73" y="154"/>
                </a:lnTo>
                <a:close/>
                <a:moveTo>
                  <a:pt x="98" y="81"/>
                </a:moveTo>
                <a:cubicBezTo>
                  <a:pt x="114" y="81"/>
                  <a:pt x="114" y="81"/>
                  <a:pt x="114" y="81"/>
                </a:cubicBezTo>
                <a:cubicBezTo>
                  <a:pt x="114" y="65"/>
                  <a:pt x="114" y="65"/>
                  <a:pt x="114" y="65"/>
                </a:cubicBezTo>
                <a:cubicBezTo>
                  <a:pt x="98" y="65"/>
                  <a:pt x="98" y="65"/>
                  <a:pt x="98" y="65"/>
                </a:cubicBezTo>
                <a:lnTo>
                  <a:pt x="98" y="81"/>
                </a:lnTo>
                <a:close/>
                <a:moveTo>
                  <a:pt x="98" y="105"/>
                </a:moveTo>
                <a:cubicBezTo>
                  <a:pt x="114" y="105"/>
                  <a:pt x="114" y="105"/>
                  <a:pt x="114" y="105"/>
                </a:cubicBezTo>
                <a:cubicBezTo>
                  <a:pt x="114" y="89"/>
                  <a:pt x="114" y="89"/>
                  <a:pt x="114" y="89"/>
                </a:cubicBezTo>
                <a:cubicBezTo>
                  <a:pt x="98" y="89"/>
                  <a:pt x="98" y="89"/>
                  <a:pt x="98" y="89"/>
                </a:cubicBezTo>
                <a:lnTo>
                  <a:pt x="98" y="105"/>
                </a:lnTo>
                <a:close/>
                <a:moveTo>
                  <a:pt x="98" y="154"/>
                </a:moveTo>
                <a:cubicBezTo>
                  <a:pt x="114" y="154"/>
                  <a:pt x="114" y="154"/>
                  <a:pt x="114" y="154"/>
                </a:cubicBezTo>
                <a:cubicBezTo>
                  <a:pt x="114" y="114"/>
                  <a:pt x="114" y="114"/>
                  <a:pt x="114" y="114"/>
                </a:cubicBezTo>
                <a:cubicBezTo>
                  <a:pt x="98" y="114"/>
                  <a:pt x="98" y="114"/>
                  <a:pt x="98" y="114"/>
                </a:cubicBezTo>
                <a:lnTo>
                  <a:pt x="98" y="15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CA" sz="1837"/>
          </a:p>
        </p:txBody>
      </p:sp>
      <p:sp>
        <p:nvSpPr>
          <p:cNvPr id="52" name="Freeform 16">
            <a:extLst>
              <a:ext uri="{FF2B5EF4-FFF2-40B4-BE49-F238E27FC236}">
                <a16:creationId xmlns:a16="http://schemas.microsoft.com/office/drawing/2014/main" id="{95D38EAB-D6F8-495B-A48A-FAAD00CE3B03}"/>
              </a:ext>
            </a:extLst>
          </p:cNvPr>
          <p:cNvSpPr>
            <a:spLocks noEditPoints="1"/>
          </p:cNvSpPr>
          <p:nvPr/>
        </p:nvSpPr>
        <p:spPr bwMode="auto">
          <a:xfrm>
            <a:off x="5673081" y="2471393"/>
            <a:ext cx="335844" cy="335844"/>
          </a:xfrm>
          <a:custGeom>
            <a:avLst/>
            <a:gdLst>
              <a:gd name="T0" fmla="*/ 302 w 603"/>
              <a:gd name="T1" fmla="*/ 604 h 604"/>
              <a:gd name="T2" fmla="*/ 376 w 603"/>
              <a:gd name="T3" fmla="*/ 576 h 604"/>
              <a:gd name="T4" fmla="*/ 401 w 603"/>
              <a:gd name="T5" fmla="*/ 572 h 604"/>
              <a:gd name="T6" fmla="*/ 407 w 603"/>
              <a:gd name="T7" fmla="*/ 569 h 604"/>
              <a:gd name="T8" fmla="*/ 350 w 603"/>
              <a:gd name="T9" fmla="*/ 462 h 604"/>
              <a:gd name="T10" fmla="*/ 493 w 603"/>
              <a:gd name="T11" fmla="*/ 512 h 604"/>
              <a:gd name="T12" fmla="*/ 509 w 603"/>
              <a:gd name="T13" fmla="*/ 501 h 604"/>
              <a:gd name="T14" fmla="*/ 494 w 603"/>
              <a:gd name="T15" fmla="*/ 268 h 604"/>
              <a:gd name="T16" fmla="*/ 574 w 603"/>
              <a:gd name="T17" fmla="*/ 390 h 604"/>
              <a:gd name="T18" fmla="*/ 512 w 603"/>
              <a:gd name="T19" fmla="*/ 231 h 604"/>
              <a:gd name="T20" fmla="*/ 585 w 603"/>
              <a:gd name="T21" fmla="*/ 270 h 604"/>
              <a:gd name="T22" fmla="*/ 531 w 603"/>
              <a:gd name="T23" fmla="*/ 212 h 604"/>
              <a:gd name="T24" fmla="*/ 546 w 603"/>
              <a:gd name="T25" fmla="*/ 157 h 604"/>
              <a:gd name="T26" fmla="*/ 512 w 603"/>
              <a:gd name="T27" fmla="*/ 193 h 604"/>
              <a:gd name="T28" fmla="*/ 438 w 603"/>
              <a:gd name="T29" fmla="*/ 154 h 604"/>
              <a:gd name="T30" fmla="*/ 485 w 603"/>
              <a:gd name="T31" fmla="*/ 85 h 604"/>
              <a:gd name="T32" fmla="*/ 411 w 603"/>
              <a:gd name="T33" fmla="*/ 107 h 604"/>
              <a:gd name="T34" fmla="*/ 305 w 603"/>
              <a:gd name="T35" fmla="*/ 20 h 604"/>
              <a:gd name="T36" fmla="*/ 263 w 603"/>
              <a:gd name="T37" fmla="*/ 21 h 604"/>
              <a:gd name="T38" fmla="*/ 188 w 603"/>
              <a:gd name="T39" fmla="*/ 77 h 604"/>
              <a:gd name="T40" fmla="*/ 168 w 603"/>
              <a:gd name="T41" fmla="*/ 50 h 604"/>
              <a:gd name="T42" fmla="*/ 118 w 603"/>
              <a:gd name="T43" fmla="*/ 83 h 604"/>
              <a:gd name="T44" fmla="*/ 163 w 603"/>
              <a:gd name="T45" fmla="*/ 99 h 604"/>
              <a:gd name="T46" fmla="*/ 75 w 603"/>
              <a:gd name="T47" fmla="*/ 211 h 604"/>
              <a:gd name="T48" fmla="*/ 68 w 603"/>
              <a:gd name="T49" fmla="*/ 150 h 604"/>
              <a:gd name="T50" fmla="*/ 50 w 603"/>
              <a:gd name="T51" fmla="*/ 165 h 604"/>
              <a:gd name="T52" fmla="*/ 35 w 603"/>
              <a:gd name="T53" fmla="*/ 196 h 604"/>
              <a:gd name="T54" fmla="*/ 38 w 603"/>
              <a:gd name="T55" fmla="*/ 305 h 604"/>
              <a:gd name="T56" fmla="*/ 27 w 603"/>
              <a:gd name="T57" fmla="*/ 387 h 604"/>
              <a:gd name="T58" fmla="*/ 53 w 603"/>
              <a:gd name="T59" fmla="*/ 405 h 604"/>
              <a:gd name="T60" fmla="*/ 46 w 603"/>
              <a:gd name="T61" fmla="*/ 435 h 604"/>
              <a:gd name="T62" fmla="*/ 91 w 603"/>
              <a:gd name="T63" fmla="*/ 499 h 604"/>
              <a:gd name="T64" fmla="*/ 107 w 603"/>
              <a:gd name="T65" fmla="*/ 505 h 604"/>
              <a:gd name="T66" fmla="*/ 86 w 603"/>
              <a:gd name="T67" fmla="*/ 393 h 604"/>
              <a:gd name="T68" fmla="*/ 290 w 603"/>
              <a:gd name="T69" fmla="*/ 402 h 604"/>
              <a:gd name="T70" fmla="*/ 244 w 603"/>
              <a:gd name="T71" fmla="*/ 571 h 604"/>
              <a:gd name="T72" fmla="*/ 336 w 603"/>
              <a:gd name="T73" fmla="*/ 450 h 604"/>
              <a:gd name="T74" fmla="*/ 336 w 603"/>
              <a:gd name="T75" fmla="*/ 450 h 604"/>
              <a:gd name="T76" fmla="*/ 260 w 603"/>
              <a:gd name="T77" fmla="*/ 236 h 604"/>
              <a:gd name="T78" fmla="*/ 420 w 603"/>
              <a:gd name="T79" fmla="*/ 172 h 604"/>
              <a:gd name="T80" fmla="*/ 477 w 603"/>
              <a:gd name="T81" fmla="*/ 255 h 604"/>
              <a:gd name="T82" fmla="*/ 71 w 603"/>
              <a:gd name="T83" fmla="*/ 378 h 604"/>
              <a:gd name="T84" fmla="*/ 79 w 603"/>
              <a:gd name="T85" fmla="*/ 257 h 604"/>
              <a:gd name="T86" fmla="*/ 75 w 603"/>
              <a:gd name="T87" fmla="*/ 380 h 604"/>
              <a:gd name="T88" fmla="*/ 221 w 603"/>
              <a:gd name="T89" fmla="*/ 267 h 604"/>
              <a:gd name="T90" fmla="*/ 97 w 603"/>
              <a:gd name="T91" fmla="*/ 218 h 604"/>
              <a:gd name="T92" fmla="*/ 175 w 603"/>
              <a:gd name="T93" fmla="*/ 280 h 604"/>
              <a:gd name="T94" fmla="*/ 57 w 603"/>
              <a:gd name="T95" fmla="*/ 217 h 604"/>
              <a:gd name="T96" fmla="*/ 492 w 603"/>
              <a:gd name="T97" fmla="*/ 230 h 604"/>
              <a:gd name="T98" fmla="*/ 499 w 603"/>
              <a:gd name="T99" fmla="*/ 218 h 604"/>
              <a:gd name="T100" fmla="*/ 201 w 603"/>
              <a:gd name="T101" fmla="*/ 122 h 604"/>
              <a:gd name="T102" fmla="*/ 409 w 603"/>
              <a:gd name="T103" fmla="*/ 148 h 604"/>
              <a:gd name="T104" fmla="*/ 409 w 603"/>
              <a:gd name="T105" fmla="*/ 148 h 604"/>
              <a:gd name="T106" fmla="*/ 281 w 603"/>
              <a:gd name="T107" fmla="*/ 44 h 604"/>
              <a:gd name="T108" fmla="*/ 383 w 603"/>
              <a:gd name="T109" fmla="*/ 125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3" h="604">
                <a:moveTo>
                  <a:pt x="302" y="604"/>
                </a:moveTo>
                <a:cubicBezTo>
                  <a:pt x="135" y="604"/>
                  <a:pt x="0" y="469"/>
                  <a:pt x="0" y="302"/>
                </a:cubicBezTo>
                <a:cubicBezTo>
                  <a:pt x="0" y="136"/>
                  <a:pt x="135" y="0"/>
                  <a:pt x="302" y="0"/>
                </a:cubicBezTo>
                <a:cubicBezTo>
                  <a:pt x="468" y="0"/>
                  <a:pt x="603" y="136"/>
                  <a:pt x="603" y="302"/>
                </a:cubicBezTo>
                <a:cubicBezTo>
                  <a:pt x="603" y="469"/>
                  <a:pt x="468" y="604"/>
                  <a:pt x="302" y="604"/>
                </a:cubicBezTo>
                <a:close/>
                <a:moveTo>
                  <a:pt x="220" y="571"/>
                </a:moveTo>
                <a:cubicBezTo>
                  <a:pt x="219" y="571"/>
                  <a:pt x="218" y="573"/>
                  <a:pt x="218" y="574"/>
                </a:cubicBezTo>
                <a:cubicBezTo>
                  <a:pt x="218" y="581"/>
                  <a:pt x="228" y="584"/>
                  <a:pt x="250" y="585"/>
                </a:cubicBezTo>
                <a:cubicBezTo>
                  <a:pt x="257" y="586"/>
                  <a:pt x="265" y="586"/>
                  <a:pt x="273" y="586"/>
                </a:cubicBezTo>
                <a:cubicBezTo>
                  <a:pt x="305" y="586"/>
                  <a:pt x="340" y="583"/>
                  <a:pt x="376" y="576"/>
                </a:cubicBezTo>
                <a:cubicBezTo>
                  <a:pt x="376" y="576"/>
                  <a:pt x="377" y="577"/>
                  <a:pt x="377" y="577"/>
                </a:cubicBezTo>
                <a:cubicBezTo>
                  <a:pt x="379" y="579"/>
                  <a:pt x="379" y="579"/>
                  <a:pt x="379" y="579"/>
                </a:cubicBezTo>
                <a:cubicBezTo>
                  <a:pt x="381" y="578"/>
                  <a:pt x="381" y="578"/>
                  <a:pt x="381" y="578"/>
                </a:cubicBezTo>
                <a:cubicBezTo>
                  <a:pt x="386" y="577"/>
                  <a:pt x="391" y="575"/>
                  <a:pt x="396" y="574"/>
                </a:cubicBezTo>
                <a:cubicBezTo>
                  <a:pt x="398" y="573"/>
                  <a:pt x="399" y="573"/>
                  <a:pt x="401" y="572"/>
                </a:cubicBezTo>
                <a:cubicBezTo>
                  <a:pt x="403" y="571"/>
                  <a:pt x="403" y="571"/>
                  <a:pt x="403" y="571"/>
                </a:cubicBezTo>
                <a:cubicBezTo>
                  <a:pt x="404" y="571"/>
                  <a:pt x="404" y="571"/>
                  <a:pt x="404" y="571"/>
                </a:cubicBezTo>
                <a:cubicBezTo>
                  <a:pt x="406" y="570"/>
                  <a:pt x="406" y="570"/>
                  <a:pt x="406" y="570"/>
                </a:cubicBezTo>
                <a:cubicBezTo>
                  <a:pt x="406" y="569"/>
                  <a:pt x="406" y="569"/>
                  <a:pt x="406" y="569"/>
                </a:cubicBezTo>
                <a:cubicBezTo>
                  <a:pt x="407" y="569"/>
                  <a:pt x="407" y="569"/>
                  <a:pt x="407" y="569"/>
                </a:cubicBezTo>
                <a:cubicBezTo>
                  <a:pt x="406" y="567"/>
                  <a:pt x="406" y="567"/>
                  <a:pt x="406" y="567"/>
                </a:cubicBezTo>
                <a:cubicBezTo>
                  <a:pt x="406" y="566"/>
                  <a:pt x="406" y="566"/>
                  <a:pt x="406" y="566"/>
                </a:cubicBezTo>
                <a:cubicBezTo>
                  <a:pt x="405" y="563"/>
                  <a:pt x="398" y="558"/>
                  <a:pt x="392" y="558"/>
                </a:cubicBezTo>
                <a:cubicBezTo>
                  <a:pt x="384" y="546"/>
                  <a:pt x="370" y="523"/>
                  <a:pt x="349" y="481"/>
                </a:cubicBezTo>
                <a:cubicBezTo>
                  <a:pt x="353" y="475"/>
                  <a:pt x="353" y="468"/>
                  <a:pt x="350" y="462"/>
                </a:cubicBezTo>
                <a:cubicBezTo>
                  <a:pt x="354" y="457"/>
                  <a:pt x="354" y="457"/>
                  <a:pt x="354" y="457"/>
                </a:cubicBezTo>
                <a:cubicBezTo>
                  <a:pt x="357" y="459"/>
                  <a:pt x="361" y="460"/>
                  <a:pt x="365" y="460"/>
                </a:cubicBezTo>
                <a:cubicBezTo>
                  <a:pt x="369" y="460"/>
                  <a:pt x="374" y="458"/>
                  <a:pt x="377" y="456"/>
                </a:cubicBezTo>
                <a:cubicBezTo>
                  <a:pt x="377" y="456"/>
                  <a:pt x="377" y="456"/>
                  <a:pt x="378" y="456"/>
                </a:cubicBezTo>
                <a:cubicBezTo>
                  <a:pt x="432" y="486"/>
                  <a:pt x="471" y="503"/>
                  <a:pt x="493" y="512"/>
                </a:cubicBezTo>
                <a:cubicBezTo>
                  <a:pt x="494" y="512"/>
                  <a:pt x="494" y="512"/>
                  <a:pt x="494" y="512"/>
                </a:cubicBezTo>
                <a:cubicBezTo>
                  <a:pt x="496" y="513"/>
                  <a:pt x="496" y="513"/>
                  <a:pt x="496" y="513"/>
                </a:cubicBezTo>
                <a:cubicBezTo>
                  <a:pt x="497" y="512"/>
                  <a:pt x="497" y="512"/>
                  <a:pt x="497" y="512"/>
                </a:cubicBezTo>
                <a:cubicBezTo>
                  <a:pt x="500" y="510"/>
                  <a:pt x="502" y="507"/>
                  <a:pt x="504" y="505"/>
                </a:cubicBezTo>
                <a:cubicBezTo>
                  <a:pt x="509" y="501"/>
                  <a:pt x="509" y="501"/>
                  <a:pt x="509" y="501"/>
                </a:cubicBezTo>
                <a:cubicBezTo>
                  <a:pt x="503" y="498"/>
                  <a:pt x="503" y="498"/>
                  <a:pt x="503" y="498"/>
                </a:cubicBezTo>
                <a:cubicBezTo>
                  <a:pt x="480" y="489"/>
                  <a:pt x="441" y="471"/>
                  <a:pt x="386" y="439"/>
                </a:cubicBezTo>
                <a:cubicBezTo>
                  <a:pt x="386" y="433"/>
                  <a:pt x="385" y="428"/>
                  <a:pt x="382" y="424"/>
                </a:cubicBezTo>
                <a:cubicBezTo>
                  <a:pt x="421" y="375"/>
                  <a:pt x="462" y="317"/>
                  <a:pt x="491" y="268"/>
                </a:cubicBezTo>
                <a:cubicBezTo>
                  <a:pt x="492" y="268"/>
                  <a:pt x="493" y="268"/>
                  <a:pt x="494" y="268"/>
                </a:cubicBezTo>
                <a:cubicBezTo>
                  <a:pt x="522" y="315"/>
                  <a:pt x="546" y="363"/>
                  <a:pt x="561" y="404"/>
                </a:cubicBezTo>
                <a:cubicBezTo>
                  <a:pt x="565" y="414"/>
                  <a:pt x="565" y="414"/>
                  <a:pt x="565" y="414"/>
                </a:cubicBezTo>
                <a:cubicBezTo>
                  <a:pt x="569" y="404"/>
                  <a:pt x="569" y="404"/>
                  <a:pt x="569" y="404"/>
                </a:cubicBezTo>
                <a:cubicBezTo>
                  <a:pt x="570" y="400"/>
                  <a:pt x="572" y="396"/>
                  <a:pt x="573" y="392"/>
                </a:cubicBezTo>
                <a:cubicBezTo>
                  <a:pt x="574" y="390"/>
                  <a:pt x="574" y="390"/>
                  <a:pt x="574" y="390"/>
                </a:cubicBezTo>
                <a:cubicBezTo>
                  <a:pt x="573" y="389"/>
                  <a:pt x="573" y="389"/>
                  <a:pt x="573" y="389"/>
                </a:cubicBezTo>
                <a:cubicBezTo>
                  <a:pt x="562" y="361"/>
                  <a:pt x="543" y="316"/>
                  <a:pt x="509" y="259"/>
                </a:cubicBezTo>
                <a:cubicBezTo>
                  <a:pt x="511" y="254"/>
                  <a:pt x="511" y="248"/>
                  <a:pt x="508" y="242"/>
                </a:cubicBezTo>
                <a:cubicBezTo>
                  <a:pt x="508" y="242"/>
                  <a:pt x="507" y="241"/>
                  <a:pt x="507" y="241"/>
                </a:cubicBezTo>
                <a:cubicBezTo>
                  <a:pt x="509" y="237"/>
                  <a:pt x="511" y="234"/>
                  <a:pt x="512" y="231"/>
                </a:cubicBezTo>
                <a:cubicBezTo>
                  <a:pt x="514" y="231"/>
                  <a:pt x="515" y="231"/>
                  <a:pt x="516" y="231"/>
                </a:cubicBezTo>
                <a:cubicBezTo>
                  <a:pt x="518" y="231"/>
                  <a:pt x="520" y="231"/>
                  <a:pt x="522" y="230"/>
                </a:cubicBezTo>
                <a:cubicBezTo>
                  <a:pt x="523" y="230"/>
                  <a:pt x="524" y="229"/>
                  <a:pt x="525" y="228"/>
                </a:cubicBezTo>
                <a:cubicBezTo>
                  <a:pt x="544" y="240"/>
                  <a:pt x="561" y="252"/>
                  <a:pt x="577" y="264"/>
                </a:cubicBezTo>
                <a:cubicBezTo>
                  <a:pt x="585" y="270"/>
                  <a:pt x="585" y="270"/>
                  <a:pt x="585" y="270"/>
                </a:cubicBezTo>
                <a:cubicBezTo>
                  <a:pt x="584" y="260"/>
                  <a:pt x="584" y="260"/>
                  <a:pt x="584" y="260"/>
                </a:cubicBezTo>
                <a:cubicBezTo>
                  <a:pt x="583" y="256"/>
                  <a:pt x="582" y="253"/>
                  <a:pt x="582" y="249"/>
                </a:cubicBezTo>
                <a:cubicBezTo>
                  <a:pt x="581" y="248"/>
                  <a:pt x="581" y="248"/>
                  <a:pt x="581" y="248"/>
                </a:cubicBezTo>
                <a:cubicBezTo>
                  <a:pt x="580" y="247"/>
                  <a:pt x="580" y="247"/>
                  <a:pt x="580" y="247"/>
                </a:cubicBezTo>
                <a:cubicBezTo>
                  <a:pt x="565" y="235"/>
                  <a:pt x="549" y="223"/>
                  <a:pt x="531" y="212"/>
                </a:cubicBezTo>
                <a:cubicBezTo>
                  <a:pt x="531" y="210"/>
                  <a:pt x="530" y="207"/>
                  <a:pt x="529" y="205"/>
                </a:cubicBezTo>
                <a:cubicBezTo>
                  <a:pt x="529" y="204"/>
                  <a:pt x="528" y="203"/>
                  <a:pt x="527" y="202"/>
                </a:cubicBezTo>
                <a:cubicBezTo>
                  <a:pt x="535" y="187"/>
                  <a:pt x="541" y="173"/>
                  <a:pt x="547" y="160"/>
                </a:cubicBezTo>
                <a:cubicBezTo>
                  <a:pt x="547" y="158"/>
                  <a:pt x="547" y="158"/>
                  <a:pt x="547" y="158"/>
                </a:cubicBezTo>
                <a:cubicBezTo>
                  <a:pt x="546" y="157"/>
                  <a:pt x="546" y="157"/>
                  <a:pt x="546" y="157"/>
                </a:cubicBezTo>
                <a:cubicBezTo>
                  <a:pt x="545" y="154"/>
                  <a:pt x="543" y="151"/>
                  <a:pt x="541" y="149"/>
                </a:cubicBezTo>
                <a:cubicBezTo>
                  <a:pt x="537" y="141"/>
                  <a:pt x="537" y="141"/>
                  <a:pt x="537" y="141"/>
                </a:cubicBezTo>
                <a:cubicBezTo>
                  <a:pt x="534" y="149"/>
                  <a:pt x="534" y="149"/>
                  <a:pt x="534" y="149"/>
                </a:cubicBezTo>
                <a:cubicBezTo>
                  <a:pt x="528" y="162"/>
                  <a:pt x="520" y="177"/>
                  <a:pt x="512" y="193"/>
                </a:cubicBezTo>
                <a:cubicBezTo>
                  <a:pt x="512" y="193"/>
                  <a:pt x="512" y="193"/>
                  <a:pt x="512" y="193"/>
                </a:cubicBezTo>
                <a:cubicBezTo>
                  <a:pt x="510" y="193"/>
                  <a:pt x="508" y="193"/>
                  <a:pt x="506" y="194"/>
                </a:cubicBezTo>
                <a:cubicBezTo>
                  <a:pt x="505" y="194"/>
                  <a:pt x="504" y="195"/>
                  <a:pt x="504" y="195"/>
                </a:cubicBezTo>
                <a:cubicBezTo>
                  <a:pt x="489" y="187"/>
                  <a:pt x="474" y="178"/>
                  <a:pt x="458" y="171"/>
                </a:cubicBezTo>
                <a:cubicBezTo>
                  <a:pt x="458" y="167"/>
                  <a:pt x="456" y="163"/>
                  <a:pt x="453" y="160"/>
                </a:cubicBezTo>
                <a:cubicBezTo>
                  <a:pt x="449" y="156"/>
                  <a:pt x="444" y="154"/>
                  <a:pt x="438" y="154"/>
                </a:cubicBezTo>
                <a:cubicBezTo>
                  <a:pt x="438" y="154"/>
                  <a:pt x="437" y="154"/>
                  <a:pt x="437" y="154"/>
                </a:cubicBezTo>
                <a:cubicBezTo>
                  <a:pt x="432" y="147"/>
                  <a:pt x="426" y="141"/>
                  <a:pt x="421" y="135"/>
                </a:cubicBezTo>
                <a:cubicBezTo>
                  <a:pt x="424" y="131"/>
                  <a:pt x="424" y="126"/>
                  <a:pt x="423" y="121"/>
                </a:cubicBezTo>
                <a:cubicBezTo>
                  <a:pt x="444" y="108"/>
                  <a:pt x="463" y="97"/>
                  <a:pt x="480" y="88"/>
                </a:cubicBezTo>
                <a:cubicBezTo>
                  <a:pt x="485" y="85"/>
                  <a:pt x="485" y="85"/>
                  <a:pt x="485" y="85"/>
                </a:cubicBezTo>
                <a:cubicBezTo>
                  <a:pt x="481" y="81"/>
                  <a:pt x="481" y="81"/>
                  <a:pt x="481" y="81"/>
                </a:cubicBezTo>
                <a:cubicBezTo>
                  <a:pt x="478" y="79"/>
                  <a:pt x="475" y="77"/>
                  <a:pt x="473" y="75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68" y="75"/>
                  <a:pt x="468" y="75"/>
                  <a:pt x="468" y="75"/>
                </a:cubicBezTo>
                <a:cubicBezTo>
                  <a:pt x="451" y="84"/>
                  <a:pt x="432" y="94"/>
                  <a:pt x="411" y="107"/>
                </a:cubicBezTo>
                <a:cubicBezTo>
                  <a:pt x="409" y="106"/>
                  <a:pt x="406" y="105"/>
                  <a:pt x="403" y="105"/>
                </a:cubicBezTo>
                <a:cubicBezTo>
                  <a:pt x="401" y="105"/>
                  <a:pt x="399" y="106"/>
                  <a:pt x="397" y="106"/>
                </a:cubicBezTo>
                <a:cubicBezTo>
                  <a:pt x="365" y="73"/>
                  <a:pt x="333" y="45"/>
                  <a:pt x="306" y="29"/>
                </a:cubicBezTo>
                <a:cubicBezTo>
                  <a:pt x="307" y="27"/>
                  <a:pt x="307" y="24"/>
                  <a:pt x="306" y="22"/>
                </a:cubicBezTo>
                <a:cubicBezTo>
                  <a:pt x="306" y="21"/>
                  <a:pt x="306" y="21"/>
                  <a:pt x="305" y="20"/>
                </a:cubicBezTo>
                <a:cubicBezTo>
                  <a:pt x="304" y="17"/>
                  <a:pt x="304" y="17"/>
                  <a:pt x="304" y="17"/>
                </a:cubicBezTo>
                <a:cubicBezTo>
                  <a:pt x="301" y="17"/>
                  <a:pt x="301" y="17"/>
                  <a:pt x="301" y="17"/>
                </a:cubicBezTo>
                <a:cubicBezTo>
                  <a:pt x="289" y="17"/>
                  <a:pt x="278" y="18"/>
                  <a:pt x="266" y="19"/>
                </a:cubicBezTo>
                <a:cubicBezTo>
                  <a:pt x="264" y="20"/>
                  <a:pt x="264" y="20"/>
                  <a:pt x="264" y="20"/>
                </a:cubicBezTo>
                <a:cubicBezTo>
                  <a:pt x="263" y="21"/>
                  <a:pt x="263" y="21"/>
                  <a:pt x="263" y="21"/>
                </a:cubicBezTo>
                <a:cubicBezTo>
                  <a:pt x="261" y="25"/>
                  <a:pt x="260" y="28"/>
                  <a:pt x="261" y="32"/>
                </a:cubicBezTo>
                <a:cubicBezTo>
                  <a:pt x="261" y="32"/>
                  <a:pt x="261" y="32"/>
                  <a:pt x="261" y="33"/>
                </a:cubicBezTo>
                <a:cubicBezTo>
                  <a:pt x="240" y="47"/>
                  <a:pt x="220" y="63"/>
                  <a:pt x="201" y="79"/>
                </a:cubicBezTo>
                <a:cubicBezTo>
                  <a:pt x="198" y="78"/>
                  <a:pt x="194" y="77"/>
                  <a:pt x="190" y="77"/>
                </a:cubicBezTo>
                <a:cubicBezTo>
                  <a:pt x="189" y="77"/>
                  <a:pt x="189" y="77"/>
                  <a:pt x="188" y="77"/>
                </a:cubicBezTo>
                <a:cubicBezTo>
                  <a:pt x="185" y="65"/>
                  <a:pt x="183" y="55"/>
                  <a:pt x="183" y="49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77" y="46"/>
                  <a:pt x="177" y="46"/>
                  <a:pt x="177" y="46"/>
                </a:cubicBezTo>
                <a:cubicBezTo>
                  <a:pt x="175" y="46"/>
                  <a:pt x="173" y="48"/>
                  <a:pt x="171" y="49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68" y="60"/>
                  <a:pt x="169" y="70"/>
                  <a:pt x="172" y="84"/>
                </a:cubicBezTo>
                <a:cubicBezTo>
                  <a:pt x="171" y="84"/>
                  <a:pt x="171" y="85"/>
                  <a:pt x="171" y="85"/>
                </a:cubicBezTo>
                <a:cubicBezTo>
                  <a:pt x="154" y="83"/>
                  <a:pt x="138" y="83"/>
                  <a:pt x="123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16" y="85"/>
                  <a:pt x="114" y="87"/>
                  <a:pt x="112" y="88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29" y="96"/>
                  <a:pt x="146" y="97"/>
                  <a:pt x="163" y="99"/>
                </a:cubicBezTo>
                <a:cubicBezTo>
                  <a:pt x="162" y="104"/>
                  <a:pt x="163" y="108"/>
                  <a:pt x="165" y="113"/>
                </a:cubicBezTo>
                <a:cubicBezTo>
                  <a:pt x="134" y="143"/>
                  <a:pt x="106" y="177"/>
                  <a:pt x="85" y="210"/>
                </a:cubicBezTo>
                <a:cubicBezTo>
                  <a:pt x="84" y="210"/>
                  <a:pt x="84" y="210"/>
                  <a:pt x="83" y="209"/>
                </a:cubicBezTo>
                <a:cubicBezTo>
                  <a:pt x="82" y="209"/>
                  <a:pt x="82" y="209"/>
                  <a:pt x="82" y="209"/>
                </a:cubicBezTo>
                <a:cubicBezTo>
                  <a:pt x="79" y="209"/>
                  <a:pt x="77" y="210"/>
                  <a:pt x="75" y="211"/>
                </a:cubicBezTo>
                <a:cubicBezTo>
                  <a:pt x="71" y="207"/>
                  <a:pt x="68" y="204"/>
                  <a:pt x="64" y="200"/>
                </a:cubicBezTo>
                <a:cubicBezTo>
                  <a:pt x="65" y="195"/>
                  <a:pt x="63" y="191"/>
                  <a:pt x="60" y="189"/>
                </a:cubicBezTo>
                <a:cubicBezTo>
                  <a:pt x="60" y="189"/>
                  <a:pt x="60" y="189"/>
                  <a:pt x="60" y="189"/>
                </a:cubicBezTo>
                <a:cubicBezTo>
                  <a:pt x="62" y="176"/>
                  <a:pt x="64" y="163"/>
                  <a:pt x="68" y="152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61" y="147"/>
                  <a:pt x="61" y="147"/>
                  <a:pt x="61" y="147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57" y="154"/>
                  <a:pt x="54" y="159"/>
                  <a:pt x="51" y="164"/>
                </a:cubicBezTo>
                <a:cubicBezTo>
                  <a:pt x="50" y="164"/>
                  <a:pt x="50" y="164"/>
                  <a:pt x="50" y="164"/>
                </a:cubicBezTo>
                <a:cubicBezTo>
                  <a:pt x="50" y="165"/>
                  <a:pt x="50" y="165"/>
                  <a:pt x="50" y="165"/>
                </a:cubicBezTo>
                <a:cubicBezTo>
                  <a:pt x="49" y="171"/>
                  <a:pt x="48" y="177"/>
                  <a:pt x="47" y="183"/>
                </a:cubicBezTo>
                <a:cubicBezTo>
                  <a:pt x="43" y="179"/>
                  <a:pt x="43" y="179"/>
                  <a:pt x="43" y="179"/>
                </a:cubicBezTo>
                <a:cubicBezTo>
                  <a:pt x="40" y="186"/>
                  <a:pt x="40" y="186"/>
                  <a:pt x="40" y="186"/>
                </a:cubicBezTo>
                <a:cubicBezTo>
                  <a:pt x="39" y="188"/>
                  <a:pt x="37" y="191"/>
                  <a:pt x="36" y="193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41" y="205"/>
                  <a:pt x="42" y="208"/>
                  <a:pt x="43" y="210"/>
                </a:cubicBezTo>
                <a:cubicBezTo>
                  <a:pt x="42" y="229"/>
                  <a:pt x="41" y="251"/>
                  <a:pt x="43" y="273"/>
                </a:cubicBezTo>
                <a:cubicBezTo>
                  <a:pt x="38" y="276"/>
                  <a:pt x="35" y="283"/>
                  <a:pt x="34" y="290"/>
                </a:cubicBezTo>
                <a:cubicBezTo>
                  <a:pt x="34" y="295"/>
                  <a:pt x="35" y="301"/>
                  <a:pt x="38" y="305"/>
                </a:cubicBezTo>
                <a:cubicBezTo>
                  <a:pt x="30" y="328"/>
                  <a:pt x="25" y="351"/>
                  <a:pt x="23" y="373"/>
                </a:cubicBezTo>
                <a:cubicBezTo>
                  <a:pt x="23" y="373"/>
                  <a:pt x="23" y="373"/>
                  <a:pt x="23" y="373"/>
                </a:cubicBezTo>
                <a:cubicBezTo>
                  <a:pt x="23" y="374"/>
                  <a:pt x="23" y="374"/>
                  <a:pt x="23" y="374"/>
                </a:cubicBezTo>
                <a:cubicBezTo>
                  <a:pt x="24" y="378"/>
                  <a:pt x="25" y="381"/>
                  <a:pt x="26" y="385"/>
                </a:cubicBezTo>
                <a:cubicBezTo>
                  <a:pt x="27" y="387"/>
                  <a:pt x="27" y="387"/>
                  <a:pt x="27" y="387"/>
                </a:cubicBezTo>
                <a:cubicBezTo>
                  <a:pt x="34" y="386"/>
                  <a:pt x="34" y="386"/>
                  <a:pt x="34" y="386"/>
                </a:cubicBezTo>
                <a:cubicBezTo>
                  <a:pt x="34" y="384"/>
                  <a:pt x="34" y="384"/>
                  <a:pt x="34" y="384"/>
                </a:cubicBezTo>
                <a:cubicBezTo>
                  <a:pt x="36" y="364"/>
                  <a:pt x="40" y="343"/>
                  <a:pt x="47" y="321"/>
                </a:cubicBezTo>
                <a:cubicBezTo>
                  <a:pt x="50" y="341"/>
                  <a:pt x="53" y="361"/>
                  <a:pt x="58" y="382"/>
                </a:cubicBezTo>
                <a:cubicBezTo>
                  <a:pt x="52" y="387"/>
                  <a:pt x="51" y="396"/>
                  <a:pt x="53" y="405"/>
                </a:cubicBezTo>
                <a:cubicBezTo>
                  <a:pt x="53" y="405"/>
                  <a:pt x="54" y="406"/>
                  <a:pt x="54" y="406"/>
                </a:cubicBezTo>
                <a:cubicBezTo>
                  <a:pt x="49" y="413"/>
                  <a:pt x="46" y="419"/>
                  <a:pt x="43" y="424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43" y="428"/>
                  <a:pt x="43" y="428"/>
                  <a:pt x="43" y="428"/>
                </a:cubicBezTo>
                <a:cubicBezTo>
                  <a:pt x="44" y="430"/>
                  <a:pt x="45" y="433"/>
                  <a:pt x="46" y="435"/>
                </a:cubicBezTo>
                <a:cubicBezTo>
                  <a:pt x="50" y="442"/>
                  <a:pt x="50" y="442"/>
                  <a:pt x="50" y="442"/>
                </a:cubicBezTo>
                <a:cubicBezTo>
                  <a:pt x="54" y="435"/>
                  <a:pt x="54" y="435"/>
                  <a:pt x="54" y="435"/>
                </a:cubicBezTo>
                <a:cubicBezTo>
                  <a:pt x="56" y="430"/>
                  <a:pt x="60" y="425"/>
                  <a:pt x="65" y="419"/>
                </a:cubicBezTo>
                <a:cubicBezTo>
                  <a:pt x="65" y="419"/>
                  <a:pt x="66" y="420"/>
                  <a:pt x="67" y="420"/>
                </a:cubicBezTo>
                <a:cubicBezTo>
                  <a:pt x="74" y="447"/>
                  <a:pt x="82" y="474"/>
                  <a:pt x="91" y="499"/>
                </a:cubicBezTo>
                <a:cubicBezTo>
                  <a:pt x="92" y="499"/>
                  <a:pt x="92" y="499"/>
                  <a:pt x="92" y="499"/>
                </a:cubicBezTo>
                <a:cubicBezTo>
                  <a:pt x="92" y="500"/>
                  <a:pt x="92" y="500"/>
                  <a:pt x="92" y="500"/>
                </a:cubicBezTo>
                <a:cubicBezTo>
                  <a:pt x="95" y="503"/>
                  <a:pt x="97" y="505"/>
                  <a:pt x="99" y="508"/>
                </a:cubicBezTo>
                <a:cubicBezTo>
                  <a:pt x="101" y="509"/>
                  <a:pt x="101" y="509"/>
                  <a:pt x="101" y="509"/>
                </a:cubicBezTo>
                <a:cubicBezTo>
                  <a:pt x="107" y="505"/>
                  <a:pt x="107" y="505"/>
                  <a:pt x="107" y="505"/>
                </a:cubicBezTo>
                <a:cubicBezTo>
                  <a:pt x="106" y="503"/>
                  <a:pt x="106" y="503"/>
                  <a:pt x="106" y="503"/>
                </a:cubicBezTo>
                <a:cubicBezTo>
                  <a:pt x="96" y="476"/>
                  <a:pt x="88" y="448"/>
                  <a:pt x="80" y="418"/>
                </a:cubicBezTo>
                <a:cubicBezTo>
                  <a:pt x="83" y="417"/>
                  <a:pt x="85" y="414"/>
                  <a:pt x="87" y="410"/>
                </a:cubicBezTo>
                <a:cubicBezTo>
                  <a:pt x="88" y="405"/>
                  <a:pt x="88" y="400"/>
                  <a:pt x="87" y="394"/>
                </a:cubicBezTo>
                <a:cubicBezTo>
                  <a:pt x="86" y="394"/>
                  <a:pt x="86" y="393"/>
                  <a:pt x="86" y="393"/>
                </a:cubicBezTo>
                <a:cubicBezTo>
                  <a:pt x="104" y="372"/>
                  <a:pt x="128" y="348"/>
                  <a:pt x="156" y="324"/>
                </a:cubicBezTo>
                <a:cubicBezTo>
                  <a:pt x="159" y="326"/>
                  <a:pt x="164" y="327"/>
                  <a:pt x="168" y="327"/>
                </a:cubicBezTo>
                <a:cubicBezTo>
                  <a:pt x="170" y="327"/>
                  <a:pt x="172" y="327"/>
                  <a:pt x="173" y="327"/>
                </a:cubicBezTo>
                <a:cubicBezTo>
                  <a:pt x="176" y="326"/>
                  <a:pt x="178" y="325"/>
                  <a:pt x="180" y="324"/>
                </a:cubicBezTo>
                <a:cubicBezTo>
                  <a:pt x="215" y="351"/>
                  <a:pt x="253" y="378"/>
                  <a:pt x="290" y="402"/>
                </a:cubicBezTo>
                <a:cubicBezTo>
                  <a:pt x="298" y="421"/>
                  <a:pt x="307" y="440"/>
                  <a:pt x="316" y="457"/>
                </a:cubicBezTo>
                <a:cubicBezTo>
                  <a:pt x="312" y="462"/>
                  <a:pt x="311" y="469"/>
                  <a:pt x="313" y="476"/>
                </a:cubicBezTo>
                <a:cubicBezTo>
                  <a:pt x="281" y="512"/>
                  <a:pt x="251" y="543"/>
                  <a:pt x="220" y="571"/>
                </a:cubicBezTo>
                <a:close/>
                <a:moveTo>
                  <a:pt x="282" y="573"/>
                </a:moveTo>
                <a:cubicBezTo>
                  <a:pt x="264" y="573"/>
                  <a:pt x="251" y="572"/>
                  <a:pt x="244" y="571"/>
                </a:cubicBezTo>
                <a:cubicBezTo>
                  <a:pt x="271" y="547"/>
                  <a:pt x="298" y="520"/>
                  <a:pt x="326" y="489"/>
                </a:cubicBezTo>
                <a:cubicBezTo>
                  <a:pt x="328" y="490"/>
                  <a:pt x="331" y="490"/>
                  <a:pt x="333" y="490"/>
                </a:cubicBezTo>
                <a:cubicBezTo>
                  <a:pt x="354" y="530"/>
                  <a:pt x="368" y="552"/>
                  <a:pt x="377" y="564"/>
                </a:cubicBezTo>
                <a:cubicBezTo>
                  <a:pt x="345" y="570"/>
                  <a:pt x="313" y="573"/>
                  <a:pt x="282" y="573"/>
                </a:cubicBezTo>
                <a:close/>
                <a:moveTo>
                  <a:pt x="336" y="450"/>
                </a:moveTo>
                <a:cubicBezTo>
                  <a:pt x="335" y="450"/>
                  <a:pt x="335" y="450"/>
                  <a:pt x="334" y="450"/>
                </a:cubicBezTo>
                <a:cubicBezTo>
                  <a:pt x="330" y="441"/>
                  <a:pt x="325" y="431"/>
                  <a:pt x="321" y="422"/>
                </a:cubicBezTo>
                <a:cubicBezTo>
                  <a:pt x="327" y="426"/>
                  <a:pt x="334" y="430"/>
                  <a:pt x="340" y="434"/>
                </a:cubicBezTo>
                <a:cubicBezTo>
                  <a:pt x="340" y="437"/>
                  <a:pt x="341" y="440"/>
                  <a:pt x="342" y="443"/>
                </a:cubicBezTo>
                <a:cubicBezTo>
                  <a:pt x="340" y="445"/>
                  <a:pt x="338" y="448"/>
                  <a:pt x="336" y="450"/>
                </a:cubicBezTo>
                <a:close/>
                <a:moveTo>
                  <a:pt x="350" y="417"/>
                </a:moveTo>
                <a:cubicBezTo>
                  <a:pt x="335" y="408"/>
                  <a:pt x="320" y="398"/>
                  <a:pt x="306" y="389"/>
                </a:cubicBezTo>
                <a:cubicBezTo>
                  <a:pt x="288" y="350"/>
                  <a:pt x="270" y="307"/>
                  <a:pt x="254" y="266"/>
                </a:cubicBezTo>
                <a:cubicBezTo>
                  <a:pt x="261" y="260"/>
                  <a:pt x="263" y="249"/>
                  <a:pt x="261" y="239"/>
                </a:cubicBezTo>
                <a:cubicBezTo>
                  <a:pt x="261" y="238"/>
                  <a:pt x="260" y="237"/>
                  <a:pt x="260" y="236"/>
                </a:cubicBezTo>
                <a:cubicBezTo>
                  <a:pt x="293" y="210"/>
                  <a:pt x="328" y="184"/>
                  <a:pt x="362" y="161"/>
                </a:cubicBezTo>
                <a:cubicBezTo>
                  <a:pt x="366" y="164"/>
                  <a:pt x="371" y="166"/>
                  <a:pt x="376" y="166"/>
                </a:cubicBezTo>
                <a:cubicBezTo>
                  <a:pt x="381" y="166"/>
                  <a:pt x="386" y="164"/>
                  <a:pt x="390" y="161"/>
                </a:cubicBezTo>
                <a:cubicBezTo>
                  <a:pt x="390" y="160"/>
                  <a:pt x="391" y="160"/>
                  <a:pt x="391" y="159"/>
                </a:cubicBezTo>
                <a:cubicBezTo>
                  <a:pt x="400" y="163"/>
                  <a:pt x="410" y="168"/>
                  <a:pt x="420" y="172"/>
                </a:cubicBezTo>
                <a:cubicBezTo>
                  <a:pt x="420" y="177"/>
                  <a:pt x="422" y="182"/>
                  <a:pt x="426" y="186"/>
                </a:cubicBezTo>
                <a:cubicBezTo>
                  <a:pt x="430" y="190"/>
                  <a:pt x="435" y="192"/>
                  <a:pt x="441" y="192"/>
                </a:cubicBezTo>
                <a:cubicBezTo>
                  <a:pt x="442" y="192"/>
                  <a:pt x="442" y="192"/>
                  <a:pt x="443" y="192"/>
                </a:cubicBezTo>
                <a:cubicBezTo>
                  <a:pt x="455" y="208"/>
                  <a:pt x="466" y="224"/>
                  <a:pt x="476" y="241"/>
                </a:cubicBezTo>
                <a:cubicBezTo>
                  <a:pt x="475" y="245"/>
                  <a:pt x="475" y="250"/>
                  <a:pt x="477" y="255"/>
                </a:cubicBezTo>
                <a:cubicBezTo>
                  <a:pt x="447" y="305"/>
                  <a:pt x="406" y="364"/>
                  <a:pt x="366" y="414"/>
                </a:cubicBezTo>
                <a:cubicBezTo>
                  <a:pt x="364" y="413"/>
                  <a:pt x="363" y="413"/>
                  <a:pt x="362" y="413"/>
                </a:cubicBezTo>
                <a:cubicBezTo>
                  <a:pt x="357" y="413"/>
                  <a:pt x="353" y="414"/>
                  <a:pt x="350" y="417"/>
                </a:cubicBezTo>
                <a:close/>
                <a:moveTo>
                  <a:pt x="75" y="380"/>
                </a:moveTo>
                <a:cubicBezTo>
                  <a:pt x="73" y="379"/>
                  <a:pt x="72" y="379"/>
                  <a:pt x="71" y="378"/>
                </a:cubicBezTo>
                <a:cubicBezTo>
                  <a:pt x="66" y="355"/>
                  <a:pt x="62" y="332"/>
                  <a:pt x="60" y="310"/>
                </a:cubicBezTo>
                <a:cubicBezTo>
                  <a:pt x="65" y="306"/>
                  <a:pt x="68" y="300"/>
                  <a:pt x="69" y="292"/>
                </a:cubicBezTo>
                <a:cubicBezTo>
                  <a:pt x="69" y="287"/>
                  <a:pt x="68" y="281"/>
                  <a:pt x="65" y="276"/>
                </a:cubicBezTo>
                <a:cubicBezTo>
                  <a:pt x="68" y="270"/>
                  <a:pt x="71" y="263"/>
                  <a:pt x="75" y="256"/>
                </a:cubicBezTo>
                <a:cubicBezTo>
                  <a:pt x="76" y="256"/>
                  <a:pt x="78" y="257"/>
                  <a:pt x="79" y="257"/>
                </a:cubicBezTo>
                <a:cubicBezTo>
                  <a:pt x="80" y="257"/>
                  <a:pt x="80" y="257"/>
                  <a:pt x="81" y="257"/>
                </a:cubicBezTo>
                <a:cubicBezTo>
                  <a:pt x="85" y="257"/>
                  <a:pt x="90" y="255"/>
                  <a:pt x="93" y="252"/>
                </a:cubicBezTo>
                <a:cubicBezTo>
                  <a:pt x="110" y="266"/>
                  <a:pt x="127" y="281"/>
                  <a:pt x="145" y="296"/>
                </a:cubicBezTo>
                <a:cubicBezTo>
                  <a:pt x="144" y="300"/>
                  <a:pt x="144" y="304"/>
                  <a:pt x="145" y="308"/>
                </a:cubicBezTo>
                <a:cubicBezTo>
                  <a:pt x="117" y="333"/>
                  <a:pt x="93" y="358"/>
                  <a:pt x="75" y="380"/>
                </a:cubicBezTo>
                <a:close/>
                <a:moveTo>
                  <a:pt x="274" y="368"/>
                </a:moveTo>
                <a:cubicBezTo>
                  <a:pt x="246" y="348"/>
                  <a:pt x="217" y="328"/>
                  <a:pt x="190" y="307"/>
                </a:cubicBezTo>
                <a:cubicBezTo>
                  <a:pt x="191" y="304"/>
                  <a:pt x="191" y="301"/>
                  <a:pt x="190" y="298"/>
                </a:cubicBezTo>
                <a:cubicBezTo>
                  <a:pt x="190" y="296"/>
                  <a:pt x="189" y="295"/>
                  <a:pt x="189" y="294"/>
                </a:cubicBezTo>
                <a:cubicBezTo>
                  <a:pt x="199" y="285"/>
                  <a:pt x="210" y="276"/>
                  <a:pt x="221" y="267"/>
                </a:cubicBezTo>
                <a:cubicBezTo>
                  <a:pt x="225" y="270"/>
                  <a:pt x="230" y="272"/>
                  <a:pt x="235" y="273"/>
                </a:cubicBezTo>
                <a:cubicBezTo>
                  <a:pt x="247" y="304"/>
                  <a:pt x="261" y="337"/>
                  <a:pt x="274" y="368"/>
                </a:cubicBezTo>
                <a:close/>
                <a:moveTo>
                  <a:pt x="157" y="281"/>
                </a:moveTo>
                <a:cubicBezTo>
                  <a:pt x="138" y="265"/>
                  <a:pt x="119" y="250"/>
                  <a:pt x="101" y="234"/>
                </a:cubicBezTo>
                <a:cubicBezTo>
                  <a:pt x="102" y="228"/>
                  <a:pt x="100" y="223"/>
                  <a:pt x="97" y="218"/>
                </a:cubicBezTo>
                <a:cubicBezTo>
                  <a:pt x="118" y="187"/>
                  <a:pt x="145" y="153"/>
                  <a:pt x="175" y="124"/>
                </a:cubicBezTo>
                <a:cubicBezTo>
                  <a:pt x="177" y="125"/>
                  <a:pt x="180" y="126"/>
                  <a:pt x="183" y="126"/>
                </a:cubicBezTo>
                <a:cubicBezTo>
                  <a:pt x="191" y="155"/>
                  <a:pt x="203" y="189"/>
                  <a:pt x="217" y="226"/>
                </a:cubicBezTo>
                <a:cubicBezTo>
                  <a:pt x="211" y="233"/>
                  <a:pt x="209" y="242"/>
                  <a:pt x="211" y="250"/>
                </a:cubicBezTo>
                <a:cubicBezTo>
                  <a:pt x="198" y="261"/>
                  <a:pt x="187" y="271"/>
                  <a:pt x="175" y="280"/>
                </a:cubicBezTo>
                <a:cubicBezTo>
                  <a:pt x="173" y="279"/>
                  <a:pt x="170" y="279"/>
                  <a:pt x="167" y="279"/>
                </a:cubicBezTo>
                <a:cubicBezTo>
                  <a:pt x="165" y="279"/>
                  <a:pt x="163" y="279"/>
                  <a:pt x="162" y="279"/>
                </a:cubicBezTo>
                <a:cubicBezTo>
                  <a:pt x="160" y="280"/>
                  <a:pt x="159" y="280"/>
                  <a:pt x="157" y="281"/>
                </a:cubicBezTo>
                <a:close/>
                <a:moveTo>
                  <a:pt x="56" y="260"/>
                </a:moveTo>
                <a:cubicBezTo>
                  <a:pt x="56" y="245"/>
                  <a:pt x="56" y="231"/>
                  <a:pt x="57" y="217"/>
                </a:cubicBezTo>
                <a:cubicBezTo>
                  <a:pt x="59" y="219"/>
                  <a:pt x="61" y="221"/>
                  <a:pt x="63" y="223"/>
                </a:cubicBezTo>
                <a:cubicBezTo>
                  <a:pt x="62" y="226"/>
                  <a:pt x="61" y="229"/>
                  <a:pt x="61" y="231"/>
                </a:cubicBezTo>
                <a:cubicBezTo>
                  <a:pt x="60" y="236"/>
                  <a:pt x="61" y="241"/>
                  <a:pt x="63" y="246"/>
                </a:cubicBezTo>
                <a:cubicBezTo>
                  <a:pt x="61" y="250"/>
                  <a:pt x="58" y="255"/>
                  <a:pt x="56" y="260"/>
                </a:cubicBezTo>
                <a:close/>
                <a:moveTo>
                  <a:pt x="492" y="230"/>
                </a:moveTo>
                <a:cubicBezTo>
                  <a:pt x="492" y="230"/>
                  <a:pt x="491" y="230"/>
                  <a:pt x="491" y="230"/>
                </a:cubicBezTo>
                <a:cubicBezTo>
                  <a:pt x="491" y="230"/>
                  <a:pt x="490" y="230"/>
                  <a:pt x="490" y="230"/>
                </a:cubicBezTo>
                <a:cubicBezTo>
                  <a:pt x="483" y="218"/>
                  <a:pt x="475" y="206"/>
                  <a:pt x="467" y="195"/>
                </a:cubicBezTo>
                <a:cubicBezTo>
                  <a:pt x="477" y="200"/>
                  <a:pt x="487" y="206"/>
                  <a:pt x="497" y="211"/>
                </a:cubicBezTo>
                <a:cubicBezTo>
                  <a:pt x="497" y="214"/>
                  <a:pt x="498" y="216"/>
                  <a:pt x="499" y="218"/>
                </a:cubicBezTo>
                <a:cubicBezTo>
                  <a:pt x="497" y="222"/>
                  <a:pt x="494" y="226"/>
                  <a:pt x="492" y="230"/>
                </a:cubicBezTo>
                <a:close/>
                <a:moveTo>
                  <a:pt x="247" y="221"/>
                </a:moveTo>
                <a:cubicBezTo>
                  <a:pt x="244" y="219"/>
                  <a:pt x="239" y="218"/>
                  <a:pt x="235" y="218"/>
                </a:cubicBezTo>
                <a:cubicBezTo>
                  <a:pt x="235" y="218"/>
                  <a:pt x="235" y="218"/>
                  <a:pt x="235" y="218"/>
                </a:cubicBezTo>
                <a:cubicBezTo>
                  <a:pt x="221" y="183"/>
                  <a:pt x="210" y="150"/>
                  <a:pt x="201" y="122"/>
                </a:cubicBezTo>
                <a:cubicBezTo>
                  <a:pt x="201" y="122"/>
                  <a:pt x="202" y="122"/>
                  <a:pt x="202" y="122"/>
                </a:cubicBezTo>
                <a:cubicBezTo>
                  <a:pt x="208" y="118"/>
                  <a:pt x="211" y="112"/>
                  <a:pt x="213" y="106"/>
                </a:cubicBezTo>
                <a:cubicBezTo>
                  <a:pt x="245" y="112"/>
                  <a:pt x="295" y="124"/>
                  <a:pt x="353" y="145"/>
                </a:cubicBezTo>
                <a:cubicBezTo>
                  <a:pt x="318" y="168"/>
                  <a:pt x="282" y="194"/>
                  <a:pt x="247" y="221"/>
                </a:cubicBezTo>
                <a:close/>
                <a:moveTo>
                  <a:pt x="409" y="148"/>
                </a:moveTo>
                <a:cubicBezTo>
                  <a:pt x="405" y="146"/>
                  <a:pt x="400" y="144"/>
                  <a:pt x="396" y="142"/>
                </a:cubicBezTo>
                <a:cubicBezTo>
                  <a:pt x="396" y="142"/>
                  <a:pt x="396" y="141"/>
                  <a:pt x="396" y="141"/>
                </a:cubicBezTo>
                <a:cubicBezTo>
                  <a:pt x="399" y="143"/>
                  <a:pt x="402" y="144"/>
                  <a:pt x="406" y="144"/>
                </a:cubicBezTo>
                <a:cubicBezTo>
                  <a:pt x="406" y="144"/>
                  <a:pt x="406" y="144"/>
                  <a:pt x="406" y="144"/>
                </a:cubicBezTo>
                <a:cubicBezTo>
                  <a:pt x="407" y="145"/>
                  <a:pt x="408" y="146"/>
                  <a:pt x="409" y="148"/>
                </a:cubicBezTo>
                <a:close/>
                <a:moveTo>
                  <a:pt x="359" y="128"/>
                </a:moveTo>
                <a:cubicBezTo>
                  <a:pt x="311" y="111"/>
                  <a:pt x="258" y="97"/>
                  <a:pt x="211" y="90"/>
                </a:cubicBezTo>
                <a:cubicBezTo>
                  <a:pt x="211" y="90"/>
                  <a:pt x="211" y="89"/>
                  <a:pt x="211" y="89"/>
                </a:cubicBezTo>
                <a:cubicBezTo>
                  <a:pt x="230" y="72"/>
                  <a:pt x="249" y="57"/>
                  <a:pt x="270" y="42"/>
                </a:cubicBezTo>
                <a:cubicBezTo>
                  <a:pt x="273" y="43"/>
                  <a:pt x="277" y="44"/>
                  <a:pt x="281" y="44"/>
                </a:cubicBezTo>
                <a:cubicBezTo>
                  <a:pt x="283" y="44"/>
                  <a:pt x="285" y="44"/>
                  <a:pt x="287" y="44"/>
                </a:cubicBezTo>
                <a:cubicBezTo>
                  <a:pt x="290" y="43"/>
                  <a:pt x="293" y="42"/>
                  <a:pt x="296" y="40"/>
                </a:cubicBezTo>
                <a:cubicBezTo>
                  <a:pt x="323" y="57"/>
                  <a:pt x="355" y="86"/>
                  <a:pt x="386" y="120"/>
                </a:cubicBezTo>
                <a:cubicBezTo>
                  <a:pt x="385" y="121"/>
                  <a:pt x="385" y="122"/>
                  <a:pt x="385" y="123"/>
                </a:cubicBezTo>
                <a:cubicBezTo>
                  <a:pt x="383" y="125"/>
                  <a:pt x="383" y="125"/>
                  <a:pt x="383" y="125"/>
                </a:cubicBezTo>
                <a:cubicBezTo>
                  <a:pt x="380" y="123"/>
                  <a:pt x="376" y="123"/>
                  <a:pt x="373" y="123"/>
                </a:cubicBezTo>
                <a:cubicBezTo>
                  <a:pt x="368" y="123"/>
                  <a:pt x="363" y="125"/>
                  <a:pt x="359" y="1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sz="1837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965E777-E4FD-4C57-8D95-B4E9C275F2A0}"/>
              </a:ext>
            </a:extLst>
          </p:cNvPr>
          <p:cNvGrpSpPr/>
          <p:nvPr/>
        </p:nvGrpSpPr>
        <p:grpSpPr>
          <a:xfrm>
            <a:off x="6445816" y="2525268"/>
            <a:ext cx="344027" cy="228094"/>
            <a:chOff x="9636125" y="942975"/>
            <a:chExt cx="579438" cy="384175"/>
          </a:xfrm>
          <a:solidFill>
            <a:schemeClr val="bg1">
              <a:lumMod val="50000"/>
            </a:schemeClr>
          </a:solidFill>
        </p:grpSpPr>
        <p:sp>
          <p:nvSpPr>
            <p:cNvPr id="54" name="Freeform 43">
              <a:extLst>
                <a:ext uri="{FF2B5EF4-FFF2-40B4-BE49-F238E27FC236}">
                  <a16:creationId xmlns:a16="http://schemas.microsoft.com/office/drawing/2014/main" id="{5FD2159A-E74E-41C3-9A4B-C5E9CC752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2638" y="942975"/>
              <a:ext cx="506413" cy="288925"/>
            </a:xfrm>
            <a:custGeom>
              <a:avLst/>
              <a:gdLst>
                <a:gd name="T0" fmla="*/ 17 w 292"/>
                <a:gd name="T1" fmla="*/ 18 h 167"/>
                <a:gd name="T2" fmla="*/ 275 w 292"/>
                <a:gd name="T3" fmla="*/ 18 h 167"/>
                <a:gd name="T4" fmla="*/ 275 w 292"/>
                <a:gd name="T5" fmla="*/ 167 h 167"/>
                <a:gd name="T6" fmla="*/ 292 w 292"/>
                <a:gd name="T7" fmla="*/ 167 h 167"/>
                <a:gd name="T8" fmla="*/ 292 w 292"/>
                <a:gd name="T9" fmla="*/ 16 h 167"/>
                <a:gd name="T10" fmla="*/ 277 w 292"/>
                <a:gd name="T11" fmla="*/ 0 h 167"/>
                <a:gd name="T12" fmla="*/ 15 w 292"/>
                <a:gd name="T13" fmla="*/ 0 h 167"/>
                <a:gd name="T14" fmla="*/ 0 w 292"/>
                <a:gd name="T15" fmla="*/ 16 h 167"/>
                <a:gd name="T16" fmla="*/ 0 w 292"/>
                <a:gd name="T17" fmla="*/ 167 h 167"/>
                <a:gd name="T18" fmla="*/ 17 w 292"/>
                <a:gd name="T19" fmla="*/ 167 h 167"/>
                <a:gd name="T20" fmla="*/ 17 w 292"/>
                <a:gd name="T21" fmla="*/ 1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2" h="167">
                  <a:moveTo>
                    <a:pt x="17" y="18"/>
                  </a:moveTo>
                  <a:cubicBezTo>
                    <a:pt x="275" y="18"/>
                    <a:pt x="275" y="18"/>
                    <a:pt x="275" y="18"/>
                  </a:cubicBezTo>
                  <a:cubicBezTo>
                    <a:pt x="275" y="167"/>
                    <a:pt x="275" y="167"/>
                    <a:pt x="275" y="167"/>
                  </a:cubicBezTo>
                  <a:cubicBezTo>
                    <a:pt x="292" y="167"/>
                    <a:pt x="292" y="167"/>
                    <a:pt x="292" y="167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7"/>
                    <a:pt x="286" y="0"/>
                    <a:pt x="27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7" y="167"/>
                    <a:pt x="17" y="167"/>
                    <a:pt x="17" y="167"/>
                  </a:cubicBezTo>
                  <a:lnTo>
                    <a:pt x="17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B5B39619-F7B9-4278-A952-4E4FE0E671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36125" y="1258888"/>
              <a:ext cx="579438" cy="68262"/>
            </a:xfrm>
            <a:custGeom>
              <a:avLst/>
              <a:gdLst>
                <a:gd name="T0" fmla="*/ 323 w 334"/>
                <a:gd name="T1" fmla="*/ 0 h 40"/>
                <a:gd name="T2" fmla="*/ 11 w 334"/>
                <a:gd name="T3" fmla="*/ 0 h 40"/>
                <a:gd name="T4" fmla="*/ 0 w 334"/>
                <a:gd name="T5" fmla="*/ 11 h 40"/>
                <a:gd name="T6" fmla="*/ 3 w 334"/>
                <a:gd name="T7" fmla="*/ 30 h 40"/>
                <a:gd name="T8" fmla="*/ 14 w 334"/>
                <a:gd name="T9" fmla="*/ 40 h 40"/>
                <a:gd name="T10" fmla="*/ 320 w 334"/>
                <a:gd name="T11" fmla="*/ 40 h 40"/>
                <a:gd name="T12" fmla="*/ 331 w 334"/>
                <a:gd name="T13" fmla="*/ 30 h 40"/>
                <a:gd name="T14" fmla="*/ 334 w 334"/>
                <a:gd name="T15" fmla="*/ 11 h 40"/>
                <a:gd name="T16" fmla="*/ 323 w 334"/>
                <a:gd name="T17" fmla="*/ 0 h 40"/>
                <a:gd name="T18" fmla="*/ 41 w 334"/>
                <a:gd name="T19" fmla="*/ 29 h 40"/>
                <a:gd name="T20" fmla="*/ 32 w 334"/>
                <a:gd name="T21" fmla="*/ 21 h 40"/>
                <a:gd name="T22" fmla="*/ 41 w 334"/>
                <a:gd name="T23" fmla="*/ 12 h 40"/>
                <a:gd name="T24" fmla="*/ 50 w 334"/>
                <a:gd name="T25" fmla="*/ 21 h 40"/>
                <a:gd name="T26" fmla="*/ 41 w 334"/>
                <a:gd name="T27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4" h="40">
                  <a:moveTo>
                    <a:pt x="32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5" y="36"/>
                    <a:pt x="8" y="40"/>
                    <a:pt x="14" y="40"/>
                  </a:cubicBezTo>
                  <a:cubicBezTo>
                    <a:pt x="320" y="40"/>
                    <a:pt x="320" y="40"/>
                    <a:pt x="320" y="40"/>
                  </a:cubicBezTo>
                  <a:cubicBezTo>
                    <a:pt x="326" y="40"/>
                    <a:pt x="328" y="37"/>
                    <a:pt x="331" y="30"/>
                  </a:cubicBezTo>
                  <a:cubicBezTo>
                    <a:pt x="334" y="11"/>
                    <a:pt x="334" y="11"/>
                    <a:pt x="334" y="11"/>
                  </a:cubicBezTo>
                  <a:cubicBezTo>
                    <a:pt x="334" y="5"/>
                    <a:pt x="329" y="0"/>
                    <a:pt x="323" y="0"/>
                  </a:cubicBezTo>
                  <a:close/>
                  <a:moveTo>
                    <a:pt x="41" y="29"/>
                  </a:moveTo>
                  <a:cubicBezTo>
                    <a:pt x="36" y="29"/>
                    <a:pt x="32" y="26"/>
                    <a:pt x="32" y="21"/>
                  </a:cubicBezTo>
                  <a:cubicBezTo>
                    <a:pt x="32" y="16"/>
                    <a:pt x="36" y="12"/>
                    <a:pt x="41" y="12"/>
                  </a:cubicBezTo>
                  <a:cubicBezTo>
                    <a:pt x="46" y="12"/>
                    <a:pt x="50" y="16"/>
                    <a:pt x="50" y="21"/>
                  </a:cubicBezTo>
                  <a:cubicBezTo>
                    <a:pt x="50" y="26"/>
                    <a:pt x="46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83421D2-71B5-4A98-9A02-F49BAFCA2A62}"/>
              </a:ext>
            </a:extLst>
          </p:cNvPr>
          <p:cNvGrpSpPr/>
          <p:nvPr/>
        </p:nvGrpSpPr>
        <p:grpSpPr>
          <a:xfrm>
            <a:off x="7317379" y="2494083"/>
            <a:ext cx="236226" cy="290465"/>
            <a:chOff x="5567363" y="928688"/>
            <a:chExt cx="525462" cy="646112"/>
          </a:xfrm>
          <a:solidFill>
            <a:schemeClr val="bg1">
              <a:lumMod val="50000"/>
            </a:schemeClr>
          </a:solidFill>
        </p:grpSpPr>
        <p:sp>
          <p:nvSpPr>
            <p:cNvPr id="57" name="Freeform 711">
              <a:extLst>
                <a:ext uri="{FF2B5EF4-FFF2-40B4-BE49-F238E27FC236}">
                  <a16:creationId xmlns:a16="http://schemas.microsoft.com/office/drawing/2014/main" id="{836BAD2F-A1D4-488D-AB64-AC1778D4B1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7363" y="1038225"/>
              <a:ext cx="266700" cy="498475"/>
            </a:xfrm>
            <a:custGeom>
              <a:avLst/>
              <a:gdLst>
                <a:gd name="T0" fmla="*/ 0 w 228"/>
                <a:gd name="T1" fmla="*/ 412 h 425"/>
                <a:gd name="T2" fmla="*/ 12 w 228"/>
                <a:gd name="T3" fmla="*/ 425 h 425"/>
                <a:gd name="T4" fmla="*/ 215 w 228"/>
                <a:gd name="T5" fmla="*/ 425 h 425"/>
                <a:gd name="T6" fmla="*/ 228 w 228"/>
                <a:gd name="T7" fmla="*/ 412 h 425"/>
                <a:gd name="T8" fmla="*/ 228 w 228"/>
                <a:gd name="T9" fmla="*/ 0 h 425"/>
                <a:gd name="T10" fmla="*/ 0 w 228"/>
                <a:gd name="T11" fmla="*/ 0 h 425"/>
                <a:gd name="T12" fmla="*/ 0 w 228"/>
                <a:gd name="T13" fmla="*/ 412 h 425"/>
                <a:gd name="T14" fmla="*/ 114 w 228"/>
                <a:gd name="T15" fmla="*/ 404 h 425"/>
                <a:gd name="T16" fmla="*/ 89 w 228"/>
                <a:gd name="T17" fmla="*/ 379 h 425"/>
                <a:gd name="T18" fmla="*/ 114 w 228"/>
                <a:gd name="T19" fmla="*/ 354 h 425"/>
                <a:gd name="T20" fmla="*/ 139 w 228"/>
                <a:gd name="T21" fmla="*/ 379 h 425"/>
                <a:gd name="T22" fmla="*/ 114 w 228"/>
                <a:gd name="T23" fmla="*/ 404 h 425"/>
                <a:gd name="T24" fmla="*/ 103 w 228"/>
                <a:gd name="T25" fmla="*/ 329 h 425"/>
                <a:gd name="T26" fmla="*/ 114 w 228"/>
                <a:gd name="T27" fmla="*/ 318 h 425"/>
                <a:gd name="T28" fmla="*/ 125 w 228"/>
                <a:gd name="T29" fmla="*/ 329 h 425"/>
                <a:gd name="T30" fmla="*/ 114 w 228"/>
                <a:gd name="T31" fmla="*/ 340 h 425"/>
                <a:gd name="T32" fmla="*/ 103 w 228"/>
                <a:gd name="T33" fmla="*/ 329 h 425"/>
                <a:gd name="T34" fmla="*/ 41 w 228"/>
                <a:gd name="T35" fmla="*/ 18 h 425"/>
                <a:gd name="T36" fmla="*/ 186 w 228"/>
                <a:gd name="T37" fmla="*/ 18 h 425"/>
                <a:gd name="T38" fmla="*/ 186 w 228"/>
                <a:gd name="T39" fmla="*/ 48 h 425"/>
                <a:gd name="T40" fmla="*/ 41 w 228"/>
                <a:gd name="T41" fmla="*/ 48 h 425"/>
                <a:gd name="T42" fmla="*/ 41 w 228"/>
                <a:gd name="T43" fmla="*/ 18 h 425"/>
                <a:gd name="T44" fmla="*/ 41 w 228"/>
                <a:gd name="T45" fmla="*/ 62 h 425"/>
                <a:gd name="T46" fmla="*/ 186 w 228"/>
                <a:gd name="T47" fmla="*/ 62 h 425"/>
                <a:gd name="T48" fmla="*/ 186 w 228"/>
                <a:gd name="T49" fmla="*/ 92 h 425"/>
                <a:gd name="T50" fmla="*/ 41 w 228"/>
                <a:gd name="T51" fmla="*/ 92 h 425"/>
                <a:gd name="T52" fmla="*/ 41 w 228"/>
                <a:gd name="T53" fmla="*/ 62 h 425"/>
                <a:gd name="T54" fmla="*/ 41 w 228"/>
                <a:gd name="T55" fmla="*/ 105 h 425"/>
                <a:gd name="T56" fmla="*/ 186 w 228"/>
                <a:gd name="T57" fmla="*/ 105 h 425"/>
                <a:gd name="T58" fmla="*/ 186 w 228"/>
                <a:gd name="T59" fmla="*/ 135 h 425"/>
                <a:gd name="T60" fmla="*/ 41 w 228"/>
                <a:gd name="T61" fmla="*/ 135 h 425"/>
                <a:gd name="T62" fmla="*/ 41 w 228"/>
                <a:gd name="T63" fmla="*/ 105 h 425"/>
                <a:gd name="T64" fmla="*/ 41 w 228"/>
                <a:gd name="T65" fmla="*/ 149 h 425"/>
                <a:gd name="T66" fmla="*/ 186 w 228"/>
                <a:gd name="T67" fmla="*/ 149 h 425"/>
                <a:gd name="T68" fmla="*/ 186 w 228"/>
                <a:gd name="T69" fmla="*/ 179 h 425"/>
                <a:gd name="T70" fmla="*/ 41 w 228"/>
                <a:gd name="T71" fmla="*/ 179 h 425"/>
                <a:gd name="T72" fmla="*/ 41 w 228"/>
                <a:gd name="T73" fmla="*/ 14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8" h="425">
                  <a:moveTo>
                    <a:pt x="0" y="412"/>
                  </a:moveTo>
                  <a:cubicBezTo>
                    <a:pt x="0" y="419"/>
                    <a:pt x="5" y="425"/>
                    <a:pt x="12" y="425"/>
                  </a:cubicBezTo>
                  <a:cubicBezTo>
                    <a:pt x="215" y="425"/>
                    <a:pt x="215" y="425"/>
                    <a:pt x="215" y="425"/>
                  </a:cubicBezTo>
                  <a:cubicBezTo>
                    <a:pt x="222" y="425"/>
                    <a:pt x="228" y="419"/>
                    <a:pt x="228" y="412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12"/>
                  </a:lnTo>
                  <a:close/>
                  <a:moveTo>
                    <a:pt x="114" y="404"/>
                  </a:moveTo>
                  <a:cubicBezTo>
                    <a:pt x="100" y="404"/>
                    <a:pt x="89" y="393"/>
                    <a:pt x="89" y="379"/>
                  </a:cubicBezTo>
                  <a:cubicBezTo>
                    <a:pt x="89" y="365"/>
                    <a:pt x="100" y="354"/>
                    <a:pt x="114" y="354"/>
                  </a:cubicBezTo>
                  <a:cubicBezTo>
                    <a:pt x="128" y="354"/>
                    <a:pt x="139" y="365"/>
                    <a:pt x="139" y="379"/>
                  </a:cubicBezTo>
                  <a:cubicBezTo>
                    <a:pt x="139" y="393"/>
                    <a:pt x="128" y="404"/>
                    <a:pt x="114" y="404"/>
                  </a:cubicBezTo>
                  <a:close/>
                  <a:moveTo>
                    <a:pt x="103" y="329"/>
                  </a:moveTo>
                  <a:cubicBezTo>
                    <a:pt x="103" y="323"/>
                    <a:pt x="108" y="318"/>
                    <a:pt x="114" y="318"/>
                  </a:cubicBezTo>
                  <a:cubicBezTo>
                    <a:pt x="120" y="318"/>
                    <a:pt x="125" y="323"/>
                    <a:pt x="125" y="329"/>
                  </a:cubicBezTo>
                  <a:cubicBezTo>
                    <a:pt x="125" y="335"/>
                    <a:pt x="120" y="340"/>
                    <a:pt x="114" y="340"/>
                  </a:cubicBezTo>
                  <a:cubicBezTo>
                    <a:pt x="108" y="340"/>
                    <a:pt x="103" y="335"/>
                    <a:pt x="103" y="329"/>
                  </a:cubicBezTo>
                  <a:close/>
                  <a:moveTo>
                    <a:pt x="41" y="18"/>
                  </a:moveTo>
                  <a:cubicBezTo>
                    <a:pt x="186" y="18"/>
                    <a:pt x="186" y="18"/>
                    <a:pt x="186" y="18"/>
                  </a:cubicBezTo>
                  <a:cubicBezTo>
                    <a:pt x="186" y="48"/>
                    <a:pt x="186" y="48"/>
                    <a:pt x="186" y="48"/>
                  </a:cubicBezTo>
                  <a:cubicBezTo>
                    <a:pt x="41" y="48"/>
                    <a:pt x="41" y="48"/>
                    <a:pt x="41" y="48"/>
                  </a:cubicBezTo>
                  <a:lnTo>
                    <a:pt x="41" y="18"/>
                  </a:lnTo>
                  <a:close/>
                  <a:moveTo>
                    <a:pt x="41" y="62"/>
                  </a:moveTo>
                  <a:cubicBezTo>
                    <a:pt x="186" y="62"/>
                    <a:pt x="186" y="62"/>
                    <a:pt x="186" y="62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41" y="92"/>
                    <a:pt x="41" y="92"/>
                    <a:pt x="41" y="92"/>
                  </a:cubicBezTo>
                  <a:lnTo>
                    <a:pt x="41" y="62"/>
                  </a:lnTo>
                  <a:close/>
                  <a:moveTo>
                    <a:pt x="41" y="105"/>
                  </a:moveTo>
                  <a:cubicBezTo>
                    <a:pt x="186" y="105"/>
                    <a:pt x="186" y="105"/>
                    <a:pt x="186" y="105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41" y="135"/>
                    <a:pt x="41" y="135"/>
                    <a:pt x="41" y="135"/>
                  </a:cubicBezTo>
                  <a:lnTo>
                    <a:pt x="41" y="105"/>
                  </a:lnTo>
                  <a:close/>
                  <a:moveTo>
                    <a:pt x="41" y="149"/>
                  </a:moveTo>
                  <a:cubicBezTo>
                    <a:pt x="186" y="149"/>
                    <a:pt x="186" y="149"/>
                    <a:pt x="186" y="149"/>
                  </a:cubicBezTo>
                  <a:cubicBezTo>
                    <a:pt x="186" y="179"/>
                    <a:pt x="186" y="179"/>
                    <a:pt x="186" y="179"/>
                  </a:cubicBezTo>
                  <a:cubicBezTo>
                    <a:pt x="41" y="179"/>
                    <a:pt x="41" y="179"/>
                    <a:pt x="41" y="179"/>
                  </a:cubicBezTo>
                  <a:lnTo>
                    <a:pt x="41" y="1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8" name="Freeform 712">
              <a:extLst>
                <a:ext uri="{FF2B5EF4-FFF2-40B4-BE49-F238E27FC236}">
                  <a16:creationId xmlns:a16="http://schemas.microsoft.com/office/drawing/2014/main" id="{B356E392-0682-4BE0-A04B-7460515D4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4825" y="1549400"/>
              <a:ext cx="28575" cy="25400"/>
            </a:xfrm>
            <a:custGeom>
              <a:avLst/>
              <a:gdLst>
                <a:gd name="T0" fmla="*/ 0 w 25"/>
                <a:gd name="T1" fmla="*/ 10 h 22"/>
                <a:gd name="T2" fmla="*/ 13 w 25"/>
                <a:gd name="T3" fmla="*/ 22 h 22"/>
                <a:gd name="T4" fmla="*/ 25 w 25"/>
                <a:gd name="T5" fmla="*/ 10 h 22"/>
                <a:gd name="T6" fmla="*/ 25 w 25"/>
                <a:gd name="T7" fmla="*/ 0 h 22"/>
                <a:gd name="T8" fmla="*/ 0 w 25"/>
                <a:gd name="T9" fmla="*/ 0 h 22"/>
                <a:gd name="T10" fmla="*/ 0 w 25"/>
                <a:gd name="T1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2">
                  <a:moveTo>
                    <a:pt x="0" y="10"/>
                  </a:moveTo>
                  <a:cubicBezTo>
                    <a:pt x="0" y="17"/>
                    <a:pt x="6" y="22"/>
                    <a:pt x="13" y="22"/>
                  </a:cubicBezTo>
                  <a:cubicBezTo>
                    <a:pt x="20" y="22"/>
                    <a:pt x="25" y="17"/>
                    <a:pt x="25" y="1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9" name="Freeform 713">
              <a:extLst>
                <a:ext uri="{FF2B5EF4-FFF2-40B4-BE49-F238E27FC236}">
                  <a16:creationId xmlns:a16="http://schemas.microsoft.com/office/drawing/2014/main" id="{886DA5A5-6413-4B09-800C-AD31EF709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9613" y="1549400"/>
              <a:ext cx="26988" cy="25400"/>
            </a:xfrm>
            <a:custGeom>
              <a:avLst/>
              <a:gdLst>
                <a:gd name="T0" fmla="*/ 0 w 24"/>
                <a:gd name="T1" fmla="*/ 10 h 22"/>
                <a:gd name="T2" fmla="*/ 12 w 24"/>
                <a:gd name="T3" fmla="*/ 22 h 22"/>
                <a:gd name="T4" fmla="*/ 24 w 24"/>
                <a:gd name="T5" fmla="*/ 10 h 22"/>
                <a:gd name="T6" fmla="*/ 24 w 24"/>
                <a:gd name="T7" fmla="*/ 0 h 22"/>
                <a:gd name="T8" fmla="*/ 0 w 24"/>
                <a:gd name="T9" fmla="*/ 0 h 22"/>
                <a:gd name="T10" fmla="*/ 0 w 24"/>
                <a:gd name="T1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2">
                  <a:moveTo>
                    <a:pt x="0" y="10"/>
                  </a:moveTo>
                  <a:cubicBezTo>
                    <a:pt x="0" y="17"/>
                    <a:pt x="5" y="22"/>
                    <a:pt x="12" y="22"/>
                  </a:cubicBezTo>
                  <a:cubicBezTo>
                    <a:pt x="19" y="22"/>
                    <a:pt x="24" y="17"/>
                    <a:pt x="24" y="1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0" name="Freeform 714">
              <a:extLst>
                <a:ext uri="{FF2B5EF4-FFF2-40B4-BE49-F238E27FC236}">
                  <a16:creationId xmlns:a16="http://schemas.microsoft.com/office/drawing/2014/main" id="{C681A5D9-FC5C-441D-A479-EDF029E4BC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7363" y="928688"/>
              <a:ext cx="266700" cy="92075"/>
            </a:xfrm>
            <a:custGeom>
              <a:avLst/>
              <a:gdLst>
                <a:gd name="T0" fmla="*/ 215 w 228"/>
                <a:gd name="T1" fmla="*/ 0 h 79"/>
                <a:gd name="T2" fmla="*/ 12 w 228"/>
                <a:gd name="T3" fmla="*/ 0 h 79"/>
                <a:gd name="T4" fmla="*/ 0 w 228"/>
                <a:gd name="T5" fmla="*/ 13 h 79"/>
                <a:gd name="T6" fmla="*/ 0 w 228"/>
                <a:gd name="T7" fmla="*/ 79 h 79"/>
                <a:gd name="T8" fmla="*/ 228 w 228"/>
                <a:gd name="T9" fmla="*/ 79 h 79"/>
                <a:gd name="T10" fmla="*/ 228 w 228"/>
                <a:gd name="T11" fmla="*/ 13 h 79"/>
                <a:gd name="T12" fmla="*/ 215 w 228"/>
                <a:gd name="T13" fmla="*/ 0 h 79"/>
                <a:gd name="T14" fmla="*/ 132 w 228"/>
                <a:gd name="T15" fmla="*/ 55 h 79"/>
                <a:gd name="T16" fmla="*/ 41 w 228"/>
                <a:gd name="T17" fmla="*/ 55 h 79"/>
                <a:gd name="T18" fmla="*/ 41 w 228"/>
                <a:gd name="T19" fmla="*/ 32 h 79"/>
                <a:gd name="T20" fmla="*/ 132 w 228"/>
                <a:gd name="T21" fmla="*/ 32 h 79"/>
                <a:gd name="T22" fmla="*/ 132 w 228"/>
                <a:gd name="T23" fmla="*/ 55 h 79"/>
                <a:gd name="T24" fmla="*/ 167 w 228"/>
                <a:gd name="T25" fmla="*/ 62 h 79"/>
                <a:gd name="T26" fmla="*/ 148 w 228"/>
                <a:gd name="T27" fmla="*/ 43 h 79"/>
                <a:gd name="T28" fmla="*/ 167 w 228"/>
                <a:gd name="T29" fmla="*/ 24 h 79"/>
                <a:gd name="T30" fmla="*/ 186 w 228"/>
                <a:gd name="T31" fmla="*/ 43 h 79"/>
                <a:gd name="T32" fmla="*/ 167 w 228"/>
                <a:gd name="T33" fmla="*/ 6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" h="79">
                  <a:moveTo>
                    <a:pt x="21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28" y="79"/>
                    <a:pt x="228" y="79"/>
                    <a:pt x="228" y="79"/>
                  </a:cubicBezTo>
                  <a:cubicBezTo>
                    <a:pt x="228" y="13"/>
                    <a:pt x="228" y="13"/>
                    <a:pt x="228" y="13"/>
                  </a:cubicBezTo>
                  <a:cubicBezTo>
                    <a:pt x="228" y="6"/>
                    <a:pt x="222" y="0"/>
                    <a:pt x="215" y="0"/>
                  </a:cubicBezTo>
                  <a:close/>
                  <a:moveTo>
                    <a:pt x="132" y="55"/>
                  </a:moveTo>
                  <a:cubicBezTo>
                    <a:pt x="41" y="55"/>
                    <a:pt x="41" y="55"/>
                    <a:pt x="41" y="55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132" y="32"/>
                    <a:pt x="132" y="32"/>
                    <a:pt x="132" y="32"/>
                  </a:cubicBezTo>
                  <a:lnTo>
                    <a:pt x="132" y="55"/>
                  </a:lnTo>
                  <a:close/>
                  <a:moveTo>
                    <a:pt x="167" y="62"/>
                  </a:moveTo>
                  <a:cubicBezTo>
                    <a:pt x="156" y="62"/>
                    <a:pt x="148" y="53"/>
                    <a:pt x="148" y="43"/>
                  </a:cubicBezTo>
                  <a:cubicBezTo>
                    <a:pt x="148" y="32"/>
                    <a:pt x="156" y="24"/>
                    <a:pt x="167" y="24"/>
                  </a:cubicBezTo>
                  <a:cubicBezTo>
                    <a:pt x="177" y="24"/>
                    <a:pt x="186" y="32"/>
                    <a:pt x="186" y="43"/>
                  </a:cubicBezTo>
                  <a:cubicBezTo>
                    <a:pt x="186" y="53"/>
                    <a:pt x="177" y="62"/>
                    <a:pt x="167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1" name="Freeform 715">
              <a:extLst>
                <a:ext uri="{FF2B5EF4-FFF2-40B4-BE49-F238E27FC236}">
                  <a16:creationId xmlns:a16="http://schemas.microsoft.com/office/drawing/2014/main" id="{D247B038-544D-4252-A5A1-E238016350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0575" y="1112838"/>
              <a:ext cx="222250" cy="428625"/>
            </a:xfrm>
            <a:custGeom>
              <a:avLst/>
              <a:gdLst>
                <a:gd name="T0" fmla="*/ 0 w 190"/>
                <a:gd name="T1" fmla="*/ 355 h 366"/>
                <a:gd name="T2" fmla="*/ 11 w 190"/>
                <a:gd name="T3" fmla="*/ 366 h 366"/>
                <a:gd name="T4" fmla="*/ 179 w 190"/>
                <a:gd name="T5" fmla="*/ 366 h 366"/>
                <a:gd name="T6" fmla="*/ 190 w 190"/>
                <a:gd name="T7" fmla="*/ 355 h 366"/>
                <a:gd name="T8" fmla="*/ 190 w 190"/>
                <a:gd name="T9" fmla="*/ 0 h 366"/>
                <a:gd name="T10" fmla="*/ 0 w 190"/>
                <a:gd name="T11" fmla="*/ 0 h 366"/>
                <a:gd name="T12" fmla="*/ 0 w 190"/>
                <a:gd name="T13" fmla="*/ 355 h 366"/>
                <a:gd name="T14" fmla="*/ 95 w 190"/>
                <a:gd name="T15" fmla="*/ 348 h 366"/>
                <a:gd name="T16" fmla="*/ 74 w 190"/>
                <a:gd name="T17" fmla="*/ 327 h 366"/>
                <a:gd name="T18" fmla="*/ 95 w 190"/>
                <a:gd name="T19" fmla="*/ 307 h 366"/>
                <a:gd name="T20" fmla="*/ 116 w 190"/>
                <a:gd name="T21" fmla="*/ 327 h 366"/>
                <a:gd name="T22" fmla="*/ 95 w 190"/>
                <a:gd name="T23" fmla="*/ 348 h 366"/>
                <a:gd name="T24" fmla="*/ 86 w 190"/>
                <a:gd name="T25" fmla="*/ 286 h 366"/>
                <a:gd name="T26" fmla="*/ 95 w 190"/>
                <a:gd name="T27" fmla="*/ 277 h 366"/>
                <a:gd name="T28" fmla="*/ 104 w 190"/>
                <a:gd name="T29" fmla="*/ 286 h 366"/>
                <a:gd name="T30" fmla="*/ 95 w 190"/>
                <a:gd name="T31" fmla="*/ 295 h 366"/>
                <a:gd name="T32" fmla="*/ 86 w 190"/>
                <a:gd name="T33" fmla="*/ 286 h 366"/>
                <a:gd name="T34" fmla="*/ 35 w 190"/>
                <a:gd name="T35" fmla="*/ 14 h 366"/>
                <a:gd name="T36" fmla="*/ 155 w 190"/>
                <a:gd name="T37" fmla="*/ 14 h 366"/>
                <a:gd name="T38" fmla="*/ 155 w 190"/>
                <a:gd name="T39" fmla="*/ 39 h 366"/>
                <a:gd name="T40" fmla="*/ 35 w 190"/>
                <a:gd name="T41" fmla="*/ 39 h 366"/>
                <a:gd name="T42" fmla="*/ 35 w 190"/>
                <a:gd name="T43" fmla="*/ 14 h 366"/>
                <a:gd name="T44" fmla="*/ 35 w 190"/>
                <a:gd name="T45" fmla="*/ 50 h 366"/>
                <a:gd name="T46" fmla="*/ 155 w 190"/>
                <a:gd name="T47" fmla="*/ 50 h 366"/>
                <a:gd name="T48" fmla="*/ 155 w 190"/>
                <a:gd name="T49" fmla="*/ 75 h 366"/>
                <a:gd name="T50" fmla="*/ 35 w 190"/>
                <a:gd name="T51" fmla="*/ 75 h 366"/>
                <a:gd name="T52" fmla="*/ 35 w 190"/>
                <a:gd name="T53" fmla="*/ 50 h 366"/>
                <a:gd name="T54" fmla="*/ 35 w 190"/>
                <a:gd name="T55" fmla="*/ 87 h 366"/>
                <a:gd name="T56" fmla="*/ 155 w 190"/>
                <a:gd name="T57" fmla="*/ 87 h 366"/>
                <a:gd name="T58" fmla="*/ 155 w 190"/>
                <a:gd name="T59" fmla="*/ 112 h 366"/>
                <a:gd name="T60" fmla="*/ 35 w 190"/>
                <a:gd name="T61" fmla="*/ 112 h 366"/>
                <a:gd name="T62" fmla="*/ 35 w 190"/>
                <a:gd name="T63" fmla="*/ 87 h 366"/>
                <a:gd name="T64" fmla="*/ 35 w 190"/>
                <a:gd name="T65" fmla="*/ 123 h 366"/>
                <a:gd name="T66" fmla="*/ 155 w 190"/>
                <a:gd name="T67" fmla="*/ 123 h 366"/>
                <a:gd name="T68" fmla="*/ 155 w 190"/>
                <a:gd name="T69" fmla="*/ 148 h 366"/>
                <a:gd name="T70" fmla="*/ 35 w 190"/>
                <a:gd name="T71" fmla="*/ 148 h 366"/>
                <a:gd name="T72" fmla="*/ 35 w 190"/>
                <a:gd name="T73" fmla="*/ 12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0" h="366">
                  <a:moveTo>
                    <a:pt x="0" y="355"/>
                  </a:moveTo>
                  <a:cubicBezTo>
                    <a:pt x="0" y="361"/>
                    <a:pt x="5" y="366"/>
                    <a:pt x="11" y="366"/>
                  </a:cubicBezTo>
                  <a:cubicBezTo>
                    <a:pt x="179" y="366"/>
                    <a:pt x="179" y="366"/>
                    <a:pt x="179" y="366"/>
                  </a:cubicBezTo>
                  <a:cubicBezTo>
                    <a:pt x="185" y="366"/>
                    <a:pt x="190" y="361"/>
                    <a:pt x="190" y="355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55"/>
                  </a:lnTo>
                  <a:close/>
                  <a:moveTo>
                    <a:pt x="95" y="348"/>
                  </a:moveTo>
                  <a:cubicBezTo>
                    <a:pt x="84" y="348"/>
                    <a:pt x="74" y="339"/>
                    <a:pt x="74" y="327"/>
                  </a:cubicBezTo>
                  <a:cubicBezTo>
                    <a:pt x="74" y="316"/>
                    <a:pt x="84" y="307"/>
                    <a:pt x="95" y="307"/>
                  </a:cubicBezTo>
                  <a:cubicBezTo>
                    <a:pt x="107" y="307"/>
                    <a:pt x="116" y="316"/>
                    <a:pt x="116" y="327"/>
                  </a:cubicBezTo>
                  <a:cubicBezTo>
                    <a:pt x="116" y="339"/>
                    <a:pt x="107" y="348"/>
                    <a:pt x="95" y="348"/>
                  </a:cubicBezTo>
                  <a:close/>
                  <a:moveTo>
                    <a:pt x="86" y="286"/>
                  </a:moveTo>
                  <a:cubicBezTo>
                    <a:pt x="86" y="281"/>
                    <a:pt x="90" y="277"/>
                    <a:pt x="95" y="277"/>
                  </a:cubicBezTo>
                  <a:cubicBezTo>
                    <a:pt x="100" y="277"/>
                    <a:pt x="104" y="281"/>
                    <a:pt x="104" y="286"/>
                  </a:cubicBezTo>
                  <a:cubicBezTo>
                    <a:pt x="104" y="291"/>
                    <a:pt x="100" y="295"/>
                    <a:pt x="95" y="295"/>
                  </a:cubicBezTo>
                  <a:cubicBezTo>
                    <a:pt x="90" y="295"/>
                    <a:pt x="86" y="291"/>
                    <a:pt x="86" y="286"/>
                  </a:cubicBezTo>
                  <a:close/>
                  <a:moveTo>
                    <a:pt x="35" y="14"/>
                  </a:moveTo>
                  <a:cubicBezTo>
                    <a:pt x="155" y="14"/>
                    <a:pt x="155" y="14"/>
                    <a:pt x="155" y="14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35" y="39"/>
                    <a:pt x="35" y="39"/>
                    <a:pt x="35" y="39"/>
                  </a:cubicBezTo>
                  <a:lnTo>
                    <a:pt x="35" y="14"/>
                  </a:lnTo>
                  <a:close/>
                  <a:moveTo>
                    <a:pt x="35" y="50"/>
                  </a:moveTo>
                  <a:cubicBezTo>
                    <a:pt x="155" y="50"/>
                    <a:pt x="155" y="50"/>
                    <a:pt x="155" y="50"/>
                  </a:cubicBezTo>
                  <a:cubicBezTo>
                    <a:pt x="155" y="75"/>
                    <a:pt x="155" y="75"/>
                    <a:pt x="155" y="75"/>
                  </a:cubicBezTo>
                  <a:cubicBezTo>
                    <a:pt x="35" y="75"/>
                    <a:pt x="35" y="75"/>
                    <a:pt x="35" y="75"/>
                  </a:cubicBezTo>
                  <a:lnTo>
                    <a:pt x="35" y="50"/>
                  </a:lnTo>
                  <a:close/>
                  <a:moveTo>
                    <a:pt x="35" y="87"/>
                  </a:moveTo>
                  <a:cubicBezTo>
                    <a:pt x="155" y="87"/>
                    <a:pt x="155" y="87"/>
                    <a:pt x="155" y="87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35" y="112"/>
                    <a:pt x="35" y="112"/>
                    <a:pt x="35" y="112"/>
                  </a:cubicBezTo>
                  <a:lnTo>
                    <a:pt x="35" y="87"/>
                  </a:lnTo>
                  <a:close/>
                  <a:moveTo>
                    <a:pt x="35" y="123"/>
                  </a:moveTo>
                  <a:cubicBezTo>
                    <a:pt x="155" y="123"/>
                    <a:pt x="155" y="123"/>
                    <a:pt x="155" y="123"/>
                  </a:cubicBezTo>
                  <a:cubicBezTo>
                    <a:pt x="155" y="148"/>
                    <a:pt x="155" y="148"/>
                    <a:pt x="155" y="148"/>
                  </a:cubicBezTo>
                  <a:cubicBezTo>
                    <a:pt x="35" y="148"/>
                    <a:pt x="35" y="148"/>
                    <a:pt x="35" y="148"/>
                  </a:cubicBezTo>
                  <a:lnTo>
                    <a:pt x="35" y="1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2" name="Freeform 716">
              <a:extLst>
                <a:ext uri="{FF2B5EF4-FFF2-40B4-BE49-F238E27FC236}">
                  <a16:creationId xmlns:a16="http://schemas.microsoft.com/office/drawing/2014/main" id="{1097DF77-9E59-4DC3-A1CF-7835E8BE7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1554163"/>
              <a:ext cx="25400" cy="20637"/>
            </a:xfrm>
            <a:custGeom>
              <a:avLst/>
              <a:gdLst>
                <a:gd name="T0" fmla="*/ 0 w 21"/>
                <a:gd name="T1" fmla="*/ 8 h 18"/>
                <a:gd name="T2" fmla="*/ 11 w 21"/>
                <a:gd name="T3" fmla="*/ 18 h 18"/>
                <a:gd name="T4" fmla="*/ 21 w 21"/>
                <a:gd name="T5" fmla="*/ 8 h 18"/>
                <a:gd name="T6" fmla="*/ 21 w 21"/>
                <a:gd name="T7" fmla="*/ 0 h 18"/>
                <a:gd name="T8" fmla="*/ 0 w 21"/>
                <a:gd name="T9" fmla="*/ 0 h 18"/>
                <a:gd name="T10" fmla="*/ 0 w 21"/>
                <a:gd name="T11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8">
                  <a:moveTo>
                    <a:pt x="0" y="8"/>
                  </a:moveTo>
                  <a:cubicBezTo>
                    <a:pt x="0" y="13"/>
                    <a:pt x="5" y="18"/>
                    <a:pt x="11" y="18"/>
                  </a:cubicBezTo>
                  <a:cubicBezTo>
                    <a:pt x="16" y="18"/>
                    <a:pt x="21" y="13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3" name="Freeform 717">
              <a:extLst>
                <a:ext uri="{FF2B5EF4-FFF2-40B4-BE49-F238E27FC236}">
                  <a16:creationId xmlns:a16="http://schemas.microsoft.com/office/drawing/2014/main" id="{8F66668D-2CE7-4F0E-9D1B-5D5D7FE94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4725" y="1554163"/>
              <a:ext cx="25400" cy="20637"/>
            </a:xfrm>
            <a:custGeom>
              <a:avLst/>
              <a:gdLst>
                <a:gd name="T0" fmla="*/ 0 w 21"/>
                <a:gd name="T1" fmla="*/ 8 h 18"/>
                <a:gd name="T2" fmla="*/ 10 w 21"/>
                <a:gd name="T3" fmla="*/ 18 h 18"/>
                <a:gd name="T4" fmla="*/ 21 w 21"/>
                <a:gd name="T5" fmla="*/ 8 h 18"/>
                <a:gd name="T6" fmla="*/ 21 w 21"/>
                <a:gd name="T7" fmla="*/ 0 h 18"/>
                <a:gd name="T8" fmla="*/ 0 w 21"/>
                <a:gd name="T9" fmla="*/ 0 h 18"/>
                <a:gd name="T10" fmla="*/ 0 w 21"/>
                <a:gd name="T11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8">
                  <a:moveTo>
                    <a:pt x="0" y="8"/>
                  </a:moveTo>
                  <a:cubicBezTo>
                    <a:pt x="0" y="13"/>
                    <a:pt x="5" y="18"/>
                    <a:pt x="10" y="18"/>
                  </a:cubicBezTo>
                  <a:cubicBezTo>
                    <a:pt x="16" y="18"/>
                    <a:pt x="21" y="13"/>
                    <a:pt x="21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4" name="Freeform 718">
              <a:extLst>
                <a:ext uri="{FF2B5EF4-FFF2-40B4-BE49-F238E27FC236}">
                  <a16:creationId xmlns:a16="http://schemas.microsoft.com/office/drawing/2014/main" id="{66DE03A8-9B8A-40B1-939A-62395A386B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0575" y="1020763"/>
              <a:ext cx="222250" cy="77787"/>
            </a:xfrm>
            <a:custGeom>
              <a:avLst/>
              <a:gdLst>
                <a:gd name="T0" fmla="*/ 179 w 190"/>
                <a:gd name="T1" fmla="*/ 0 h 66"/>
                <a:gd name="T2" fmla="*/ 11 w 190"/>
                <a:gd name="T3" fmla="*/ 0 h 66"/>
                <a:gd name="T4" fmla="*/ 0 w 190"/>
                <a:gd name="T5" fmla="*/ 11 h 66"/>
                <a:gd name="T6" fmla="*/ 0 w 190"/>
                <a:gd name="T7" fmla="*/ 66 h 66"/>
                <a:gd name="T8" fmla="*/ 190 w 190"/>
                <a:gd name="T9" fmla="*/ 66 h 66"/>
                <a:gd name="T10" fmla="*/ 190 w 190"/>
                <a:gd name="T11" fmla="*/ 11 h 66"/>
                <a:gd name="T12" fmla="*/ 179 w 190"/>
                <a:gd name="T13" fmla="*/ 0 h 66"/>
                <a:gd name="T14" fmla="*/ 110 w 190"/>
                <a:gd name="T15" fmla="*/ 46 h 66"/>
                <a:gd name="T16" fmla="*/ 35 w 190"/>
                <a:gd name="T17" fmla="*/ 46 h 66"/>
                <a:gd name="T18" fmla="*/ 35 w 190"/>
                <a:gd name="T19" fmla="*/ 26 h 66"/>
                <a:gd name="T20" fmla="*/ 110 w 190"/>
                <a:gd name="T21" fmla="*/ 26 h 66"/>
                <a:gd name="T22" fmla="*/ 110 w 190"/>
                <a:gd name="T23" fmla="*/ 46 h 66"/>
                <a:gd name="T24" fmla="*/ 139 w 190"/>
                <a:gd name="T25" fmla="*/ 52 h 66"/>
                <a:gd name="T26" fmla="*/ 123 w 190"/>
                <a:gd name="T27" fmla="*/ 36 h 66"/>
                <a:gd name="T28" fmla="*/ 139 w 190"/>
                <a:gd name="T29" fmla="*/ 20 h 66"/>
                <a:gd name="T30" fmla="*/ 155 w 190"/>
                <a:gd name="T31" fmla="*/ 36 h 66"/>
                <a:gd name="T32" fmla="*/ 139 w 190"/>
                <a:gd name="T33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0" h="66">
                  <a:moveTo>
                    <a:pt x="17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90" y="66"/>
                    <a:pt x="190" y="66"/>
                    <a:pt x="190" y="66"/>
                  </a:cubicBezTo>
                  <a:cubicBezTo>
                    <a:pt x="190" y="11"/>
                    <a:pt x="190" y="11"/>
                    <a:pt x="190" y="11"/>
                  </a:cubicBezTo>
                  <a:cubicBezTo>
                    <a:pt x="190" y="5"/>
                    <a:pt x="185" y="0"/>
                    <a:pt x="179" y="0"/>
                  </a:cubicBezTo>
                  <a:close/>
                  <a:moveTo>
                    <a:pt x="110" y="46"/>
                  </a:moveTo>
                  <a:cubicBezTo>
                    <a:pt x="35" y="46"/>
                    <a:pt x="35" y="46"/>
                    <a:pt x="35" y="4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110" y="26"/>
                    <a:pt x="110" y="26"/>
                    <a:pt x="110" y="26"/>
                  </a:cubicBezTo>
                  <a:lnTo>
                    <a:pt x="110" y="46"/>
                  </a:lnTo>
                  <a:close/>
                  <a:moveTo>
                    <a:pt x="139" y="52"/>
                  </a:moveTo>
                  <a:cubicBezTo>
                    <a:pt x="130" y="52"/>
                    <a:pt x="123" y="45"/>
                    <a:pt x="123" y="36"/>
                  </a:cubicBezTo>
                  <a:cubicBezTo>
                    <a:pt x="123" y="27"/>
                    <a:pt x="130" y="20"/>
                    <a:pt x="139" y="20"/>
                  </a:cubicBezTo>
                  <a:cubicBezTo>
                    <a:pt x="148" y="20"/>
                    <a:pt x="155" y="27"/>
                    <a:pt x="155" y="36"/>
                  </a:cubicBezTo>
                  <a:cubicBezTo>
                    <a:pt x="155" y="45"/>
                    <a:pt x="148" y="52"/>
                    <a:pt x="139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1F3C044-8EE6-464D-9054-AD6AB0D6951D}"/>
              </a:ext>
            </a:extLst>
          </p:cNvPr>
          <p:cNvGrpSpPr/>
          <p:nvPr/>
        </p:nvGrpSpPr>
        <p:grpSpPr>
          <a:xfrm>
            <a:off x="8072436" y="2473656"/>
            <a:ext cx="330624" cy="331318"/>
            <a:chOff x="9302751" y="2571750"/>
            <a:chExt cx="757237" cy="758825"/>
          </a:xfrm>
          <a:solidFill>
            <a:schemeClr val="tx2"/>
          </a:solidFill>
        </p:grpSpPr>
        <p:sp>
          <p:nvSpPr>
            <p:cNvPr id="66" name="Freeform 115">
              <a:extLst>
                <a:ext uri="{FF2B5EF4-FFF2-40B4-BE49-F238E27FC236}">
                  <a16:creationId xmlns:a16="http://schemas.microsoft.com/office/drawing/2014/main" id="{B03303E1-AF6A-4467-9102-316618F46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2763" y="2671763"/>
              <a:ext cx="284163" cy="284163"/>
            </a:xfrm>
            <a:custGeom>
              <a:avLst/>
              <a:gdLst>
                <a:gd name="T0" fmla="*/ 201 w 204"/>
                <a:gd name="T1" fmla="*/ 125 h 204"/>
                <a:gd name="T2" fmla="*/ 204 w 204"/>
                <a:gd name="T3" fmla="*/ 102 h 204"/>
                <a:gd name="T4" fmla="*/ 102 w 204"/>
                <a:gd name="T5" fmla="*/ 0 h 204"/>
                <a:gd name="T6" fmla="*/ 0 w 204"/>
                <a:gd name="T7" fmla="*/ 102 h 204"/>
                <a:gd name="T8" fmla="*/ 102 w 204"/>
                <a:gd name="T9" fmla="*/ 204 h 204"/>
                <a:gd name="T10" fmla="*/ 125 w 204"/>
                <a:gd name="T11" fmla="*/ 201 h 204"/>
                <a:gd name="T12" fmla="*/ 99 w 204"/>
                <a:gd name="T13" fmla="*/ 135 h 204"/>
                <a:gd name="T14" fmla="*/ 74 w 204"/>
                <a:gd name="T15" fmla="*/ 73 h 204"/>
                <a:gd name="T16" fmla="*/ 136 w 204"/>
                <a:gd name="T17" fmla="*/ 98 h 204"/>
                <a:gd name="T18" fmla="*/ 201 w 204"/>
                <a:gd name="T19" fmla="*/ 12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204">
                  <a:moveTo>
                    <a:pt x="201" y="125"/>
                  </a:moveTo>
                  <a:cubicBezTo>
                    <a:pt x="203" y="118"/>
                    <a:pt x="204" y="110"/>
                    <a:pt x="204" y="102"/>
                  </a:cubicBezTo>
                  <a:cubicBezTo>
                    <a:pt x="204" y="46"/>
                    <a:pt x="158" y="0"/>
                    <a:pt x="102" y="0"/>
                  </a:cubicBezTo>
                  <a:cubicBezTo>
                    <a:pt x="45" y="0"/>
                    <a:pt x="0" y="46"/>
                    <a:pt x="0" y="102"/>
                  </a:cubicBezTo>
                  <a:cubicBezTo>
                    <a:pt x="0" y="159"/>
                    <a:pt x="45" y="204"/>
                    <a:pt x="102" y="204"/>
                  </a:cubicBezTo>
                  <a:cubicBezTo>
                    <a:pt x="110" y="204"/>
                    <a:pt x="118" y="203"/>
                    <a:pt x="125" y="201"/>
                  </a:cubicBezTo>
                  <a:cubicBezTo>
                    <a:pt x="99" y="135"/>
                    <a:pt x="99" y="135"/>
                    <a:pt x="99" y="135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136" y="98"/>
                    <a:pt x="136" y="98"/>
                    <a:pt x="136" y="98"/>
                  </a:cubicBezTo>
                  <a:lnTo>
                    <a:pt x="201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7" name="Freeform 116">
              <a:extLst>
                <a:ext uri="{FF2B5EF4-FFF2-40B4-BE49-F238E27FC236}">
                  <a16:creationId xmlns:a16="http://schemas.microsoft.com/office/drawing/2014/main" id="{6C175B68-C0A9-4D17-8792-1FA153029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2751" y="2571750"/>
              <a:ext cx="484188" cy="484188"/>
            </a:xfrm>
            <a:custGeom>
              <a:avLst/>
              <a:gdLst>
                <a:gd name="T0" fmla="*/ 174 w 347"/>
                <a:gd name="T1" fmla="*/ 320 h 348"/>
                <a:gd name="T2" fmla="*/ 28 w 347"/>
                <a:gd name="T3" fmla="*/ 174 h 348"/>
                <a:gd name="T4" fmla="*/ 174 w 347"/>
                <a:gd name="T5" fmla="*/ 29 h 348"/>
                <a:gd name="T6" fmla="*/ 319 w 347"/>
                <a:gd name="T7" fmla="*/ 174 h 348"/>
                <a:gd name="T8" fmla="*/ 314 w 347"/>
                <a:gd name="T9" fmla="*/ 214 h 348"/>
                <a:gd name="T10" fmla="*/ 340 w 347"/>
                <a:gd name="T11" fmla="*/ 225 h 348"/>
                <a:gd name="T12" fmla="*/ 347 w 347"/>
                <a:gd name="T13" fmla="*/ 174 h 348"/>
                <a:gd name="T14" fmla="*/ 174 w 347"/>
                <a:gd name="T15" fmla="*/ 0 h 348"/>
                <a:gd name="T16" fmla="*/ 0 w 347"/>
                <a:gd name="T17" fmla="*/ 174 h 348"/>
                <a:gd name="T18" fmla="*/ 174 w 347"/>
                <a:gd name="T19" fmla="*/ 348 h 348"/>
                <a:gd name="T20" fmla="*/ 224 w 347"/>
                <a:gd name="T21" fmla="*/ 340 h 348"/>
                <a:gd name="T22" fmla="*/ 214 w 347"/>
                <a:gd name="T23" fmla="*/ 314 h 348"/>
                <a:gd name="T24" fmla="*/ 174 w 347"/>
                <a:gd name="T25" fmla="*/ 32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7" h="348">
                  <a:moveTo>
                    <a:pt x="174" y="320"/>
                  </a:moveTo>
                  <a:cubicBezTo>
                    <a:pt x="93" y="320"/>
                    <a:pt x="28" y="254"/>
                    <a:pt x="28" y="174"/>
                  </a:cubicBezTo>
                  <a:cubicBezTo>
                    <a:pt x="28" y="94"/>
                    <a:pt x="93" y="29"/>
                    <a:pt x="174" y="29"/>
                  </a:cubicBezTo>
                  <a:cubicBezTo>
                    <a:pt x="254" y="29"/>
                    <a:pt x="319" y="94"/>
                    <a:pt x="319" y="174"/>
                  </a:cubicBezTo>
                  <a:cubicBezTo>
                    <a:pt x="319" y="188"/>
                    <a:pt x="317" y="201"/>
                    <a:pt x="314" y="214"/>
                  </a:cubicBezTo>
                  <a:cubicBezTo>
                    <a:pt x="340" y="225"/>
                    <a:pt x="340" y="225"/>
                    <a:pt x="340" y="225"/>
                  </a:cubicBezTo>
                  <a:cubicBezTo>
                    <a:pt x="345" y="209"/>
                    <a:pt x="347" y="192"/>
                    <a:pt x="347" y="174"/>
                  </a:cubicBezTo>
                  <a:cubicBezTo>
                    <a:pt x="347" y="78"/>
                    <a:pt x="269" y="0"/>
                    <a:pt x="174" y="0"/>
                  </a:cubicBezTo>
                  <a:cubicBezTo>
                    <a:pt x="78" y="0"/>
                    <a:pt x="0" y="78"/>
                    <a:pt x="0" y="174"/>
                  </a:cubicBezTo>
                  <a:cubicBezTo>
                    <a:pt x="0" y="270"/>
                    <a:pt x="78" y="348"/>
                    <a:pt x="174" y="348"/>
                  </a:cubicBezTo>
                  <a:cubicBezTo>
                    <a:pt x="191" y="348"/>
                    <a:pt x="208" y="345"/>
                    <a:pt x="224" y="340"/>
                  </a:cubicBezTo>
                  <a:cubicBezTo>
                    <a:pt x="214" y="314"/>
                    <a:pt x="214" y="314"/>
                    <a:pt x="214" y="314"/>
                  </a:cubicBezTo>
                  <a:cubicBezTo>
                    <a:pt x="201" y="318"/>
                    <a:pt x="187" y="320"/>
                    <a:pt x="174" y="3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8" name="Freeform 117">
              <a:extLst>
                <a:ext uri="{FF2B5EF4-FFF2-40B4-BE49-F238E27FC236}">
                  <a16:creationId xmlns:a16="http://schemas.microsoft.com/office/drawing/2014/main" id="{E9ACDA8F-F38D-4FA7-A36F-DC7614C88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7388" y="2844800"/>
              <a:ext cx="482600" cy="485775"/>
            </a:xfrm>
            <a:custGeom>
              <a:avLst/>
              <a:gdLst>
                <a:gd name="T0" fmla="*/ 304 w 304"/>
                <a:gd name="T1" fmla="*/ 126 h 306"/>
                <a:gd name="T2" fmla="*/ 0 w 304"/>
                <a:gd name="T3" fmla="*/ 0 h 306"/>
                <a:gd name="T4" fmla="*/ 123 w 304"/>
                <a:gd name="T5" fmla="*/ 306 h 306"/>
                <a:gd name="T6" fmla="*/ 158 w 304"/>
                <a:gd name="T7" fmla="*/ 187 h 306"/>
                <a:gd name="T8" fmla="*/ 239 w 304"/>
                <a:gd name="T9" fmla="*/ 268 h 306"/>
                <a:gd name="T10" fmla="*/ 266 w 304"/>
                <a:gd name="T11" fmla="*/ 240 h 306"/>
                <a:gd name="T12" fmla="*/ 185 w 304"/>
                <a:gd name="T13" fmla="*/ 160 h 306"/>
                <a:gd name="T14" fmla="*/ 304 w 304"/>
                <a:gd name="T15" fmla="*/ 12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306">
                  <a:moveTo>
                    <a:pt x="304" y="126"/>
                  </a:moveTo>
                  <a:lnTo>
                    <a:pt x="0" y="0"/>
                  </a:lnTo>
                  <a:lnTo>
                    <a:pt x="123" y="306"/>
                  </a:lnTo>
                  <a:lnTo>
                    <a:pt x="158" y="187"/>
                  </a:lnTo>
                  <a:lnTo>
                    <a:pt x="239" y="268"/>
                  </a:lnTo>
                  <a:lnTo>
                    <a:pt x="266" y="240"/>
                  </a:lnTo>
                  <a:lnTo>
                    <a:pt x="185" y="160"/>
                  </a:lnTo>
                  <a:lnTo>
                    <a:pt x="304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0A54B551-9D5D-4DA7-AE7A-0CB1EB071897}"/>
              </a:ext>
            </a:extLst>
          </p:cNvPr>
          <p:cNvSpPr txBox="1"/>
          <p:nvPr/>
        </p:nvSpPr>
        <p:spPr>
          <a:xfrm>
            <a:off x="7784077" y="4825275"/>
            <a:ext cx="16749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7405314D-BE42-4C40-AB77-679BAE15F580}"/>
              </a:ext>
            </a:extLst>
          </p:cNvPr>
          <p:cNvGrpSpPr/>
          <p:nvPr/>
        </p:nvGrpSpPr>
        <p:grpSpPr>
          <a:xfrm>
            <a:off x="4362449" y="4738985"/>
            <a:ext cx="4576237" cy="1964235"/>
            <a:chOff x="4362449" y="4738985"/>
            <a:chExt cx="4576237" cy="1964235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769F0923-0D31-4054-852D-45B5FC6EA3D7}"/>
                </a:ext>
              </a:extLst>
            </p:cNvPr>
            <p:cNvSpPr/>
            <p:nvPr/>
          </p:nvSpPr>
          <p:spPr>
            <a:xfrm>
              <a:off x="5660231" y="4888708"/>
              <a:ext cx="1021556" cy="1814512"/>
            </a:xfrm>
            <a:custGeom>
              <a:avLst/>
              <a:gdLst>
                <a:gd name="connsiteX0" fmla="*/ 0 w 4345781"/>
                <a:gd name="connsiteY0" fmla="*/ 0 h 1750219"/>
                <a:gd name="connsiteX1" fmla="*/ 1083469 w 4345781"/>
                <a:gd name="connsiteY1" fmla="*/ 0 h 1750219"/>
                <a:gd name="connsiteX2" fmla="*/ 1290638 w 4345781"/>
                <a:gd name="connsiteY2" fmla="*/ 100013 h 1750219"/>
                <a:gd name="connsiteX3" fmla="*/ 2078831 w 4345781"/>
                <a:gd name="connsiteY3" fmla="*/ 983457 h 1750219"/>
                <a:gd name="connsiteX4" fmla="*/ 2255044 w 4345781"/>
                <a:gd name="connsiteY4" fmla="*/ 1062038 h 1750219"/>
                <a:gd name="connsiteX5" fmla="*/ 2278856 w 4345781"/>
                <a:gd name="connsiteY5" fmla="*/ 1750219 h 1750219"/>
                <a:gd name="connsiteX6" fmla="*/ 2319338 w 4345781"/>
                <a:gd name="connsiteY6" fmla="*/ 1057275 h 1750219"/>
                <a:gd name="connsiteX7" fmla="*/ 2521744 w 4345781"/>
                <a:gd name="connsiteY7" fmla="*/ 959644 h 1750219"/>
                <a:gd name="connsiteX8" fmla="*/ 3340894 w 4345781"/>
                <a:gd name="connsiteY8" fmla="*/ 2382 h 1750219"/>
                <a:gd name="connsiteX9" fmla="*/ 4345781 w 4345781"/>
                <a:gd name="connsiteY9" fmla="*/ 2382 h 1750219"/>
                <a:gd name="connsiteX0" fmla="*/ 0 w 4345781"/>
                <a:gd name="connsiteY0" fmla="*/ 226 h 1750445"/>
                <a:gd name="connsiteX1" fmla="*/ 1083469 w 4345781"/>
                <a:gd name="connsiteY1" fmla="*/ 226 h 1750445"/>
                <a:gd name="connsiteX2" fmla="*/ 1290638 w 4345781"/>
                <a:gd name="connsiteY2" fmla="*/ 100239 h 1750445"/>
                <a:gd name="connsiteX3" fmla="*/ 2078831 w 4345781"/>
                <a:gd name="connsiteY3" fmla="*/ 983683 h 1750445"/>
                <a:gd name="connsiteX4" fmla="*/ 2255044 w 4345781"/>
                <a:gd name="connsiteY4" fmla="*/ 1062264 h 1750445"/>
                <a:gd name="connsiteX5" fmla="*/ 2278856 w 4345781"/>
                <a:gd name="connsiteY5" fmla="*/ 1750445 h 1750445"/>
                <a:gd name="connsiteX6" fmla="*/ 2319338 w 4345781"/>
                <a:gd name="connsiteY6" fmla="*/ 1057501 h 1750445"/>
                <a:gd name="connsiteX7" fmla="*/ 2521744 w 4345781"/>
                <a:gd name="connsiteY7" fmla="*/ 959870 h 1750445"/>
                <a:gd name="connsiteX8" fmla="*/ 3340894 w 4345781"/>
                <a:gd name="connsiteY8" fmla="*/ 2608 h 1750445"/>
                <a:gd name="connsiteX9" fmla="*/ 4345781 w 4345781"/>
                <a:gd name="connsiteY9" fmla="*/ 2608 h 1750445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21744 w 4345781"/>
                <a:gd name="connsiteY7" fmla="*/ 959912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57550 w 4345781"/>
                <a:gd name="connsiteY8" fmla="*/ 116950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9525 h 1747838"/>
                <a:gd name="connsiteX1" fmla="*/ 1083469 w 4345781"/>
                <a:gd name="connsiteY1" fmla="*/ 9525 h 1747838"/>
                <a:gd name="connsiteX2" fmla="*/ 1290638 w 4345781"/>
                <a:gd name="connsiteY2" fmla="*/ 109538 h 1747838"/>
                <a:gd name="connsiteX3" fmla="*/ 2083593 w 4345781"/>
                <a:gd name="connsiteY3" fmla="*/ 988220 h 1747838"/>
                <a:gd name="connsiteX4" fmla="*/ 2255044 w 4345781"/>
                <a:gd name="connsiteY4" fmla="*/ 1071563 h 1747838"/>
                <a:gd name="connsiteX5" fmla="*/ 2290762 w 4345781"/>
                <a:gd name="connsiteY5" fmla="*/ 1747838 h 1747838"/>
                <a:gd name="connsiteX6" fmla="*/ 2319338 w 4345781"/>
                <a:gd name="connsiteY6" fmla="*/ 1066800 h 1747838"/>
                <a:gd name="connsiteX7" fmla="*/ 2519363 w 4345781"/>
                <a:gd name="connsiteY7" fmla="*/ 983456 h 1747838"/>
                <a:gd name="connsiteX8" fmla="*/ 3269457 w 4345781"/>
                <a:gd name="connsiteY8" fmla="*/ 121444 h 1747838"/>
                <a:gd name="connsiteX9" fmla="*/ 3402807 w 4345781"/>
                <a:gd name="connsiteY9" fmla="*/ 0 h 1747838"/>
                <a:gd name="connsiteX10" fmla="*/ 4345781 w 4345781"/>
                <a:gd name="connsiteY10" fmla="*/ 11907 h 1747838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290638 w 4345781"/>
                <a:gd name="connsiteY1" fmla="*/ 102395 h 1969295"/>
                <a:gd name="connsiteX2" fmla="*/ 2083593 w 4345781"/>
                <a:gd name="connsiteY2" fmla="*/ 981077 h 1969295"/>
                <a:gd name="connsiteX3" fmla="*/ 2255044 w 4345781"/>
                <a:gd name="connsiteY3" fmla="*/ 1064420 h 1969295"/>
                <a:gd name="connsiteX4" fmla="*/ 2293143 w 4345781"/>
                <a:gd name="connsiteY4" fmla="*/ 1969295 h 1969295"/>
                <a:gd name="connsiteX5" fmla="*/ 2319338 w 4345781"/>
                <a:gd name="connsiteY5" fmla="*/ 1059657 h 1969295"/>
                <a:gd name="connsiteX6" fmla="*/ 2519363 w 4345781"/>
                <a:gd name="connsiteY6" fmla="*/ 976313 h 1969295"/>
                <a:gd name="connsiteX7" fmla="*/ 3271838 w 4345781"/>
                <a:gd name="connsiteY7" fmla="*/ 111920 h 1969295"/>
                <a:gd name="connsiteX8" fmla="*/ 3402807 w 4345781"/>
                <a:gd name="connsiteY8" fmla="*/ 0 h 1969295"/>
                <a:gd name="connsiteX9" fmla="*/ 4345781 w 4345781"/>
                <a:gd name="connsiteY9" fmla="*/ 4764 h 1969295"/>
                <a:gd name="connsiteX0" fmla="*/ 0 w 3055143"/>
                <a:gd name="connsiteY0" fmla="*/ 102395 h 1969295"/>
                <a:gd name="connsiteX1" fmla="*/ 792955 w 3055143"/>
                <a:gd name="connsiteY1" fmla="*/ 981077 h 1969295"/>
                <a:gd name="connsiteX2" fmla="*/ 964406 w 3055143"/>
                <a:gd name="connsiteY2" fmla="*/ 1064420 h 1969295"/>
                <a:gd name="connsiteX3" fmla="*/ 1002505 w 3055143"/>
                <a:gd name="connsiteY3" fmla="*/ 1969295 h 1969295"/>
                <a:gd name="connsiteX4" fmla="*/ 1028700 w 3055143"/>
                <a:gd name="connsiteY4" fmla="*/ 1059657 h 1969295"/>
                <a:gd name="connsiteX5" fmla="*/ 1228725 w 3055143"/>
                <a:gd name="connsiteY5" fmla="*/ 976313 h 1969295"/>
                <a:gd name="connsiteX6" fmla="*/ 1981200 w 3055143"/>
                <a:gd name="connsiteY6" fmla="*/ 111920 h 1969295"/>
                <a:gd name="connsiteX7" fmla="*/ 2112169 w 3055143"/>
                <a:gd name="connsiteY7" fmla="*/ 0 h 1969295"/>
                <a:gd name="connsiteX8" fmla="*/ 3055143 w 3055143"/>
                <a:gd name="connsiteY8" fmla="*/ 4764 h 1969295"/>
                <a:gd name="connsiteX0" fmla="*/ 0 w 2112169"/>
                <a:gd name="connsiteY0" fmla="*/ 102395 h 1969295"/>
                <a:gd name="connsiteX1" fmla="*/ 792955 w 2112169"/>
                <a:gd name="connsiteY1" fmla="*/ 981077 h 1969295"/>
                <a:gd name="connsiteX2" fmla="*/ 964406 w 2112169"/>
                <a:gd name="connsiteY2" fmla="*/ 1064420 h 1969295"/>
                <a:gd name="connsiteX3" fmla="*/ 1002505 w 2112169"/>
                <a:gd name="connsiteY3" fmla="*/ 1969295 h 1969295"/>
                <a:gd name="connsiteX4" fmla="*/ 1028700 w 2112169"/>
                <a:gd name="connsiteY4" fmla="*/ 1059657 h 1969295"/>
                <a:gd name="connsiteX5" fmla="*/ 1228725 w 2112169"/>
                <a:gd name="connsiteY5" fmla="*/ 976313 h 1969295"/>
                <a:gd name="connsiteX6" fmla="*/ 1981200 w 2112169"/>
                <a:gd name="connsiteY6" fmla="*/ 111920 h 1969295"/>
                <a:gd name="connsiteX7" fmla="*/ 2112169 w 2112169"/>
                <a:gd name="connsiteY7" fmla="*/ 0 h 1969295"/>
                <a:gd name="connsiteX0" fmla="*/ 0 w 1981202"/>
                <a:gd name="connsiteY0" fmla="*/ 0 h 1866900"/>
                <a:gd name="connsiteX1" fmla="*/ 792955 w 1981202"/>
                <a:gd name="connsiteY1" fmla="*/ 878682 h 1866900"/>
                <a:gd name="connsiteX2" fmla="*/ 964406 w 1981202"/>
                <a:gd name="connsiteY2" fmla="*/ 962025 h 1866900"/>
                <a:gd name="connsiteX3" fmla="*/ 1002505 w 1981202"/>
                <a:gd name="connsiteY3" fmla="*/ 1866900 h 1866900"/>
                <a:gd name="connsiteX4" fmla="*/ 1028700 w 1981202"/>
                <a:gd name="connsiteY4" fmla="*/ 957262 h 1866900"/>
                <a:gd name="connsiteX5" fmla="*/ 1228725 w 1981202"/>
                <a:gd name="connsiteY5" fmla="*/ 873918 h 1866900"/>
                <a:gd name="connsiteX6" fmla="*/ 1981200 w 1981202"/>
                <a:gd name="connsiteY6" fmla="*/ 9525 h 1866900"/>
                <a:gd name="connsiteX0" fmla="*/ 0 w 1976439"/>
                <a:gd name="connsiteY0" fmla="*/ 0 h 1866900"/>
                <a:gd name="connsiteX1" fmla="*/ 792955 w 1976439"/>
                <a:gd name="connsiteY1" fmla="*/ 878682 h 1866900"/>
                <a:gd name="connsiteX2" fmla="*/ 964406 w 1976439"/>
                <a:gd name="connsiteY2" fmla="*/ 962025 h 1866900"/>
                <a:gd name="connsiteX3" fmla="*/ 1002505 w 1976439"/>
                <a:gd name="connsiteY3" fmla="*/ 1866900 h 1866900"/>
                <a:gd name="connsiteX4" fmla="*/ 1028700 w 1976439"/>
                <a:gd name="connsiteY4" fmla="*/ 957262 h 1866900"/>
                <a:gd name="connsiteX5" fmla="*/ 1228725 w 1976439"/>
                <a:gd name="connsiteY5" fmla="*/ 873918 h 1866900"/>
                <a:gd name="connsiteX6" fmla="*/ 1976437 w 1976439"/>
                <a:gd name="connsiteY6" fmla="*/ 40481 h 1866900"/>
                <a:gd name="connsiteX0" fmla="*/ 0 w 1228725"/>
                <a:gd name="connsiteY0" fmla="*/ 0 h 1866900"/>
                <a:gd name="connsiteX1" fmla="*/ 792955 w 1228725"/>
                <a:gd name="connsiteY1" fmla="*/ 878682 h 1866900"/>
                <a:gd name="connsiteX2" fmla="*/ 964406 w 1228725"/>
                <a:gd name="connsiteY2" fmla="*/ 962025 h 1866900"/>
                <a:gd name="connsiteX3" fmla="*/ 1002505 w 1228725"/>
                <a:gd name="connsiteY3" fmla="*/ 1866900 h 1866900"/>
                <a:gd name="connsiteX4" fmla="*/ 1028700 w 1228725"/>
                <a:gd name="connsiteY4" fmla="*/ 957262 h 1866900"/>
                <a:gd name="connsiteX5" fmla="*/ 1228725 w 1228725"/>
                <a:gd name="connsiteY5" fmla="*/ 873918 h 1866900"/>
                <a:gd name="connsiteX0" fmla="*/ 0 w 1028700"/>
                <a:gd name="connsiteY0" fmla="*/ 0 h 1866900"/>
                <a:gd name="connsiteX1" fmla="*/ 792955 w 1028700"/>
                <a:gd name="connsiteY1" fmla="*/ 878682 h 1866900"/>
                <a:gd name="connsiteX2" fmla="*/ 964406 w 1028700"/>
                <a:gd name="connsiteY2" fmla="*/ 962025 h 1866900"/>
                <a:gd name="connsiteX3" fmla="*/ 1002505 w 1028700"/>
                <a:gd name="connsiteY3" fmla="*/ 1866900 h 1866900"/>
                <a:gd name="connsiteX4" fmla="*/ 1028700 w 1028700"/>
                <a:gd name="connsiteY4" fmla="*/ 957262 h 1866900"/>
                <a:gd name="connsiteX0" fmla="*/ 0 w 1021556"/>
                <a:gd name="connsiteY0" fmla="*/ 0 h 1814512"/>
                <a:gd name="connsiteX1" fmla="*/ 785811 w 1021556"/>
                <a:gd name="connsiteY1" fmla="*/ 826294 h 1814512"/>
                <a:gd name="connsiteX2" fmla="*/ 957262 w 1021556"/>
                <a:gd name="connsiteY2" fmla="*/ 909637 h 1814512"/>
                <a:gd name="connsiteX3" fmla="*/ 995361 w 1021556"/>
                <a:gd name="connsiteY3" fmla="*/ 1814512 h 1814512"/>
                <a:gd name="connsiteX4" fmla="*/ 1021556 w 1021556"/>
                <a:gd name="connsiteY4" fmla="*/ 904874 h 1814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1556" h="1814512">
                  <a:moveTo>
                    <a:pt x="0" y="0"/>
                  </a:moveTo>
                  <a:cubicBezTo>
                    <a:pt x="53180" y="732631"/>
                    <a:pt x="584993" y="779463"/>
                    <a:pt x="785811" y="826294"/>
                  </a:cubicBezTo>
                  <a:cubicBezTo>
                    <a:pt x="959642" y="854075"/>
                    <a:pt x="942974" y="896143"/>
                    <a:pt x="957262" y="909637"/>
                  </a:cubicBezTo>
                  <a:cubicBezTo>
                    <a:pt x="1005681" y="1277937"/>
                    <a:pt x="982661" y="1512887"/>
                    <a:pt x="995361" y="1814512"/>
                  </a:cubicBezTo>
                  <a:cubicBezTo>
                    <a:pt x="1004886" y="1587499"/>
                    <a:pt x="985837" y="1127125"/>
                    <a:pt x="1021556" y="904874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D4E83C6B-82D0-48FB-A020-632B4AB6913B}"/>
                </a:ext>
              </a:extLst>
            </p:cNvPr>
            <p:cNvSpPr/>
            <p:nvPr/>
          </p:nvSpPr>
          <p:spPr>
            <a:xfrm>
              <a:off x="4362449" y="4738985"/>
              <a:ext cx="1304926" cy="234950"/>
            </a:xfrm>
            <a:custGeom>
              <a:avLst/>
              <a:gdLst>
                <a:gd name="connsiteX0" fmla="*/ 0 w 1270000"/>
                <a:gd name="connsiteY0" fmla="*/ 0 h 234950"/>
                <a:gd name="connsiteX1" fmla="*/ 990600 w 1270000"/>
                <a:gd name="connsiteY1" fmla="*/ 0 h 234950"/>
                <a:gd name="connsiteX2" fmla="*/ 1270000 w 1270000"/>
                <a:gd name="connsiteY2" fmla="*/ 234950 h 234950"/>
                <a:gd name="connsiteX0" fmla="*/ 0 w 1256196"/>
                <a:gd name="connsiteY0" fmla="*/ 0 h 234950"/>
                <a:gd name="connsiteX1" fmla="*/ 990600 w 1256196"/>
                <a:gd name="connsiteY1" fmla="*/ 0 h 234950"/>
                <a:gd name="connsiteX2" fmla="*/ 1256196 w 1256196"/>
                <a:gd name="connsiteY2" fmla="*/ 234950 h 234950"/>
                <a:gd name="connsiteX0" fmla="*/ 0 w 1259396"/>
                <a:gd name="connsiteY0" fmla="*/ 0 h 234950"/>
                <a:gd name="connsiteX1" fmla="*/ 990600 w 1259396"/>
                <a:gd name="connsiteY1" fmla="*/ 0 h 234950"/>
                <a:gd name="connsiteX2" fmla="*/ 1256196 w 1259396"/>
                <a:gd name="connsiteY2" fmla="*/ 234950 h 234950"/>
                <a:gd name="connsiteX0" fmla="*/ 0 w 1265031"/>
                <a:gd name="connsiteY0" fmla="*/ 4345 h 239295"/>
                <a:gd name="connsiteX1" fmla="*/ 990600 w 1265031"/>
                <a:gd name="connsiteY1" fmla="*/ 4345 h 239295"/>
                <a:gd name="connsiteX2" fmla="*/ 1256196 w 1265031"/>
                <a:gd name="connsiteY2" fmla="*/ 239295 h 239295"/>
                <a:gd name="connsiteX0" fmla="*/ 0 w 1271371"/>
                <a:gd name="connsiteY0" fmla="*/ 4345 h 239295"/>
                <a:gd name="connsiteX1" fmla="*/ 990600 w 1271371"/>
                <a:gd name="connsiteY1" fmla="*/ 4345 h 239295"/>
                <a:gd name="connsiteX2" fmla="*/ 1263099 w 1271371"/>
                <a:gd name="connsiteY2" fmla="*/ 239295 h 239295"/>
                <a:gd name="connsiteX0" fmla="*/ 0 w 1263099"/>
                <a:gd name="connsiteY0" fmla="*/ 3478 h 238428"/>
                <a:gd name="connsiteX1" fmla="*/ 990600 w 1263099"/>
                <a:gd name="connsiteY1" fmla="*/ 3478 h 238428"/>
                <a:gd name="connsiteX2" fmla="*/ 1263099 w 1263099"/>
                <a:gd name="connsiteY2" fmla="*/ 238428 h 238428"/>
                <a:gd name="connsiteX0" fmla="*/ 0 w 1265399"/>
                <a:gd name="connsiteY0" fmla="*/ 3478 h 238428"/>
                <a:gd name="connsiteX1" fmla="*/ 990600 w 1265399"/>
                <a:gd name="connsiteY1" fmla="*/ 3478 h 238428"/>
                <a:gd name="connsiteX2" fmla="*/ 1265399 w 1265399"/>
                <a:gd name="connsiteY2" fmla="*/ 238428 h 238428"/>
                <a:gd name="connsiteX0" fmla="*/ 0 w 1265399"/>
                <a:gd name="connsiteY0" fmla="*/ 0 h 234950"/>
                <a:gd name="connsiteX1" fmla="*/ 990600 w 1265399"/>
                <a:gd name="connsiteY1" fmla="*/ 0 h 234950"/>
                <a:gd name="connsiteX2" fmla="*/ 1265399 w 1265399"/>
                <a:gd name="connsiteY2" fmla="*/ 23495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5399" h="234950">
                  <a:moveTo>
                    <a:pt x="0" y="0"/>
                  </a:moveTo>
                  <a:lnTo>
                    <a:pt x="990600" y="0"/>
                  </a:lnTo>
                  <a:cubicBezTo>
                    <a:pt x="1244784" y="2118"/>
                    <a:pt x="1259693" y="128058"/>
                    <a:pt x="1265399" y="234950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C202AC2-E24E-47F5-9E1C-DC8644E02595}"/>
                </a:ext>
              </a:extLst>
            </p:cNvPr>
            <p:cNvSpPr/>
            <p:nvPr/>
          </p:nvSpPr>
          <p:spPr>
            <a:xfrm flipH="1">
              <a:off x="7633760" y="4738985"/>
              <a:ext cx="1304926" cy="234950"/>
            </a:xfrm>
            <a:custGeom>
              <a:avLst/>
              <a:gdLst>
                <a:gd name="connsiteX0" fmla="*/ 0 w 1270000"/>
                <a:gd name="connsiteY0" fmla="*/ 0 h 234950"/>
                <a:gd name="connsiteX1" fmla="*/ 990600 w 1270000"/>
                <a:gd name="connsiteY1" fmla="*/ 0 h 234950"/>
                <a:gd name="connsiteX2" fmla="*/ 1270000 w 1270000"/>
                <a:gd name="connsiteY2" fmla="*/ 234950 h 234950"/>
                <a:gd name="connsiteX0" fmla="*/ 0 w 1256196"/>
                <a:gd name="connsiteY0" fmla="*/ 0 h 234950"/>
                <a:gd name="connsiteX1" fmla="*/ 990600 w 1256196"/>
                <a:gd name="connsiteY1" fmla="*/ 0 h 234950"/>
                <a:gd name="connsiteX2" fmla="*/ 1256196 w 1256196"/>
                <a:gd name="connsiteY2" fmla="*/ 234950 h 234950"/>
                <a:gd name="connsiteX0" fmla="*/ 0 w 1259396"/>
                <a:gd name="connsiteY0" fmla="*/ 0 h 234950"/>
                <a:gd name="connsiteX1" fmla="*/ 990600 w 1259396"/>
                <a:gd name="connsiteY1" fmla="*/ 0 h 234950"/>
                <a:gd name="connsiteX2" fmla="*/ 1256196 w 1259396"/>
                <a:gd name="connsiteY2" fmla="*/ 234950 h 234950"/>
                <a:gd name="connsiteX0" fmla="*/ 0 w 1265031"/>
                <a:gd name="connsiteY0" fmla="*/ 4345 h 239295"/>
                <a:gd name="connsiteX1" fmla="*/ 990600 w 1265031"/>
                <a:gd name="connsiteY1" fmla="*/ 4345 h 239295"/>
                <a:gd name="connsiteX2" fmla="*/ 1256196 w 1265031"/>
                <a:gd name="connsiteY2" fmla="*/ 239295 h 239295"/>
                <a:gd name="connsiteX0" fmla="*/ 0 w 1271371"/>
                <a:gd name="connsiteY0" fmla="*/ 4345 h 239295"/>
                <a:gd name="connsiteX1" fmla="*/ 990600 w 1271371"/>
                <a:gd name="connsiteY1" fmla="*/ 4345 h 239295"/>
                <a:gd name="connsiteX2" fmla="*/ 1263099 w 1271371"/>
                <a:gd name="connsiteY2" fmla="*/ 239295 h 239295"/>
                <a:gd name="connsiteX0" fmla="*/ 0 w 1263099"/>
                <a:gd name="connsiteY0" fmla="*/ 3478 h 238428"/>
                <a:gd name="connsiteX1" fmla="*/ 990600 w 1263099"/>
                <a:gd name="connsiteY1" fmla="*/ 3478 h 238428"/>
                <a:gd name="connsiteX2" fmla="*/ 1263099 w 1263099"/>
                <a:gd name="connsiteY2" fmla="*/ 238428 h 238428"/>
                <a:gd name="connsiteX0" fmla="*/ 0 w 1265399"/>
                <a:gd name="connsiteY0" fmla="*/ 3478 h 238428"/>
                <a:gd name="connsiteX1" fmla="*/ 990600 w 1265399"/>
                <a:gd name="connsiteY1" fmla="*/ 3478 h 238428"/>
                <a:gd name="connsiteX2" fmla="*/ 1265399 w 1265399"/>
                <a:gd name="connsiteY2" fmla="*/ 238428 h 238428"/>
                <a:gd name="connsiteX0" fmla="*/ 0 w 1265399"/>
                <a:gd name="connsiteY0" fmla="*/ 0 h 234950"/>
                <a:gd name="connsiteX1" fmla="*/ 990600 w 1265399"/>
                <a:gd name="connsiteY1" fmla="*/ 0 h 234950"/>
                <a:gd name="connsiteX2" fmla="*/ 1265399 w 1265399"/>
                <a:gd name="connsiteY2" fmla="*/ 23495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5399" h="234950">
                  <a:moveTo>
                    <a:pt x="0" y="0"/>
                  </a:moveTo>
                  <a:lnTo>
                    <a:pt x="990600" y="0"/>
                  </a:lnTo>
                  <a:cubicBezTo>
                    <a:pt x="1244784" y="2118"/>
                    <a:pt x="1259693" y="128058"/>
                    <a:pt x="1265399" y="234950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FAF936C2-B229-48D4-BA1A-636DB7969C21}"/>
                </a:ext>
              </a:extLst>
            </p:cNvPr>
            <p:cNvSpPr/>
            <p:nvPr/>
          </p:nvSpPr>
          <p:spPr>
            <a:xfrm flipH="1">
              <a:off x="6621986" y="4888708"/>
              <a:ext cx="1021556" cy="1814512"/>
            </a:xfrm>
            <a:custGeom>
              <a:avLst/>
              <a:gdLst>
                <a:gd name="connsiteX0" fmla="*/ 0 w 4345781"/>
                <a:gd name="connsiteY0" fmla="*/ 0 h 1750219"/>
                <a:gd name="connsiteX1" fmla="*/ 1083469 w 4345781"/>
                <a:gd name="connsiteY1" fmla="*/ 0 h 1750219"/>
                <a:gd name="connsiteX2" fmla="*/ 1290638 w 4345781"/>
                <a:gd name="connsiteY2" fmla="*/ 100013 h 1750219"/>
                <a:gd name="connsiteX3" fmla="*/ 2078831 w 4345781"/>
                <a:gd name="connsiteY3" fmla="*/ 983457 h 1750219"/>
                <a:gd name="connsiteX4" fmla="*/ 2255044 w 4345781"/>
                <a:gd name="connsiteY4" fmla="*/ 1062038 h 1750219"/>
                <a:gd name="connsiteX5" fmla="*/ 2278856 w 4345781"/>
                <a:gd name="connsiteY5" fmla="*/ 1750219 h 1750219"/>
                <a:gd name="connsiteX6" fmla="*/ 2319338 w 4345781"/>
                <a:gd name="connsiteY6" fmla="*/ 1057275 h 1750219"/>
                <a:gd name="connsiteX7" fmla="*/ 2521744 w 4345781"/>
                <a:gd name="connsiteY7" fmla="*/ 959644 h 1750219"/>
                <a:gd name="connsiteX8" fmla="*/ 3340894 w 4345781"/>
                <a:gd name="connsiteY8" fmla="*/ 2382 h 1750219"/>
                <a:gd name="connsiteX9" fmla="*/ 4345781 w 4345781"/>
                <a:gd name="connsiteY9" fmla="*/ 2382 h 1750219"/>
                <a:gd name="connsiteX0" fmla="*/ 0 w 4345781"/>
                <a:gd name="connsiteY0" fmla="*/ 226 h 1750445"/>
                <a:gd name="connsiteX1" fmla="*/ 1083469 w 4345781"/>
                <a:gd name="connsiteY1" fmla="*/ 226 h 1750445"/>
                <a:gd name="connsiteX2" fmla="*/ 1290638 w 4345781"/>
                <a:gd name="connsiteY2" fmla="*/ 100239 h 1750445"/>
                <a:gd name="connsiteX3" fmla="*/ 2078831 w 4345781"/>
                <a:gd name="connsiteY3" fmla="*/ 983683 h 1750445"/>
                <a:gd name="connsiteX4" fmla="*/ 2255044 w 4345781"/>
                <a:gd name="connsiteY4" fmla="*/ 1062264 h 1750445"/>
                <a:gd name="connsiteX5" fmla="*/ 2278856 w 4345781"/>
                <a:gd name="connsiteY5" fmla="*/ 1750445 h 1750445"/>
                <a:gd name="connsiteX6" fmla="*/ 2319338 w 4345781"/>
                <a:gd name="connsiteY6" fmla="*/ 1057501 h 1750445"/>
                <a:gd name="connsiteX7" fmla="*/ 2521744 w 4345781"/>
                <a:gd name="connsiteY7" fmla="*/ 959870 h 1750445"/>
                <a:gd name="connsiteX8" fmla="*/ 3340894 w 4345781"/>
                <a:gd name="connsiteY8" fmla="*/ 2608 h 1750445"/>
                <a:gd name="connsiteX9" fmla="*/ 4345781 w 4345781"/>
                <a:gd name="connsiteY9" fmla="*/ 2608 h 1750445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78831 w 4345781"/>
                <a:gd name="connsiteY3" fmla="*/ 983725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50487"/>
                <a:gd name="connsiteX1" fmla="*/ 1083469 w 4345781"/>
                <a:gd name="connsiteY1" fmla="*/ 268 h 1750487"/>
                <a:gd name="connsiteX2" fmla="*/ 1290638 w 4345781"/>
                <a:gd name="connsiteY2" fmla="*/ 100281 h 1750487"/>
                <a:gd name="connsiteX3" fmla="*/ 2083593 w 4345781"/>
                <a:gd name="connsiteY3" fmla="*/ 978963 h 1750487"/>
                <a:gd name="connsiteX4" fmla="*/ 2255044 w 4345781"/>
                <a:gd name="connsiteY4" fmla="*/ 1062306 h 1750487"/>
                <a:gd name="connsiteX5" fmla="*/ 2278856 w 4345781"/>
                <a:gd name="connsiteY5" fmla="*/ 1750487 h 1750487"/>
                <a:gd name="connsiteX6" fmla="*/ 2319338 w 4345781"/>
                <a:gd name="connsiteY6" fmla="*/ 1057543 h 1750487"/>
                <a:gd name="connsiteX7" fmla="*/ 2521744 w 4345781"/>
                <a:gd name="connsiteY7" fmla="*/ 959912 h 1750487"/>
                <a:gd name="connsiteX8" fmla="*/ 3340894 w 4345781"/>
                <a:gd name="connsiteY8" fmla="*/ 2650 h 1750487"/>
                <a:gd name="connsiteX9" fmla="*/ 4345781 w 4345781"/>
                <a:gd name="connsiteY9" fmla="*/ 2650 h 1750487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21744 w 4345781"/>
                <a:gd name="connsiteY7" fmla="*/ 959912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340894 w 4345781"/>
                <a:gd name="connsiteY8" fmla="*/ 2650 h 1738581"/>
                <a:gd name="connsiteX9" fmla="*/ 4345781 w 4345781"/>
                <a:gd name="connsiteY9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57550 w 4345781"/>
                <a:gd name="connsiteY8" fmla="*/ 116950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68 h 1738581"/>
                <a:gd name="connsiteX1" fmla="*/ 1083469 w 4345781"/>
                <a:gd name="connsiteY1" fmla="*/ 268 h 1738581"/>
                <a:gd name="connsiteX2" fmla="*/ 1290638 w 4345781"/>
                <a:gd name="connsiteY2" fmla="*/ 100281 h 1738581"/>
                <a:gd name="connsiteX3" fmla="*/ 2083593 w 4345781"/>
                <a:gd name="connsiteY3" fmla="*/ 978963 h 1738581"/>
                <a:gd name="connsiteX4" fmla="*/ 2255044 w 4345781"/>
                <a:gd name="connsiteY4" fmla="*/ 1062306 h 1738581"/>
                <a:gd name="connsiteX5" fmla="*/ 2290762 w 4345781"/>
                <a:gd name="connsiteY5" fmla="*/ 1738581 h 1738581"/>
                <a:gd name="connsiteX6" fmla="*/ 2319338 w 4345781"/>
                <a:gd name="connsiteY6" fmla="*/ 1057543 h 1738581"/>
                <a:gd name="connsiteX7" fmla="*/ 2519363 w 4345781"/>
                <a:gd name="connsiteY7" fmla="*/ 974199 h 1738581"/>
                <a:gd name="connsiteX8" fmla="*/ 3269457 w 4345781"/>
                <a:gd name="connsiteY8" fmla="*/ 112187 h 1738581"/>
                <a:gd name="connsiteX9" fmla="*/ 3340894 w 4345781"/>
                <a:gd name="connsiteY9" fmla="*/ 2650 h 1738581"/>
                <a:gd name="connsiteX10" fmla="*/ 4345781 w 4345781"/>
                <a:gd name="connsiteY10" fmla="*/ 2650 h 1738581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2381 h 1740694"/>
                <a:gd name="connsiteX1" fmla="*/ 1083469 w 4345781"/>
                <a:gd name="connsiteY1" fmla="*/ 2381 h 1740694"/>
                <a:gd name="connsiteX2" fmla="*/ 1290638 w 4345781"/>
                <a:gd name="connsiteY2" fmla="*/ 102394 h 1740694"/>
                <a:gd name="connsiteX3" fmla="*/ 2083593 w 4345781"/>
                <a:gd name="connsiteY3" fmla="*/ 981076 h 1740694"/>
                <a:gd name="connsiteX4" fmla="*/ 2255044 w 4345781"/>
                <a:gd name="connsiteY4" fmla="*/ 1064419 h 1740694"/>
                <a:gd name="connsiteX5" fmla="*/ 2290762 w 4345781"/>
                <a:gd name="connsiteY5" fmla="*/ 1740694 h 1740694"/>
                <a:gd name="connsiteX6" fmla="*/ 2319338 w 4345781"/>
                <a:gd name="connsiteY6" fmla="*/ 1059656 h 1740694"/>
                <a:gd name="connsiteX7" fmla="*/ 2519363 w 4345781"/>
                <a:gd name="connsiteY7" fmla="*/ 976312 h 1740694"/>
                <a:gd name="connsiteX8" fmla="*/ 3269457 w 4345781"/>
                <a:gd name="connsiteY8" fmla="*/ 114300 h 1740694"/>
                <a:gd name="connsiteX9" fmla="*/ 3371850 w 4345781"/>
                <a:gd name="connsiteY9" fmla="*/ 0 h 1740694"/>
                <a:gd name="connsiteX10" fmla="*/ 4345781 w 4345781"/>
                <a:gd name="connsiteY10" fmla="*/ 4763 h 1740694"/>
                <a:gd name="connsiteX0" fmla="*/ 0 w 4345781"/>
                <a:gd name="connsiteY0" fmla="*/ 9525 h 1747838"/>
                <a:gd name="connsiteX1" fmla="*/ 1083469 w 4345781"/>
                <a:gd name="connsiteY1" fmla="*/ 9525 h 1747838"/>
                <a:gd name="connsiteX2" fmla="*/ 1290638 w 4345781"/>
                <a:gd name="connsiteY2" fmla="*/ 109538 h 1747838"/>
                <a:gd name="connsiteX3" fmla="*/ 2083593 w 4345781"/>
                <a:gd name="connsiteY3" fmla="*/ 988220 h 1747838"/>
                <a:gd name="connsiteX4" fmla="*/ 2255044 w 4345781"/>
                <a:gd name="connsiteY4" fmla="*/ 1071563 h 1747838"/>
                <a:gd name="connsiteX5" fmla="*/ 2290762 w 4345781"/>
                <a:gd name="connsiteY5" fmla="*/ 1747838 h 1747838"/>
                <a:gd name="connsiteX6" fmla="*/ 2319338 w 4345781"/>
                <a:gd name="connsiteY6" fmla="*/ 1066800 h 1747838"/>
                <a:gd name="connsiteX7" fmla="*/ 2519363 w 4345781"/>
                <a:gd name="connsiteY7" fmla="*/ 983456 h 1747838"/>
                <a:gd name="connsiteX8" fmla="*/ 3269457 w 4345781"/>
                <a:gd name="connsiteY8" fmla="*/ 121444 h 1747838"/>
                <a:gd name="connsiteX9" fmla="*/ 3402807 w 4345781"/>
                <a:gd name="connsiteY9" fmla="*/ 0 h 1747838"/>
                <a:gd name="connsiteX10" fmla="*/ 4345781 w 4345781"/>
                <a:gd name="connsiteY10" fmla="*/ 11907 h 1747838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69457 w 4345781"/>
                <a:gd name="connsiteY8" fmla="*/ 114301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740695"/>
                <a:gd name="connsiteX1" fmla="*/ 1083469 w 4345781"/>
                <a:gd name="connsiteY1" fmla="*/ 2382 h 1740695"/>
                <a:gd name="connsiteX2" fmla="*/ 1290638 w 4345781"/>
                <a:gd name="connsiteY2" fmla="*/ 102395 h 1740695"/>
                <a:gd name="connsiteX3" fmla="*/ 2083593 w 4345781"/>
                <a:gd name="connsiteY3" fmla="*/ 981077 h 1740695"/>
                <a:gd name="connsiteX4" fmla="*/ 2255044 w 4345781"/>
                <a:gd name="connsiteY4" fmla="*/ 1064420 h 1740695"/>
                <a:gd name="connsiteX5" fmla="*/ 2290762 w 4345781"/>
                <a:gd name="connsiteY5" fmla="*/ 1740695 h 1740695"/>
                <a:gd name="connsiteX6" fmla="*/ 2319338 w 4345781"/>
                <a:gd name="connsiteY6" fmla="*/ 1059657 h 1740695"/>
                <a:gd name="connsiteX7" fmla="*/ 2519363 w 4345781"/>
                <a:gd name="connsiteY7" fmla="*/ 976313 h 1740695"/>
                <a:gd name="connsiteX8" fmla="*/ 3271838 w 4345781"/>
                <a:gd name="connsiteY8" fmla="*/ 111920 h 1740695"/>
                <a:gd name="connsiteX9" fmla="*/ 3402807 w 4345781"/>
                <a:gd name="connsiteY9" fmla="*/ 0 h 1740695"/>
                <a:gd name="connsiteX10" fmla="*/ 4345781 w 4345781"/>
                <a:gd name="connsiteY10" fmla="*/ 4764 h 17406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083469 w 4345781"/>
                <a:gd name="connsiteY1" fmla="*/ 2382 h 1969295"/>
                <a:gd name="connsiteX2" fmla="*/ 1290638 w 4345781"/>
                <a:gd name="connsiteY2" fmla="*/ 102395 h 1969295"/>
                <a:gd name="connsiteX3" fmla="*/ 2083593 w 4345781"/>
                <a:gd name="connsiteY3" fmla="*/ 981077 h 1969295"/>
                <a:gd name="connsiteX4" fmla="*/ 2255044 w 4345781"/>
                <a:gd name="connsiteY4" fmla="*/ 1064420 h 1969295"/>
                <a:gd name="connsiteX5" fmla="*/ 2293143 w 4345781"/>
                <a:gd name="connsiteY5" fmla="*/ 1969295 h 1969295"/>
                <a:gd name="connsiteX6" fmla="*/ 2319338 w 4345781"/>
                <a:gd name="connsiteY6" fmla="*/ 1059657 h 1969295"/>
                <a:gd name="connsiteX7" fmla="*/ 2519363 w 4345781"/>
                <a:gd name="connsiteY7" fmla="*/ 976313 h 1969295"/>
                <a:gd name="connsiteX8" fmla="*/ 3271838 w 4345781"/>
                <a:gd name="connsiteY8" fmla="*/ 111920 h 1969295"/>
                <a:gd name="connsiteX9" fmla="*/ 3402807 w 4345781"/>
                <a:gd name="connsiteY9" fmla="*/ 0 h 1969295"/>
                <a:gd name="connsiteX10" fmla="*/ 4345781 w 4345781"/>
                <a:gd name="connsiteY10" fmla="*/ 4764 h 1969295"/>
                <a:gd name="connsiteX0" fmla="*/ 0 w 4345781"/>
                <a:gd name="connsiteY0" fmla="*/ 2382 h 1969295"/>
                <a:gd name="connsiteX1" fmla="*/ 1290638 w 4345781"/>
                <a:gd name="connsiteY1" fmla="*/ 102395 h 1969295"/>
                <a:gd name="connsiteX2" fmla="*/ 2083593 w 4345781"/>
                <a:gd name="connsiteY2" fmla="*/ 981077 h 1969295"/>
                <a:gd name="connsiteX3" fmla="*/ 2255044 w 4345781"/>
                <a:gd name="connsiteY3" fmla="*/ 1064420 h 1969295"/>
                <a:gd name="connsiteX4" fmla="*/ 2293143 w 4345781"/>
                <a:gd name="connsiteY4" fmla="*/ 1969295 h 1969295"/>
                <a:gd name="connsiteX5" fmla="*/ 2319338 w 4345781"/>
                <a:gd name="connsiteY5" fmla="*/ 1059657 h 1969295"/>
                <a:gd name="connsiteX6" fmla="*/ 2519363 w 4345781"/>
                <a:gd name="connsiteY6" fmla="*/ 976313 h 1969295"/>
                <a:gd name="connsiteX7" fmla="*/ 3271838 w 4345781"/>
                <a:gd name="connsiteY7" fmla="*/ 111920 h 1969295"/>
                <a:gd name="connsiteX8" fmla="*/ 3402807 w 4345781"/>
                <a:gd name="connsiteY8" fmla="*/ 0 h 1969295"/>
                <a:gd name="connsiteX9" fmla="*/ 4345781 w 4345781"/>
                <a:gd name="connsiteY9" fmla="*/ 4764 h 1969295"/>
                <a:gd name="connsiteX0" fmla="*/ 0 w 3055143"/>
                <a:gd name="connsiteY0" fmla="*/ 102395 h 1969295"/>
                <a:gd name="connsiteX1" fmla="*/ 792955 w 3055143"/>
                <a:gd name="connsiteY1" fmla="*/ 981077 h 1969295"/>
                <a:gd name="connsiteX2" fmla="*/ 964406 w 3055143"/>
                <a:gd name="connsiteY2" fmla="*/ 1064420 h 1969295"/>
                <a:gd name="connsiteX3" fmla="*/ 1002505 w 3055143"/>
                <a:gd name="connsiteY3" fmla="*/ 1969295 h 1969295"/>
                <a:gd name="connsiteX4" fmla="*/ 1028700 w 3055143"/>
                <a:gd name="connsiteY4" fmla="*/ 1059657 h 1969295"/>
                <a:gd name="connsiteX5" fmla="*/ 1228725 w 3055143"/>
                <a:gd name="connsiteY5" fmla="*/ 976313 h 1969295"/>
                <a:gd name="connsiteX6" fmla="*/ 1981200 w 3055143"/>
                <a:gd name="connsiteY6" fmla="*/ 111920 h 1969295"/>
                <a:gd name="connsiteX7" fmla="*/ 2112169 w 3055143"/>
                <a:gd name="connsiteY7" fmla="*/ 0 h 1969295"/>
                <a:gd name="connsiteX8" fmla="*/ 3055143 w 3055143"/>
                <a:gd name="connsiteY8" fmla="*/ 4764 h 1969295"/>
                <a:gd name="connsiteX0" fmla="*/ 0 w 2112169"/>
                <a:gd name="connsiteY0" fmla="*/ 102395 h 1969295"/>
                <a:gd name="connsiteX1" fmla="*/ 792955 w 2112169"/>
                <a:gd name="connsiteY1" fmla="*/ 981077 h 1969295"/>
                <a:gd name="connsiteX2" fmla="*/ 964406 w 2112169"/>
                <a:gd name="connsiteY2" fmla="*/ 1064420 h 1969295"/>
                <a:gd name="connsiteX3" fmla="*/ 1002505 w 2112169"/>
                <a:gd name="connsiteY3" fmla="*/ 1969295 h 1969295"/>
                <a:gd name="connsiteX4" fmla="*/ 1028700 w 2112169"/>
                <a:gd name="connsiteY4" fmla="*/ 1059657 h 1969295"/>
                <a:gd name="connsiteX5" fmla="*/ 1228725 w 2112169"/>
                <a:gd name="connsiteY5" fmla="*/ 976313 h 1969295"/>
                <a:gd name="connsiteX6" fmla="*/ 1981200 w 2112169"/>
                <a:gd name="connsiteY6" fmla="*/ 111920 h 1969295"/>
                <a:gd name="connsiteX7" fmla="*/ 2112169 w 2112169"/>
                <a:gd name="connsiteY7" fmla="*/ 0 h 1969295"/>
                <a:gd name="connsiteX0" fmla="*/ 0 w 1981202"/>
                <a:gd name="connsiteY0" fmla="*/ 0 h 1866900"/>
                <a:gd name="connsiteX1" fmla="*/ 792955 w 1981202"/>
                <a:gd name="connsiteY1" fmla="*/ 878682 h 1866900"/>
                <a:gd name="connsiteX2" fmla="*/ 964406 w 1981202"/>
                <a:gd name="connsiteY2" fmla="*/ 962025 h 1866900"/>
                <a:gd name="connsiteX3" fmla="*/ 1002505 w 1981202"/>
                <a:gd name="connsiteY3" fmla="*/ 1866900 h 1866900"/>
                <a:gd name="connsiteX4" fmla="*/ 1028700 w 1981202"/>
                <a:gd name="connsiteY4" fmla="*/ 957262 h 1866900"/>
                <a:gd name="connsiteX5" fmla="*/ 1228725 w 1981202"/>
                <a:gd name="connsiteY5" fmla="*/ 873918 h 1866900"/>
                <a:gd name="connsiteX6" fmla="*/ 1981200 w 1981202"/>
                <a:gd name="connsiteY6" fmla="*/ 9525 h 1866900"/>
                <a:gd name="connsiteX0" fmla="*/ 0 w 1976439"/>
                <a:gd name="connsiteY0" fmla="*/ 0 h 1866900"/>
                <a:gd name="connsiteX1" fmla="*/ 792955 w 1976439"/>
                <a:gd name="connsiteY1" fmla="*/ 878682 h 1866900"/>
                <a:gd name="connsiteX2" fmla="*/ 964406 w 1976439"/>
                <a:gd name="connsiteY2" fmla="*/ 962025 h 1866900"/>
                <a:gd name="connsiteX3" fmla="*/ 1002505 w 1976439"/>
                <a:gd name="connsiteY3" fmla="*/ 1866900 h 1866900"/>
                <a:gd name="connsiteX4" fmla="*/ 1028700 w 1976439"/>
                <a:gd name="connsiteY4" fmla="*/ 957262 h 1866900"/>
                <a:gd name="connsiteX5" fmla="*/ 1228725 w 1976439"/>
                <a:gd name="connsiteY5" fmla="*/ 873918 h 1866900"/>
                <a:gd name="connsiteX6" fmla="*/ 1976437 w 1976439"/>
                <a:gd name="connsiteY6" fmla="*/ 40481 h 1866900"/>
                <a:gd name="connsiteX0" fmla="*/ 0 w 1228725"/>
                <a:gd name="connsiteY0" fmla="*/ 0 h 1866900"/>
                <a:gd name="connsiteX1" fmla="*/ 792955 w 1228725"/>
                <a:gd name="connsiteY1" fmla="*/ 878682 h 1866900"/>
                <a:gd name="connsiteX2" fmla="*/ 964406 w 1228725"/>
                <a:gd name="connsiteY2" fmla="*/ 962025 h 1866900"/>
                <a:gd name="connsiteX3" fmla="*/ 1002505 w 1228725"/>
                <a:gd name="connsiteY3" fmla="*/ 1866900 h 1866900"/>
                <a:gd name="connsiteX4" fmla="*/ 1028700 w 1228725"/>
                <a:gd name="connsiteY4" fmla="*/ 957262 h 1866900"/>
                <a:gd name="connsiteX5" fmla="*/ 1228725 w 1228725"/>
                <a:gd name="connsiteY5" fmla="*/ 873918 h 1866900"/>
                <a:gd name="connsiteX0" fmla="*/ 0 w 1028700"/>
                <a:gd name="connsiteY0" fmla="*/ 0 h 1866900"/>
                <a:gd name="connsiteX1" fmla="*/ 792955 w 1028700"/>
                <a:gd name="connsiteY1" fmla="*/ 878682 h 1866900"/>
                <a:gd name="connsiteX2" fmla="*/ 964406 w 1028700"/>
                <a:gd name="connsiteY2" fmla="*/ 962025 h 1866900"/>
                <a:gd name="connsiteX3" fmla="*/ 1002505 w 1028700"/>
                <a:gd name="connsiteY3" fmla="*/ 1866900 h 1866900"/>
                <a:gd name="connsiteX4" fmla="*/ 1028700 w 1028700"/>
                <a:gd name="connsiteY4" fmla="*/ 957262 h 1866900"/>
                <a:gd name="connsiteX0" fmla="*/ 0 w 1021556"/>
                <a:gd name="connsiteY0" fmla="*/ 0 h 1814512"/>
                <a:gd name="connsiteX1" fmla="*/ 785811 w 1021556"/>
                <a:gd name="connsiteY1" fmla="*/ 826294 h 1814512"/>
                <a:gd name="connsiteX2" fmla="*/ 957262 w 1021556"/>
                <a:gd name="connsiteY2" fmla="*/ 909637 h 1814512"/>
                <a:gd name="connsiteX3" fmla="*/ 995361 w 1021556"/>
                <a:gd name="connsiteY3" fmla="*/ 1814512 h 1814512"/>
                <a:gd name="connsiteX4" fmla="*/ 1021556 w 1021556"/>
                <a:gd name="connsiteY4" fmla="*/ 904874 h 1814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1556" h="1814512">
                  <a:moveTo>
                    <a:pt x="0" y="0"/>
                  </a:moveTo>
                  <a:cubicBezTo>
                    <a:pt x="53180" y="732631"/>
                    <a:pt x="584993" y="779463"/>
                    <a:pt x="785811" y="826294"/>
                  </a:cubicBezTo>
                  <a:cubicBezTo>
                    <a:pt x="959642" y="854075"/>
                    <a:pt x="942974" y="896143"/>
                    <a:pt x="957262" y="909637"/>
                  </a:cubicBezTo>
                  <a:cubicBezTo>
                    <a:pt x="1005681" y="1277937"/>
                    <a:pt x="982661" y="1512887"/>
                    <a:pt x="995361" y="1814512"/>
                  </a:cubicBezTo>
                  <a:cubicBezTo>
                    <a:pt x="1004886" y="1587499"/>
                    <a:pt x="985837" y="1127125"/>
                    <a:pt x="1021556" y="904874"/>
                  </a:cubicBez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1CAAE76-551E-4B5E-98FD-F8BDBE4D1B1A}"/>
              </a:ext>
            </a:extLst>
          </p:cNvPr>
          <p:cNvGrpSpPr/>
          <p:nvPr/>
        </p:nvGrpSpPr>
        <p:grpSpPr>
          <a:xfrm>
            <a:off x="5090598" y="4087924"/>
            <a:ext cx="441723" cy="439945"/>
            <a:chOff x="726565" y="2786910"/>
            <a:chExt cx="519255" cy="517167"/>
          </a:xfrm>
          <a:solidFill>
            <a:schemeClr val="bg1">
              <a:lumMod val="50000"/>
            </a:schemeClr>
          </a:solidFill>
        </p:grpSpPr>
        <p:sp>
          <p:nvSpPr>
            <p:cNvPr id="75" name="Freeform 17">
              <a:extLst>
                <a:ext uri="{FF2B5EF4-FFF2-40B4-BE49-F238E27FC236}">
                  <a16:creationId xmlns:a16="http://schemas.microsoft.com/office/drawing/2014/main" id="{A4073E7A-3C66-493B-BD4C-9892C9F3C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999" y="2841238"/>
              <a:ext cx="135821" cy="284180"/>
            </a:xfrm>
            <a:custGeom>
              <a:avLst/>
              <a:gdLst>
                <a:gd name="T0" fmla="*/ 15 w 55"/>
                <a:gd name="T1" fmla="*/ 0 h 115"/>
                <a:gd name="T2" fmla="*/ 0 w 55"/>
                <a:gd name="T3" fmla="*/ 22 h 115"/>
                <a:gd name="T4" fmla="*/ 28 w 55"/>
                <a:gd name="T5" fmla="*/ 82 h 115"/>
                <a:gd name="T6" fmla="*/ 25 w 55"/>
                <a:gd name="T7" fmla="*/ 105 h 115"/>
                <a:gd name="T8" fmla="*/ 50 w 55"/>
                <a:gd name="T9" fmla="*/ 115 h 115"/>
                <a:gd name="T10" fmla="*/ 55 w 55"/>
                <a:gd name="T11" fmla="*/ 82 h 115"/>
                <a:gd name="T12" fmla="*/ 15 w 5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15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7" y="36"/>
                    <a:pt x="28" y="58"/>
                    <a:pt x="28" y="82"/>
                  </a:cubicBezTo>
                  <a:cubicBezTo>
                    <a:pt x="28" y="90"/>
                    <a:pt x="27" y="98"/>
                    <a:pt x="25" y="105"/>
                  </a:cubicBezTo>
                  <a:cubicBezTo>
                    <a:pt x="50" y="115"/>
                    <a:pt x="50" y="115"/>
                    <a:pt x="50" y="115"/>
                  </a:cubicBezTo>
                  <a:cubicBezTo>
                    <a:pt x="53" y="105"/>
                    <a:pt x="55" y="94"/>
                    <a:pt x="55" y="82"/>
                  </a:cubicBezTo>
                  <a:cubicBezTo>
                    <a:pt x="55" y="49"/>
                    <a:pt x="39" y="19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6" name="Freeform 18">
              <a:extLst>
                <a:ext uri="{FF2B5EF4-FFF2-40B4-BE49-F238E27FC236}">
                  <a16:creationId xmlns:a16="http://schemas.microsoft.com/office/drawing/2014/main" id="{2A221746-3A6A-443F-8761-41A327103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65" y="2786910"/>
              <a:ext cx="494181" cy="517167"/>
            </a:xfrm>
            <a:custGeom>
              <a:avLst/>
              <a:gdLst>
                <a:gd name="T0" fmla="*/ 176 w 200"/>
                <a:gd name="T1" fmla="*/ 138 h 209"/>
                <a:gd name="T2" fmla="*/ 105 w 200"/>
                <a:gd name="T3" fmla="*/ 183 h 209"/>
                <a:gd name="T4" fmla="*/ 27 w 200"/>
                <a:gd name="T5" fmla="*/ 104 h 209"/>
                <a:gd name="T6" fmla="*/ 99 w 200"/>
                <a:gd name="T7" fmla="*/ 26 h 209"/>
                <a:gd name="T8" fmla="*/ 99 w 200"/>
                <a:gd name="T9" fmla="*/ 0 h 209"/>
                <a:gd name="T10" fmla="*/ 0 w 200"/>
                <a:gd name="T11" fmla="*/ 104 h 209"/>
                <a:gd name="T12" fmla="*/ 105 w 200"/>
                <a:gd name="T13" fmla="*/ 209 h 209"/>
                <a:gd name="T14" fmla="*/ 200 w 200"/>
                <a:gd name="T15" fmla="*/ 148 h 209"/>
                <a:gd name="T16" fmla="*/ 176 w 200"/>
                <a:gd name="T17" fmla="*/ 13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9">
                  <a:moveTo>
                    <a:pt x="176" y="138"/>
                  </a:moveTo>
                  <a:cubicBezTo>
                    <a:pt x="163" y="165"/>
                    <a:pt x="136" y="183"/>
                    <a:pt x="105" y="183"/>
                  </a:cubicBezTo>
                  <a:cubicBezTo>
                    <a:pt x="62" y="183"/>
                    <a:pt x="27" y="148"/>
                    <a:pt x="27" y="104"/>
                  </a:cubicBezTo>
                  <a:cubicBezTo>
                    <a:pt x="27" y="63"/>
                    <a:pt x="59" y="29"/>
                    <a:pt x="99" y="26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4" y="3"/>
                    <a:pt x="0" y="48"/>
                    <a:pt x="0" y="104"/>
                  </a:cubicBezTo>
                  <a:cubicBezTo>
                    <a:pt x="0" y="162"/>
                    <a:pt x="47" y="209"/>
                    <a:pt x="105" y="209"/>
                  </a:cubicBezTo>
                  <a:cubicBezTo>
                    <a:pt x="147" y="209"/>
                    <a:pt x="184" y="184"/>
                    <a:pt x="200" y="148"/>
                  </a:cubicBezTo>
                  <a:lnTo>
                    <a:pt x="17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7" name="Freeform 19">
              <a:extLst>
                <a:ext uri="{FF2B5EF4-FFF2-40B4-BE49-F238E27FC236}">
                  <a16:creationId xmlns:a16="http://schemas.microsoft.com/office/drawing/2014/main" id="{AA188D66-6982-45ED-BF4B-92625C913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297" y="2786910"/>
              <a:ext cx="121195" cy="90896"/>
            </a:xfrm>
            <a:custGeom>
              <a:avLst/>
              <a:gdLst>
                <a:gd name="T0" fmla="*/ 0 w 49"/>
                <a:gd name="T1" fmla="*/ 0 h 37"/>
                <a:gd name="T2" fmla="*/ 0 w 49"/>
                <a:gd name="T3" fmla="*/ 26 h 37"/>
                <a:gd name="T4" fmla="*/ 34 w 49"/>
                <a:gd name="T5" fmla="*/ 37 h 37"/>
                <a:gd name="T6" fmla="*/ 49 w 49"/>
                <a:gd name="T7" fmla="*/ 15 h 37"/>
                <a:gd name="T8" fmla="*/ 0 w 49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7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12" y="27"/>
                    <a:pt x="24" y="31"/>
                    <a:pt x="34" y="37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35" y="6"/>
                    <a:pt x="18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8" name="Freeform 20">
              <a:extLst>
                <a:ext uri="{FF2B5EF4-FFF2-40B4-BE49-F238E27FC236}">
                  <a16:creationId xmlns:a16="http://schemas.microsoft.com/office/drawing/2014/main" id="{FCD47D38-818F-4935-AC76-4811C7B48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685" y="2930044"/>
              <a:ext cx="57463" cy="235076"/>
            </a:xfrm>
            <a:custGeom>
              <a:avLst/>
              <a:gdLst>
                <a:gd name="T0" fmla="*/ 23 w 23"/>
                <a:gd name="T1" fmla="*/ 91 h 95"/>
                <a:gd name="T2" fmla="*/ 18 w 23"/>
                <a:gd name="T3" fmla="*/ 95 h 95"/>
                <a:gd name="T4" fmla="*/ 5 w 23"/>
                <a:gd name="T5" fmla="*/ 95 h 95"/>
                <a:gd name="T6" fmla="*/ 0 w 23"/>
                <a:gd name="T7" fmla="*/ 91 h 95"/>
                <a:gd name="T8" fmla="*/ 0 w 23"/>
                <a:gd name="T9" fmla="*/ 5 h 95"/>
                <a:gd name="T10" fmla="*/ 5 w 23"/>
                <a:gd name="T11" fmla="*/ 0 h 95"/>
                <a:gd name="T12" fmla="*/ 18 w 23"/>
                <a:gd name="T13" fmla="*/ 0 h 95"/>
                <a:gd name="T14" fmla="*/ 23 w 23"/>
                <a:gd name="T15" fmla="*/ 5 h 95"/>
                <a:gd name="T16" fmla="*/ 23 w 23"/>
                <a:gd name="T17" fmla="*/ 9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95">
                  <a:moveTo>
                    <a:pt x="23" y="91"/>
                  </a:moveTo>
                  <a:cubicBezTo>
                    <a:pt x="23" y="93"/>
                    <a:pt x="21" y="95"/>
                    <a:pt x="18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3"/>
                    <a:pt x="0" y="9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80" name="Freeform 21">
              <a:extLst>
                <a:ext uri="{FF2B5EF4-FFF2-40B4-BE49-F238E27FC236}">
                  <a16:creationId xmlns:a16="http://schemas.microsoft.com/office/drawing/2014/main" id="{2BFD5688-7498-4AE2-BB86-35CB6E3F0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06" y="2991687"/>
              <a:ext cx="54329" cy="173434"/>
            </a:xfrm>
            <a:custGeom>
              <a:avLst/>
              <a:gdLst>
                <a:gd name="T0" fmla="*/ 22 w 22"/>
                <a:gd name="T1" fmla="*/ 66 h 70"/>
                <a:gd name="T2" fmla="*/ 18 w 22"/>
                <a:gd name="T3" fmla="*/ 70 h 70"/>
                <a:gd name="T4" fmla="*/ 4 w 22"/>
                <a:gd name="T5" fmla="*/ 70 h 70"/>
                <a:gd name="T6" fmla="*/ 0 w 22"/>
                <a:gd name="T7" fmla="*/ 66 h 70"/>
                <a:gd name="T8" fmla="*/ 0 w 22"/>
                <a:gd name="T9" fmla="*/ 5 h 70"/>
                <a:gd name="T10" fmla="*/ 4 w 22"/>
                <a:gd name="T11" fmla="*/ 0 h 70"/>
                <a:gd name="T12" fmla="*/ 18 w 22"/>
                <a:gd name="T13" fmla="*/ 0 h 70"/>
                <a:gd name="T14" fmla="*/ 22 w 22"/>
                <a:gd name="T15" fmla="*/ 5 h 70"/>
                <a:gd name="T16" fmla="*/ 22 w 22"/>
                <a:gd name="T17" fmla="*/ 6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2" y="66"/>
                  </a:moveTo>
                  <a:cubicBezTo>
                    <a:pt x="22" y="68"/>
                    <a:pt x="20" y="70"/>
                    <a:pt x="18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2" y="70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5"/>
                  </a:cubicBezTo>
                  <a:lnTo>
                    <a:pt x="22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81" name="Freeform 22">
              <a:extLst>
                <a:ext uri="{FF2B5EF4-FFF2-40B4-BE49-F238E27FC236}">
                  <a16:creationId xmlns:a16="http://schemas.microsoft.com/office/drawing/2014/main" id="{7D6C08AE-7E44-43FC-96B8-60A4F19B4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237" y="3056462"/>
              <a:ext cx="56418" cy="108657"/>
            </a:xfrm>
            <a:custGeom>
              <a:avLst/>
              <a:gdLst>
                <a:gd name="T0" fmla="*/ 23 w 23"/>
                <a:gd name="T1" fmla="*/ 40 h 44"/>
                <a:gd name="T2" fmla="*/ 18 w 23"/>
                <a:gd name="T3" fmla="*/ 44 h 44"/>
                <a:gd name="T4" fmla="*/ 5 w 23"/>
                <a:gd name="T5" fmla="*/ 44 h 44"/>
                <a:gd name="T6" fmla="*/ 0 w 23"/>
                <a:gd name="T7" fmla="*/ 40 h 44"/>
                <a:gd name="T8" fmla="*/ 0 w 23"/>
                <a:gd name="T9" fmla="*/ 4 h 44"/>
                <a:gd name="T10" fmla="*/ 5 w 23"/>
                <a:gd name="T11" fmla="*/ 0 h 44"/>
                <a:gd name="T12" fmla="*/ 18 w 23"/>
                <a:gd name="T13" fmla="*/ 0 h 44"/>
                <a:gd name="T14" fmla="*/ 23 w 23"/>
                <a:gd name="T15" fmla="*/ 4 h 44"/>
                <a:gd name="T16" fmla="*/ 23 w 23"/>
                <a:gd name="T17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4">
                  <a:moveTo>
                    <a:pt x="23" y="40"/>
                  </a:moveTo>
                  <a:cubicBezTo>
                    <a:pt x="23" y="42"/>
                    <a:pt x="21" y="44"/>
                    <a:pt x="18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lnTo>
                    <a:pt x="23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E4E64CB8-B402-431D-90B4-29171600F27E}"/>
              </a:ext>
            </a:extLst>
          </p:cNvPr>
          <p:cNvGrpSpPr/>
          <p:nvPr/>
        </p:nvGrpSpPr>
        <p:grpSpPr>
          <a:xfrm>
            <a:off x="6094411" y="5851970"/>
            <a:ext cx="449869" cy="374339"/>
            <a:chOff x="3433746" y="2332046"/>
            <a:chExt cx="648816" cy="539885"/>
          </a:xfrm>
          <a:solidFill>
            <a:schemeClr val="bg1">
              <a:lumMod val="50000"/>
            </a:schemeClr>
          </a:solidFill>
        </p:grpSpPr>
        <p:sp>
          <p:nvSpPr>
            <p:cNvPr id="83" name="Freeform 6">
              <a:extLst>
                <a:ext uri="{FF2B5EF4-FFF2-40B4-BE49-F238E27FC236}">
                  <a16:creationId xmlns:a16="http://schemas.microsoft.com/office/drawing/2014/main" id="{0AE0A537-DE22-4EBC-B1F2-081763E917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3746" y="2332046"/>
              <a:ext cx="648816" cy="539885"/>
            </a:xfrm>
            <a:custGeom>
              <a:avLst/>
              <a:gdLst>
                <a:gd name="T0" fmla="*/ 320 w 345"/>
                <a:gd name="T1" fmla="*/ 51 h 287"/>
                <a:gd name="T2" fmla="*/ 243 w 345"/>
                <a:gd name="T3" fmla="*/ 51 h 287"/>
                <a:gd name="T4" fmla="*/ 243 w 345"/>
                <a:gd name="T5" fmla="*/ 28 h 287"/>
                <a:gd name="T6" fmla="*/ 215 w 345"/>
                <a:gd name="T7" fmla="*/ 0 h 287"/>
                <a:gd name="T8" fmla="*/ 130 w 345"/>
                <a:gd name="T9" fmla="*/ 0 h 287"/>
                <a:gd name="T10" fmla="*/ 101 w 345"/>
                <a:gd name="T11" fmla="*/ 28 h 287"/>
                <a:gd name="T12" fmla="*/ 101 w 345"/>
                <a:gd name="T13" fmla="*/ 51 h 287"/>
                <a:gd name="T14" fmla="*/ 25 w 345"/>
                <a:gd name="T15" fmla="*/ 51 h 287"/>
                <a:gd name="T16" fmla="*/ 0 w 345"/>
                <a:gd name="T17" fmla="*/ 76 h 287"/>
                <a:gd name="T18" fmla="*/ 0 w 345"/>
                <a:gd name="T19" fmla="*/ 262 h 287"/>
                <a:gd name="T20" fmla="*/ 25 w 345"/>
                <a:gd name="T21" fmla="*/ 287 h 287"/>
                <a:gd name="T22" fmla="*/ 320 w 345"/>
                <a:gd name="T23" fmla="*/ 287 h 287"/>
                <a:gd name="T24" fmla="*/ 345 w 345"/>
                <a:gd name="T25" fmla="*/ 262 h 287"/>
                <a:gd name="T26" fmla="*/ 345 w 345"/>
                <a:gd name="T27" fmla="*/ 76 h 287"/>
                <a:gd name="T28" fmla="*/ 320 w 345"/>
                <a:gd name="T29" fmla="*/ 51 h 287"/>
                <a:gd name="T30" fmla="*/ 122 w 345"/>
                <a:gd name="T31" fmla="*/ 28 h 287"/>
                <a:gd name="T32" fmla="*/ 130 w 345"/>
                <a:gd name="T33" fmla="*/ 21 h 287"/>
                <a:gd name="T34" fmla="*/ 215 w 345"/>
                <a:gd name="T35" fmla="*/ 21 h 287"/>
                <a:gd name="T36" fmla="*/ 222 w 345"/>
                <a:gd name="T37" fmla="*/ 28 h 287"/>
                <a:gd name="T38" fmla="*/ 222 w 345"/>
                <a:gd name="T39" fmla="*/ 51 h 287"/>
                <a:gd name="T40" fmla="*/ 122 w 345"/>
                <a:gd name="T41" fmla="*/ 51 h 287"/>
                <a:gd name="T42" fmla="*/ 122 w 345"/>
                <a:gd name="T43" fmla="*/ 28 h 287"/>
                <a:gd name="T44" fmla="*/ 343 w 345"/>
                <a:gd name="T45" fmla="*/ 140 h 287"/>
                <a:gd name="T46" fmla="*/ 337 w 345"/>
                <a:gd name="T47" fmla="*/ 151 h 287"/>
                <a:gd name="T48" fmla="*/ 318 w 345"/>
                <a:gd name="T49" fmla="*/ 167 h 287"/>
                <a:gd name="T50" fmla="*/ 271 w 345"/>
                <a:gd name="T51" fmla="*/ 186 h 287"/>
                <a:gd name="T52" fmla="*/ 196 w 345"/>
                <a:gd name="T53" fmla="*/ 197 h 287"/>
                <a:gd name="T54" fmla="*/ 196 w 345"/>
                <a:gd name="T55" fmla="*/ 223 h 287"/>
                <a:gd name="T56" fmla="*/ 148 w 345"/>
                <a:gd name="T57" fmla="*/ 223 h 287"/>
                <a:gd name="T58" fmla="*/ 148 w 345"/>
                <a:gd name="T59" fmla="*/ 196 h 287"/>
                <a:gd name="T60" fmla="*/ 73 w 345"/>
                <a:gd name="T61" fmla="*/ 186 h 287"/>
                <a:gd name="T62" fmla="*/ 27 w 345"/>
                <a:gd name="T63" fmla="*/ 167 h 287"/>
                <a:gd name="T64" fmla="*/ 8 w 345"/>
                <a:gd name="T65" fmla="*/ 151 h 287"/>
                <a:gd name="T66" fmla="*/ 1 w 345"/>
                <a:gd name="T67" fmla="*/ 140 h 287"/>
                <a:gd name="T68" fmla="*/ 0 w 345"/>
                <a:gd name="T69" fmla="*/ 127 h 287"/>
                <a:gd name="T70" fmla="*/ 10 w 345"/>
                <a:gd name="T71" fmla="*/ 149 h 287"/>
                <a:gd name="T72" fmla="*/ 29 w 345"/>
                <a:gd name="T73" fmla="*/ 163 h 287"/>
                <a:gd name="T74" fmla="*/ 75 w 345"/>
                <a:gd name="T75" fmla="*/ 178 h 287"/>
                <a:gd name="T76" fmla="*/ 123 w 345"/>
                <a:gd name="T77" fmla="*/ 185 h 287"/>
                <a:gd name="T78" fmla="*/ 148 w 345"/>
                <a:gd name="T79" fmla="*/ 186 h 287"/>
                <a:gd name="T80" fmla="*/ 148 w 345"/>
                <a:gd name="T81" fmla="*/ 163 h 287"/>
                <a:gd name="T82" fmla="*/ 196 w 345"/>
                <a:gd name="T83" fmla="*/ 163 h 287"/>
                <a:gd name="T84" fmla="*/ 196 w 345"/>
                <a:gd name="T85" fmla="*/ 186 h 287"/>
                <a:gd name="T86" fmla="*/ 221 w 345"/>
                <a:gd name="T87" fmla="*/ 185 h 287"/>
                <a:gd name="T88" fmla="*/ 269 w 345"/>
                <a:gd name="T89" fmla="*/ 178 h 287"/>
                <a:gd name="T90" fmla="*/ 315 w 345"/>
                <a:gd name="T91" fmla="*/ 163 h 287"/>
                <a:gd name="T92" fmla="*/ 335 w 345"/>
                <a:gd name="T93" fmla="*/ 149 h 287"/>
                <a:gd name="T94" fmla="*/ 345 w 345"/>
                <a:gd name="T95" fmla="*/ 127 h 287"/>
                <a:gd name="T96" fmla="*/ 343 w 345"/>
                <a:gd name="T97" fmla="*/ 14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5" h="287">
                  <a:moveTo>
                    <a:pt x="320" y="51"/>
                  </a:moveTo>
                  <a:cubicBezTo>
                    <a:pt x="243" y="51"/>
                    <a:pt x="243" y="51"/>
                    <a:pt x="243" y="51"/>
                  </a:cubicBezTo>
                  <a:cubicBezTo>
                    <a:pt x="243" y="28"/>
                    <a:pt x="243" y="28"/>
                    <a:pt x="243" y="28"/>
                  </a:cubicBezTo>
                  <a:cubicBezTo>
                    <a:pt x="243" y="12"/>
                    <a:pt x="230" y="0"/>
                    <a:pt x="215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14" y="0"/>
                    <a:pt x="101" y="12"/>
                    <a:pt x="101" y="28"/>
                  </a:cubicBezTo>
                  <a:cubicBezTo>
                    <a:pt x="101" y="51"/>
                    <a:pt x="101" y="51"/>
                    <a:pt x="101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1" y="51"/>
                    <a:pt x="0" y="62"/>
                    <a:pt x="0" y="76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75"/>
                    <a:pt x="11" y="287"/>
                    <a:pt x="25" y="287"/>
                  </a:cubicBezTo>
                  <a:cubicBezTo>
                    <a:pt x="320" y="287"/>
                    <a:pt x="320" y="287"/>
                    <a:pt x="320" y="287"/>
                  </a:cubicBezTo>
                  <a:cubicBezTo>
                    <a:pt x="333" y="287"/>
                    <a:pt x="345" y="275"/>
                    <a:pt x="345" y="262"/>
                  </a:cubicBezTo>
                  <a:cubicBezTo>
                    <a:pt x="345" y="76"/>
                    <a:pt x="345" y="76"/>
                    <a:pt x="345" y="76"/>
                  </a:cubicBezTo>
                  <a:cubicBezTo>
                    <a:pt x="345" y="62"/>
                    <a:pt x="333" y="51"/>
                    <a:pt x="320" y="51"/>
                  </a:cubicBezTo>
                  <a:close/>
                  <a:moveTo>
                    <a:pt x="122" y="28"/>
                  </a:moveTo>
                  <a:cubicBezTo>
                    <a:pt x="122" y="24"/>
                    <a:pt x="126" y="21"/>
                    <a:pt x="130" y="21"/>
                  </a:cubicBezTo>
                  <a:cubicBezTo>
                    <a:pt x="215" y="21"/>
                    <a:pt x="215" y="21"/>
                    <a:pt x="215" y="21"/>
                  </a:cubicBezTo>
                  <a:cubicBezTo>
                    <a:pt x="219" y="21"/>
                    <a:pt x="222" y="24"/>
                    <a:pt x="222" y="28"/>
                  </a:cubicBezTo>
                  <a:cubicBezTo>
                    <a:pt x="222" y="51"/>
                    <a:pt x="222" y="51"/>
                    <a:pt x="222" y="51"/>
                  </a:cubicBezTo>
                  <a:cubicBezTo>
                    <a:pt x="122" y="51"/>
                    <a:pt x="122" y="51"/>
                    <a:pt x="122" y="51"/>
                  </a:cubicBezTo>
                  <a:lnTo>
                    <a:pt x="122" y="28"/>
                  </a:lnTo>
                  <a:close/>
                  <a:moveTo>
                    <a:pt x="343" y="140"/>
                  </a:moveTo>
                  <a:cubicBezTo>
                    <a:pt x="342" y="144"/>
                    <a:pt x="339" y="147"/>
                    <a:pt x="337" y="151"/>
                  </a:cubicBezTo>
                  <a:cubicBezTo>
                    <a:pt x="332" y="157"/>
                    <a:pt x="325" y="163"/>
                    <a:pt x="318" y="167"/>
                  </a:cubicBezTo>
                  <a:cubicBezTo>
                    <a:pt x="303" y="176"/>
                    <a:pt x="287" y="181"/>
                    <a:pt x="271" y="186"/>
                  </a:cubicBezTo>
                  <a:cubicBezTo>
                    <a:pt x="247" y="192"/>
                    <a:pt x="222" y="195"/>
                    <a:pt x="196" y="197"/>
                  </a:cubicBezTo>
                  <a:cubicBezTo>
                    <a:pt x="196" y="223"/>
                    <a:pt x="196" y="223"/>
                    <a:pt x="196" y="223"/>
                  </a:cubicBezTo>
                  <a:cubicBezTo>
                    <a:pt x="148" y="223"/>
                    <a:pt x="148" y="223"/>
                    <a:pt x="148" y="223"/>
                  </a:cubicBezTo>
                  <a:cubicBezTo>
                    <a:pt x="148" y="196"/>
                    <a:pt x="148" y="196"/>
                    <a:pt x="148" y="196"/>
                  </a:cubicBezTo>
                  <a:cubicBezTo>
                    <a:pt x="123" y="195"/>
                    <a:pt x="98" y="192"/>
                    <a:pt x="73" y="186"/>
                  </a:cubicBezTo>
                  <a:cubicBezTo>
                    <a:pt x="57" y="181"/>
                    <a:pt x="41" y="176"/>
                    <a:pt x="27" y="167"/>
                  </a:cubicBezTo>
                  <a:cubicBezTo>
                    <a:pt x="20" y="163"/>
                    <a:pt x="13" y="157"/>
                    <a:pt x="8" y="151"/>
                  </a:cubicBezTo>
                  <a:cubicBezTo>
                    <a:pt x="5" y="147"/>
                    <a:pt x="3" y="144"/>
                    <a:pt x="1" y="140"/>
                  </a:cubicBezTo>
                  <a:cubicBezTo>
                    <a:pt x="0" y="136"/>
                    <a:pt x="0" y="131"/>
                    <a:pt x="0" y="127"/>
                  </a:cubicBezTo>
                  <a:cubicBezTo>
                    <a:pt x="0" y="136"/>
                    <a:pt x="4" y="143"/>
                    <a:pt x="10" y="149"/>
                  </a:cubicBezTo>
                  <a:cubicBezTo>
                    <a:pt x="15" y="155"/>
                    <a:pt x="22" y="159"/>
                    <a:pt x="29" y="163"/>
                  </a:cubicBezTo>
                  <a:cubicBezTo>
                    <a:pt x="44" y="170"/>
                    <a:pt x="59" y="174"/>
                    <a:pt x="75" y="178"/>
                  </a:cubicBezTo>
                  <a:cubicBezTo>
                    <a:pt x="91" y="181"/>
                    <a:pt x="107" y="183"/>
                    <a:pt x="123" y="185"/>
                  </a:cubicBezTo>
                  <a:cubicBezTo>
                    <a:pt x="132" y="185"/>
                    <a:pt x="140" y="186"/>
                    <a:pt x="148" y="186"/>
                  </a:cubicBezTo>
                  <a:cubicBezTo>
                    <a:pt x="148" y="163"/>
                    <a:pt x="148" y="163"/>
                    <a:pt x="148" y="163"/>
                  </a:cubicBezTo>
                  <a:cubicBezTo>
                    <a:pt x="196" y="163"/>
                    <a:pt x="196" y="163"/>
                    <a:pt x="196" y="163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205" y="186"/>
                    <a:pt x="213" y="185"/>
                    <a:pt x="221" y="185"/>
                  </a:cubicBezTo>
                  <a:cubicBezTo>
                    <a:pt x="237" y="183"/>
                    <a:pt x="253" y="181"/>
                    <a:pt x="269" y="178"/>
                  </a:cubicBezTo>
                  <a:cubicBezTo>
                    <a:pt x="285" y="174"/>
                    <a:pt x="301" y="170"/>
                    <a:pt x="315" y="163"/>
                  </a:cubicBezTo>
                  <a:cubicBezTo>
                    <a:pt x="322" y="159"/>
                    <a:pt x="329" y="155"/>
                    <a:pt x="335" y="149"/>
                  </a:cubicBezTo>
                  <a:cubicBezTo>
                    <a:pt x="340" y="143"/>
                    <a:pt x="344" y="136"/>
                    <a:pt x="345" y="127"/>
                  </a:cubicBezTo>
                  <a:cubicBezTo>
                    <a:pt x="345" y="131"/>
                    <a:pt x="344" y="136"/>
                    <a:pt x="343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84" name="Freeform 7">
              <a:extLst>
                <a:ext uri="{FF2B5EF4-FFF2-40B4-BE49-F238E27FC236}">
                  <a16:creationId xmlns:a16="http://schemas.microsoft.com/office/drawing/2014/main" id="{1FFDA763-D86A-490C-A5EC-9F0F1B3E0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325" y="2659635"/>
              <a:ext cx="53273" cy="71561"/>
            </a:xfrm>
            <a:custGeom>
              <a:avLst/>
              <a:gdLst>
                <a:gd name="T0" fmla="*/ 0 w 67"/>
                <a:gd name="T1" fmla="*/ 30 h 90"/>
                <a:gd name="T2" fmla="*/ 0 w 67"/>
                <a:gd name="T3" fmla="*/ 54 h 90"/>
                <a:gd name="T4" fmla="*/ 0 w 67"/>
                <a:gd name="T5" fmla="*/ 90 h 90"/>
                <a:gd name="T6" fmla="*/ 67 w 67"/>
                <a:gd name="T7" fmla="*/ 90 h 90"/>
                <a:gd name="T8" fmla="*/ 67 w 67"/>
                <a:gd name="T9" fmla="*/ 54 h 90"/>
                <a:gd name="T10" fmla="*/ 67 w 67"/>
                <a:gd name="T11" fmla="*/ 30 h 90"/>
                <a:gd name="T12" fmla="*/ 67 w 67"/>
                <a:gd name="T13" fmla="*/ 0 h 90"/>
                <a:gd name="T14" fmla="*/ 0 w 67"/>
                <a:gd name="T15" fmla="*/ 0 h 90"/>
                <a:gd name="T16" fmla="*/ 0 w 67"/>
                <a:gd name="T1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90">
                  <a:moveTo>
                    <a:pt x="0" y="30"/>
                  </a:moveTo>
                  <a:lnTo>
                    <a:pt x="0" y="54"/>
                  </a:lnTo>
                  <a:lnTo>
                    <a:pt x="0" y="90"/>
                  </a:lnTo>
                  <a:lnTo>
                    <a:pt x="67" y="90"/>
                  </a:lnTo>
                  <a:lnTo>
                    <a:pt x="67" y="54"/>
                  </a:lnTo>
                  <a:lnTo>
                    <a:pt x="67" y="30"/>
                  </a:lnTo>
                  <a:lnTo>
                    <a:pt x="67" y="0"/>
                  </a:lnTo>
                  <a:lnTo>
                    <a:pt x="0" y="0"/>
                  </a:ln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</p:spTree>
    <p:extLst>
      <p:ext uri="{BB962C8B-B14F-4D97-AF65-F5344CB8AC3E}">
        <p14:creationId xmlns:p14="http://schemas.microsoft.com/office/powerpoint/2010/main" val="3245978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520" y="-5533"/>
            <a:ext cx="12166623" cy="68572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756">
              <a:defRPr/>
            </a:pPr>
            <a:endParaRPr lang="es-UY" sz="2392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3163" y="4648513"/>
            <a:ext cx="2833911" cy="608329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756">
              <a:defRPr/>
            </a:pPr>
            <a:r>
              <a:rPr lang="en-US" sz="2392" b="1" dirty="0">
                <a:solidFill>
                  <a:prstClr val="white"/>
                </a:solidFill>
              </a:rPr>
              <a:t>SUBSCRIBE NOW</a:t>
            </a:r>
            <a:endParaRPr lang="es-UY" sz="2392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9545" y="4033742"/>
            <a:ext cx="1840835" cy="741406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48" tIns="45624" rIns="91248" bIns="45624" numCol="1" anchor="t" anchorCtr="0" compatLnSpc="1">
            <a:prstTxWarp prst="textNoShape">
              <a:avLst/>
            </a:prstTxWarp>
          </a:bodyPr>
          <a:lstStyle/>
          <a:p>
            <a:pPr defTabSz="912756">
              <a:defRPr/>
            </a:pPr>
            <a:endParaRPr lang="en-US" sz="2392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790" y="3362402"/>
            <a:ext cx="4147713" cy="33785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756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8629" y="714034"/>
            <a:ext cx="4315545" cy="357138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48" tIns="45624" rIns="91248" bIns="45624" numCol="1" anchor="t" anchorCtr="0" compatLnSpc="1">
              <a:prstTxWarp prst="textNoShape">
                <a:avLst/>
              </a:prstTxWarp>
            </a:bodyPr>
            <a:lstStyle/>
            <a:p>
              <a:pPr algn="ctr" defTabSz="91275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48" tIns="45624" rIns="91248" bIns="45624" numCol="1" anchor="t" anchorCtr="0" compatLnSpc="1">
              <a:prstTxWarp prst="textNoShape">
                <a:avLst/>
              </a:prstTxWarp>
            </a:bodyPr>
            <a:lstStyle/>
            <a:p>
              <a:pPr algn="ctr" defTabSz="91275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48" tIns="45624" rIns="91248" bIns="45624" numCol="1" anchor="t" anchorCtr="0" compatLnSpc="1">
              <a:prstTxWarp prst="textNoShape">
                <a:avLst/>
              </a:prstTxWarp>
            </a:bodyPr>
            <a:lstStyle/>
            <a:p>
              <a:pPr algn="ctr" defTabSz="91275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48" tIns="45624" rIns="91248" bIns="45624" numCol="1" anchor="t" anchorCtr="0" compatLnSpc="1">
              <a:prstTxWarp prst="textNoShape">
                <a:avLst/>
              </a:prstTxWarp>
            </a:bodyPr>
            <a:lstStyle/>
            <a:p>
              <a:pPr algn="ctr" defTabSz="91275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48" tIns="45624" rIns="91248" bIns="45624" numCol="1" anchor="t" anchorCtr="0" compatLnSpc="1">
              <a:prstTxWarp prst="textNoShape">
                <a:avLst/>
              </a:prstTxWarp>
            </a:bodyPr>
            <a:lstStyle/>
            <a:p>
              <a:pPr algn="ctr" defTabSz="91275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48" tIns="45624" rIns="91248" bIns="45624" numCol="1" anchor="t" anchorCtr="0" compatLnSpc="1">
              <a:prstTxWarp prst="textNoShape">
                <a:avLst/>
              </a:prstTxWarp>
            </a:bodyPr>
            <a:lstStyle/>
            <a:p>
              <a:pPr algn="ctr" defTabSz="91275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48" tIns="45624" rIns="91248" bIns="45624" numCol="1" anchor="t" anchorCtr="0" compatLnSpc="1">
              <a:prstTxWarp prst="textNoShape">
                <a:avLst/>
              </a:prstTxWarp>
            </a:bodyPr>
            <a:lstStyle/>
            <a:p>
              <a:pPr algn="ctr" defTabSz="91275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5644" y="5339933"/>
            <a:ext cx="2543890" cy="3034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756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5791" y="4848697"/>
            <a:ext cx="4711956" cy="906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506" indent="-169506" defTabSz="91275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506" indent="-169506" defTabSz="91275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506" indent="-169506" defTabSz="91275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5793" y="4467120"/>
            <a:ext cx="5904495" cy="36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756">
              <a:defRPr/>
            </a:pPr>
            <a:r>
              <a:rPr lang="en-US" sz="1793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4" y="6118402"/>
            <a:ext cx="12166623" cy="674517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895" y="1844392"/>
            <a:ext cx="5579510" cy="1366087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2482">
              <a:defRPr/>
            </a:pPr>
            <a:endParaRPr lang="es-UY" sz="2392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174" y="766865"/>
            <a:ext cx="2786034" cy="52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0858" y="2006767"/>
            <a:ext cx="3617589" cy="8292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482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2482">
              <a:defRPr/>
            </a:pPr>
            <a:r>
              <a:rPr lang="en-US" sz="3192" b="1" kern="0" dirty="0">
                <a:solidFill>
                  <a:prstClr val="white"/>
                </a:solidFill>
              </a:rPr>
              <a:t>FREEBUNDLE15</a:t>
            </a:r>
            <a:endParaRPr lang="es-UY" sz="2392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286" y="1375445"/>
            <a:ext cx="5018734" cy="3379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2482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2404" y="879468"/>
            <a:ext cx="3938291" cy="2308762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72" tIns="45636" rIns="91272" bIns="45636" numCol="1" anchor="t" anchorCtr="0" compatLnSpc="1">
            <a:prstTxWarp prst="textNoShape">
              <a:avLst/>
            </a:prstTxWarp>
          </a:bodyPr>
          <a:lstStyle/>
          <a:p>
            <a:pPr defTabSz="912756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943765" y="1160806"/>
            <a:ext cx="2095500" cy="1731574"/>
            <a:chOff x="2724150" y="1138589"/>
            <a:chExt cx="6283325" cy="4474523"/>
          </a:xfrm>
        </p:grpSpPr>
        <p:sp>
          <p:nvSpPr>
            <p:cNvPr id="75" name="Rectangle: Rounded Corners 19">
              <a:extLst>
                <a:ext uri="{FF2B5EF4-FFF2-40B4-BE49-F238E27FC236}">
                  <a16:creationId xmlns:a16="http://schemas.microsoft.com/office/drawing/2014/main" id="{112E192D-373D-4435-94E2-EE7922EFBEA5}"/>
                </a:ext>
              </a:extLst>
            </p:cNvPr>
            <p:cNvSpPr/>
            <p:nvPr/>
          </p:nvSpPr>
          <p:spPr>
            <a:xfrm>
              <a:off x="5757584" y="2835275"/>
              <a:ext cx="209320" cy="1901825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>
              <a:innerShdw blurRad="63500" dist="12700" dir="126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" name="Freeform: Shape 35">
              <a:extLst>
                <a:ext uri="{FF2B5EF4-FFF2-40B4-BE49-F238E27FC236}">
                  <a16:creationId xmlns:a16="http://schemas.microsoft.com/office/drawing/2014/main" id="{327E59FC-6DB9-417A-9962-0DB6CD6BEF95}"/>
                </a:ext>
              </a:extLst>
            </p:cNvPr>
            <p:cNvSpPr/>
            <p:nvPr/>
          </p:nvSpPr>
          <p:spPr>
            <a:xfrm>
              <a:off x="5764716" y="4765519"/>
              <a:ext cx="843118" cy="847593"/>
            </a:xfrm>
            <a:custGeom>
              <a:avLst/>
              <a:gdLst>
                <a:gd name="connsiteX0" fmla="*/ 108054 w 843118"/>
                <a:gd name="connsiteY0" fmla="*/ 932 h 847593"/>
                <a:gd name="connsiteX1" fmla="*/ 198249 w 843118"/>
                <a:gd name="connsiteY1" fmla="*/ 58495 h 847593"/>
                <a:gd name="connsiteX2" fmla="*/ 715064 w 843118"/>
                <a:gd name="connsiteY2" fmla="*/ 652885 h 847593"/>
                <a:gd name="connsiteX3" fmla="*/ 761252 w 843118"/>
                <a:gd name="connsiteY3" fmla="*/ 669598 h 847593"/>
                <a:gd name="connsiteX4" fmla="*/ 781375 w 843118"/>
                <a:gd name="connsiteY4" fmla="*/ 673244 h 847593"/>
                <a:gd name="connsiteX5" fmla="*/ 843118 w 843118"/>
                <a:gd name="connsiteY5" fmla="*/ 756853 h 847593"/>
                <a:gd name="connsiteX6" fmla="*/ 742024 w 843118"/>
                <a:gd name="connsiteY6" fmla="*/ 847593 h 847593"/>
                <a:gd name="connsiteX7" fmla="*/ 727485 w 843118"/>
                <a:gd name="connsiteY7" fmla="*/ 844958 h 847593"/>
                <a:gd name="connsiteX8" fmla="*/ 705666 w 843118"/>
                <a:gd name="connsiteY8" fmla="*/ 847559 h 847593"/>
                <a:gd name="connsiteX9" fmla="*/ 26463 w 843118"/>
                <a:gd name="connsiteY9" fmla="*/ 234692 h 847593"/>
                <a:gd name="connsiteX10" fmla="*/ 12255 w 843118"/>
                <a:gd name="connsiteY10" fmla="*/ 153075 h 847593"/>
                <a:gd name="connsiteX11" fmla="*/ 10325 w 843118"/>
                <a:gd name="connsiteY11" fmla="*/ 150150 h 847593"/>
                <a:gd name="connsiteX12" fmla="*/ 2381 w 843118"/>
                <a:gd name="connsiteY12" fmla="*/ 109955 h 847593"/>
                <a:gd name="connsiteX13" fmla="*/ 3640 w 843118"/>
                <a:gd name="connsiteY13" fmla="*/ 103584 h 847593"/>
                <a:gd name="connsiteX14" fmla="*/ 0 w 843118"/>
                <a:gd name="connsiteY14" fmla="*/ 82674 h 847593"/>
                <a:gd name="connsiteX15" fmla="*/ 108054 w 843118"/>
                <a:gd name="connsiteY15" fmla="*/ 932 h 847593"/>
                <a:gd name="connsiteX0" fmla="*/ 108054 w 843118"/>
                <a:gd name="connsiteY0" fmla="*/ 932 h 847593"/>
                <a:gd name="connsiteX1" fmla="*/ 198249 w 843118"/>
                <a:gd name="connsiteY1" fmla="*/ 58495 h 847593"/>
                <a:gd name="connsiteX2" fmla="*/ 715064 w 843118"/>
                <a:gd name="connsiteY2" fmla="*/ 652885 h 847593"/>
                <a:gd name="connsiteX3" fmla="*/ 761252 w 843118"/>
                <a:gd name="connsiteY3" fmla="*/ 669598 h 847593"/>
                <a:gd name="connsiteX4" fmla="*/ 781375 w 843118"/>
                <a:gd name="connsiteY4" fmla="*/ 673244 h 847593"/>
                <a:gd name="connsiteX5" fmla="*/ 843118 w 843118"/>
                <a:gd name="connsiteY5" fmla="*/ 756853 h 847593"/>
                <a:gd name="connsiteX6" fmla="*/ 742024 w 843118"/>
                <a:gd name="connsiteY6" fmla="*/ 847593 h 847593"/>
                <a:gd name="connsiteX7" fmla="*/ 727485 w 843118"/>
                <a:gd name="connsiteY7" fmla="*/ 844958 h 847593"/>
                <a:gd name="connsiteX8" fmla="*/ 705666 w 843118"/>
                <a:gd name="connsiteY8" fmla="*/ 847559 h 847593"/>
                <a:gd name="connsiteX9" fmla="*/ 26463 w 843118"/>
                <a:gd name="connsiteY9" fmla="*/ 234692 h 847593"/>
                <a:gd name="connsiteX10" fmla="*/ 12255 w 843118"/>
                <a:gd name="connsiteY10" fmla="*/ 153075 h 847593"/>
                <a:gd name="connsiteX11" fmla="*/ 10325 w 843118"/>
                <a:gd name="connsiteY11" fmla="*/ 150150 h 847593"/>
                <a:gd name="connsiteX12" fmla="*/ 3640 w 843118"/>
                <a:gd name="connsiteY12" fmla="*/ 103584 h 847593"/>
                <a:gd name="connsiteX13" fmla="*/ 0 w 843118"/>
                <a:gd name="connsiteY13" fmla="*/ 82674 h 847593"/>
                <a:gd name="connsiteX14" fmla="*/ 108054 w 843118"/>
                <a:gd name="connsiteY14" fmla="*/ 932 h 847593"/>
                <a:gd name="connsiteX0" fmla="*/ 108054 w 843118"/>
                <a:gd name="connsiteY0" fmla="*/ 932 h 847593"/>
                <a:gd name="connsiteX1" fmla="*/ 198249 w 843118"/>
                <a:gd name="connsiteY1" fmla="*/ 58495 h 847593"/>
                <a:gd name="connsiteX2" fmla="*/ 715064 w 843118"/>
                <a:gd name="connsiteY2" fmla="*/ 652885 h 847593"/>
                <a:gd name="connsiteX3" fmla="*/ 761252 w 843118"/>
                <a:gd name="connsiteY3" fmla="*/ 669598 h 847593"/>
                <a:gd name="connsiteX4" fmla="*/ 781375 w 843118"/>
                <a:gd name="connsiteY4" fmla="*/ 673244 h 847593"/>
                <a:gd name="connsiteX5" fmla="*/ 843118 w 843118"/>
                <a:gd name="connsiteY5" fmla="*/ 756853 h 847593"/>
                <a:gd name="connsiteX6" fmla="*/ 742024 w 843118"/>
                <a:gd name="connsiteY6" fmla="*/ 847593 h 847593"/>
                <a:gd name="connsiteX7" fmla="*/ 727485 w 843118"/>
                <a:gd name="connsiteY7" fmla="*/ 844958 h 847593"/>
                <a:gd name="connsiteX8" fmla="*/ 705666 w 843118"/>
                <a:gd name="connsiteY8" fmla="*/ 847559 h 847593"/>
                <a:gd name="connsiteX9" fmla="*/ 26463 w 843118"/>
                <a:gd name="connsiteY9" fmla="*/ 234692 h 847593"/>
                <a:gd name="connsiteX10" fmla="*/ 12255 w 843118"/>
                <a:gd name="connsiteY10" fmla="*/ 153075 h 847593"/>
                <a:gd name="connsiteX11" fmla="*/ 3640 w 843118"/>
                <a:gd name="connsiteY11" fmla="*/ 103584 h 847593"/>
                <a:gd name="connsiteX12" fmla="*/ 0 w 843118"/>
                <a:gd name="connsiteY12" fmla="*/ 82674 h 847593"/>
                <a:gd name="connsiteX13" fmla="*/ 108054 w 843118"/>
                <a:gd name="connsiteY13" fmla="*/ 932 h 847593"/>
                <a:gd name="connsiteX0" fmla="*/ 108054 w 843118"/>
                <a:gd name="connsiteY0" fmla="*/ 932 h 847593"/>
                <a:gd name="connsiteX1" fmla="*/ 198249 w 843118"/>
                <a:gd name="connsiteY1" fmla="*/ 58495 h 847593"/>
                <a:gd name="connsiteX2" fmla="*/ 715064 w 843118"/>
                <a:gd name="connsiteY2" fmla="*/ 652885 h 847593"/>
                <a:gd name="connsiteX3" fmla="*/ 781375 w 843118"/>
                <a:gd name="connsiteY3" fmla="*/ 673244 h 847593"/>
                <a:gd name="connsiteX4" fmla="*/ 843118 w 843118"/>
                <a:gd name="connsiteY4" fmla="*/ 756853 h 847593"/>
                <a:gd name="connsiteX5" fmla="*/ 742024 w 843118"/>
                <a:gd name="connsiteY5" fmla="*/ 847593 h 847593"/>
                <a:gd name="connsiteX6" fmla="*/ 727485 w 843118"/>
                <a:gd name="connsiteY6" fmla="*/ 844958 h 847593"/>
                <a:gd name="connsiteX7" fmla="*/ 705666 w 843118"/>
                <a:gd name="connsiteY7" fmla="*/ 847559 h 847593"/>
                <a:gd name="connsiteX8" fmla="*/ 26463 w 843118"/>
                <a:gd name="connsiteY8" fmla="*/ 234692 h 847593"/>
                <a:gd name="connsiteX9" fmla="*/ 12255 w 843118"/>
                <a:gd name="connsiteY9" fmla="*/ 153075 h 847593"/>
                <a:gd name="connsiteX10" fmla="*/ 3640 w 843118"/>
                <a:gd name="connsiteY10" fmla="*/ 103584 h 847593"/>
                <a:gd name="connsiteX11" fmla="*/ 0 w 843118"/>
                <a:gd name="connsiteY11" fmla="*/ 82674 h 847593"/>
                <a:gd name="connsiteX12" fmla="*/ 108054 w 843118"/>
                <a:gd name="connsiteY12" fmla="*/ 932 h 847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3118" h="847593">
                  <a:moveTo>
                    <a:pt x="108054" y="932"/>
                  </a:moveTo>
                  <a:cubicBezTo>
                    <a:pt x="148240" y="6428"/>
                    <a:pt x="185448" y="35140"/>
                    <a:pt x="198249" y="58495"/>
                  </a:cubicBezTo>
                  <a:cubicBezTo>
                    <a:pt x="225749" y="379999"/>
                    <a:pt x="444848" y="634729"/>
                    <a:pt x="715064" y="652885"/>
                  </a:cubicBezTo>
                  <a:lnTo>
                    <a:pt x="781375" y="673244"/>
                  </a:lnTo>
                  <a:cubicBezTo>
                    <a:pt x="817659" y="687019"/>
                    <a:pt x="843118" y="719268"/>
                    <a:pt x="843118" y="756853"/>
                  </a:cubicBezTo>
                  <a:cubicBezTo>
                    <a:pt x="843118" y="806967"/>
                    <a:pt x="797857" y="847593"/>
                    <a:pt x="742024" y="847593"/>
                  </a:cubicBezTo>
                  <a:lnTo>
                    <a:pt x="727485" y="844958"/>
                  </a:lnTo>
                  <a:lnTo>
                    <a:pt x="705666" y="847559"/>
                  </a:lnTo>
                  <a:cubicBezTo>
                    <a:pt x="383985" y="827775"/>
                    <a:pt x="114892" y="577210"/>
                    <a:pt x="26463" y="234692"/>
                  </a:cubicBezTo>
                  <a:lnTo>
                    <a:pt x="12255" y="153075"/>
                  </a:lnTo>
                  <a:lnTo>
                    <a:pt x="3640" y="103584"/>
                  </a:lnTo>
                  <a:lnTo>
                    <a:pt x="0" y="82674"/>
                  </a:lnTo>
                  <a:cubicBezTo>
                    <a:pt x="24707" y="13159"/>
                    <a:pt x="67869" y="-4563"/>
                    <a:pt x="108054" y="932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>
              <a:innerShdw blurRad="63500" dist="12700" dir="10800000">
                <a:prstClr val="black">
                  <a:alpha val="5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" name="Freeform: Shape 36">
              <a:extLst>
                <a:ext uri="{FF2B5EF4-FFF2-40B4-BE49-F238E27FC236}">
                  <a16:creationId xmlns:a16="http://schemas.microsoft.com/office/drawing/2014/main" id="{8A6C2CED-E731-4613-B87E-D1DE635A2A33}"/>
                </a:ext>
              </a:extLst>
            </p:cNvPr>
            <p:cNvSpPr/>
            <p:nvPr/>
          </p:nvSpPr>
          <p:spPr>
            <a:xfrm flipH="1">
              <a:off x="6688408" y="4765519"/>
              <a:ext cx="843118" cy="847593"/>
            </a:xfrm>
            <a:custGeom>
              <a:avLst/>
              <a:gdLst>
                <a:gd name="connsiteX0" fmla="*/ 108054 w 843118"/>
                <a:gd name="connsiteY0" fmla="*/ 932 h 847593"/>
                <a:gd name="connsiteX1" fmla="*/ 198249 w 843118"/>
                <a:gd name="connsiteY1" fmla="*/ 58495 h 847593"/>
                <a:gd name="connsiteX2" fmla="*/ 715064 w 843118"/>
                <a:gd name="connsiteY2" fmla="*/ 652885 h 847593"/>
                <a:gd name="connsiteX3" fmla="*/ 761252 w 843118"/>
                <a:gd name="connsiteY3" fmla="*/ 669598 h 847593"/>
                <a:gd name="connsiteX4" fmla="*/ 781375 w 843118"/>
                <a:gd name="connsiteY4" fmla="*/ 673244 h 847593"/>
                <a:gd name="connsiteX5" fmla="*/ 843118 w 843118"/>
                <a:gd name="connsiteY5" fmla="*/ 756853 h 847593"/>
                <a:gd name="connsiteX6" fmla="*/ 742024 w 843118"/>
                <a:gd name="connsiteY6" fmla="*/ 847593 h 847593"/>
                <a:gd name="connsiteX7" fmla="*/ 727485 w 843118"/>
                <a:gd name="connsiteY7" fmla="*/ 844958 h 847593"/>
                <a:gd name="connsiteX8" fmla="*/ 705666 w 843118"/>
                <a:gd name="connsiteY8" fmla="*/ 847559 h 847593"/>
                <a:gd name="connsiteX9" fmla="*/ 26463 w 843118"/>
                <a:gd name="connsiteY9" fmla="*/ 234692 h 847593"/>
                <a:gd name="connsiteX10" fmla="*/ 12255 w 843118"/>
                <a:gd name="connsiteY10" fmla="*/ 153075 h 847593"/>
                <a:gd name="connsiteX11" fmla="*/ 10325 w 843118"/>
                <a:gd name="connsiteY11" fmla="*/ 150150 h 847593"/>
                <a:gd name="connsiteX12" fmla="*/ 2381 w 843118"/>
                <a:gd name="connsiteY12" fmla="*/ 109955 h 847593"/>
                <a:gd name="connsiteX13" fmla="*/ 3640 w 843118"/>
                <a:gd name="connsiteY13" fmla="*/ 103584 h 847593"/>
                <a:gd name="connsiteX14" fmla="*/ 0 w 843118"/>
                <a:gd name="connsiteY14" fmla="*/ 82674 h 847593"/>
                <a:gd name="connsiteX15" fmla="*/ 108054 w 843118"/>
                <a:gd name="connsiteY15" fmla="*/ 932 h 847593"/>
                <a:gd name="connsiteX0" fmla="*/ 108054 w 843118"/>
                <a:gd name="connsiteY0" fmla="*/ 932 h 847593"/>
                <a:gd name="connsiteX1" fmla="*/ 198249 w 843118"/>
                <a:gd name="connsiteY1" fmla="*/ 58495 h 847593"/>
                <a:gd name="connsiteX2" fmla="*/ 715064 w 843118"/>
                <a:gd name="connsiteY2" fmla="*/ 652885 h 847593"/>
                <a:gd name="connsiteX3" fmla="*/ 761252 w 843118"/>
                <a:gd name="connsiteY3" fmla="*/ 669598 h 847593"/>
                <a:gd name="connsiteX4" fmla="*/ 781375 w 843118"/>
                <a:gd name="connsiteY4" fmla="*/ 673244 h 847593"/>
                <a:gd name="connsiteX5" fmla="*/ 843118 w 843118"/>
                <a:gd name="connsiteY5" fmla="*/ 756853 h 847593"/>
                <a:gd name="connsiteX6" fmla="*/ 742024 w 843118"/>
                <a:gd name="connsiteY6" fmla="*/ 847593 h 847593"/>
                <a:gd name="connsiteX7" fmla="*/ 727485 w 843118"/>
                <a:gd name="connsiteY7" fmla="*/ 844958 h 847593"/>
                <a:gd name="connsiteX8" fmla="*/ 705666 w 843118"/>
                <a:gd name="connsiteY8" fmla="*/ 847559 h 847593"/>
                <a:gd name="connsiteX9" fmla="*/ 26463 w 843118"/>
                <a:gd name="connsiteY9" fmla="*/ 234692 h 847593"/>
                <a:gd name="connsiteX10" fmla="*/ 12255 w 843118"/>
                <a:gd name="connsiteY10" fmla="*/ 153075 h 847593"/>
                <a:gd name="connsiteX11" fmla="*/ 10325 w 843118"/>
                <a:gd name="connsiteY11" fmla="*/ 150150 h 847593"/>
                <a:gd name="connsiteX12" fmla="*/ 3640 w 843118"/>
                <a:gd name="connsiteY12" fmla="*/ 103584 h 847593"/>
                <a:gd name="connsiteX13" fmla="*/ 0 w 843118"/>
                <a:gd name="connsiteY13" fmla="*/ 82674 h 847593"/>
                <a:gd name="connsiteX14" fmla="*/ 108054 w 843118"/>
                <a:gd name="connsiteY14" fmla="*/ 932 h 847593"/>
                <a:gd name="connsiteX0" fmla="*/ 108054 w 843118"/>
                <a:gd name="connsiteY0" fmla="*/ 932 h 847593"/>
                <a:gd name="connsiteX1" fmla="*/ 198249 w 843118"/>
                <a:gd name="connsiteY1" fmla="*/ 58495 h 847593"/>
                <a:gd name="connsiteX2" fmla="*/ 715064 w 843118"/>
                <a:gd name="connsiteY2" fmla="*/ 652885 h 847593"/>
                <a:gd name="connsiteX3" fmla="*/ 761252 w 843118"/>
                <a:gd name="connsiteY3" fmla="*/ 669598 h 847593"/>
                <a:gd name="connsiteX4" fmla="*/ 781375 w 843118"/>
                <a:gd name="connsiteY4" fmla="*/ 673244 h 847593"/>
                <a:gd name="connsiteX5" fmla="*/ 843118 w 843118"/>
                <a:gd name="connsiteY5" fmla="*/ 756853 h 847593"/>
                <a:gd name="connsiteX6" fmla="*/ 742024 w 843118"/>
                <a:gd name="connsiteY6" fmla="*/ 847593 h 847593"/>
                <a:gd name="connsiteX7" fmla="*/ 727485 w 843118"/>
                <a:gd name="connsiteY7" fmla="*/ 844958 h 847593"/>
                <a:gd name="connsiteX8" fmla="*/ 705666 w 843118"/>
                <a:gd name="connsiteY8" fmla="*/ 847559 h 847593"/>
                <a:gd name="connsiteX9" fmla="*/ 26463 w 843118"/>
                <a:gd name="connsiteY9" fmla="*/ 234692 h 847593"/>
                <a:gd name="connsiteX10" fmla="*/ 12255 w 843118"/>
                <a:gd name="connsiteY10" fmla="*/ 153075 h 847593"/>
                <a:gd name="connsiteX11" fmla="*/ 3640 w 843118"/>
                <a:gd name="connsiteY11" fmla="*/ 103584 h 847593"/>
                <a:gd name="connsiteX12" fmla="*/ 0 w 843118"/>
                <a:gd name="connsiteY12" fmla="*/ 82674 h 847593"/>
                <a:gd name="connsiteX13" fmla="*/ 108054 w 843118"/>
                <a:gd name="connsiteY13" fmla="*/ 932 h 847593"/>
                <a:gd name="connsiteX0" fmla="*/ 108054 w 843118"/>
                <a:gd name="connsiteY0" fmla="*/ 932 h 847593"/>
                <a:gd name="connsiteX1" fmla="*/ 198249 w 843118"/>
                <a:gd name="connsiteY1" fmla="*/ 58495 h 847593"/>
                <a:gd name="connsiteX2" fmla="*/ 715064 w 843118"/>
                <a:gd name="connsiteY2" fmla="*/ 652885 h 847593"/>
                <a:gd name="connsiteX3" fmla="*/ 781375 w 843118"/>
                <a:gd name="connsiteY3" fmla="*/ 673244 h 847593"/>
                <a:gd name="connsiteX4" fmla="*/ 843118 w 843118"/>
                <a:gd name="connsiteY4" fmla="*/ 756853 h 847593"/>
                <a:gd name="connsiteX5" fmla="*/ 742024 w 843118"/>
                <a:gd name="connsiteY5" fmla="*/ 847593 h 847593"/>
                <a:gd name="connsiteX6" fmla="*/ 727485 w 843118"/>
                <a:gd name="connsiteY6" fmla="*/ 844958 h 847593"/>
                <a:gd name="connsiteX7" fmla="*/ 705666 w 843118"/>
                <a:gd name="connsiteY7" fmla="*/ 847559 h 847593"/>
                <a:gd name="connsiteX8" fmla="*/ 26463 w 843118"/>
                <a:gd name="connsiteY8" fmla="*/ 234692 h 847593"/>
                <a:gd name="connsiteX9" fmla="*/ 12255 w 843118"/>
                <a:gd name="connsiteY9" fmla="*/ 153075 h 847593"/>
                <a:gd name="connsiteX10" fmla="*/ 3640 w 843118"/>
                <a:gd name="connsiteY10" fmla="*/ 103584 h 847593"/>
                <a:gd name="connsiteX11" fmla="*/ 0 w 843118"/>
                <a:gd name="connsiteY11" fmla="*/ 82674 h 847593"/>
                <a:gd name="connsiteX12" fmla="*/ 108054 w 843118"/>
                <a:gd name="connsiteY12" fmla="*/ 932 h 847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3118" h="847593">
                  <a:moveTo>
                    <a:pt x="108054" y="932"/>
                  </a:moveTo>
                  <a:cubicBezTo>
                    <a:pt x="148240" y="6428"/>
                    <a:pt x="185448" y="35140"/>
                    <a:pt x="198249" y="58495"/>
                  </a:cubicBezTo>
                  <a:cubicBezTo>
                    <a:pt x="225749" y="379999"/>
                    <a:pt x="444848" y="634729"/>
                    <a:pt x="715064" y="652885"/>
                  </a:cubicBezTo>
                  <a:lnTo>
                    <a:pt x="781375" y="673244"/>
                  </a:lnTo>
                  <a:cubicBezTo>
                    <a:pt x="817659" y="687019"/>
                    <a:pt x="843118" y="719268"/>
                    <a:pt x="843118" y="756853"/>
                  </a:cubicBezTo>
                  <a:cubicBezTo>
                    <a:pt x="843118" y="806967"/>
                    <a:pt x="797857" y="847593"/>
                    <a:pt x="742024" y="847593"/>
                  </a:cubicBezTo>
                  <a:lnTo>
                    <a:pt x="727485" y="844958"/>
                  </a:lnTo>
                  <a:lnTo>
                    <a:pt x="705666" y="847559"/>
                  </a:lnTo>
                  <a:cubicBezTo>
                    <a:pt x="383985" y="827775"/>
                    <a:pt x="114892" y="577210"/>
                    <a:pt x="26463" y="234692"/>
                  </a:cubicBezTo>
                  <a:lnTo>
                    <a:pt x="12255" y="153075"/>
                  </a:lnTo>
                  <a:lnTo>
                    <a:pt x="3640" y="103584"/>
                  </a:lnTo>
                  <a:lnTo>
                    <a:pt x="0" y="82674"/>
                  </a:lnTo>
                  <a:cubicBezTo>
                    <a:pt x="24707" y="13159"/>
                    <a:pt x="67869" y="-4563"/>
                    <a:pt x="108054" y="932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>
              <a:innerShdw blurRad="63500" dist="25400" dir="16200000">
                <a:prstClr val="black">
                  <a:alpha val="5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Shape">
              <a:extLst>
                <a:ext uri="{FF2B5EF4-FFF2-40B4-BE49-F238E27FC236}">
                  <a16:creationId xmlns:a16="http://schemas.microsoft.com/office/drawing/2014/main" id="{F6248BD3-234A-4CBE-B76D-5BCD0501C2FA}"/>
                </a:ext>
              </a:extLst>
            </p:cNvPr>
            <p:cNvSpPr/>
            <p:nvPr/>
          </p:nvSpPr>
          <p:spPr>
            <a:xfrm flipH="1">
              <a:off x="5740984" y="1138589"/>
              <a:ext cx="3266491" cy="2044043"/>
            </a:xfrm>
            <a:custGeom>
              <a:avLst/>
              <a:gdLst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6100 w 21600"/>
                <a:gd name="connsiteY2" fmla="*/ 21571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6100 w 21600"/>
                <a:gd name="connsiteY2" fmla="*/ 21571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6100 w 21600"/>
                <a:gd name="connsiteY2" fmla="*/ 21571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6100 w 21600"/>
                <a:gd name="connsiteY2" fmla="*/ 21571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6100 w 21600"/>
                <a:gd name="connsiteY2" fmla="*/ 21571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5913 w 21600"/>
                <a:gd name="connsiteY2" fmla="*/ 21542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30"/>
                <a:gd name="connsiteX1" fmla="*/ 4495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  <a:gd name="connsiteX0" fmla="*/ 0 w 21600"/>
                <a:gd name="connsiteY0" fmla="*/ 21600 h 21630"/>
                <a:gd name="connsiteX1" fmla="*/ 4495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  <a:gd name="connsiteX0" fmla="*/ 0 w 21600"/>
                <a:gd name="connsiteY0" fmla="*/ 21600 h 21630"/>
                <a:gd name="connsiteX1" fmla="*/ 4495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  <a:gd name="connsiteX0" fmla="*/ 0 w 21600"/>
                <a:gd name="connsiteY0" fmla="*/ 21600 h 21630"/>
                <a:gd name="connsiteX1" fmla="*/ 3358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  <a:gd name="connsiteX0" fmla="*/ 0 w 21600"/>
                <a:gd name="connsiteY0" fmla="*/ 21600 h 21630"/>
                <a:gd name="connsiteX1" fmla="*/ 3318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  <a:gd name="connsiteX0" fmla="*/ 0 w 21600"/>
                <a:gd name="connsiteY0" fmla="*/ 21600 h 21630"/>
                <a:gd name="connsiteX1" fmla="*/ 3318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" h="21630" extrusionOk="0">
                  <a:moveTo>
                    <a:pt x="0" y="21600"/>
                  </a:moveTo>
                  <a:cubicBezTo>
                    <a:pt x="729" y="20286"/>
                    <a:pt x="2299" y="19358"/>
                    <a:pt x="3318" y="19363"/>
                  </a:cubicBezTo>
                  <a:cubicBezTo>
                    <a:pt x="4337" y="19368"/>
                    <a:pt x="5385" y="20316"/>
                    <a:pt x="6114" y="21630"/>
                  </a:cubicBezTo>
                  <a:cubicBezTo>
                    <a:pt x="8326" y="9503"/>
                    <a:pt x="13430" y="3111"/>
                    <a:pt x="21600" y="0"/>
                  </a:cubicBezTo>
                  <a:cubicBezTo>
                    <a:pt x="11848" y="93"/>
                    <a:pt x="3506" y="8988"/>
                    <a:pt x="0" y="21600"/>
                  </a:cubicBezTo>
                  <a:close/>
                </a:path>
              </a:pathLst>
            </a:custGeom>
            <a:solidFill>
              <a:srgbClr val="EDEDED"/>
            </a:solidFill>
            <a:ln w="12700">
              <a:solidFill>
                <a:srgbClr val="FFFFFF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79" name="Shape">
              <a:extLst>
                <a:ext uri="{FF2B5EF4-FFF2-40B4-BE49-F238E27FC236}">
                  <a16:creationId xmlns:a16="http://schemas.microsoft.com/office/drawing/2014/main" id="{EE603F4C-B9EB-4DD2-9D35-4FA17FA16576}"/>
                </a:ext>
              </a:extLst>
            </p:cNvPr>
            <p:cNvSpPr/>
            <p:nvPr/>
          </p:nvSpPr>
          <p:spPr>
            <a:xfrm>
              <a:off x="2724150" y="1138589"/>
              <a:ext cx="3266491" cy="2044043"/>
            </a:xfrm>
            <a:custGeom>
              <a:avLst/>
              <a:gdLst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6100 w 21600"/>
                <a:gd name="connsiteY2" fmla="*/ 21571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6100 w 21600"/>
                <a:gd name="connsiteY2" fmla="*/ 21571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6100 w 21600"/>
                <a:gd name="connsiteY2" fmla="*/ 21571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6100 w 21600"/>
                <a:gd name="connsiteY2" fmla="*/ 21571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6100 w 21600"/>
                <a:gd name="connsiteY2" fmla="*/ 21571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5913 w 21600"/>
                <a:gd name="connsiteY2" fmla="*/ 21542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30"/>
                <a:gd name="connsiteX1" fmla="*/ 4495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  <a:gd name="connsiteX0" fmla="*/ 0 w 21600"/>
                <a:gd name="connsiteY0" fmla="*/ 21600 h 21630"/>
                <a:gd name="connsiteX1" fmla="*/ 4495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  <a:gd name="connsiteX0" fmla="*/ 0 w 21600"/>
                <a:gd name="connsiteY0" fmla="*/ 21600 h 21630"/>
                <a:gd name="connsiteX1" fmla="*/ 4495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  <a:gd name="connsiteX0" fmla="*/ 0 w 21600"/>
                <a:gd name="connsiteY0" fmla="*/ 21600 h 21630"/>
                <a:gd name="connsiteX1" fmla="*/ 3358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  <a:gd name="connsiteX0" fmla="*/ 0 w 21600"/>
                <a:gd name="connsiteY0" fmla="*/ 21600 h 21630"/>
                <a:gd name="connsiteX1" fmla="*/ 3318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  <a:gd name="connsiteX0" fmla="*/ 0 w 21600"/>
                <a:gd name="connsiteY0" fmla="*/ 21600 h 21630"/>
                <a:gd name="connsiteX1" fmla="*/ 3318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" h="21630" extrusionOk="0">
                  <a:moveTo>
                    <a:pt x="0" y="21600"/>
                  </a:moveTo>
                  <a:cubicBezTo>
                    <a:pt x="729" y="20286"/>
                    <a:pt x="2299" y="19358"/>
                    <a:pt x="3318" y="19363"/>
                  </a:cubicBezTo>
                  <a:cubicBezTo>
                    <a:pt x="4337" y="19368"/>
                    <a:pt x="5385" y="20316"/>
                    <a:pt x="6114" y="21630"/>
                  </a:cubicBezTo>
                  <a:cubicBezTo>
                    <a:pt x="8326" y="9503"/>
                    <a:pt x="13430" y="3111"/>
                    <a:pt x="21600" y="0"/>
                  </a:cubicBezTo>
                  <a:cubicBezTo>
                    <a:pt x="11848" y="93"/>
                    <a:pt x="3506" y="8988"/>
                    <a:pt x="0" y="21600"/>
                  </a:cubicBezTo>
                  <a:close/>
                </a:path>
              </a:pathLst>
            </a:custGeom>
            <a:solidFill>
              <a:srgbClr val="EDEDED"/>
            </a:solidFill>
            <a:ln w="12700">
              <a:solidFill>
                <a:srgbClr val="FFFFFF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80" name="Shape">
              <a:extLst>
                <a:ext uri="{FF2B5EF4-FFF2-40B4-BE49-F238E27FC236}">
                  <a16:creationId xmlns:a16="http://schemas.microsoft.com/office/drawing/2014/main" id="{55CEA1FC-D158-432F-B6BF-9A4CEB02141A}"/>
                </a:ext>
              </a:extLst>
            </p:cNvPr>
            <p:cNvSpPr/>
            <p:nvPr/>
          </p:nvSpPr>
          <p:spPr>
            <a:xfrm>
              <a:off x="3648581" y="1138589"/>
              <a:ext cx="2204916" cy="2041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729" y="20286"/>
                    <a:pt x="2465" y="19363"/>
                    <a:pt x="4495" y="19363"/>
                  </a:cubicBezTo>
                  <a:cubicBezTo>
                    <a:pt x="6522" y="19363"/>
                    <a:pt x="8260" y="20286"/>
                    <a:pt x="8989" y="21600"/>
                  </a:cubicBezTo>
                  <a:cubicBezTo>
                    <a:pt x="11014" y="9031"/>
                    <a:pt x="15891" y="141"/>
                    <a:pt x="21600" y="0"/>
                  </a:cubicBezTo>
                  <a:cubicBezTo>
                    <a:pt x="11848" y="93"/>
                    <a:pt x="3506" y="8988"/>
                    <a:pt x="0" y="21600"/>
                  </a:cubicBezTo>
                  <a:close/>
                </a:path>
              </a:pathLst>
            </a:custGeom>
            <a:solidFill>
              <a:srgbClr val="EDEDED"/>
            </a:solidFill>
            <a:ln w="12700">
              <a:solidFill>
                <a:srgbClr val="FFFFFF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81" name="Shape">
              <a:extLst>
                <a:ext uri="{FF2B5EF4-FFF2-40B4-BE49-F238E27FC236}">
                  <a16:creationId xmlns:a16="http://schemas.microsoft.com/office/drawing/2014/main" id="{C15BEEA2-93AC-4E5A-8FB3-6AEF644112F7}"/>
                </a:ext>
              </a:extLst>
            </p:cNvPr>
            <p:cNvSpPr/>
            <p:nvPr/>
          </p:nvSpPr>
          <p:spPr>
            <a:xfrm>
              <a:off x="4565856" y="1138591"/>
              <a:ext cx="1300624" cy="20415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9" extrusionOk="0">
                  <a:moveTo>
                    <a:pt x="21379" y="4"/>
                  </a:moveTo>
                  <a:cubicBezTo>
                    <a:pt x="11698" y="142"/>
                    <a:pt x="3432" y="9033"/>
                    <a:pt x="0" y="21599"/>
                  </a:cubicBezTo>
                  <a:cubicBezTo>
                    <a:pt x="1196" y="20286"/>
                    <a:pt x="4053" y="19363"/>
                    <a:pt x="7384" y="19363"/>
                  </a:cubicBezTo>
                  <a:cubicBezTo>
                    <a:pt x="10715" y="19363"/>
                    <a:pt x="13572" y="20286"/>
                    <a:pt x="14768" y="21599"/>
                  </a:cubicBezTo>
                  <a:cubicBezTo>
                    <a:pt x="15863" y="8950"/>
                    <a:pt x="18507" y="22"/>
                    <a:pt x="21600" y="2"/>
                  </a:cubicBezTo>
                  <a:cubicBezTo>
                    <a:pt x="21525" y="-1"/>
                    <a:pt x="21451" y="2"/>
                    <a:pt x="21379" y="4"/>
                  </a:cubicBezTo>
                  <a:close/>
                </a:path>
              </a:pathLst>
            </a:custGeom>
            <a:solidFill>
              <a:srgbClr val="EDEDED"/>
            </a:solidFill>
            <a:ln w="12700">
              <a:solidFill>
                <a:srgbClr val="FFFFFF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82" name="Shape">
              <a:extLst>
                <a:ext uri="{FF2B5EF4-FFF2-40B4-BE49-F238E27FC236}">
                  <a16:creationId xmlns:a16="http://schemas.microsoft.com/office/drawing/2014/main" id="{4DBCDABD-F7CD-4D43-B79B-D9CED7F4F008}"/>
                </a:ext>
              </a:extLst>
            </p:cNvPr>
            <p:cNvSpPr/>
            <p:nvPr/>
          </p:nvSpPr>
          <p:spPr>
            <a:xfrm>
              <a:off x="5863882" y="1138589"/>
              <a:ext cx="1300105" cy="20414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253" y="19363"/>
                  </a:moveTo>
                  <a:cubicBezTo>
                    <a:pt x="17554" y="19363"/>
                    <a:pt x="20384" y="20269"/>
                    <a:pt x="21600" y="21562"/>
                  </a:cubicBezTo>
                  <a:cubicBezTo>
                    <a:pt x="18132" y="8922"/>
                    <a:pt x="9773" y="8"/>
                    <a:pt x="6" y="0"/>
                  </a:cubicBezTo>
                  <a:cubicBezTo>
                    <a:pt x="3" y="0"/>
                    <a:pt x="0" y="0"/>
                    <a:pt x="0" y="0"/>
                  </a:cubicBezTo>
                  <a:cubicBezTo>
                    <a:pt x="3094" y="13"/>
                    <a:pt x="5742" y="8942"/>
                    <a:pt x="6838" y="21600"/>
                  </a:cubicBezTo>
                  <a:lnTo>
                    <a:pt x="6866" y="21600"/>
                  </a:lnTo>
                  <a:cubicBezTo>
                    <a:pt x="8063" y="20289"/>
                    <a:pt x="10921" y="19363"/>
                    <a:pt x="14253" y="19363"/>
                  </a:cubicBezTo>
                  <a:close/>
                </a:path>
              </a:pathLst>
            </a:custGeom>
            <a:solidFill>
              <a:srgbClr val="EDEDED"/>
            </a:solidFill>
            <a:ln w="12700">
              <a:solidFill>
                <a:srgbClr val="FFFFFF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83" name="Shape">
              <a:extLst>
                <a:ext uri="{FF2B5EF4-FFF2-40B4-BE49-F238E27FC236}">
                  <a16:creationId xmlns:a16="http://schemas.microsoft.com/office/drawing/2014/main" id="{118166B5-493E-4290-9684-9D2EF6131D01}"/>
                </a:ext>
              </a:extLst>
            </p:cNvPr>
            <p:cNvSpPr/>
            <p:nvPr/>
          </p:nvSpPr>
          <p:spPr>
            <a:xfrm>
              <a:off x="5863882" y="1138589"/>
              <a:ext cx="2221184" cy="20416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23" y="19364"/>
                  </a:moveTo>
                  <a:cubicBezTo>
                    <a:pt x="19144" y="19364"/>
                    <a:pt x="20875" y="20287"/>
                    <a:pt x="21600" y="21600"/>
                  </a:cubicBezTo>
                  <a:cubicBezTo>
                    <a:pt x="18101" y="8923"/>
                    <a:pt x="9751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5722" y="8"/>
                    <a:pt x="10620" y="8938"/>
                    <a:pt x="12646" y="21597"/>
                  </a:cubicBezTo>
                  <a:cubicBezTo>
                    <a:pt x="13370" y="20289"/>
                    <a:pt x="15102" y="19364"/>
                    <a:pt x="17123" y="19364"/>
                  </a:cubicBezTo>
                  <a:close/>
                </a:path>
              </a:pathLst>
            </a:custGeom>
            <a:solidFill>
              <a:srgbClr val="EDEDED"/>
            </a:solidFill>
            <a:ln w="12700">
              <a:solidFill>
                <a:srgbClr val="FFFFFF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84" name="Shape">
              <a:extLst>
                <a:ext uri="{FF2B5EF4-FFF2-40B4-BE49-F238E27FC236}">
                  <a16:creationId xmlns:a16="http://schemas.microsoft.com/office/drawing/2014/main" id="{86207A28-00C5-4B6A-975F-B5FFC5EEE3AA}"/>
                </a:ext>
              </a:extLst>
            </p:cNvPr>
            <p:cNvSpPr/>
            <p:nvPr/>
          </p:nvSpPr>
          <p:spPr>
            <a:xfrm>
              <a:off x="5448514" y="1138589"/>
              <a:ext cx="823989" cy="20414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20" y="19363"/>
                  </a:moveTo>
                  <a:cubicBezTo>
                    <a:pt x="15684" y="19363"/>
                    <a:pt x="19853" y="20287"/>
                    <a:pt x="21600" y="21600"/>
                  </a:cubicBezTo>
                  <a:cubicBezTo>
                    <a:pt x="19871" y="8942"/>
                    <a:pt x="15693" y="10"/>
                    <a:pt x="10811" y="0"/>
                  </a:cubicBezTo>
                  <a:cubicBezTo>
                    <a:pt x="10802" y="0"/>
                    <a:pt x="10793" y="0"/>
                    <a:pt x="10784" y="0"/>
                  </a:cubicBezTo>
                  <a:cubicBezTo>
                    <a:pt x="5902" y="23"/>
                    <a:pt x="1729" y="8949"/>
                    <a:pt x="0" y="21600"/>
                  </a:cubicBezTo>
                  <a:lnTo>
                    <a:pt x="45" y="21600"/>
                  </a:lnTo>
                  <a:cubicBezTo>
                    <a:pt x="1788" y="20289"/>
                    <a:pt x="5957" y="19363"/>
                    <a:pt x="10820" y="19363"/>
                  </a:cubicBezTo>
                  <a:close/>
                </a:path>
              </a:pathLst>
            </a:custGeom>
            <a:solidFill>
              <a:srgbClr val="EDEDED"/>
            </a:solidFill>
            <a:ln w="12700">
              <a:solidFill>
                <a:srgbClr val="FFFFFF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85" name="Shape">
              <a:extLst>
                <a:ext uri="{FF2B5EF4-FFF2-40B4-BE49-F238E27FC236}">
                  <a16:creationId xmlns:a16="http://schemas.microsoft.com/office/drawing/2014/main" id="{3A3C5F78-AD3F-4675-8FD2-12BB769DD0D5}"/>
                </a:ext>
              </a:extLst>
            </p:cNvPr>
            <p:cNvSpPr/>
            <p:nvPr/>
          </p:nvSpPr>
          <p:spPr>
            <a:xfrm flipH="1">
              <a:off x="5831680" y="1140112"/>
              <a:ext cx="2664619" cy="1247328"/>
            </a:xfrm>
            <a:custGeom>
              <a:avLst/>
              <a:gdLst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6100 w 21600"/>
                <a:gd name="connsiteY2" fmla="*/ 21571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6100 w 21600"/>
                <a:gd name="connsiteY2" fmla="*/ 21571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6100 w 21600"/>
                <a:gd name="connsiteY2" fmla="*/ 21571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6100 w 21600"/>
                <a:gd name="connsiteY2" fmla="*/ 21571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6100 w 21600"/>
                <a:gd name="connsiteY2" fmla="*/ 21571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5913 w 21600"/>
                <a:gd name="connsiteY2" fmla="*/ 21542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30"/>
                <a:gd name="connsiteX1" fmla="*/ 4495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  <a:gd name="connsiteX0" fmla="*/ 0 w 21600"/>
                <a:gd name="connsiteY0" fmla="*/ 21600 h 21630"/>
                <a:gd name="connsiteX1" fmla="*/ 4495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  <a:gd name="connsiteX0" fmla="*/ 0 w 21600"/>
                <a:gd name="connsiteY0" fmla="*/ 21600 h 21630"/>
                <a:gd name="connsiteX1" fmla="*/ 4495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  <a:gd name="connsiteX0" fmla="*/ 0 w 21600"/>
                <a:gd name="connsiteY0" fmla="*/ 21600 h 21630"/>
                <a:gd name="connsiteX1" fmla="*/ 3358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  <a:gd name="connsiteX0" fmla="*/ 0 w 21600"/>
                <a:gd name="connsiteY0" fmla="*/ 21600 h 21630"/>
                <a:gd name="connsiteX1" fmla="*/ 3318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  <a:gd name="connsiteX0" fmla="*/ 0 w 21600"/>
                <a:gd name="connsiteY0" fmla="*/ 21600 h 21630"/>
                <a:gd name="connsiteX1" fmla="*/ 3318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" h="21630" extrusionOk="0">
                  <a:moveTo>
                    <a:pt x="0" y="21600"/>
                  </a:moveTo>
                  <a:cubicBezTo>
                    <a:pt x="729" y="20286"/>
                    <a:pt x="2299" y="19358"/>
                    <a:pt x="3318" y="19363"/>
                  </a:cubicBezTo>
                  <a:cubicBezTo>
                    <a:pt x="4337" y="19368"/>
                    <a:pt x="5385" y="20316"/>
                    <a:pt x="6114" y="21630"/>
                  </a:cubicBezTo>
                  <a:cubicBezTo>
                    <a:pt x="8326" y="9503"/>
                    <a:pt x="13430" y="3111"/>
                    <a:pt x="21600" y="0"/>
                  </a:cubicBezTo>
                  <a:cubicBezTo>
                    <a:pt x="11848" y="93"/>
                    <a:pt x="3506" y="8988"/>
                    <a:pt x="0" y="21600"/>
                  </a:cubicBezTo>
                  <a:close/>
                </a:path>
              </a:pathLst>
            </a:custGeom>
            <a:solidFill>
              <a:srgbClr val="00206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86" name="Shape">
              <a:extLst>
                <a:ext uri="{FF2B5EF4-FFF2-40B4-BE49-F238E27FC236}">
                  <a16:creationId xmlns:a16="http://schemas.microsoft.com/office/drawing/2014/main" id="{61C68EA2-6FA3-4307-BDD7-F54323DBA3B9}"/>
                </a:ext>
              </a:extLst>
            </p:cNvPr>
            <p:cNvSpPr/>
            <p:nvPr/>
          </p:nvSpPr>
          <p:spPr>
            <a:xfrm>
              <a:off x="3228186" y="1140112"/>
              <a:ext cx="2686839" cy="1247328"/>
            </a:xfrm>
            <a:custGeom>
              <a:avLst/>
              <a:gdLst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6100 w 21600"/>
                <a:gd name="connsiteY2" fmla="*/ 21571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6100 w 21600"/>
                <a:gd name="connsiteY2" fmla="*/ 21571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6100 w 21600"/>
                <a:gd name="connsiteY2" fmla="*/ 21571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6100 w 21600"/>
                <a:gd name="connsiteY2" fmla="*/ 21571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6100 w 21600"/>
                <a:gd name="connsiteY2" fmla="*/ 21571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00"/>
                <a:gd name="connsiteX1" fmla="*/ 4495 w 21600"/>
                <a:gd name="connsiteY1" fmla="*/ 19363 h 21600"/>
                <a:gd name="connsiteX2" fmla="*/ 5913 w 21600"/>
                <a:gd name="connsiteY2" fmla="*/ 21542 h 21600"/>
                <a:gd name="connsiteX3" fmla="*/ 21600 w 21600"/>
                <a:gd name="connsiteY3" fmla="*/ 0 h 21600"/>
                <a:gd name="connsiteX4" fmla="*/ 0 w 21600"/>
                <a:gd name="connsiteY4" fmla="*/ 21600 h 21600"/>
                <a:gd name="connsiteX0" fmla="*/ 0 w 21600"/>
                <a:gd name="connsiteY0" fmla="*/ 21600 h 21630"/>
                <a:gd name="connsiteX1" fmla="*/ 4495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  <a:gd name="connsiteX0" fmla="*/ 0 w 21600"/>
                <a:gd name="connsiteY0" fmla="*/ 21600 h 21630"/>
                <a:gd name="connsiteX1" fmla="*/ 4495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  <a:gd name="connsiteX0" fmla="*/ 0 w 21600"/>
                <a:gd name="connsiteY0" fmla="*/ 21600 h 21630"/>
                <a:gd name="connsiteX1" fmla="*/ 4495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  <a:gd name="connsiteX0" fmla="*/ 0 w 21600"/>
                <a:gd name="connsiteY0" fmla="*/ 21600 h 21630"/>
                <a:gd name="connsiteX1" fmla="*/ 3358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  <a:gd name="connsiteX0" fmla="*/ 0 w 21600"/>
                <a:gd name="connsiteY0" fmla="*/ 21600 h 21630"/>
                <a:gd name="connsiteX1" fmla="*/ 3318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  <a:gd name="connsiteX0" fmla="*/ 0 w 21600"/>
                <a:gd name="connsiteY0" fmla="*/ 21600 h 21630"/>
                <a:gd name="connsiteX1" fmla="*/ 3318 w 21600"/>
                <a:gd name="connsiteY1" fmla="*/ 19363 h 21630"/>
                <a:gd name="connsiteX2" fmla="*/ 6114 w 21600"/>
                <a:gd name="connsiteY2" fmla="*/ 21630 h 21630"/>
                <a:gd name="connsiteX3" fmla="*/ 21600 w 21600"/>
                <a:gd name="connsiteY3" fmla="*/ 0 h 21630"/>
                <a:gd name="connsiteX4" fmla="*/ 0 w 21600"/>
                <a:gd name="connsiteY4" fmla="*/ 21600 h 21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" h="21630" extrusionOk="0">
                  <a:moveTo>
                    <a:pt x="0" y="21600"/>
                  </a:moveTo>
                  <a:cubicBezTo>
                    <a:pt x="729" y="20286"/>
                    <a:pt x="2299" y="19358"/>
                    <a:pt x="3318" y="19363"/>
                  </a:cubicBezTo>
                  <a:cubicBezTo>
                    <a:pt x="4337" y="19368"/>
                    <a:pt x="5385" y="20316"/>
                    <a:pt x="6114" y="21630"/>
                  </a:cubicBezTo>
                  <a:cubicBezTo>
                    <a:pt x="8326" y="9503"/>
                    <a:pt x="13430" y="3111"/>
                    <a:pt x="21600" y="0"/>
                  </a:cubicBezTo>
                  <a:cubicBezTo>
                    <a:pt x="11848" y="93"/>
                    <a:pt x="3506" y="8988"/>
                    <a:pt x="0" y="21600"/>
                  </a:cubicBezTo>
                  <a:close/>
                </a:path>
              </a:pathLst>
            </a:custGeom>
            <a:solidFill>
              <a:srgbClr val="3CBFB9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87" name="Shape">
              <a:extLst>
                <a:ext uri="{FF2B5EF4-FFF2-40B4-BE49-F238E27FC236}">
                  <a16:creationId xmlns:a16="http://schemas.microsoft.com/office/drawing/2014/main" id="{33E2D10A-8BE3-44C0-A632-E571529A119D}"/>
                </a:ext>
              </a:extLst>
            </p:cNvPr>
            <p:cNvSpPr/>
            <p:nvPr/>
          </p:nvSpPr>
          <p:spPr>
            <a:xfrm>
              <a:off x="3988594" y="1140112"/>
              <a:ext cx="1863325" cy="1245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729" y="20286"/>
                    <a:pt x="2465" y="19363"/>
                    <a:pt x="4495" y="19363"/>
                  </a:cubicBezTo>
                  <a:cubicBezTo>
                    <a:pt x="6522" y="19363"/>
                    <a:pt x="8260" y="20286"/>
                    <a:pt x="8989" y="21600"/>
                  </a:cubicBezTo>
                  <a:cubicBezTo>
                    <a:pt x="11014" y="9031"/>
                    <a:pt x="15891" y="141"/>
                    <a:pt x="21600" y="0"/>
                  </a:cubicBezTo>
                  <a:cubicBezTo>
                    <a:pt x="11848" y="93"/>
                    <a:pt x="3506" y="8988"/>
                    <a:pt x="0" y="21600"/>
                  </a:cubicBezTo>
                  <a:close/>
                </a:path>
              </a:pathLst>
            </a:custGeom>
            <a:solidFill>
              <a:srgbClr val="2D93A9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88" name="Shape">
              <a:extLst>
                <a:ext uri="{FF2B5EF4-FFF2-40B4-BE49-F238E27FC236}">
                  <a16:creationId xmlns:a16="http://schemas.microsoft.com/office/drawing/2014/main" id="{D3CB9C92-1B4C-4646-AC8F-887E626E2400}"/>
                </a:ext>
              </a:extLst>
            </p:cNvPr>
            <p:cNvSpPr/>
            <p:nvPr/>
          </p:nvSpPr>
          <p:spPr>
            <a:xfrm>
              <a:off x="4760119" y="1140113"/>
              <a:ext cx="1102683" cy="12458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9" extrusionOk="0">
                  <a:moveTo>
                    <a:pt x="21379" y="4"/>
                  </a:moveTo>
                  <a:cubicBezTo>
                    <a:pt x="11698" y="142"/>
                    <a:pt x="3432" y="9033"/>
                    <a:pt x="0" y="21599"/>
                  </a:cubicBezTo>
                  <a:cubicBezTo>
                    <a:pt x="1196" y="20286"/>
                    <a:pt x="4053" y="19363"/>
                    <a:pt x="7384" y="19363"/>
                  </a:cubicBezTo>
                  <a:cubicBezTo>
                    <a:pt x="10715" y="19363"/>
                    <a:pt x="13572" y="20286"/>
                    <a:pt x="14768" y="21599"/>
                  </a:cubicBezTo>
                  <a:cubicBezTo>
                    <a:pt x="15863" y="8950"/>
                    <a:pt x="18507" y="22"/>
                    <a:pt x="21600" y="2"/>
                  </a:cubicBezTo>
                  <a:cubicBezTo>
                    <a:pt x="21525" y="-1"/>
                    <a:pt x="21451" y="2"/>
                    <a:pt x="21379" y="4"/>
                  </a:cubicBezTo>
                  <a:close/>
                </a:path>
              </a:pathLst>
            </a:custGeom>
            <a:solidFill>
              <a:srgbClr val="1B6E98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89" name="Shape">
              <a:extLst>
                <a:ext uri="{FF2B5EF4-FFF2-40B4-BE49-F238E27FC236}">
                  <a16:creationId xmlns:a16="http://schemas.microsoft.com/office/drawing/2014/main" id="{36D2214A-33B5-40DA-880A-CF250810F284}"/>
                </a:ext>
              </a:extLst>
            </p:cNvPr>
            <p:cNvSpPr/>
            <p:nvPr/>
          </p:nvSpPr>
          <p:spPr>
            <a:xfrm>
              <a:off x="5860624" y="1140112"/>
              <a:ext cx="1104532" cy="1245742"/>
            </a:xfrm>
            <a:custGeom>
              <a:avLst/>
              <a:gdLst>
                <a:gd name="connsiteX0" fmla="*/ 14253 w 21600"/>
                <a:gd name="connsiteY0" fmla="*/ 19363 h 21600"/>
                <a:gd name="connsiteX1" fmla="*/ 21600 w 21600"/>
                <a:gd name="connsiteY1" fmla="*/ 21562 h 21600"/>
                <a:gd name="connsiteX2" fmla="*/ 6 w 21600"/>
                <a:gd name="connsiteY2" fmla="*/ 0 h 21600"/>
                <a:gd name="connsiteX3" fmla="*/ 0 w 21600"/>
                <a:gd name="connsiteY3" fmla="*/ 0 h 21600"/>
                <a:gd name="connsiteX4" fmla="*/ 6838 w 21600"/>
                <a:gd name="connsiteY4" fmla="*/ 21600 h 21600"/>
                <a:gd name="connsiteX5" fmla="*/ 6866 w 21600"/>
                <a:gd name="connsiteY5" fmla="*/ 21600 h 21600"/>
                <a:gd name="connsiteX6" fmla="*/ 14253 w 21600"/>
                <a:gd name="connsiteY6" fmla="*/ 19363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00" h="21600" extrusionOk="0">
                  <a:moveTo>
                    <a:pt x="14253" y="19363"/>
                  </a:moveTo>
                  <a:cubicBezTo>
                    <a:pt x="17554" y="19363"/>
                    <a:pt x="20384" y="20269"/>
                    <a:pt x="21600" y="21562"/>
                  </a:cubicBezTo>
                  <a:cubicBezTo>
                    <a:pt x="18132" y="8922"/>
                    <a:pt x="9773" y="8"/>
                    <a:pt x="6" y="0"/>
                  </a:cubicBezTo>
                  <a:lnTo>
                    <a:pt x="0" y="0"/>
                  </a:lnTo>
                  <a:cubicBezTo>
                    <a:pt x="3234" y="13"/>
                    <a:pt x="5742" y="8942"/>
                    <a:pt x="6838" y="21600"/>
                  </a:cubicBezTo>
                  <a:lnTo>
                    <a:pt x="6866" y="21600"/>
                  </a:lnTo>
                  <a:cubicBezTo>
                    <a:pt x="8063" y="20289"/>
                    <a:pt x="10921" y="19363"/>
                    <a:pt x="14253" y="19363"/>
                  </a:cubicBezTo>
                  <a:close/>
                </a:path>
              </a:pathLst>
            </a:custGeom>
            <a:solidFill>
              <a:srgbClr val="EF583D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90" name="Shape">
              <a:extLst>
                <a:ext uri="{FF2B5EF4-FFF2-40B4-BE49-F238E27FC236}">
                  <a16:creationId xmlns:a16="http://schemas.microsoft.com/office/drawing/2014/main" id="{8C4D9778-DDD1-4490-B2DA-CE1A45917497}"/>
                </a:ext>
              </a:extLst>
            </p:cNvPr>
            <p:cNvSpPr/>
            <p:nvPr/>
          </p:nvSpPr>
          <p:spPr>
            <a:xfrm>
              <a:off x="5886449" y="1140112"/>
              <a:ext cx="1852613" cy="1245888"/>
            </a:xfrm>
            <a:custGeom>
              <a:avLst/>
              <a:gdLst>
                <a:gd name="connsiteX0" fmla="*/ 17123 w 21600"/>
                <a:gd name="connsiteY0" fmla="*/ 19364 h 21600"/>
                <a:gd name="connsiteX1" fmla="*/ 21600 w 21600"/>
                <a:gd name="connsiteY1" fmla="*/ 21600 h 21600"/>
                <a:gd name="connsiteX2" fmla="*/ 8 w 21600"/>
                <a:gd name="connsiteY2" fmla="*/ 0 h 21600"/>
                <a:gd name="connsiteX3" fmla="*/ 0 w 21600"/>
                <a:gd name="connsiteY3" fmla="*/ 0 h 21600"/>
                <a:gd name="connsiteX4" fmla="*/ 12646 w 21600"/>
                <a:gd name="connsiteY4" fmla="*/ 21597 h 21600"/>
                <a:gd name="connsiteX5" fmla="*/ 17123 w 21600"/>
                <a:gd name="connsiteY5" fmla="*/ 19364 h 21600"/>
                <a:gd name="connsiteX0" fmla="*/ 17123 w 21600"/>
                <a:gd name="connsiteY0" fmla="*/ 19364 h 21600"/>
                <a:gd name="connsiteX1" fmla="*/ 21600 w 21600"/>
                <a:gd name="connsiteY1" fmla="*/ 21600 h 21600"/>
                <a:gd name="connsiteX2" fmla="*/ 8 w 21600"/>
                <a:gd name="connsiteY2" fmla="*/ 0 h 21600"/>
                <a:gd name="connsiteX3" fmla="*/ 0 w 21600"/>
                <a:gd name="connsiteY3" fmla="*/ 0 h 21600"/>
                <a:gd name="connsiteX4" fmla="*/ 12646 w 21600"/>
                <a:gd name="connsiteY4" fmla="*/ 21597 h 21600"/>
                <a:gd name="connsiteX5" fmla="*/ 17123 w 21600"/>
                <a:gd name="connsiteY5" fmla="*/ 19364 h 21600"/>
                <a:gd name="connsiteX0" fmla="*/ 17123 w 21600"/>
                <a:gd name="connsiteY0" fmla="*/ 19364 h 21600"/>
                <a:gd name="connsiteX1" fmla="*/ 21600 w 21600"/>
                <a:gd name="connsiteY1" fmla="*/ 21600 h 21600"/>
                <a:gd name="connsiteX2" fmla="*/ 8 w 21600"/>
                <a:gd name="connsiteY2" fmla="*/ 0 h 21600"/>
                <a:gd name="connsiteX3" fmla="*/ 0 w 21600"/>
                <a:gd name="connsiteY3" fmla="*/ 0 h 21600"/>
                <a:gd name="connsiteX4" fmla="*/ 12646 w 21600"/>
                <a:gd name="connsiteY4" fmla="*/ 21597 h 21600"/>
                <a:gd name="connsiteX5" fmla="*/ 17123 w 21600"/>
                <a:gd name="connsiteY5" fmla="*/ 19364 h 21600"/>
                <a:gd name="connsiteX0" fmla="*/ 17123 w 21600"/>
                <a:gd name="connsiteY0" fmla="*/ 19364 h 21600"/>
                <a:gd name="connsiteX1" fmla="*/ 21600 w 21600"/>
                <a:gd name="connsiteY1" fmla="*/ 21600 h 21600"/>
                <a:gd name="connsiteX2" fmla="*/ 8 w 21600"/>
                <a:gd name="connsiteY2" fmla="*/ 0 h 21600"/>
                <a:gd name="connsiteX3" fmla="*/ 0 w 21600"/>
                <a:gd name="connsiteY3" fmla="*/ 0 h 21600"/>
                <a:gd name="connsiteX4" fmla="*/ 12646 w 21600"/>
                <a:gd name="connsiteY4" fmla="*/ 21597 h 21600"/>
                <a:gd name="connsiteX5" fmla="*/ 17123 w 21600"/>
                <a:gd name="connsiteY5" fmla="*/ 19364 h 21600"/>
                <a:gd name="connsiteX0" fmla="*/ 17123 w 21600"/>
                <a:gd name="connsiteY0" fmla="*/ 19364 h 21600"/>
                <a:gd name="connsiteX1" fmla="*/ 21600 w 21600"/>
                <a:gd name="connsiteY1" fmla="*/ 21600 h 21600"/>
                <a:gd name="connsiteX2" fmla="*/ 8 w 21600"/>
                <a:gd name="connsiteY2" fmla="*/ 0 h 21600"/>
                <a:gd name="connsiteX3" fmla="*/ 0 w 21600"/>
                <a:gd name="connsiteY3" fmla="*/ 0 h 21600"/>
                <a:gd name="connsiteX4" fmla="*/ 12618 w 21600"/>
                <a:gd name="connsiteY4" fmla="*/ 21514 h 21600"/>
                <a:gd name="connsiteX5" fmla="*/ 17123 w 21600"/>
                <a:gd name="connsiteY5" fmla="*/ 19364 h 21600"/>
                <a:gd name="connsiteX0" fmla="*/ 17123 w 21600"/>
                <a:gd name="connsiteY0" fmla="*/ 19364 h 21600"/>
                <a:gd name="connsiteX1" fmla="*/ 21600 w 21600"/>
                <a:gd name="connsiteY1" fmla="*/ 21600 h 21600"/>
                <a:gd name="connsiteX2" fmla="*/ 8 w 21600"/>
                <a:gd name="connsiteY2" fmla="*/ 0 h 21600"/>
                <a:gd name="connsiteX3" fmla="*/ 0 w 21600"/>
                <a:gd name="connsiteY3" fmla="*/ 0 h 21600"/>
                <a:gd name="connsiteX4" fmla="*/ 12618 w 21600"/>
                <a:gd name="connsiteY4" fmla="*/ 21514 h 21600"/>
                <a:gd name="connsiteX5" fmla="*/ 17123 w 21600"/>
                <a:gd name="connsiteY5" fmla="*/ 19364 h 21600"/>
                <a:gd name="connsiteX0" fmla="*/ 17123 w 21600"/>
                <a:gd name="connsiteY0" fmla="*/ 19364 h 21600"/>
                <a:gd name="connsiteX1" fmla="*/ 21600 w 21600"/>
                <a:gd name="connsiteY1" fmla="*/ 21600 h 21600"/>
                <a:gd name="connsiteX2" fmla="*/ 8 w 21600"/>
                <a:gd name="connsiteY2" fmla="*/ 0 h 21600"/>
                <a:gd name="connsiteX3" fmla="*/ 0 w 21600"/>
                <a:gd name="connsiteY3" fmla="*/ 0 h 21600"/>
                <a:gd name="connsiteX4" fmla="*/ 12618 w 21600"/>
                <a:gd name="connsiteY4" fmla="*/ 21514 h 21600"/>
                <a:gd name="connsiteX5" fmla="*/ 17123 w 21600"/>
                <a:gd name="connsiteY5" fmla="*/ 19364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600" h="21600" extrusionOk="0">
                  <a:moveTo>
                    <a:pt x="17123" y="19364"/>
                  </a:moveTo>
                  <a:cubicBezTo>
                    <a:pt x="18620" y="19378"/>
                    <a:pt x="20875" y="20287"/>
                    <a:pt x="21600" y="21600"/>
                  </a:cubicBezTo>
                  <a:cubicBezTo>
                    <a:pt x="18406" y="9006"/>
                    <a:pt x="9751" y="0"/>
                    <a:pt x="8" y="0"/>
                  </a:cubicBezTo>
                  <a:lnTo>
                    <a:pt x="0" y="0"/>
                  </a:lnTo>
                  <a:cubicBezTo>
                    <a:pt x="5722" y="545"/>
                    <a:pt x="9981" y="8814"/>
                    <a:pt x="12618" y="21514"/>
                  </a:cubicBezTo>
                  <a:cubicBezTo>
                    <a:pt x="13342" y="20206"/>
                    <a:pt x="15626" y="19350"/>
                    <a:pt x="17123" y="19364"/>
                  </a:cubicBezTo>
                  <a:close/>
                </a:path>
              </a:pathLst>
            </a:custGeom>
            <a:solidFill>
              <a:srgbClr val="FBAC29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91" name="Shape">
              <a:extLst>
                <a:ext uri="{FF2B5EF4-FFF2-40B4-BE49-F238E27FC236}">
                  <a16:creationId xmlns:a16="http://schemas.microsoft.com/office/drawing/2014/main" id="{E482A2E0-262F-41E5-85C0-BAFA2EDE1605}"/>
                </a:ext>
              </a:extLst>
            </p:cNvPr>
            <p:cNvSpPr/>
            <p:nvPr/>
          </p:nvSpPr>
          <p:spPr>
            <a:xfrm>
              <a:off x="5512368" y="1140112"/>
              <a:ext cx="702695" cy="1245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20" y="19363"/>
                  </a:moveTo>
                  <a:cubicBezTo>
                    <a:pt x="15684" y="19363"/>
                    <a:pt x="19853" y="20287"/>
                    <a:pt x="21600" y="21600"/>
                  </a:cubicBezTo>
                  <a:cubicBezTo>
                    <a:pt x="19871" y="8942"/>
                    <a:pt x="15693" y="10"/>
                    <a:pt x="10811" y="0"/>
                  </a:cubicBezTo>
                  <a:cubicBezTo>
                    <a:pt x="10802" y="0"/>
                    <a:pt x="10793" y="0"/>
                    <a:pt x="10784" y="0"/>
                  </a:cubicBezTo>
                  <a:cubicBezTo>
                    <a:pt x="5902" y="23"/>
                    <a:pt x="1729" y="8949"/>
                    <a:pt x="0" y="21600"/>
                  </a:cubicBezTo>
                  <a:lnTo>
                    <a:pt x="45" y="21600"/>
                  </a:lnTo>
                  <a:cubicBezTo>
                    <a:pt x="1788" y="20289"/>
                    <a:pt x="5957" y="19363"/>
                    <a:pt x="10820" y="19363"/>
                  </a:cubicBezTo>
                  <a:close/>
                </a:path>
              </a:pathLst>
            </a:custGeom>
            <a:solidFill>
              <a:srgbClr val="AA216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92" name="Freeform 65">
              <a:extLst>
                <a:ext uri="{FF2B5EF4-FFF2-40B4-BE49-F238E27FC236}">
                  <a16:creationId xmlns:a16="http://schemas.microsoft.com/office/drawing/2014/main" id="{63A80D81-6DB8-4345-9370-6EA98985A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9667" y="2500414"/>
              <a:ext cx="271536" cy="277803"/>
            </a:xfrm>
            <a:custGeom>
              <a:avLst/>
              <a:gdLst>
                <a:gd name="T0" fmla="*/ 690 w 1300"/>
                <a:gd name="T1" fmla="*/ 1330 h 1330"/>
                <a:gd name="T2" fmla="*/ 194 w 1300"/>
                <a:gd name="T3" fmla="*/ 1330 h 1330"/>
                <a:gd name="T4" fmla="*/ 142 w 1300"/>
                <a:gd name="T5" fmla="*/ 1328 h 1330"/>
                <a:gd name="T6" fmla="*/ 90 w 1300"/>
                <a:gd name="T7" fmla="*/ 1318 h 1330"/>
                <a:gd name="T8" fmla="*/ 68 w 1300"/>
                <a:gd name="T9" fmla="*/ 1308 h 1330"/>
                <a:gd name="T10" fmla="*/ 32 w 1300"/>
                <a:gd name="T11" fmla="*/ 1284 h 1330"/>
                <a:gd name="T12" fmla="*/ 10 w 1300"/>
                <a:gd name="T13" fmla="*/ 1254 h 1330"/>
                <a:gd name="T14" fmla="*/ 0 w 1300"/>
                <a:gd name="T15" fmla="*/ 1212 h 1330"/>
                <a:gd name="T16" fmla="*/ 0 w 1300"/>
                <a:gd name="T17" fmla="*/ 1188 h 1330"/>
                <a:gd name="T18" fmla="*/ 76 w 1300"/>
                <a:gd name="T19" fmla="*/ 208 h 1330"/>
                <a:gd name="T20" fmla="*/ 80 w 1300"/>
                <a:gd name="T21" fmla="*/ 162 h 1330"/>
                <a:gd name="T22" fmla="*/ 84 w 1300"/>
                <a:gd name="T23" fmla="*/ 118 h 1330"/>
                <a:gd name="T24" fmla="*/ 90 w 1300"/>
                <a:gd name="T25" fmla="*/ 82 h 1330"/>
                <a:gd name="T26" fmla="*/ 102 w 1300"/>
                <a:gd name="T27" fmla="*/ 54 h 1330"/>
                <a:gd name="T28" fmla="*/ 118 w 1300"/>
                <a:gd name="T29" fmla="*/ 32 h 1330"/>
                <a:gd name="T30" fmla="*/ 140 w 1300"/>
                <a:gd name="T31" fmla="*/ 18 h 1330"/>
                <a:gd name="T32" fmla="*/ 168 w 1300"/>
                <a:gd name="T33" fmla="*/ 8 h 1330"/>
                <a:gd name="T34" fmla="*/ 202 w 1300"/>
                <a:gd name="T35" fmla="*/ 2 h 1330"/>
                <a:gd name="T36" fmla="*/ 246 w 1300"/>
                <a:gd name="T37" fmla="*/ 0 h 1330"/>
                <a:gd name="T38" fmla="*/ 1156 w 1300"/>
                <a:gd name="T39" fmla="*/ 0 h 1330"/>
                <a:gd name="T40" fmla="*/ 1172 w 1300"/>
                <a:gd name="T41" fmla="*/ 0 h 1330"/>
                <a:gd name="T42" fmla="*/ 1198 w 1300"/>
                <a:gd name="T43" fmla="*/ 6 h 1330"/>
                <a:gd name="T44" fmla="*/ 1212 w 1300"/>
                <a:gd name="T45" fmla="*/ 22 h 1330"/>
                <a:gd name="T46" fmla="*/ 1218 w 1300"/>
                <a:gd name="T47" fmla="*/ 46 h 1330"/>
                <a:gd name="T48" fmla="*/ 1220 w 1300"/>
                <a:gd name="T49" fmla="*/ 64 h 1330"/>
                <a:gd name="T50" fmla="*/ 1296 w 1300"/>
                <a:gd name="T51" fmla="*/ 1056 h 1330"/>
                <a:gd name="T52" fmla="*/ 1296 w 1300"/>
                <a:gd name="T53" fmla="*/ 1070 h 1330"/>
                <a:gd name="T54" fmla="*/ 1300 w 1300"/>
                <a:gd name="T55" fmla="*/ 1102 h 1330"/>
                <a:gd name="T56" fmla="*/ 1298 w 1300"/>
                <a:gd name="T57" fmla="*/ 1142 h 1330"/>
                <a:gd name="T58" fmla="*/ 1292 w 1300"/>
                <a:gd name="T59" fmla="*/ 1154 h 1330"/>
                <a:gd name="T60" fmla="*/ 1282 w 1300"/>
                <a:gd name="T61" fmla="*/ 1162 h 1330"/>
                <a:gd name="T62" fmla="*/ 1242 w 1300"/>
                <a:gd name="T63" fmla="*/ 1166 h 1330"/>
                <a:gd name="T64" fmla="*/ 1210 w 1300"/>
                <a:gd name="T65" fmla="*/ 1166 h 1330"/>
                <a:gd name="T66" fmla="*/ 214 w 1300"/>
                <a:gd name="T67" fmla="*/ 1166 h 1330"/>
                <a:gd name="T68" fmla="*/ 158 w 1300"/>
                <a:gd name="T69" fmla="*/ 1168 h 1330"/>
                <a:gd name="T70" fmla="*/ 126 w 1300"/>
                <a:gd name="T71" fmla="*/ 1178 h 1330"/>
                <a:gd name="T72" fmla="*/ 114 w 1300"/>
                <a:gd name="T73" fmla="*/ 1188 h 1330"/>
                <a:gd name="T74" fmla="*/ 106 w 1300"/>
                <a:gd name="T75" fmla="*/ 1204 h 1330"/>
                <a:gd name="T76" fmla="*/ 104 w 1300"/>
                <a:gd name="T77" fmla="*/ 1222 h 1330"/>
                <a:gd name="T78" fmla="*/ 106 w 1300"/>
                <a:gd name="T79" fmla="*/ 1232 h 1330"/>
                <a:gd name="T80" fmla="*/ 110 w 1300"/>
                <a:gd name="T81" fmla="*/ 1250 h 1330"/>
                <a:gd name="T82" fmla="*/ 120 w 1300"/>
                <a:gd name="T83" fmla="*/ 1262 h 1330"/>
                <a:gd name="T84" fmla="*/ 142 w 1300"/>
                <a:gd name="T85" fmla="*/ 1274 h 1330"/>
                <a:gd name="T86" fmla="*/ 178 w 1300"/>
                <a:gd name="T87" fmla="*/ 1280 h 1330"/>
                <a:gd name="T88" fmla="*/ 216 w 1300"/>
                <a:gd name="T89" fmla="*/ 1280 h 1330"/>
                <a:gd name="T90" fmla="*/ 1198 w 1300"/>
                <a:gd name="T91" fmla="*/ 1282 h 1330"/>
                <a:gd name="T92" fmla="*/ 1222 w 1300"/>
                <a:gd name="T93" fmla="*/ 1280 h 1330"/>
                <a:gd name="T94" fmla="*/ 1246 w 1300"/>
                <a:gd name="T95" fmla="*/ 1282 h 1330"/>
                <a:gd name="T96" fmla="*/ 1268 w 1300"/>
                <a:gd name="T97" fmla="*/ 1282 h 1330"/>
                <a:gd name="T98" fmla="*/ 1276 w 1300"/>
                <a:gd name="T99" fmla="*/ 1288 h 1330"/>
                <a:gd name="T100" fmla="*/ 1280 w 1300"/>
                <a:gd name="T101" fmla="*/ 1300 h 1330"/>
                <a:gd name="T102" fmla="*/ 1280 w 1300"/>
                <a:gd name="T103" fmla="*/ 1308 h 1330"/>
                <a:gd name="T104" fmla="*/ 1274 w 1300"/>
                <a:gd name="T105" fmla="*/ 1320 h 1330"/>
                <a:gd name="T106" fmla="*/ 1266 w 1300"/>
                <a:gd name="T107" fmla="*/ 1326 h 1330"/>
                <a:gd name="T108" fmla="*/ 1244 w 1300"/>
                <a:gd name="T109" fmla="*/ 1330 h 1330"/>
                <a:gd name="T110" fmla="*/ 1038 w 1300"/>
                <a:gd name="T111" fmla="*/ 1330 h 1330"/>
                <a:gd name="T112" fmla="*/ 690 w 1300"/>
                <a:gd name="T113" fmla="*/ 1330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0" h="1330">
                  <a:moveTo>
                    <a:pt x="690" y="1330"/>
                  </a:moveTo>
                  <a:lnTo>
                    <a:pt x="690" y="1330"/>
                  </a:lnTo>
                  <a:lnTo>
                    <a:pt x="194" y="1330"/>
                  </a:lnTo>
                  <a:lnTo>
                    <a:pt x="194" y="1330"/>
                  </a:lnTo>
                  <a:lnTo>
                    <a:pt x="168" y="1330"/>
                  </a:lnTo>
                  <a:lnTo>
                    <a:pt x="142" y="1328"/>
                  </a:lnTo>
                  <a:lnTo>
                    <a:pt x="116" y="1324"/>
                  </a:lnTo>
                  <a:lnTo>
                    <a:pt x="90" y="1318"/>
                  </a:lnTo>
                  <a:lnTo>
                    <a:pt x="90" y="1318"/>
                  </a:lnTo>
                  <a:lnTo>
                    <a:pt x="68" y="1308"/>
                  </a:lnTo>
                  <a:lnTo>
                    <a:pt x="48" y="1298"/>
                  </a:lnTo>
                  <a:lnTo>
                    <a:pt x="32" y="1284"/>
                  </a:lnTo>
                  <a:lnTo>
                    <a:pt x="20" y="1270"/>
                  </a:lnTo>
                  <a:lnTo>
                    <a:pt x="10" y="1254"/>
                  </a:lnTo>
                  <a:lnTo>
                    <a:pt x="4" y="1234"/>
                  </a:lnTo>
                  <a:lnTo>
                    <a:pt x="0" y="1212"/>
                  </a:lnTo>
                  <a:lnTo>
                    <a:pt x="0" y="1188"/>
                  </a:lnTo>
                  <a:lnTo>
                    <a:pt x="0" y="1188"/>
                  </a:lnTo>
                  <a:lnTo>
                    <a:pt x="38" y="698"/>
                  </a:lnTo>
                  <a:lnTo>
                    <a:pt x="76" y="208"/>
                  </a:lnTo>
                  <a:lnTo>
                    <a:pt x="76" y="208"/>
                  </a:lnTo>
                  <a:lnTo>
                    <a:pt x="80" y="162"/>
                  </a:lnTo>
                  <a:lnTo>
                    <a:pt x="80" y="162"/>
                  </a:lnTo>
                  <a:lnTo>
                    <a:pt x="84" y="118"/>
                  </a:lnTo>
                  <a:lnTo>
                    <a:pt x="86" y="98"/>
                  </a:lnTo>
                  <a:lnTo>
                    <a:pt x="90" y="82"/>
                  </a:lnTo>
                  <a:lnTo>
                    <a:pt x="96" y="68"/>
                  </a:lnTo>
                  <a:lnTo>
                    <a:pt x="102" y="54"/>
                  </a:lnTo>
                  <a:lnTo>
                    <a:pt x="108" y="42"/>
                  </a:lnTo>
                  <a:lnTo>
                    <a:pt x="118" y="32"/>
                  </a:lnTo>
                  <a:lnTo>
                    <a:pt x="128" y="24"/>
                  </a:lnTo>
                  <a:lnTo>
                    <a:pt x="140" y="18"/>
                  </a:lnTo>
                  <a:lnTo>
                    <a:pt x="152" y="12"/>
                  </a:lnTo>
                  <a:lnTo>
                    <a:pt x="168" y="8"/>
                  </a:lnTo>
                  <a:lnTo>
                    <a:pt x="184" y="4"/>
                  </a:lnTo>
                  <a:lnTo>
                    <a:pt x="202" y="2"/>
                  </a:lnTo>
                  <a:lnTo>
                    <a:pt x="246" y="0"/>
                  </a:lnTo>
                  <a:lnTo>
                    <a:pt x="246" y="0"/>
                  </a:lnTo>
                  <a:lnTo>
                    <a:pt x="700" y="0"/>
                  </a:lnTo>
                  <a:lnTo>
                    <a:pt x="1156" y="0"/>
                  </a:lnTo>
                  <a:lnTo>
                    <a:pt x="1156" y="0"/>
                  </a:lnTo>
                  <a:lnTo>
                    <a:pt x="1172" y="0"/>
                  </a:lnTo>
                  <a:lnTo>
                    <a:pt x="1186" y="2"/>
                  </a:lnTo>
                  <a:lnTo>
                    <a:pt x="1198" y="6"/>
                  </a:lnTo>
                  <a:lnTo>
                    <a:pt x="1206" y="14"/>
                  </a:lnTo>
                  <a:lnTo>
                    <a:pt x="1212" y="22"/>
                  </a:lnTo>
                  <a:lnTo>
                    <a:pt x="1216" y="32"/>
                  </a:lnTo>
                  <a:lnTo>
                    <a:pt x="1218" y="46"/>
                  </a:lnTo>
                  <a:lnTo>
                    <a:pt x="1220" y="64"/>
                  </a:lnTo>
                  <a:lnTo>
                    <a:pt x="1220" y="64"/>
                  </a:lnTo>
                  <a:lnTo>
                    <a:pt x="1256" y="560"/>
                  </a:lnTo>
                  <a:lnTo>
                    <a:pt x="1296" y="1056"/>
                  </a:lnTo>
                  <a:lnTo>
                    <a:pt x="1296" y="1056"/>
                  </a:lnTo>
                  <a:lnTo>
                    <a:pt x="1296" y="1070"/>
                  </a:lnTo>
                  <a:lnTo>
                    <a:pt x="1296" y="1070"/>
                  </a:lnTo>
                  <a:lnTo>
                    <a:pt x="1300" y="1102"/>
                  </a:lnTo>
                  <a:lnTo>
                    <a:pt x="1300" y="1126"/>
                  </a:lnTo>
                  <a:lnTo>
                    <a:pt x="1298" y="1142"/>
                  </a:lnTo>
                  <a:lnTo>
                    <a:pt x="1296" y="1150"/>
                  </a:lnTo>
                  <a:lnTo>
                    <a:pt x="1292" y="1154"/>
                  </a:lnTo>
                  <a:lnTo>
                    <a:pt x="1288" y="1158"/>
                  </a:lnTo>
                  <a:lnTo>
                    <a:pt x="1282" y="1162"/>
                  </a:lnTo>
                  <a:lnTo>
                    <a:pt x="1266" y="1166"/>
                  </a:lnTo>
                  <a:lnTo>
                    <a:pt x="1242" y="1166"/>
                  </a:lnTo>
                  <a:lnTo>
                    <a:pt x="1210" y="1166"/>
                  </a:lnTo>
                  <a:lnTo>
                    <a:pt x="1210" y="1166"/>
                  </a:lnTo>
                  <a:lnTo>
                    <a:pt x="214" y="1166"/>
                  </a:lnTo>
                  <a:lnTo>
                    <a:pt x="214" y="1166"/>
                  </a:lnTo>
                  <a:lnTo>
                    <a:pt x="178" y="1168"/>
                  </a:lnTo>
                  <a:lnTo>
                    <a:pt x="158" y="1168"/>
                  </a:lnTo>
                  <a:lnTo>
                    <a:pt x="142" y="1172"/>
                  </a:lnTo>
                  <a:lnTo>
                    <a:pt x="126" y="1178"/>
                  </a:lnTo>
                  <a:lnTo>
                    <a:pt x="120" y="1184"/>
                  </a:lnTo>
                  <a:lnTo>
                    <a:pt x="114" y="1188"/>
                  </a:lnTo>
                  <a:lnTo>
                    <a:pt x="110" y="1196"/>
                  </a:lnTo>
                  <a:lnTo>
                    <a:pt x="106" y="1204"/>
                  </a:lnTo>
                  <a:lnTo>
                    <a:pt x="104" y="1212"/>
                  </a:lnTo>
                  <a:lnTo>
                    <a:pt x="104" y="1222"/>
                  </a:lnTo>
                  <a:lnTo>
                    <a:pt x="104" y="1222"/>
                  </a:lnTo>
                  <a:lnTo>
                    <a:pt x="106" y="1232"/>
                  </a:lnTo>
                  <a:lnTo>
                    <a:pt x="108" y="1242"/>
                  </a:lnTo>
                  <a:lnTo>
                    <a:pt x="110" y="1250"/>
                  </a:lnTo>
                  <a:lnTo>
                    <a:pt x="116" y="1256"/>
                  </a:lnTo>
                  <a:lnTo>
                    <a:pt x="120" y="1262"/>
                  </a:lnTo>
                  <a:lnTo>
                    <a:pt x="128" y="1266"/>
                  </a:lnTo>
                  <a:lnTo>
                    <a:pt x="142" y="1274"/>
                  </a:lnTo>
                  <a:lnTo>
                    <a:pt x="160" y="1278"/>
                  </a:lnTo>
                  <a:lnTo>
                    <a:pt x="178" y="1280"/>
                  </a:lnTo>
                  <a:lnTo>
                    <a:pt x="216" y="1280"/>
                  </a:lnTo>
                  <a:lnTo>
                    <a:pt x="216" y="1280"/>
                  </a:lnTo>
                  <a:lnTo>
                    <a:pt x="706" y="1282"/>
                  </a:lnTo>
                  <a:lnTo>
                    <a:pt x="1198" y="1282"/>
                  </a:lnTo>
                  <a:lnTo>
                    <a:pt x="1198" y="1282"/>
                  </a:lnTo>
                  <a:lnTo>
                    <a:pt x="1222" y="1280"/>
                  </a:lnTo>
                  <a:lnTo>
                    <a:pt x="1246" y="1282"/>
                  </a:lnTo>
                  <a:lnTo>
                    <a:pt x="1246" y="1282"/>
                  </a:lnTo>
                  <a:lnTo>
                    <a:pt x="1256" y="1282"/>
                  </a:lnTo>
                  <a:lnTo>
                    <a:pt x="1268" y="1282"/>
                  </a:lnTo>
                  <a:lnTo>
                    <a:pt x="1272" y="1284"/>
                  </a:lnTo>
                  <a:lnTo>
                    <a:pt x="1276" y="1288"/>
                  </a:lnTo>
                  <a:lnTo>
                    <a:pt x="1278" y="1292"/>
                  </a:lnTo>
                  <a:lnTo>
                    <a:pt x="1280" y="1300"/>
                  </a:lnTo>
                  <a:lnTo>
                    <a:pt x="1280" y="1300"/>
                  </a:lnTo>
                  <a:lnTo>
                    <a:pt x="1280" y="1308"/>
                  </a:lnTo>
                  <a:lnTo>
                    <a:pt x="1278" y="1314"/>
                  </a:lnTo>
                  <a:lnTo>
                    <a:pt x="1274" y="1320"/>
                  </a:lnTo>
                  <a:lnTo>
                    <a:pt x="1270" y="1324"/>
                  </a:lnTo>
                  <a:lnTo>
                    <a:pt x="1266" y="1326"/>
                  </a:lnTo>
                  <a:lnTo>
                    <a:pt x="1260" y="1330"/>
                  </a:lnTo>
                  <a:lnTo>
                    <a:pt x="1244" y="1330"/>
                  </a:lnTo>
                  <a:lnTo>
                    <a:pt x="1244" y="1330"/>
                  </a:lnTo>
                  <a:lnTo>
                    <a:pt x="1038" y="1330"/>
                  </a:lnTo>
                  <a:lnTo>
                    <a:pt x="1038" y="1330"/>
                  </a:lnTo>
                  <a:lnTo>
                    <a:pt x="690" y="1330"/>
                  </a:lnTo>
                  <a:lnTo>
                    <a:pt x="690" y="1330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3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Freeform 8">
              <a:extLst>
                <a:ext uri="{FF2B5EF4-FFF2-40B4-BE49-F238E27FC236}">
                  <a16:creationId xmlns:a16="http://schemas.microsoft.com/office/drawing/2014/main" id="{A8F6C00F-4E0C-4EEE-BA7C-F4884A44B6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3407" y="2464386"/>
              <a:ext cx="318905" cy="349859"/>
            </a:xfrm>
            <a:custGeom>
              <a:avLst/>
              <a:gdLst>
                <a:gd name="T0" fmla="*/ 1583 w 1800"/>
                <a:gd name="T1" fmla="*/ 316 h 1970"/>
                <a:gd name="T2" fmla="*/ 1467 w 1800"/>
                <a:gd name="T3" fmla="*/ 227 h 1970"/>
                <a:gd name="T4" fmla="*/ 264 w 1800"/>
                <a:gd name="T5" fmla="*/ 638 h 1970"/>
                <a:gd name="T6" fmla="*/ 488 w 1800"/>
                <a:gd name="T7" fmla="*/ 1770 h 1970"/>
                <a:gd name="T8" fmla="*/ 1262 w 1800"/>
                <a:gd name="T9" fmla="*/ 1832 h 1970"/>
                <a:gd name="T10" fmla="*/ 1405 w 1800"/>
                <a:gd name="T11" fmla="*/ 1647 h 1970"/>
                <a:gd name="T12" fmla="*/ 1322 w 1800"/>
                <a:gd name="T13" fmla="*/ 1590 h 1970"/>
                <a:gd name="T14" fmla="*/ 1243 w 1800"/>
                <a:gd name="T15" fmla="*/ 1582 h 1970"/>
                <a:gd name="T16" fmla="*/ 1089 w 1800"/>
                <a:gd name="T17" fmla="*/ 1477 h 1970"/>
                <a:gd name="T18" fmla="*/ 1204 w 1800"/>
                <a:gd name="T19" fmla="*/ 1226 h 1970"/>
                <a:gd name="T20" fmla="*/ 1688 w 1800"/>
                <a:gd name="T21" fmla="*/ 1041 h 1970"/>
                <a:gd name="T22" fmla="*/ 1792 w 1800"/>
                <a:gd name="T23" fmla="*/ 799 h 1970"/>
                <a:gd name="T24" fmla="*/ 1583 w 1800"/>
                <a:gd name="T25" fmla="*/ 316 h 1970"/>
                <a:gd name="T26" fmla="*/ 386 w 1800"/>
                <a:gd name="T27" fmla="*/ 758 h 1970"/>
                <a:gd name="T28" fmla="*/ 538 w 1800"/>
                <a:gd name="T29" fmla="*/ 910 h 1970"/>
                <a:gd name="T30" fmla="*/ 386 w 1800"/>
                <a:gd name="T31" fmla="*/ 1062 h 1970"/>
                <a:gd name="T32" fmla="*/ 234 w 1800"/>
                <a:gd name="T33" fmla="*/ 910 h 1970"/>
                <a:gd name="T34" fmla="*/ 386 w 1800"/>
                <a:gd name="T35" fmla="*/ 758 h 1970"/>
                <a:gd name="T36" fmla="*/ 400 w 1800"/>
                <a:gd name="T37" fmla="*/ 1500 h 1970"/>
                <a:gd name="T38" fmla="*/ 248 w 1800"/>
                <a:gd name="T39" fmla="*/ 1348 h 1970"/>
                <a:gd name="T40" fmla="*/ 400 w 1800"/>
                <a:gd name="T41" fmla="*/ 1196 h 1970"/>
                <a:gd name="T42" fmla="*/ 552 w 1800"/>
                <a:gd name="T43" fmla="*/ 1348 h 1970"/>
                <a:gd name="T44" fmla="*/ 400 w 1800"/>
                <a:gd name="T45" fmla="*/ 1500 h 1970"/>
                <a:gd name="T46" fmla="*/ 652 w 1800"/>
                <a:gd name="T47" fmla="*/ 694 h 1970"/>
                <a:gd name="T48" fmla="*/ 500 w 1800"/>
                <a:gd name="T49" fmla="*/ 542 h 1970"/>
                <a:gd name="T50" fmla="*/ 652 w 1800"/>
                <a:gd name="T51" fmla="*/ 390 h 1970"/>
                <a:gd name="T52" fmla="*/ 804 w 1800"/>
                <a:gd name="T53" fmla="*/ 542 h 1970"/>
                <a:gd name="T54" fmla="*/ 652 w 1800"/>
                <a:gd name="T55" fmla="*/ 694 h 1970"/>
                <a:gd name="T56" fmla="*/ 1066 w 1800"/>
                <a:gd name="T57" fmla="*/ 514 h 1970"/>
                <a:gd name="T58" fmla="*/ 914 w 1800"/>
                <a:gd name="T59" fmla="*/ 362 h 1970"/>
                <a:gd name="T60" fmla="*/ 1066 w 1800"/>
                <a:gd name="T61" fmla="*/ 210 h 1970"/>
                <a:gd name="T62" fmla="*/ 1218 w 1800"/>
                <a:gd name="T63" fmla="*/ 362 h 1970"/>
                <a:gd name="T64" fmla="*/ 1066 w 1800"/>
                <a:gd name="T65" fmla="*/ 514 h 1970"/>
                <a:gd name="T66" fmla="*/ 1469 w 1800"/>
                <a:gd name="T67" fmla="*/ 1038 h 1970"/>
                <a:gd name="T68" fmla="*/ 1150 w 1800"/>
                <a:gd name="T69" fmla="*/ 862 h 1970"/>
                <a:gd name="T70" fmla="*/ 1356 w 1800"/>
                <a:gd name="T71" fmla="*/ 561 h 1970"/>
                <a:gd name="T72" fmla="*/ 1676 w 1800"/>
                <a:gd name="T73" fmla="*/ 738 h 1970"/>
                <a:gd name="T74" fmla="*/ 1469 w 1800"/>
                <a:gd name="T75" fmla="*/ 103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00" h="1970">
                  <a:moveTo>
                    <a:pt x="1583" y="316"/>
                  </a:moveTo>
                  <a:cubicBezTo>
                    <a:pt x="1548" y="282"/>
                    <a:pt x="1508" y="252"/>
                    <a:pt x="1467" y="227"/>
                  </a:cubicBezTo>
                  <a:cubicBezTo>
                    <a:pt x="1100" y="0"/>
                    <a:pt x="529" y="210"/>
                    <a:pt x="264" y="638"/>
                  </a:cubicBezTo>
                  <a:cubicBezTo>
                    <a:pt x="0" y="1066"/>
                    <a:pt x="122" y="1543"/>
                    <a:pt x="488" y="1770"/>
                  </a:cubicBezTo>
                  <a:cubicBezTo>
                    <a:pt x="743" y="1928"/>
                    <a:pt x="1021" y="1970"/>
                    <a:pt x="1262" y="1832"/>
                  </a:cubicBezTo>
                  <a:cubicBezTo>
                    <a:pt x="1324" y="1796"/>
                    <a:pt x="1441" y="1738"/>
                    <a:pt x="1405" y="1647"/>
                  </a:cubicBezTo>
                  <a:cubicBezTo>
                    <a:pt x="1389" y="1607"/>
                    <a:pt x="1358" y="1594"/>
                    <a:pt x="1322" y="1590"/>
                  </a:cubicBezTo>
                  <a:cubicBezTo>
                    <a:pt x="1296" y="1586"/>
                    <a:pt x="1268" y="1586"/>
                    <a:pt x="1243" y="1582"/>
                  </a:cubicBezTo>
                  <a:cubicBezTo>
                    <a:pt x="1178" y="1572"/>
                    <a:pt x="1114" y="1542"/>
                    <a:pt x="1089" y="1477"/>
                  </a:cubicBezTo>
                  <a:cubicBezTo>
                    <a:pt x="1047" y="1367"/>
                    <a:pt x="1108" y="1275"/>
                    <a:pt x="1204" y="1226"/>
                  </a:cubicBezTo>
                  <a:cubicBezTo>
                    <a:pt x="1360" y="1148"/>
                    <a:pt x="1558" y="1173"/>
                    <a:pt x="1688" y="1041"/>
                  </a:cubicBezTo>
                  <a:cubicBezTo>
                    <a:pt x="1751" y="977"/>
                    <a:pt x="1788" y="889"/>
                    <a:pt x="1792" y="799"/>
                  </a:cubicBezTo>
                  <a:cubicBezTo>
                    <a:pt x="1800" y="618"/>
                    <a:pt x="1712" y="441"/>
                    <a:pt x="1583" y="316"/>
                  </a:cubicBezTo>
                  <a:close/>
                  <a:moveTo>
                    <a:pt x="386" y="758"/>
                  </a:moveTo>
                  <a:cubicBezTo>
                    <a:pt x="470" y="758"/>
                    <a:pt x="538" y="826"/>
                    <a:pt x="538" y="910"/>
                  </a:cubicBezTo>
                  <a:cubicBezTo>
                    <a:pt x="538" y="994"/>
                    <a:pt x="470" y="1062"/>
                    <a:pt x="386" y="1062"/>
                  </a:cubicBezTo>
                  <a:cubicBezTo>
                    <a:pt x="303" y="1062"/>
                    <a:pt x="234" y="994"/>
                    <a:pt x="234" y="910"/>
                  </a:cubicBezTo>
                  <a:cubicBezTo>
                    <a:pt x="234" y="826"/>
                    <a:pt x="303" y="758"/>
                    <a:pt x="386" y="758"/>
                  </a:cubicBezTo>
                  <a:close/>
                  <a:moveTo>
                    <a:pt x="400" y="1500"/>
                  </a:moveTo>
                  <a:cubicBezTo>
                    <a:pt x="317" y="1500"/>
                    <a:pt x="248" y="1432"/>
                    <a:pt x="248" y="1348"/>
                  </a:cubicBezTo>
                  <a:cubicBezTo>
                    <a:pt x="248" y="1264"/>
                    <a:pt x="317" y="1196"/>
                    <a:pt x="400" y="1196"/>
                  </a:cubicBezTo>
                  <a:cubicBezTo>
                    <a:pt x="484" y="1196"/>
                    <a:pt x="552" y="1264"/>
                    <a:pt x="552" y="1348"/>
                  </a:cubicBezTo>
                  <a:cubicBezTo>
                    <a:pt x="552" y="1432"/>
                    <a:pt x="484" y="1500"/>
                    <a:pt x="400" y="1500"/>
                  </a:cubicBezTo>
                  <a:close/>
                  <a:moveTo>
                    <a:pt x="652" y="694"/>
                  </a:moveTo>
                  <a:cubicBezTo>
                    <a:pt x="569" y="694"/>
                    <a:pt x="500" y="626"/>
                    <a:pt x="500" y="542"/>
                  </a:cubicBezTo>
                  <a:cubicBezTo>
                    <a:pt x="500" y="458"/>
                    <a:pt x="569" y="390"/>
                    <a:pt x="652" y="390"/>
                  </a:cubicBezTo>
                  <a:cubicBezTo>
                    <a:pt x="736" y="390"/>
                    <a:pt x="804" y="458"/>
                    <a:pt x="804" y="542"/>
                  </a:cubicBezTo>
                  <a:cubicBezTo>
                    <a:pt x="804" y="626"/>
                    <a:pt x="736" y="694"/>
                    <a:pt x="652" y="694"/>
                  </a:cubicBezTo>
                  <a:close/>
                  <a:moveTo>
                    <a:pt x="1066" y="514"/>
                  </a:moveTo>
                  <a:cubicBezTo>
                    <a:pt x="983" y="514"/>
                    <a:pt x="914" y="446"/>
                    <a:pt x="914" y="362"/>
                  </a:cubicBezTo>
                  <a:cubicBezTo>
                    <a:pt x="914" y="278"/>
                    <a:pt x="983" y="210"/>
                    <a:pt x="1066" y="210"/>
                  </a:cubicBezTo>
                  <a:cubicBezTo>
                    <a:pt x="1150" y="210"/>
                    <a:pt x="1218" y="278"/>
                    <a:pt x="1218" y="362"/>
                  </a:cubicBezTo>
                  <a:cubicBezTo>
                    <a:pt x="1218" y="446"/>
                    <a:pt x="1150" y="514"/>
                    <a:pt x="1066" y="514"/>
                  </a:cubicBezTo>
                  <a:close/>
                  <a:moveTo>
                    <a:pt x="1469" y="1038"/>
                  </a:moveTo>
                  <a:cubicBezTo>
                    <a:pt x="1323" y="1072"/>
                    <a:pt x="1181" y="993"/>
                    <a:pt x="1150" y="862"/>
                  </a:cubicBezTo>
                  <a:cubicBezTo>
                    <a:pt x="1119" y="730"/>
                    <a:pt x="1211" y="595"/>
                    <a:pt x="1356" y="561"/>
                  </a:cubicBezTo>
                  <a:cubicBezTo>
                    <a:pt x="1502" y="527"/>
                    <a:pt x="1644" y="606"/>
                    <a:pt x="1676" y="738"/>
                  </a:cubicBezTo>
                  <a:cubicBezTo>
                    <a:pt x="1707" y="869"/>
                    <a:pt x="1614" y="1004"/>
                    <a:pt x="1469" y="1038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3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 83">
              <a:extLst>
                <a:ext uri="{FF2B5EF4-FFF2-40B4-BE49-F238E27FC236}">
                  <a16:creationId xmlns:a16="http://schemas.microsoft.com/office/drawing/2014/main" id="{63FCD3E2-B910-40B9-BCDB-D911A448071F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84116" y="2493466"/>
              <a:ext cx="236275" cy="291698"/>
            </a:xfrm>
            <a:custGeom>
              <a:avLst/>
              <a:gdLst>
                <a:gd name="T0" fmla="*/ 136 w 138"/>
                <a:gd name="T1" fmla="*/ 2 h 170"/>
                <a:gd name="T2" fmla="*/ 138 w 138"/>
                <a:gd name="T3" fmla="*/ 164 h 170"/>
                <a:gd name="T4" fmla="*/ 132 w 138"/>
                <a:gd name="T5" fmla="*/ 170 h 170"/>
                <a:gd name="T6" fmla="*/ 2 w 138"/>
                <a:gd name="T7" fmla="*/ 169 h 170"/>
                <a:gd name="T8" fmla="*/ 0 w 138"/>
                <a:gd name="T9" fmla="*/ 6 h 170"/>
                <a:gd name="T10" fmla="*/ 7 w 138"/>
                <a:gd name="T11" fmla="*/ 0 h 170"/>
                <a:gd name="T12" fmla="*/ 16 w 138"/>
                <a:gd name="T13" fmla="*/ 40 h 170"/>
                <a:gd name="T14" fmla="*/ 122 w 138"/>
                <a:gd name="T15" fmla="*/ 16 h 170"/>
                <a:gd name="T16" fmla="*/ 16 w 138"/>
                <a:gd name="T17" fmla="*/ 40 h 170"/>
                <a:gd name="T18" fmla="*/ 41 w 138"/>
                <a:gd name="T19" fmla="*/ 81 h 170"/>
                <a:gd name="T20" fmla="*/ 25 w 138"/>
                <a:gd name="T21" fmla="*/ 65 h 170"/>
                <a:gd name="T22" fmla="*/ 25 w 138"/>
                <a:gd name="T23" fmla="*/ 105 h 170"/>
                <a:gd name="T24" fmla="*/ 41 w 138"/>
                <a:gd name="T25" fmla="*/ 89 h 170"/>
                <a:gd name="T26" fmla="*/ 25 w 138"/>
                <a:gd name="T27" fmla="*/ 105 h 170"/>
                <a:gd name="T28" fmla="*/ 41 w 138"/>
                <a:gd name="T29" fmla="*/ 130 h 170"/>
                <a:gd name="T30" fmla="*/ 25 w 138"/>
                <a:gd name="T31" fmla="*/ 114 h 170"/>
                <a:gd name="T32" fmla="*/ 25 w 138"/>
                <a:gd name="T33" fmla="*/ 154 h 170"/>
                <a:gd name="T34" fmla="*/ 41 w 138"/>
                <a:gd name="T35" fmla="*/ 138 h 170"/>
                <a:gd name="T36" fmla="*/ 25 w 138"/>
                <a:gd name="T37" fmla="*/ 154 h 170"/>
                <a:gd name="T38" fmla="*/ 65 w 138"/>
                <a:gd name="T39" fmla="*/ 81 h 170"/>
                <a:gd name="T40" fmla="*/ 49 w 138"/>
                <a:gd name="T41" fmla="*/ 65 h 170"/>
                <a:gd name="T42" fmla="*/ 49 w 138"/>
                <a:gd name="T43" fmla="*/ 105 h 170"/>
                <a:gd name="T44" fmla="*/ 65 w 138"/>
                <a:gd name="T45" fmla="*/ 89 h 170"/>
                <a:gd name="T46" fmla="*/ 49 w 138"/>
                <a:gd name="T47" fmla="*/ 105 h 170"/>
                <a:gd name="T48" fmla="*/ 65 w 138"/>
                <a:gd name="T49" fmla="*/ 130 h 170"/>
                <a:gd name="T50" fmla="*/ 49 w 138"/>
                <a:gd name="T51" fmla="*/ 114 h 170"/>
                <a:gd name="T52" fmla="*/ 49 w 138"/>
                <a:gd name="T53" fmla="*/ 154 h 170"/>
                <a:gd name="T54" fmla="*/ 65 w 138"/>
                <a:gd name="T55" fmla="*/ 138 h 170"/>
                <a:gd name="T56" fmla="*/ 49 w 138"/>
                <a:gd name="T57" fmla="*/ 154 h 170"/>
                <a:gd name="T58" fmla="*/ 90 w 138"/>
                <a:gd name="T59" fmla="*/ 81 h 170"/>
                <a:gd name="T60" fmla="*/ 73 w 138"/>
                <a:gd name="T61" fmla="*/ 65 h 170"/>
                <a:gd name="T62" fmla="*/ 73 w 138"/>
                <a:gd name="T63" fmla="*/ 105 h 170"/>
                <a:gd name="T64" fmla="*/ 90 w 138"/>
                <a:gd name="T65" fmla="*/ 89 h 170"/>
                <a:gd name="T66" fmla="*/ 73 w 138"/>
                <a:gd name="T67" fmla="*/ 105 h 170"/>
                <a:gd name="T68" fmla="*/ 90 w 138"/>
                <a:gd name="T69" fmla="*/ 130 h 170"/>
                <a:gd name="T70" fmla="*/ 73 w 138"/>
                <a:gd name="T71" fmla="*/ 114 h 170"/>
                <a:gd name="T72" fmla="*/ 73 w 138"/>
                <a:gd name="T73" fmla="*/ 154 h 170"/>
                <a:gd name="T74" fmla="*/ 90 w 138"/>
                <a:gd name="T75" fmla="*/ 138 h 170"/>
                <a:gd name="T76" fmla="*/ 73 w 138"/>
                <a:gd name="T77" fmla="*/ 154 h 170"/>
                <a:gd name="T78" fmla="*/ 114 w 138"/>
                <a:gd name="T79" fmla="*/ 81 h 170"/>
                <a:gd name="T80" fmla="*/ 98 w 138"/>
                <a:gd name="T81" fmla="*/ 65 h 170"/>
                <a:gd name="T82" fmla="*/ 98 w 138"/>
                <a:gd name="T83" fmla="*/ 105 h 170"/>
                <a:gd name="T84" fmla="*/ 114 w 138"/>
                <a:gd name="T85" fmla="*/ 89 h 170"/>
                <a:gd name="T86" fmla="*/ 98 w 138"/>
                <a:gd name="T87" fmla="*/ 105 h 170"/>
                <a:gd name="T88" fmla="*/ 114 w 138"/>
                <a:gd name="T89" fmla="*/ 154 h 170"/>
                <a:gd name="T90" fmla="*/ 98 w 138"/>
                <a:gd name="T91" fmla="*/ 114 h 17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38" h="170">
                  <a:moveTo>
                    <a:pt x="132" y="0"/>
                  </a:moveTo>
                  <a:cubicBezTo>
                    <a:pt x="134" y="0"/>
                    <a:pt x="135" y="0"/>
                    <a:pt x="136" y="2"/>
                  </a:cubicBezTo>
                  <a:cubicBezTo>
                    <a:pt x="138" y="3"/>
                    <a:pt x="138" y="5"/>
                    <a:pt x="138" y="6"/>
                  </a:cubicBezTo>
                  <a:cubicBezTo>
                    <a:pt x="138" y="164"/>
                    <a:pt x="138" y="164"/>
                    <a:pt x="138" y="164"/>
                  </a:cubicBezTo>
                  <a:cubicBezTo>
                    <a:pt x="138" y="166"/>
                    <a:pt x="138" y="167"/>
                    <a:pt x="136" y="169"/>
                  </a:cubicBezTo>
                  <a:cubicBezTo>
                    <a:pt x="135" y="170"/>
                    <a:pt x="134" y="170"/>
                    <a:pt x="132" y="170"/>
                  </a:cubicBezTo>
                  <a:cubicBezTo>
                    <a:pt x="7" y="170"/>
                    <a:pt x="7" y="170"/>
                    <a:pt x="7" y="170"/>
                  </a:cubicBezTo>
                  <a:cubicBezTo>
                    <a:pt x="5" y="170"/>
                    <a:pt x="3" y="170"/>
                    <a:pt x="2" y="169"/>
                  </a:cubicBezTo>
                  <a:cubicBezTo>
                    <a:pt x="1" y="167"/>
                    <a:pt x="0" y="166"/>
                    <a:pt x="0" y="1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3" y="0"/>
                    <a:pt x="5" y="0"/>
                    <a:pt x="7" y="0"/>
                  </a:cubicBezTo>
                  <a:lnTo>
                    <a:pt x="132" y="0"/>
                  </a:lnTo>
                  <a:close/>
                  <a:moveTo>
                    <a:pt x="16" y="40"/>
                  </a:moveTo>
                  <a:cubicBezTo>
                    <a:pt x="122" y="40"/>
                    <a:pt x="122" y="40"/>
                    <a:pt x="122" y="40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6" y="16"/>
                    <a:pt x="16" y="16"/>
                    <a:pt x="16" y="16"/>
                  </a:cubicBezTo>
                  <a:lnTo>
                    <a:pt x="16" y="40"/>
                  </a:lnTo>
                  <a:close/>
                  <a:moveTo>
                    <a:pt x="25" y="81"/>
                  </a:moveTo>
                  <a:cubicBezTo>
                    <a:pt x="41" y="81"/>
                    <a:pt x="41" y="81"/>
                    <a:pt x="41" y="81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25" y="65"/>
                    <a:pt x="25" y="65"/>
                    <a:pt x="25" y="65"/>
                  </a:cubicBezTo>
                  <a:lnTo>
                    <a:pt x="25" y="81"/>
                  </a:lnTo>
                  <a:close/>
                  <a:moveTo>
                    <a:pt x="25" y="105"/>
                  </a:moveTo>
                  <a:cubicBezTo>
                    <a:pt x="41" y="105"/>
                    <a:pt x="41" y="105"/>
                    <a:pt x="41" y="105"/>
                  </a:cubicBezTo>
                  <a:cubicBezTo>
                    <a:pt x="41" y="89"/>
                    <a:pt x="41" y="89"/>
                    <a:pt x="41" y="89"/>
                  </a:cubicBezTo>
                  <a:cubicBezTo>
                    <a:pt x="25" y="89"/>
                    <a:pt x="25" y="89"/>
                    <a:pt x="25" y="89"/>
                  </a:cubicBezTo>
                  <a:lnTo>
                    <a:pt x="25" y="105"/>
                  </a:lnTo>
                  <a:close/>
                  <a:moveTo>
                    <a:pt x="25" y="130"/>
                  </a:moveTo>
                  <a:cubicBezTo>
                    <a:pt x="41" y="130"/>
                    <a:pt x="41" y="130"/>
                    <a:pt x="41" y="130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25" y="114"/>
                    <a:pt x="25" y="114"/>
                    <a:pt x="25" y="114"/>
                  </a:cubicBezTo>
                  <a:lnTo>
                    <a:pt x="25" y="130"/>
                  </a:lnTo>
                  <a:close/>
                  <a:moveTo>
                    <a:pt x="25" y="154"/>
                  </a:moveTo>
                  <a:cubicBezTo>
                    <a:pt x="41" y="154"/>
                    <a:pt x="41" y="154"/>
                    <a:pt x="41" y="154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25" y="138"/>
                    <a:pt x="25" y="138"/>
                    <a:pt x="25" y="138"/>
                  </a:cubicBezTo>
                  <a:lnTo>
                    <a:pt x="25" y="154"/>
                  </a:lnTo>
                  <a:close/>
                  <a:moveTo>
                    <a:pt x="49" y="81"/>
                  </a:moveTo>
                  <a:cubicBezTo>
                    <a:pt x="65" y="81"/>
                    <a:pt x="65" y="81"/>
                    <a:pt x="65" y="81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49" y="65"/>
                    <a:pt x="49" y="65"/>
                    <a:pt x="49" y="65"/>
                  </a:cubicBezTo>
                  <a:lnTo>
                    <a:pt x="49" y="81"/>
                  </a:lnTo>
                  <a:close/>
                  <a:moveTo>
                    <a:pt x="49" y="105"/>
                  </a:moveTo>
                  <a:cubicBezTo>
                    <a:pt x="65" y="105"/>
                    <a:pt x="65" y="105"/>
                    <a:pt x="65" y="10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49" y="89"/>
                    <a:pt x="49" y="89"/>
                    <a:pt x="49" y="89"/>
                  </a:cubicBezTo>
                  <a:lnTo>
                    <a:pt x="49" y="105"/>
                  </a:lnTo>
                  <a:close/>
                  <a:moveTo>
                    <a:pt x="49" y="130"/>
                  </a:moveTo>
                  <a:cubicBezTo>
                    <a:pt x="65" y="130"/>
                    <a:pt x="65" y="130"/>
                    <a:pt x="65" y="130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49" y="114"/>
                    <a:pt x="49" y="114"/>
                    <a:pt x="49" y="114"/>
                  </a:cubicBezTo>
                  <a:lnTo>
                    <a:pt x="49" y="130"/>
                  </a:lnTo>
                  <a:close/>
                  <a:moveTo>
                    <a:pt x="49" y="154"/>
                  </a:moveTo>
                  <a:cubicBezTo>
                    <a:pt x="65" y="154"/>
                    <a:pt x="65" y="154"/>
                    <a:pt x="65" y="154"/>
                  </a:cubicBezTo>
                  <a:cubicBezTo>
                    <a:pt x="65" y="138"/>
                    <a:pt x="65" y="138"/>
                    <a:pt x="65" y="138"/>
                  </a:cubicBezTo>
                  <a:cubicBezTo>
                    <a:pt x="49" y="138"/>
                    <a:pt x="49" y="138"/>
                    <a:pt x="49" y="138"/>
                  </a:cubicBezTo>
                  <a:lnTo>
                    <a:pt x="49" y="154"/>
                  </a:lnTo>
                  <a:close/>
                  <a:moveTo>
                    <a:pt x="73" y="81"/>
                  </a:moveTo>
                  <a:cubicBezTo>
                    <a:pt x="90" y="81"/>
                    <a:pt x="90" y="81"/>
                    <a:pt x="90" y="81"/>
                  </a:cubicBezTo>
                  <a:cubicBezTo>
                    <a:pt x="90" y="65"/>
                    <a:pt x="90" y="65"/>
                    <a:pt x="90" y="65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73" y="81"/>
                  </a:lnTo>
                  <a:close/>
                  <a:moveTo>
                    <a:pt x="73" y="105"/>
                  </a:moveTo>
                  <a:cubicBezTo>
                    <a:pt x="90" y="105"/>
                    <a:pt x="90" y="105"/>
                    <a:pt x="90" y="105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73" y="89"/>
                    <a:pt x="73" y="89"/>
                    <a:pt x="73" y="89"/>
                  </a:cubicBezTo>
                  <a:lnTo>
                    <a:pt x="73" y="105"/>
                  </a:lnTo>
                  <a:close/>
                  <a:moveTo>
                    <a:pt x="73" y="130"/>
                  </a:moveTo>
                  <a:cubicBezTo>
                    <a:pt x="90" y="130"/>
                    <a:pt x="90" y="130"/>
                    <a:pt x="90" y="130"/>
                  </a:cubicBezTo>
                  <a:cubicBezTo>
                    <a:pt x="90" y="114"/>
                    <a:pt x="90" y="114"/>
                    <a:pt x="90" y="114"/>
                  </a:cubicBezTo>
                  <a:cubicBezTo>
                    <a:pt x="73" y="114"/>
                    <a:pt x="73" y="114"/>
                    <a:pt x="73" y="114"/>
                  </a:cubicBezTo>
                  <a:lnTo>
                    <a:pt x="73" y="130"/>
                  </a:lnTo>
                  <a:close/>
                  <a:moveTo>
                    <a:pt x="73" y="154"/>
                  </a:moveTo>
                  <a:cubicBezTo>
                    <a:pt x="90" y="154"/>
                    <a:pt x="90" y="154"/>
                    <a:pt x="90" y="154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73" y="138"/>
                    <a:pt x="73" y="138"/>
                    <a:pt x="73" y="138"/>
                  </a:cubicBezTo>
                  <a:lnTo>
                    <a:pt x="73" y="154"/>
                  </a:lnTo>
                  <a:close/>
                  <a:moveTo>
                    <a:pt x="98" y="81"/>
                  </a:moveTo>
                  <a:cubicBezTo>
                    <a:pt x="114" y="81"/>
                    <a:pt x="114" y="81"/>
                    <a:pt x="114" y="81"/>
                  </a:cubicBezTo>
                  <a:cubicBezTo>
                    <a:pt x="114" y="65"/>
                    <a:pt x="114" y="65"/>
                    <a:pt x="114" y="65"/>
                  </a:cubicBezTo>
                  <a:cubicBezTo>
                    <a:pt x="98" y="65"/>
                    <a:pt x="98" y="65"/>
                    <a:pt x="98" y="65"/>
                  </a:cubicBezTo>
                  <a:lnTo>
                    <a:pt x="98" y="81"/>
                  </a:lnTo>
                  <a:close/>
                  <a:moveTo>
                    <a:pt x="98" y="105"/>
                  </a:moveTo>
                  <a:cubicBezTo>
                    <a:pt x="114" y="105"/>
                    <a:pt x="114" y="105"/>
                    <a:pt x="114" y="105"/>
                  </a:cubicBezTo>
                  <a:cubicBezTo>
                    <a:pt x="114" y="89"/>
                    <a:pt x="114" y="89"/>
                    <a:pt x="114" y="89"/>
                  </a:cubicBezTo>
                  <a:cubicBezTo>
                    <a:pt x="98" y="89"/>
                    <a:pt x="98" y="89"/>
                    <a:pt x="98" y="89"/>
                  </a:cubicBezTo>
                  <a:lnTo>
                    <a:pt x="98" y="105"/>
                  </a:lnTo>
                  <a:close/>
                  <a:moveTo>
                    <a:pt x="98" y="154"/>
                  </a:moveTo>
                  <a:cubicBezTo>
                    <a:pt x="114" y="154"/>
                    <a:pt x="114" y="154"/>
                    <a:pt x="114" y="154"/>
                  </a:cubicBezTo>
                  <a:cubicBezTo>
                    <a:pt x="114" y="114"/>
                    <a:pt x="114" y="114"/>
                    <a:pt x="114" y="114"/>
                  </a:cubicBezTo>
                  <a:cubicBezTo>
                    <a:pt x="98" y="114"/>
                    <a:pt x="98" y="114"/>
                    <a:pt x="98" y="114"/>
                  </a:cubicBezTo>
                  <a:lnTo>
                    <a:pt x="98" y="154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3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Freeform 16">
              <a:extLst>
                <a:ext uri="{FF2B5EF4-FFF2-40B4-BE49-F238E27FC236}">
                  <a16:creationId xmlns:a16="http://schemas.microsoft.com/office/drawing/2014/main" id="{95D38EAB-D6F8-495B-A48A-FAAD00CE3B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3081" y="2471393"/>
              <a:ext cx="335844" cy="335844"/>
            </a:xfrm>
            <a:custGeom>
              <a:avLst/>
              <a:gdLst>
                <a:gd name="T0" fmla="*/ 302 w 603"/>
                <a:gd name="T1" fmla="*/ 604 h 604"/>
                <a:gd name="T2" fmla="*/ 376 w 603"/>
                <a:gd name="T3" fmla="*/ 576 h 604"/>
                <a:gd name="T4" fmla="*/ 401 w 603"/>
                <a:gd name="T5" fmla="*/ 572 h 604"/>
                <a:gd name="T6" fmla="*/ 407 w 603"/>
                <a:gd name="T7" fmla="*/ 569 h 604"/>
                <a:gd name="T8" fmla="*/ 350 w 603"/>
                <a:gd name="T9" fmla="*/ 462 h 604"/>
                <a:gd name="T10" fmla="*/ 493 w 603"/>
                <a:gd name="T11" fmla="*/ 512 h 604"/>
                <a:gd name="T12" fmla="*/ 509 w 603"/>
                <a:gd name="T13" fmla="*/ 501 h 604"/>
                <a:gd name="T14" fmla="*/ 494 w 603"/>
                <a:gd name="T15" fmla="*/ 268 h 604"/>
                <a:gd name="T16" fmla="*/ 574 w 603"/>
                <a:gd name="T17" fmla="*/ 390 h 604"/>
                <a:gd name="T18" fmla="*/ 512 w 603"/>
                <a:gd name="T19" fmla="*/ 231 h 604"/>
                <a:gd name="T20" fmla="*/ 585 w 603"/>
                <a:gd name="T21" fmla="*/ 270 h 604"/>
                <a:gd name="T22" fmla="*/ 531 w 603"/>
                <a:gd name="T23" fmla="*/ 212 h 604"/>
                <a:gd name="T24" fmla="*/ 546 w 603"/>
                <a:gd name="T25" fmla="*/ 157 h 604"/>
                <a:gd name="T26" fmla="*/ 512 w 603"/>
                <a:gd name="T27" fmla="*/ 193 h 604"/>
                <a:gd name="T28" fmla="*/ 438 w 603"/>
                <a:gd name="T29" fmla="*/ 154 h 604"/>
                <a:gd name="T30" fmla="*/ 485 w 603"/>
                <a:gd name="T31" fmla="*/ 85 h 604"/>
                <a:gd name="T32" fmla="*/ 411 w 603"/>
                <a:gd name="T33" fmla="*/ 107 h 604"/>
                <a:gd name="T34" fmla="*/ 305 w 603"/>
                <a:gd name="T35" fmla="*/ 20 h 604"/>
                <a:gd name="T36" fmla="*/ 263 w 603"/>
                <a:gd name="T37" fmla="*/ 21 h 604"/>
                <a:gd name="T38" fmla="*/ 188 w 603"/>
                <a:gd name="T39" fmla="*/ 77 h 604"/>
                <a:gd name="T40" fmla="*/ 168 w 603"/>
                <a:gd name="T41" fmla="*/ 50 h 604"/>
                <a:gd name="T42" fmla="*/ 118 w 603"/>
                <a:gd name="T43" fmla="*/ 83 h 604"/>
                <a:gd name="T44" fmla="*/ 163 w 603"/>
                <a:gd name="T45" fmla="*/ 99 h 604"/>
                <a:gd name="T46" fmla="*/ 75 w 603"/>
                <a:gd name="T47" fmla="*/ 211 h 604"/>
                <a:gd name="T48" fmla="*/ 68 w 603"/>
                <a:gd name="T49" fmla="*/ 150 h 604"/>
                <a:gd name="T50" fmla="*/ 50 w 603"/>
                <a:gd name="T51" fmla="*/ 165 h 604"/>
                <a:gd name="T52" fmla="*/ 35 w 603"/>
                <a:gd name="T53" fmla="*/ 196 h 604"/>
                <a:gd name="T54" fmla="*/ 38 w 603"/>
                <a:gd name="T55" fmla="*/ 305 h 604"/>
                <a:gd name="T56" fmla="*/ 27 w 603"/>
                <a:gd name="T57" fmla="*/ 387 h 604"/>
                <a:gd name="T58" fmla="*/ 53 w 603"/>
                <a:gd name="T59" fmla="*/ 405 h 604"/>
                <a:gd name="T60" fmla="*/ 46 w 603"/>
                <a:gd name="T61" fmla="*/ 435 h 604"/>
                <a:gd name="T62" fmla="*/ 91 w 603"/>
                <a:gd name="T63" fmla="*/ 499 h 604"/>
                <a:gd name="T64" fmla="*/ 107 w 603"/>
                <a:gd name="T65" fmla="*/ 505 h 604"/>
                <a:gd name="T66" fmla="*/ 86 w 603"/>
                <a:gd name="T67" fmla="*/ 393 h 604"/>
                <a:gd name="T68" fmla="*/ 290 w 603"/>
                <a:gd name="T69" fmla="*/ 402 h 604"/>
                <a:gd name="T70" fmla="*/ 244 w 603"/>
                <a:gd name="T71" fmla="*/ 571 h 604"/>
                <a:gd name="T72" fmla="*/ 336 w 603"/>
                <a:gd name="T73" fmla="*/ 450 h 604"/>
                <a:gd name="T74" fmla="*/ 336 w 603"/>
                <a:gd name="T75" fmla="*/ 450 h 604"/>
                <a:gd name="T76" fmla="*/ 260 w 603"/>
                <a:gd name="T77" fmla="*/ 236 h 604"/>
                <a:gd name="T78" fmla="*/ 420 w 603"/>
                <a:gd name="T79" fmla="*/ 172 h 604"/>
                <a:gd name="T80" fmla="*/ 477 w 603"/>
                <a:gd name="T81" fmla="*/ 255 h 604"/>
                <a:gd name="T82" fmla="*/ 71 w 603"/>
                <a:gd name="T83" fmla="*/ 378 h 604"/>
                <a:gd name="T84" fmla="*/ 79 w 603"/>
                <a:gd name="T85" fmla="*/ 257 h 604"/>
                <a:gd name="T86" fmla="*/ 75 w 603"/>
                <a:gd name="T87" fmla="*/ 380 h 604"/>
                <a:gd name="T88" fmla="*/ 221 w 603"/>
                <a:gd name="T89" fmla="*/ 267 h 604"/>
                <a:gd name="T90" fmla="*/ 97 w 603"/>
                <a:gd name="T91" fmla="*/ 218 h 604"/>
                <a:gd name="T92" fmla="*/ 175 w 603"/>
                <a:gd name="T93" fmla="*/ 280 h 604"/>
                <a:gd name="T94" fmla="*/ 57 w 603"/>
                <a:gd name="T95" fmla="*/ 217 h 604"/>
                <a:gd name="T96" fmla="*/ 492 w 603"/>
                <a:gd name="T97" fmla="*/ 230 h 604"/>
                <a:gd name="T98" fmla="*/ 499 w 603"/>
                <a:gd name="T99" fmla="*/ 218 h 604"/>
                <a:gd name="T100" fmla="*/ 201 w 603"/>
                <a:gd name="T101" fmla="*/ 122 h 604"/>
                <a:gd name="T102" fmla="*/ 409 w 603"/>
                <a:gd name="T103" fmla="*/ 148 h 604"/>
                <a:gd name="T104" fmla="*/ 409 w 603"/>
                <a:gd name="T105" fmla="*/ 148 h 604"/>
                <a:gd name="T106" fmla="*/ 281 w 603"/>
                <a:gd name="T107" fmla="*/ 44 h 604"/>
                <a:gd name="T108" fmla="*/ 383 w 603"/>
                <a:gd name="T109" fmla="*/ 125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03" h="604">
                  <a:moveTo>
                    <a:pt x="302" y="604"/>
                  </a:moveTo>
                  <a:cubicBezTo>
                    <a:pt x="135" y="604"/>
                    <a:pt x="0" y="469"/>
                    <a:pt x="0" y="302"/>
                  </a:cubicBezTo>
                  <a:cubicBezTo>
                    <a:pt x="0" y="136"/>
                    <a:pt x="135" y="0"/>
                    <a:pt x="302" y="0"/>
                  </a:cubicBezTo>
                  <a:cubicBezTo>
                    <a:pt x="468" y="0"/>
                    <a:pt x="603" y="136"/>
                    <a:pt x="603" y="302"/>
                  </a:cubicBezTo>
                  <a:cubicBezTo>
                    <a:pt x="603" y="469"/>
                    <a:pt x="468" y="604"/>
                    <a:pt x="302" y="604"/>
                  </a:cubicBezTo>
                  <a:close/>
                  <a:moveTo>
                    <a:pt x="220" y="571"/>
                  </a:moveTo>
                  <a:cubicBezTo>
                    <a:pt x="219" y="571"/>
                    <a:pt x="218" y="573"/>
                    <a:pt x="218" y="574"/>
                  </a:cubicBezTo>
                  <a:cubicBezTo>
                    <a:pt x="218" y="581"/>
                    <a:pt x="228" y="584"/>
                    <a:pt x="250" y="585"/>
                  </a:cubicBezTo>
                  <a:cubicBezTo>
                    <a:pt x="257" y="586"/>
                    <a:pt x="265" y="586"/>
                    <a:pt x="273" y="586"/>
                  </a:cubicBezTo>
                  <a:cubicBezTo>
                    <a:pt x="305" y="586"/>
                    <a:pt x="340" y="583"/>
                    <a:pt x="376" y="576"/>
                  </a:cubicBezTo>
                  <a:cubicBezTo>
                    <a:pt x="376" y="576"/>
                    <a:pt x="377" y="577"/>
                    <a:pt x="377" y="577"/>
                  </a:cubicBezTo>
                  <a:cubicBezTo>
                    <a:pt x="379" y="579"/>
                    <a:pt x="379" y="579"/>
                    <a:pt x="379" y="579"/>
                  </a:cubicBezTo>
                  <a:cubicBezTo>
                    <a:pt x="381" y="578"/>
                    <a:pt x="381" y="578"/>
                    <a:pt x="381" y="578"/>
                  </a:cubicBezTo>
                  <a:cubicBezTo>
                    <a:pt x="386" y="577"/>
                    <a:pt x="391" y="575"/>
                    <a:pt x="396" y="574"/>
                  </a:cubicBezTo>
                  <a:cubicBezTo>
                    <a:pt x="398" y="573"/>
                    <a:pt x="399" y="573"/>
                    <a:pt x="401" y="572"/>
                  </a:cubicBezTo>
                  <a:cubicBezTo>
                    <a:pt x="403" y="571"/>
                    <a:pt x="403" y="571"/>
                    <a:pt x="403" y="571"/>
                  </a:cubicBezTo>
                  <a:cubicBezTo>
                    <a:pt x="404" y="571"/>
                    <a:pt x="404" y="571"/>
                    <a:pt x="404" y="571"/>
                  </a:cubicBezTo>
                  <a:cubicBezTo>
                    <a:pt x="406" y="570"/>
                    <a:pt x="406" y="570"/>
                    <a:pt x="406" y="570"/>
                  </a:cubicBezTo>
                  <a:cubicBezTo>
                    <a:pt x="406" y="569"/>
                    <a:pt x="406" y="569"/>
                    <a:pt x="406" y="569"/>
                  </a:cubicBezTo>
                  <a:cubicBezTo>
                    <a:pt x="407" y="569"/>
                    <a:pt x="407" y="569"/>
                    <a:pt x="407" y="569"/>
                  </a:cubicBezTo>
                  <a:cubicBezTo>
                    <a:pt x="406" y="567"/>
                    <a:pt x="406" y="567"/>
                    <a:pt x="406" y="567"/>
                  </a:cubicBezTo>
                  <a:cubicBezTo>
                    <a:pt x="406" y="566"/>
                    <a:pt x="406" y="566"/>
                    <a:pt x="406" y="566"/>
                  </a:cubicBezTo>
                  <a:cubicBezTo>
                    <a:pt x="405" y="563"/>
                    <a:pt x="398" y="558"/>
                    <a:pt x="392" y="558"/>
                  </a:cubicBezTo>
                  <a:cubicBezTo>
                    <a:pt x="384" y="546"/>
                    <a:pt x="370" y="523"/>
                    <a:pt x="349" y="481"/>
                  </a:cubicBezTo>
                  <a:cubicBezTo>
                    <a:pt x="353" y="475"/>
                    <a:pt x="353" y="468"/>
                    <a:pt x="350" y="462"/>
                  </a:cubicBezTo>
                  <a:cubicBezTo>
                    <a:pt x="354" y="457"/>
                    <a:pt x="354" y="457"/>
                    <a:pt x="354" y="457"/>
                  </a:cubicBezTo>
                  <a:cubicBezTo>
                    <a:pt x="357" y="459"/>
                    <a:pt x="361" y="460"/>
                    <a:pt x="365" y="460"/>
                  </a:cubicBezTo>
                  <a:cubicBezTo>
                    <a:pt x="369" y="460"/>
                    <a:pt x="374" y="458"/>
                    <a:pt x="377" y="456"/>
                  </a:cubicBezTo>
                  <a:cubicBezTo>
                    <a:pt x="377" y="456"/>
                    <a:pt x="377" y="456"/>
                    <a:pt x="378" y="456"/>
                  </a:cubicBezTo>
                  <a:cubicBezTo>
                    <a:pt x="432" y="486"/>
                    <a:pt x="471" y="503"/>
                    <a:pt x="493" y="512"/>
                  </a:cubicBezTo>
                  <a:cubicBezTo>
                    <a:pt x="494" y="512"/>
                    <a:pt x="494" y="512"/>
                    <a:pt x="494" y="512"/>
                  </a:cubicBezTo>
                  <a:cubicBezTo>
                    <a:pt x="496" y="513"/>
                    <a:pt x="496" y="513"/>
                    <a:pt x="496" y="513"/>
                  </a:cubicBezTo>
                  <a:cubicBezTo>
                    <a:pt x="497" y="512"/>
                    <a:pt x="497" y="512"/>
                    <a:pt x="497" y="512"/>
                  </a:cubicBezTo>
                  <a:cubicBezTo>
                    <a:pt x="500" y="510"/>
                    <a:pt x="502" y="507"/>
                    <a:pt x="504" y="505"/>
                  </a:cubicBezTo>
                  <a:cubicBezTo>
                    <a:pt x="509" y="501"/>
                    <a:pt x="509" y="501"/>
                    <a:pt x="509" y="501"/>
                  </a:cubicBezTo>
                  <a:cubicBezTo>
                    <a:pt x="503" y="498"/>
                    <a:pt x="503" y="498"/>
                    <a:pt x="503" y="498"/>
                  </a:cubicBezTo>
                  <a:cubicBezTo>
                    <a:pt x="480" y="489"/>
                    <a:pt x="441" y="471"/>
                    <a:pt x="386" y="439"/>
                  </a:cubicBezTo>
                  <a:cubicBezTo>
                    <a:pt x="386" y="433"/>
                    <a:pt x="385" y="428"/>
                    <a:pt x="382" y="424"/>
                  </a:cubicBezTo>
                  <a:cubicBezTo>
                    <a:pt x="421" y="375"/>
                    <a:pt x="462" y="317"/>
                    <a:pt x="491" y="268"/>
                  </a:cubicBezTo>
                  <a:cubicBezTo>
                    <a:pt x="492" y="268"/>
                    <a:pt x="493" y="268"/>
                    <a:pt x="494" y="268"/>
                  </a:cubicBezTo>
                  <a:cubicBezTo>
                    <a:pt x="522" y="315"/>
                    <a:pt x="546" y="363"/>
                    <a:pt x="561" y="404"/>
                  </a:cubicBezTo>
                  <a:cubicBezTo>
                    <a:pt x="565" y="414"/>
                    <a:pt x="565" y="414"/>
                    <a:pt x="565" y="414"/>
                  </a:cubicBezTo>
                  <a:cubicBezTo>
                    <a:pt x="569" y="404"/>
                    <a:pt x="569" y="404"/>
                    <a:pt x="569" y="404"/>
                  </a:cubicBezTo>
                  <a:cubicBezTo>
                    <a:pt x="570" y="400"/>
                    <a:pt x="572" y="396"/>
                    <a:pt x="573" y="392"/>
                  </a:cubicBezTo>
                  <a:cubicBezTo>
                    <a:pt x="574" y="390"/>
                    <a:pt x="574" y="390"/>
                    <a:pt x="574" y="390"/>
                  </a:cubicBezTo>
                  <a:cubicBezTo>
                    <a:pt x="573" y="389"/>
                    <a:pt x="573" y="389"/>
                    <a:pt x="573" y="389"/>
                  </a:cubicBezTo>
                  <a:cubicBezTo>
                    <a:pt x="562" y="361"/>
                    <a:pt x="543" y="316"/>
                    <a:pt x="509" y="259"/>
                  </a:cubicBezTo>
                  <a:cubicBezTo>
                    <a:pt x="511" y="254"/>
                    <a:pt x="511" y="248"/>
                    <a:pt x="508" y="242"/>
                  </a:cubicBezTo>
                  <a:cubicBezTo>
                    <a:pt x="508" y="242"/>
                    <a:pt x="507" y="241"/>
                    <a:pt x="507" y="241"/>
                  </a:cubicBezTo>
                  <a:cubicBezTo>
                    <a:pt x="509" y="237"/>
                    <a:pt x="511" y="234"/>
                    <a:pt x="512" y="231"/>
                  </a:cubicBezTo>
                  <a:cubicBezTo>
                    <a:pt x="514" y="231"/>
                    <a:pt x="515" y="231"/>
                    <a:pt x="516" y="231"/>
                  </a:cubicBezTo>
                  <a:cubicBezTo>
                    <a:pt x="518" y="231"/>
                    <a:pt x="520" y="231"/>
                    <a:pt x="522" y="230"/>
                  </a:cubicBezTo>
                  <a:cubicBezTo>
                    <a:pt x="523" y="230"/>
                    <a:pt x="524" y="229"/>
                    <a:pt x="525" y="228"/>
                  </a:cubicBezTo>
                  <a:cubicBezTo>
                    <a:pt x="544" y="240"/>
                    <a:pt x="561" y="252"/>
                    <a:pt x="577" y="264"/>
                  </a:cubicBezTo>
                  <a:cubicBezTo>
                    <a:pt x="585" y="270"/>
                    <a:pt x="585" y="270"/>
                    <a:pt x="585" y="270"/>
                  </a:cubicBezTo>
                  <a:cubicBezTo>
                    <a:pt x="584" y="260"/>
                    <a:pt x="584" y="260"/>
                    <a:pt x="584" y="260"/>
                  </a:cubicBezTo>
                  <a:cubicBezTo>
                    <a:pt x="583" y="256"/>
                    <a:pt x="582" y="253"/>
                    <a:pt x="582" y="249"/>
                  </a:cubicBezTo>
                  <a:cubicBezTo>
                    <a:pt x="581" y="248"/>
                    <a:pt x="581" y="248"/>
                    <a:pt x="581" y="248"/>
                  </a:cubicBezTo>
                  <a:cubicBezTo>
                    <a:pt x="580" y="247"/>
                    <a:pt x="580" y="247"/>
                    <a:pt x="580" y="247"/>
                  </a:cubicBezTo>
                  <a:cubicBezTo>
                    <a:pt x="565" y="235"/>
                    <a:pt x="549" y="223"/>
                    <a:pt x="531" y="212"/>
                  </a:cubicBezTo>
                  <a:cubicBezTo>
                    <a:pt x="531" y="210"/>
                    <a:pt x="530" y="207"/>
                    <a:pt x="529" y="205"/>
                  </a:cubicBezTo>
                  <a:cubicBezTo>
                    <a:pt x="529" y="204"/>
                    <a:pt x="528" y="203"/>
                    <a:pt x="527" y="202"/>
                  </a:cubicBezTo>
                  <a:cubicBezTo>
                    <a:pt x="535" y="187"/>
                    <a:pt x="541" y="173"/>
                    <a:pt x="547" y="160"/>
                  </a:cubicBezTo>
                  <a:cubicBezTo>
                    <a:pt x="547" y="158"/>
                    <a:pt x="547" y="158"/>
                    <a:pt x="547" y="158"/>
                  </a:cubicBezTo>
                  <a:cubicBezTo>
                    <a:pt x="546" y="157"/>
                    <a:pt x="546" y="157"/>
                    <a:pt x="546" y="157"/>
                  </a:cubicBezTo>
                  <a:cubicBezTo>
                    <a:pt x="545" y="154"/>
                    <a:pt x="543" y="151"/>
                    <a:pt x="541" y="149"/>
                  </a:cubicBezTo>
                  <a:cubicBezTo>
                    <a:pt x="537" y="141"/>
                    <a:pt x="537" y="141"/>
                    <a:pt x="537" y="141"/>
                  </a:cubicBezTo>
                  <a:cubicBezTo>
                    <a:pt x="534" y="149"/>
                    <a:pt x="534" y="149"/>
                    <a:pt x="534" y="149"/>
                  </a:cubicBezTo>
                  <a:cubicBezTo>
                    <a:pt x="528" y="162"/>
                    <a:pt x="520" y="177"/>
                    <a:pt x="512" y="193"/>
                  </a:cubicBezTo>
                  <a:cubicBezTo>
                    <a:pt x="512" y="193"/>
                    <a:pt x="512" y="193"/>
                    <a:pt x="512" y="193"/>
                  </a:cubicBezTo>
                  <a:cubicBezTo>
                    <a:pt x="510" y="193"/>
                    <a:pt x="508" y="193"/>
                    <a:pt x="506" y="194"/>
                  </a:cubicBezTo>
                  <a:cubicBezTo>
                    <a:pt x="505" y="194"/>
                    <a:pt x="504" y="195"/>
                    <a:pt x="504" y="195"/>
                  </a:cubicBezTo>
                  <a:cubicBezTo>
                    <a:pt x="489" y="187"/>
                    <a:pt x="474" y="178"/>
                    <a:pt x="458" y="171"/>
                  </a:cubicBezTo>
                  <a:cubicBezTo>
                    <a:pt x="458" y="167"/>
                    <a:pt x="456" y="163"/>
                    <a:pt x="453" y="160"/>
                  </a:cubicBezTo>
                  <a:cubicBezTo>
                    <a:pt x="449" y="156"/>
                    <a:pt x="444" y="154"/>
                    <a:pt x="438" y="154"/>
                  </a:cubicBezTo>
                  <a:cubicBezTo>
                    <a:pt x="438" y="154"/>
                    <a:pt x="437" y="154"/>
                    <a:pt x="437" y="154"/>
                  </a:cubicBezTo>
                  <a:cubicBezTo>
                    <a:pt x="432" y="147"/>
                    <a:pt x="426" y="141"/>
                    <a:pt x="421" y="135"/>
                  </a:cubicBezTo>
                  <a:cubicBezTo>
                    <a:pt x="424" y="131"/>
                    <a:pt x="424" y="126"/>
                    <a:pt x="423" y="121"/>
                  </a:cubicBezTo>
                  <a:cubicBezTo>
                    <a:pt x="444" y="108"/>
                    <a:pt x="463" y="97"/>
                    <a:pt x="480" y="88"/>
                  </a:cubicBezTo>
                  <a:cubicBezTo>
                    <a:pt x="485" y="85"/>
                    <a:pt x="485" y="85"/>
                    <a:pt x="485" y="85"/>
                  </a:cubicBezTo>
                  <a:cubicBezTo>
                    <a:pt x="481" y="81"/>
                    <a:pt x="481" y="81"/>
                    <a:pt x="481" y="81"/>
                  </a:cubicBezTo>
                  <a:cubicBezTo>
                    <a:pt x="478" y="79"/>
                    <a:pt x="475" y="77"/>
                    <a:pt x="473" y="75"/>
                  </a:cubicBezTo>
                  <a:cubicBezTo>
                    <a:pt x="471" y="73"/>
                    <a:pt x="471" y="73"/>
                    <a:pt x="471" y="73"/>
                  </a:cubicBezTo>
                  <a:cubicBezTo>
                    <a:pt x="468" y="75"/>
                    <a:pt x="468" y="75"/>
                    <a:pt x="468" y="75"/>
                  </a:cubicBezTo>
                  <a:cubicBezTo>
                    <a:pt x="451" y="84"/>
                    <a:pt x="432" y="94"/>
                    <a:pt x="411" y="107"/>
                  </a:cubicBezTo>
                  <a:cubicBezTo>
                    <a:pt x="409" y="106"/>
                    <a:pt x="406" y="105"/>
                    <a:pt x="403" y="105"/>
                  </a:cubicBezTo>
                  <a:cubicBezTo>
                    <a:pt x="401" y="105"/>
                    <a:pt x="399" y="106"/>
                    <a:pt x="397" y="106"/>
                  </a:cubicBezTo>
                  <a:cubicBezTo>
                    <a:pt x="365" y="73"/>
                    <a:pt x="333" y="45"/>
                    <a:pt x="306" y="29"/>
                  </a:cubicBezTo>
                  <a:cubicBezTo>
                    <a:pt x="307" y="27"/>
                    <a:pt x="307" y="24"/>
                    <a:pt x="306" y="22"/>
                  </a:cubicBezTo>
                  <a:cubicBezTo>
                    <a:pt x="306" y="21"/>
                    <a:pt x="306" y="21"/>
                    <a:pt x="305" y="20"/>
                  </a:cubicBezTo>
                  <a:cubicBezTo>
                    <a:pt x="304" y="17"/>
                    <a:pt x="304" y="17"/>
                    <a:pt x="304" y="17"/>
                  </a:cubicBezTo>
                  <a:cubicBezTo>
                    <a:pt x="301" y="17"/>
                    <a:pt x="301" y="17"/>
                    <a:pt x="301" y="17"/>
                  </a:cubicBezTo>
                  <a:cubicBezTo>
                    <a:pt x="289" y="17"/>
                    <a:pt x="278" y="18"/>
                    <a:pt x="266" y="19"/>
                  </a:cubicBezTo>
                  <a:cubicBezTo>
                    <a:pt x="264" y="20"/>
                    <a:pt x="264" y="20"/>
                    <a:pt x="264" y="20"/>
                  </a:cubicBezTo>
                  <a:cubicBezTo>
                    <a:pt x="263" y="21"/>
                    <a:pt x="263" y="21"/>
                    <a:pt x="263" y="21"/>
                  </a:cubicBezTo>
                  <a:cubicBezTo>
                    <a:pt x="261" y="25"/>
                    <a:pt x="260" y="28"/>
                    <a:pt x="261" y="32"/>
                  </a:cubicBezTo>
                  <a:cubicBezTo>
                    <a:pt x="261" y="32"/>
                    <a:pt x="261" y="32"/>
                    <a:pt x="261" y="33"/>
                  </a:cubicBezTo>
                  <a:cubicBezTo>
                    <a:pt x="240" y="47"/>
                    <a:pt x="220" y="63"/>
                    <a:pt x="201" y="79"/>
                  </a:cubicBezTo>
                  <a:cubicBezTo>
                    <a:pt x="198" y="78"/>
                    <a:pt x="194" y="77"/>
                    <a:pt x="190" y="77"/>
                  </a:cubicBezTo>
                  <a:cubicBezTo>
                    <a:pt x="189" y="77"/>
                    <a:pt x="189" y="77"/>
                    <a:pt x="188" y="77"/>
                  </a:cubicBezTo>
                  <a:cubicBezTo>
                    <a:pt x="185" y="65"/>
                    <a:pt x="183" y="55"/>
                    <a:pt x="183" y="49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77" y="46"/>
                    <a:pt x="177" y="46"/>
                    <a:pt x="177" y="46"/>
                  </a:cubicBezTo>
                  <a:cubicBezTo>
                    <a:pt x="175" y="46"/>
                    <a:pt x="173" y="48"/>
                    <a:pt x="171" y="49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68" y="53"/>
                    <a:pt x="168" y="53"/>
                    <a:pt x="168" y="53"/>
                  </a:cubicBezTo>
                  <a:cubicBezTo>
                    <a:pt x="168" y="60"/>
                    <a:pt x="169" y="70"/>
                    <a:pt x="172" y="84"/>
                  </a:cubicBezTo>
                  <a:cubicBezTo>
                    <a:pt x="171" y="84"/>
                    <a:pt x="171" y="85"/>
                    <a:pt x="171" y="85"/>
                  </a:cubicBezTo>
                  <a:cubicBezTo>
                    <a:pt x="154" y="83"/>
                    <a:pt x="138" y="83"/>
                    <a:pt x="123" y="83"/>
                  </a:cubicBezTo>
                  <a:cubicBezTo>
                    <a:pt x="118" y="83"/>
                    <a:pt x="118" y="83"/>
                    <a:pt x="118" y="83"/>
                  </a:cubicBezTo>
                  <a:cubicBezTo>
                    <a:pt x="117" y="84"/>
                    <a:pt x="117" y="84"/>
                    <a:pt x="117" y="84"/>
                  </a:cubicBezTo>
                  <a:cubicBezTo>
                    <a:pt x="116" y="85"/>
                    <a:pt x="114" y="87"/>
                    <a:pt x="112" y="88"/>
                  </a:cubicBezTo>
                  <a:cubicBezTo>
                    <a:pt x="103" y="96"/>
                    <a:pt x="103" y="96"/>
                    <a:pt x="103" y="96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29" y="96"/>
                    <a:pt x="146" y="97"/>
                    <a:pt x="163" y="99"/>
                  </a:cubicBezTo>
                  <a:cubicBezTo>
                    <a:pt x="162" y="104"/>
                    <a:pt x="163" y="108"/>
                    <a:pt x="165" y="113"/>
                  </a:cubicBezTo>
                  <a:cubicBezTo>
                    <a:pt x="134" y="143"/>
                    <a:pt x="106" y="177"/>
                    <a:pt x="85" y="210"/>
                  </a:cubicBezTo>
                  <a:cubicBezTo>
                    <a:pt x="84" y="210"/>
                    <a:pt x="84" y="210"/>
                    <a:pt x="83" y="209"/>
                  </a:cubicBezTo>
                  <a:cubicBezTo>
                    <a:pt x="82" y="209"/>
                    <a:pt x="82" y="209"/>
                    <a:pt x="82" y="209"/>
                  </a:cubicBezTo>
                  <a:cubicBezTo>
                    <a:pt x="79" y="209"/>
                    <a:pt x="77" y="210"/>
                    <a:pt x="75" y="211"/>
                  </a:cubicBezTo>
                  <a:cubicBezTo>
                    <a:pt x="71" y="207"/>
                    <a:pt x="68" y="204"/>
                    <a:pt x="64" y="200"/>
                  </a:cubicBezTo>
                  <a:cubicBezTo>
                    <a:pt x="65" y="195"/>
                    <a:pt x="63" y="191"/>
                    <a:pt x="60" y="189"/>
                  </a:cubicBezTo>
                  <a:cubicBezTo>
                    <a:pt x="60" y="189"/>
                    <a:pt x="60" y="189"/>
                    <a:pt x="60" y="189"/>
                  </a:cubicBezTo>
                  <a:cubicBezTo>
                    <a:pt x="62" y="176"/>
                    <a:pt x="64" y="163"/>
                    <a:pt x="68" y="152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61" y="147"/>
                    <a:pt x="61" y="147"/>
                    <a:pt x="61" y="147"/>
                  </a:cubicBezTo>
                  <a:cubicBezTo>
                    <a:pt x="60" y="149"/>
                    <a:pt x="60" y="149"/>
                    <a:pt x="60" y="149"/>
                  </a:cubicBezTo>
                  <a:cubicBezTo>
                    <a:pt x="57" y="154"/>
                    <a:pt x="54" y="159"/>
                    <a:pt x="51" y="164"/>
                  </a:cubicBezTo>
                  <a:cubicBezTo>
                    <a:pt x="50" y="164"/>
                    <a:pt x="50" y="164"/>
                    <a:pt x="50" y="164"/>
                  </a:cubicBezTo>
                  <a:cubicBezTo>
                    <a:pt x="50" y="165"/>
                    <a:pt x="50" y="165"/>
                    <a:pt x="50" y="165"/>
                  </a:cubicBezTo>
                  <a:cubicBezTo>
                    <a:pt x="49" y="171"/>
                    <a:pt x="48" y="177"/>
                    <a:pt x="47" y="183"/>
                  </a:cubicBezTo>
                  <a:cubicBezTo>
                    <a:pt x="43" y="179"/>
                    <a:pt x="43" y="179"/>
                    <a:pt x="43" y="179"/>
                  </a:cubicBezTo>
                  <a:cubicBezTo>
                    <a:pt x="40" y="186"/>
                    <a:pt x="40" y="186"/>
                    <a:pt x="40" y="186"/>
                  </a:cubicBezTo>
                  <a:cubicBezTo>
                    <a:pt x="39" y="188"/>
                    <a:pt x="37" y="191"/>
                    <a:pt x="36" y="193"/>
                  </a:cubicBezTo>
                  <a:cubicBezTo>
                    <a:pt x="35" y="196"/>
                    <a:pt x="35" y="196"/>
                    <a:pt x="35" y="196"/>
                  </a:cubicBezTo>
                  <a:cubicBezTo>
                    <a:pt x="41" y="202"/>
                    <a:pt x="41" y="202"/>
                    <a:pt x="41" y="202"/>
                  </a:cubicBezTo>
                  <a:cubicBezTo>
                    <a:pt x="41" y="205"/>
                    <a:pt x="42" y="208"/>
                    <a:pt x="43" y="210"/>
                  </a:cubicBezTo>
                  <a:cubicBezTo>
                    <a:pt x="42" y="229"/>
                    <a:pt x="41" y="251"/>
                    <a:pt x="43" y="273"/>
                  </a:cubicBezTo>
                  <a:cubicBezTo>
                    <a:pt x="38" y="276"/>
                    <a:pt x="35" y="283"/>
                    <a:pt x="34" y="290"/>
                  </a:cubicBezTo>
                  <a:cubicBezTo>
                    <a:pt x="34" y="295"/>
                    <a:pt x="35" y="301"/>
                    <a:pt x="38" y="305"/>
                  </a:cubicBezTo>
                  <a:cubicBezTo>
                    <a:pt x="30" y="328"/>
                    <a:pt x="25" y="351"/>
                    <a:pt x="23" y="373"/>
                  </a:cubicBezTo>
                  <a:cubicBezTo>
                    <a:pt x="23" y="373"/>
                    <a:pt x="23" y="373"/>
                    <a:pt x="23" y="373"/>
                  </a:cubicBezTo>
                  <a:cubicBezTo>
                    <a:pt x="23" y="374"/>
                    <a:pt x="23" y="374"/>
                    <a:pt x="23" y="374"/>
                  </a:cubicBezTo>
                  <a:cubicBezTo>
                    <a:pt x="24" y="378"/>
                    <a:pt x="25" y="381"/>
                    <a:pt x="26" y="385"/>
                  </a:cubicBezTo>
                  <a:cubicBezTo>
                    <a:pt x="27" y="387"/>
                    <a:pt x="27" y="387"/>
                    <a:pt x="27" y="387"/>
                  </a:cubicBezTo>
                  <a:cubicBezTo>
                    <a:pt x="34" y="386"/>
                    <a:pt x="34" y="386"/>
                    <a:pt x="34" y="386"/>
                  </a:cubicBezTo>
                  <a:cubicBezTo>
                    <a:pt x="34" y="384"/>
                    <a:pt x="34" y="384"/>
                    <a:pt x="34" y="384"/>
                  </a:cubicBezTo>
                  <a:cubicBezTo>
                    <a:pt x="36" y="364"/>
                    <a:pt x="40" y="343"/>
                    <a:pt x="47" y="321"/>
                  </a:cubicBezTo>
                  <a:cubicBezTo>
                    <a:pt x="50" y="341"/>
                    <a:pt x="53" y="361"/>
                    <a:pt x="58" y="382"/>
                  </a:cubicBezTo>
                  <a:cubicBezTo>
                    <a:pt x="52" y="387"/>
                    <a:pt x="51" y="396"/>
                    <a:pt x="53" y="405"/>
                  </a:cubicBezTo>
                  <a:cubicBezTo>
                    <a:pt x="53" y="405"/>
                    <a:pt x="54" y="406"/>
                    <a:pt x="54" y="406"/>
                  </a:cubicBezTo>
                  <a:cubicBezTo>
                    <a:pt x="49" y="413"/>
                    <a:pt x="46" y="419"/>
                    <a:pt x="43" y="424"/>
                  </a:cubicBezTo>
                  <a:cubicBezTo>
                    <a:pt x="42" y="426"/>
                    <a:pt x="42" y="426"/>
                    <a:pt x="42" y="426"/>
                  </a:cubicBezTo>
                  <a:cubicBezTo>
                    <a:pt x="43" y="428"/>
                    <a:pt x="43" y="428"/>
                    <a:pt x="43" y="428"/>
                  </a:cubicBezTo>
                  <a:cubicBezTo>
                    <a:pt x="44" y="430"/>
                    <a:pt x="45" y="433"/>
                    <a:pt x="46" y="435"/>
                  </a:cubicBezTo>
                  <a:cubicBezTo>
                    <a:pt x="50" y="442"/>
                    <a:pt x="50" y="442"/>
                    <a:pt x="50" y="442"/>
                  </a:cubicBezTo>
                  <a:cubicBezTo>
                    <a:pt x="54" y="435"/>
                    <a:pt x="54" y="435"/>
                    <a:pt x="54" y="435"/>
                  </a:cubicBezTo>
                  <a:cubicBezTo>
                    <a:pt x="56" y="430"/>
                    <a:pt x="60" y="425"/>
                    <a:pt x="65" y="419"/>
                  </a:cubicBezTo>
                  <a:cubicBezTo>
                    <a:pt x="65" y="419"/>
                    <a:pt x="66" y="420"/>
                    <a:pt x="67" y="420"/>
                  </a:cubicBezTo>
                  <a:cubicBezTo>
                    <a:pt x="74" y="447"/>
                    <a:pt x="82" y="474"/>
                    <a:pt x="91" y="499"/>
                  </a:cubicBezTo>
                  <a:cubicBezTo>
                    <a:pt x="92" y="499"/>
                    <a:pt x="92" y="499"/>
                    <a:pt x="92" y="499"/>
                  </a:cubicBezTo>
                  <a:cubicBezTo>
                    <a:pt x="92" y="500"/>
                    <a:pt x="92" y="500"/>
                    <a:pt x="92" y="500"/>
                  </a:cubicBezTo>
                  <a:cubicBezTo>
                    <a:pt x="95" y="503"/>
                    <a:pt x="97" y="505"/>
                    <a:pt x="99" y="508"/>
                  </a:cubicBezTo>
                  <a:cubicBezTo>
                    <a:pt x="101" y="509"/>
                    <a:pt x="101" y="509"/>
                    <a:pt x="101" y="509"/>
                  </a:cubicBezTo>
                  <a:cubicBezTo>
                    <a:pt x="107" y="505"/>
                    <a:pt x="107" y="505"/>
                    <a:pt x="107" y="505"/>
                  </a:cubicBezTo>
                  <a:cubicBezTo>
                    <a:pt x="106" y="503"/>
                    <a:pt x="106" y="503"/>
                    <a:pt x="106" y="503"/>
                  </a:cubicBezTo>
                  <a:cubicBezTo>
                    <a:pt x="96" y="476"/>
                    <a:pt x="88" y="448"/>
                    <a:pt x="80" y="418"/>
                  </a:cubicBezTo>
                  <a:cubicBezTo>
                    <a:pt x="83" y="417"/>
                    <a:pt x="85" y="414"/>
                    <a:pt x="87" y="410"/>
                  </a:cubicBezTo>
                  <a:cubicBezTo>
                    <a:pt x="88" y="405"/>
                    <a:pt x="88" y="400"/>
                    <a:pt x="87" y="394"/>
                  </a:cubicBezTo>
                  <a:cubicBezTo>
                    <a:pt x="86" y="394"/>
                    <a:pt x="86" y="393"/>
                    <a:pt x="86" y="393"/>
                  </a:cubicBezTo>
                  <a:cubicBezTo>
                    <a:pt x="104" y="372"/>
                    <a:pt x="128" y="348"/>
                    <a:pt x="156" y="324"/>
                  </a:cubicBezTo>
                  <a:cubicBezTo>
                    <a:pt x="159" y="326"/>
                    <a:pt x="164" y="327"/>
                    <a:pt x="168" y="327"/>
                  </a:cubicBezTo>
                  <a:cubicBezTo>
                    <a:pt x="170" y="327"/>
                    <a:pt x="172" y="327"/>
                    <a:pt x="173" y="327"/>
                  </a:cubicBezTo>
                  <a:cubicBezTo>
                    <a:pt x="176" y="326"/>
                    <a:pt x="178" y="325"/>
                    <a:pt x="180" y="324"/>
                  </a:cubicBezTo>
                  <a:cubicBezTo>
                    <a:pt x="215" y="351"/>
                    <a:pt x="253" y="378"/>
                    <a:pt x="290" y="402"/>
                  </a:cubicBezTo>
                  <a:cubicBezTo>
                    <a:pt x="298" y="421"/>
                    <a:pt x="307" y="440"/>
                    <a:pt x="316" y="457"/>
                  </a:cubicBezTo>
                  <a:cubicBezTo>
                    <a:pt x="312" y="462"/>
                    <a:pt x="311" y="469"/>
                    <a:pt x="313" y="476"/>
                  </a:cubicBezTo>
                  <a:cubicBezTo>
                    <a:pt x="281" y="512"/>
                    <a:pt x="251" y="543"/>
                    <a:pt x="220" y="571"/>
                  </a:cubicBezTo>
                  <a:close/>
                  <a:moveTo>
                    <a:pt x="282" y="573"/>
                  </a:moveTo>
                  <a:cubicBezTo>
                    <a:pt x="264" y="573"/>
                    <a:pt x="251" y="572"/>
                    <a:pt x="244" y="571"/>
                  </a:cubicBezTo>
                  <a:cubicBezTo>
                    <a:pt x="271" y="547"/>
                    <a:pt x="298" y="520"/>
                    <a:pt x="326" y="489"/>
                  </a:cubicBezTo>
                  <a:cubicBezTo>
                    <a:pt x="328" y="490"/>
                    <a:pt x="331" y="490"/>
                    <a:pt x="333" y="490"/>
                  </a:cubicBezTo>
                  <a:cubicBezTo>
                    <a:pt x="354" y="530"/>
                    <a:pt x="368" y="552"/>
                    <a:pt x="377" y="564"/>
                  </a:cubicBezTo>
                  <a:cubicBezTo>
                    <a:pt x="345" y="570"/>
                    <a:pt x="313" y="573"/>
                    <a:pt x="282" y="573"/>
                  </a:cubicBezTo>
                  <a:close/>
                  <a:moveTo>
                    <a:pt x="336" y="450"/>
                  </a:moveTo>
                  <a:cubicBezTo>
                    <a:pt x="335" y="450"/>
                    <a:pt x="335" y="450"/>
                    <a:pt x="334" y="450"/>
                  </a:cubicBezTo>
                  <a:cubicBezTo>
                    <a:pt x="330" y="441"/>
                    <a:pt x="325" y="431"/>
                    <a:pt x="321" y="422"/>
                  </a:cubicBezTo>
                  <a:cubicBezTo>
                    <a:pt x="327" y="426"/>
                    <a:pt x="334" y="430"/>
                    <a:pt x="340" y="434"/>
                  </a:cubicBezTo>
                  <a:cubicBezTo>
                    <a:pt x="340" y="437"/>
                    <a:pt x="341" y="440"/>
                    <a:pt x="342" y="443"/>
                  </a:cubicBezTo>
                  <a:cubicBezTo>
                    <a:pt x="340" y="445"/>
                    <a:pt x="338" y="448"/>
                    <a:pt x="336" y="450"/>
                  </a:cubicBezTo>
                  <a:close/>
                  <a:moveTo>
                    <a:pt x="350" y="417"/>
                  </a:moveTo>
                  <a:cubicBezTo>
                    <a:pt x="335" y="408"/>
                    <a:pt x="320" y="398"/>
                    <a:pt x="306" y="389"/>
                  </a:cubicBezTo>
                  <a:cubicBezTo>
                    <a:pt x="288" y="350"/>
                    <a:pt x="270" y="307"/>
                    <a:pt x="254" y="266"/>
                  </a:cubicBezTo>
                  <a:cubicBezTo>
                    <a:pt x="261" y="260"/>
                    <a:pt x="263" y="249"/>
                    <a:pt x="261" y="239"/>
                  </a:cubicBezTo>
                  <a:cubicBezTo>
                    <a:pt x="261" y="238"/>
                    <a:pt x="260" y="237"/>
                    <a:pt x="260" y="236"/>
                  </a:cubicBezTo>
                  <a:cubicBezTo>
                    <a:pt x="293" y="210"/>
                    <a:pt x="328" y="184"/>
                    <a:pt x="362" y="161"/>
                  </a:cubicBezTo>
                  <a:cubicBezTo>
                    <a:pt x="366" y="164"/>
                    <a:pt x="371" y="166"/>
                    <a:pt x="376" y="166"/>
                  </a:cubicBezTo>
                  <a:cubicBezTo>
                    <a:pt x="381" y="166"/>
                    <a:pt x="386" y="164"/>
                    <a:pt x="390" y="161"/>
                  </a:cubicBezTo>
                  <a:cubicBezTo>
                    <a:pt x="390" y="160"/>
                    <a:pt x="391" y="160"/>
                    <a:pt x="391" y="159"/>
                  </a:cubicBezTo>
                  <a:cubicBezTo>
                    <a:pt x="400" y="163"/>
                    <a:pt x="410" y="168"/>
                    <a:pt x="420" y="172"/>
                  </a:cubicBezTo>
                  <a:cubicBezTo>
                    <a:pt x="420" y="177"/>
                    <a:pt x="422" y="182"/>
                    <a:pt x="426" y="186"/>
                  </a:cubicBezTo>
                  <a:cubicBezTo>
                    <a:pt x="430" y="190"/>
                    <a:pt x="435" y="192"/>
                    <a:pt x="441" y="192"/>
                  </a:cubicBezTo>
                  <a:cubicBezTo>
                    <a:pt x="442" y="192"/>
                    <a:pt x="442" y="192"/>
                    <a:pt x="443" y="192"/>
                  </a:cubicBezTo>
                  <a:cubicBezTo>
                    <a:pt x="455" y="208"/>
                    <a:pt x="466" y="224"/>
                    <a:pt x="476" y="241"/>
                  </a:cubicBezTo>
                  <a:cubicBezTo>
                    <a:pt x="475" y="245"/>
                    <a:pt x="475" y="250"/>
                    <a:pt x="477" y="255"/>
                  </a:cubicBezTo>
                  <a:cubicBezTo>
                    <a:pt x="447" y="305"/>
                    <a:pt x="406" y="364"/>
                    <a:pt x="366" y="414"/>
                  </a:cubicBezTo>
                  <a:cubicBezTo>
                    <a:pt x="364" y="413"/>
                    <a:pt x="363" y="413"/>
                    <a:pt x="362" y="413"/>
                  </a:cubicBezTo>
                  <a:cubicBezTo>
                    <a:pt x="357" y="413"/>
                    <a:pt x="353" y="414"/>
                    <a:pt x="350" y="417"/>
                  </a:cubicBezTo>
                  <a:close/>
                  <a:moveTo>
                    <a:pt x="75" y="380"/>
                  </a:moveTo>
                  <a:cubicBezTo>
                    <a:pt x="73" y="379"/>
                    <a:pt x="72" y="379"/>
                    <a:pt x="71" y="378"/>
                  </a:cubicBezTo>
                  <a:cubicBezTo>
                    <a:pt x="66" y="355"/>
                    <a:pt x="62" y="332"/>
                    <a:pt x="60" y="310"/>
                  </a:cubicBezTo>
                  <a:cubicBezTo>
                    <a:pt x="65" y="306"/>
                    <a:pt x="68" y="300"/>
                    <a:pt x="69" y="292"/>
                  </a:cubicBezTo>
                  <a:cubicBezTo>
                    <a:pt x="69" y="287"/>
                    <a:pt x="68" y="281"/>
                    <a:pt x="65" y="276"/>
                  </a:cubicBezTo>
                  <a:cubicBezTo>
                    <a:pt x="68" y="270"/>
                    <a:pt x="71" y="263"/>
                    <a:pt x="75" y="256"/>
                  </a:cubicBezTo>
                  <a:cubicBezTo>
                    <a:pt x="76" y="256"/>
                    <a:pt x="78" y="257"/>
                    <a:pt x="79" y="257"/>
                  </a:cubicBezTo>
                  <a:cubicBezTo>
                    <a:pt x="80" y="257"/>
                    <a:pt x="80" y="257"/>
                    <a:pt x="81" y="257"/>
                  </a:cubicBezTo>
                  <a:cubicBezTo>
                    <a:pt x="85" y="257"/>
                    <a:pt x="90" y="255"/>
                    <a:pt x="93" y="252"/>
                  </a:cubicBezTo>
                  <a:cubicBezTo>
                    <a:pt x="110" y="266"/>
                    <a:pt x="127" y="281"/>
                    <a:pt x="145" y="296"/>
                  </a:cubicBezTo>
                  <a:cubicBezTo>
                    <a:pt x="144" y="300"/>
                    <a:pt x="144" y="304"/>
                    <a:pt x="145" y="308"/>
                  </a:cubicBezTo>
                  <a:cubicBezTo>
                    <a:pt x="117" y="333"/>
                    <a:pt x="93" y="358"/>
                    <a:pt x="75" y="380"/>
                  </a:cubicBezTo>
                  <a:close/>
                  <a:moveTo>
                    <a:pt x="274" y="368"/>
                  </a:moveTo>
                  <a:cubicBezTo>
                    <a:pt x="246" y="348"/>
                    <a:pt x="217" y="328"/>
                    <a:pt x="190" y="307"/>
                  </a:cubicBezTo>
                  <a:cubicBezTo>
                    <a:pt x="191" y="304"/>
                    <a:pt x="191" y="301"/>
                    <a:pt x="190" y="298"/>
                  </a:cubicBezTo>
                  <a:cubicBezTo>
                    <a:pt x="190" y="296"/>
                    <a:pt x="189" y="295"/>
                    <a:pt x="189" y="294"/>
                  </a:cubicBezTo>
                  <a:cubicBezTo>
                    <a:pt x="199" y="285"/>
                    <a:pt x="210" y="276"/>
                    <a:pt x="221" y="267"/>
                  </a:cubicBezTo>
                  <a:cubicBezTo>
                    <a:pt x="225" y="270"/>
                    <a:pt x="230" y="272"/>
                    <a:pt x="235" y="273"/>
                  </a:cubicBezTo>
                  <a:cubicBezTo>
                    <a:pt x="247" y="304"/>
                    <a:pt x="261" y="337"/>
                    <a:pt x="274" y="368"/>
                  </a:cubicBezTo>
                  <a:close/>
                  <a:moveTo>
                    <a:pt x="157" y="281"/>
                  </a:moveTo>
                  <a:cubicBezTo>
                    <a:pt x="138" y="265"/>
                    <a:pt x="119" y="250"/>
                    <a:pt x="101" y="234"/>
                  </a:cubicBezTo>
                  <a:cubicBezTo>
                    <a:pt x="102" y="228"/>
                    <a:pt x="100" y="223"/>
                    <a:pt x="97" y="218"/>
                  </a:cubicBezTo>
                  <a:cubicBezTo>
                    <a:pt x="118" y="187"/>
                    <a:pt x="145" y="153"/>
                    <a:pt x="175" y="124"/>
                  </a:cubicBezTo>
                  <a:cubicBezTo>
                    <a:pt x="177" y="125"/>
                    <a:pt x="180" y="126"/>
                    <a:pt x="183" y="126"/>
                  </a:cubicBezTo>
                  <a:cubicBezTo>
                    <a:pt x="191" y="155"/>
                    <a:pt x="203" y="189"/>
                    <a:pt x="217" y="226"/>
                  </a:cubicBezTo>
                  <a:cubicBezTo>
                    <a:pt x="211" y="233"/>
                    <a:pt x="209" y="242"/>
                    <a:pt x="211" y="250"/>
                  </a:cubicBezTo>
                  <a:cubicBezTo>
                    <a:pt x="198" y="261"/>
                    <a:pt x="187" y="271"/>
                    <a:pt x="175" y="280"/>
                  </a:cubicBezTo>
                  <a:cubicBezTo>
                    <a:pt x="173" y="279"/>
                    <a:pt x="170" y="279"/>
                    <a:pt x="167" y="279"/>
                  </a:cubicBezTo>
                  <a:cubicBezTo>
                    <a:pt x="165" y="279"/>
                    <a:pt x="163" y="279"/>
                    <a:pt x="162" y="279"/>
                  </a:cubicBezTo>
                  <a:cubicBezTo>
                    <a:pt x="160" y="280"/>
                    <a:pt x="159" y="280"/>
                    <a:pt x="157" y="281"/>
                  </a:cubicBezTo>
                  <a:close/>
                  <a:moveTo>
                    <a:pt x="56" y="260"/>
                  </a:moveTo>
                  <a:cubicBezTo>
                    <a:pt x="56" y="245"/>
                    <a:pt x="56" y="231"/>
                    <a:pt x="57" y="217"/>
                  </a:cubicBezTo>
                  <a:cubicBezTo>
                    <a:pt x="59" y="219"/>
                    <a:pt x="61" y="221"/>
                    <a:pt x="63" y="223"/>
                  </a:cubicBezTo>
                  <a:cubicBezTo>
                    <a:pt x="62" y="226"/>
                    <a:pt x="61" y="229"/>
                    <a:pt x="61" y="231"/>
                  </a:cubicBezTo>
                  <a:cubicBezTo>
                    <a:pt x="60" y="236"/>
                    <a:pt x="61" y="241"/>
                    <a:pt x="63" y="246"/>
                  </a:cubicBezTo>
                  <a:cubicBezTo>
                    <a:pt x="61" y="250"/>
                    <a:pt x="58" y="255"/>
                    <a:pt x="56" y="260"/>
                  </a:cubicBezTo>
                  <a:close/>
                  <a:moveTo>
                    <a:pt x="492" y="230"/>
                  </a:moveTo>
                  <a:cubicBezTo>
                    <a:pt x="492" y="230"/>
                    <a:pt x="491" y="230"/>
                    <a:pt x="491" y="230"/>
                  </a:cubicBezTo>
                  <a:cubicBezTo>
                    <a:pt x="491" y="230"/>
                    <a:pt x="490" y="230"/>
                    <a:pt x="490" y="230"/>
                  </a:cubicBezTo>
                  <a:cubicBezTo>
                    <a:pt x="483" y="218"/>
                    <a:pt x="475" y="206"/>
                    <a:pt x="467" y="195"/>
                  </a:cubicBezTo>
                  <a:cubicBezTo>
                    <a:pt x="477" y="200"/>
                    <a:pt x="487" y="206"/>
                    <a:pt x="497" y="211"/>
                  </a:cubicBezTo>
                  <a:cubicBezTo>
                    <a:pt x="497" y="214"/>
                    <a:pt x="498" y="216"/>
                    <a:pt x="499" y="218"/>
                  </a:cubicBezTo>
                  <a:cubicBezTo>
                    <a:pt x="497" y="222"/>
                    <a:pt x="494" y="226"/>
                    <a:pt x="492" y="230"/>
                  </a:cubicBezTo>
                  <a:close/>
                  <a:moveTo>
                    <a:pt x="247" y="221"/>
                  </a:moveTo>
                  <a:cubicBezTo>
                    <a:pt x="244" y="219"/>
                    <a:pt x="239" y="218"/>
                    <a:pt x="235" y="218"/>
                  </a:cubicBezTo>
                  <a:cubicBezTo>
                    <a:pt x="235" y="218"/>
                    <a:pt x="235" y="218"/>
                    <a:pt x="235" y="218"/>
                  </a:cubicBezTo>
                  <a:cubicBezTo>
                    <a:pt x="221" y="183"/>
                    <a:pt x="210" y="150"/>
                    <a:pt x="201" y="122"/>
                  </a:cubicBezTo>
                  <a:cubicBezTo>
                    <a:pt x="201" y="122"/>
                    <a:pt x="202" y="122"/>
                    <a:pt x="202" y="122"/>
                  </a:cubicBezTo>
                  <a:cubicBezTo>
                    <a:pt x="208" y="118"/>
                    <a:pt x="211" y="112"/>
                    <a:pt x="213" y="106"/>
                  </a:cubicBezTo>
                  <a:cubicBezTo>
                    <a:pt x="245" y="112"/>
                    <a:pt x="295" y="124"/>
                    <a:pt x="353" y="145"/>
                  </a:cubicBezTo>
                  <a:cubicBezTo>
                    <a:pt x="318" y="168"/>
                    <a:pt x="282" y="194"/>
                    <a:pt x="247" y="221"/>
                  </a:cubicBezTo>
                  <a:close/>
                  <a:moveTo>
                    <a:pt x="409" y="148"/>
                  </a:moveTo>
                  <a:cubicBezTo>
                    <a:pt x="405" y="146"/>
                    <a:pt x="400" y="144"/>
                    <a:pt x="396" y="142"/>
                  </a:cubicBezTo>
                  <a:cubicBezTo>
                    <a:pt x="396" y="142"/>
                    <a:pt x="396" y="141"/>
                    <a:pt x="396" y="141"/>
                  </a:cubicBezTo>
                  <a:cubicBezTo>
                    <a:pt x="399" y="143"/>
                    <a:pt x="402" y="144"/>
                    <a:pt x="406" y="144"/>
                  </a:cubicBezTo>
                  <a:cubicBezTo>
                    <a:pt x="406" y="144"/>
                    <a:pt x="406" y="144"/>
                    <a:pt x="406" y="144"/>
                  </a:cubicBezTo>
                  <a:cubicBezTo>
                    <a:pt x="407" y="145"/>
                    <a:pt x="408" y="146"/>
                    <a:pt x="409" y="148"/>
                  </a:cubicBezTo>
                  <a:close/>
                  <a:moveTo>
                    <a:pt x="359" y="128"/>
                  </a:moveTo>
                  <a:cubicBezTo>
                    <a:pt x="311" y="111"/>
                    <a:pt x="258" y="97"/>
                    <a:pt x="211" y="90"/>
                  </a:cubicBezTo>
                  <a:cubicBezTo>
                    <a:pt x="211" y="90"/>
                    <a:pt x="211" y="89"/>
                    <a:pt x="211" y="89"/>
                  </a:cubicBezTo>
                  <a:cubicBezTo>
                    <a:pt x="230" y="72"/>
                    <a:pt x="249" y="57"/>
                    <a:pt x="270" y="42"/>
                  </a:cubicBezTo>
                  <a:cubicBezTo>
                    <a:pt x="273" y="43"/>
                    <a:pt x="277" y="44"/>
                    <a:pt x="281" y="44"/>
                  </a:cubicBezTo>
                  <a:cubicBezTo>
                    <a:pt x="283" y="44"/>
                    <a:pt x="285" y="44"/>
                    <a:pt x="287" y="44"/>
                  </a:cubicBezTo>
                  <a:cubicBezTo>
                    <a:pt x="290" y="43"/>
                    <a:pt x="293" y="42"/>
                    <a:pt x="296" y="40"/>
                  </a:cubicBezTo>
                  <a:cubicBezTo>
                    <a:pt x="323" y="57"/>
                    <a:pt x="355" y="86"/>
                    <a:pt x="386" y="120"/>
                  </a:cubicBezTo>
                  <a:cubicBezTo>
                    <a:pt x="385" y="121"/>
                    <a:pt x="385" y="122"/>
                    <a:pt x="385" y="123"/>
                  </a:cubicBezTo>
                  <a:cubicBezTo>
                    <a:pt x="383" y="125"/>
                    <a:pt x="383" y="125"/>
                    <a:pt x="383" y="125"/>
                  </a:cubicBezTo>
                  <a:cubicBezTo>
                    <a:pt x="380" y="123"/>
                    <a:pt x="376" y="123"/>
                    <a:pt x="373" y="123"/>
                  </a:cubicBezTo>
                  <a:cubicBezTo>
                    <a:pt x="368" y="123"/>
                    <a:pt x="363" y="125"/>
                    <a:pt x="359" y="128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3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3965E777-E4FD-4C57-8D95-B4E9C275F2A0}"/>
                </a:ext>
              </a:extLst>
            </p:cNvPr>
            <p:cNvGrpSpPr/>
            <p:nvPr/>
          </p:nvGrpSpPr>
          <p:grpSpPr>
            <a:xfrm>
              <a:off x="6445816" y="2525268"/>
              <a:ext cx="344027" cy="228094"/>
              <a:chOff x="9636125" y="942975"/>
              <a:chExt cx="579438" cy="384175"/>
            </a:xfrm>
            <a:solidFill>
              <a:srgbClr val="FFFFFF">
                <a:lumMod val="50000"/>
              </a:srgbClr>
            </a:solidFill>
          </p:grpSpPr>
          <p:sp>
            <p:nvSpPr>
              <p:cNvPr id="97" name="Freeform 43">
                <a:extLst>
                  <a:ext uri="{FF2B5EF4-FFF2-40B4-BE49-F238E27FC236}">
                    <a16:creationId xmlns:a16="http://schemas.microsoft.com/office/drawing/2014/main" id="{5FD2159A-E74E-41C3-9A4B-C5E9CC752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72638" y="942975"/>
                <a:ext cx="506413" cy="288925"/>
              </a:xfrm>
              <a:custGeom>
                <a:avLst/>
                <a:gdLst>
                  <a:gd name="T0" fmla="*/ 17 w 292"/>
                  <a:gd name="T1" fmla="*/ 18 h 167"/>
                  <a:gd name="T2" fmla="*/ 275 w 292"/>
                  <a:gd name="T3" fmla="*/ 18 h 167"/>
                  <a:gd name="T4" fmla="*/ 275 w 292"/>
                  <a:gd name="T5" fmla="*/ 167 h 167"/>
                  <a:gd name="T6" fmla="*/ 292 w 292"/>
                  <a:gd name="T7" fmla="*/ 167 h 167"/>
                  <a:gd name="T8" fmla="*/ 292 w 292"/>
                  <a:gd name="T9" fmla="*/ 16 h 167"/>
                  <a:gd name="T10" fmla="*/ 277 w 292"/>
                  <a:gd name="T11" fmla="*/ 0 h 167"/>
                  <a:gd name="T12" fmla="*/ 15 w 292"/>
                  <a:gd name="T13" fmla="*/ 0 h 167"/>
                  <a:gd name="T14" fmla="*/ 0 w 292"/>
                  <a:gd name="T15" fmla="*/ 16 h 167"/>
                  <a:gd name="T16" fmla="*/ 0 w 292"/>
                  <a:gd name="T17" fmla="*/ 167 h 167"/>
                  <a:gd name="T18" fmla="*/ 17 w 292"/>
                  <a:gd name="T19" fmla="*/ 167 h 167"/>
                  <a:gd name="T20" fmla="*/ 17 w 292"/>
                  <a:gd name="T21" fmla="*/ 18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2" h="167">
                    <a:moveTo>
                      <a:pt x="17" y="18"/>
                    </a:moveTo>
                    <a:cubicBezTo>
                      <a:pt x="275" y="18"/>
                      <a:pt x="275" y="18"/>
                      <a:pt x="275" y="18"/>
                    </a:cubicBezTo>
                    <a:cubicBezTo>
                      <a:pt x="275" y="167"/>
                      <a:pt x="275" y="167"/>
                      <a:pt x="275" y="167"/>
                    </a:cubicBezTo>
                    <a:cubicBezTo>
                      <a:pt x="292" y="167"/>
                      <a:pt x="292" y="167"/>
                      <a:pt x="292" y="167"/>
                    </a:cubicBezTo>
                    <a:cubicBezTo>
                      <a:pt x="292" y="16"/>
                      <a:pt x="292" y="16"/>
                      <a:pt x="292" y="16"/>
                    </a:cubicBezTo>
                    <a:cubicBezTo>
                      <a:pt x="292" y="7"/>
                      <a:pt x="286" y="0"/>
                      <a:pt x="277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6" y="0"/>
                      <a:pt x="0" y="7"/>
                      <a:pt x="0" y="16"/>
                    </a:cubicBezTo>
                    <a:cubicBezTo>
                      <a:pt x="0" y="167"/>
                      <a:pt x="0" y="167"/>
                      <a:pt x="0" y="167"/>
                    </a:cubicBezTo>
                    <a:cubicBezTo>
                      <a:pt x="17" y="167"/>
                      <a:pt x="17" y="167"/>
                      <a:pt x="17" y="167"/>
                    </a:cubicBezTo>
                    <a:lnTo>
                      <a:pt x="17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37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Freeform 44">
                <a:extLst>
                  <a:ext uri="{FF2B5EF4-FFF2-40B4-BE49-F238E27FC236}">
                    <a16:creationId xmlns:a16="http://schemas.microsoft.com/office/drawing/2014/main" id="{B5B39619-F7B9-4278-A952-4E4FE0E671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636125" y="1258888"/>
                <a:ext cx="579438" cy="68262"/>
              </a:xfrm>
              <a:custGeom>
                <a:avLst/>
                <a:gdLst>
                  <a:gd name="T0" fmla="*/ 323 w 334"/>
                  <a:gd name="T1" fmla="*/ 0 h 40"/>
                  <a:gd name="T2" fmla="*/ 11 w 334"/>
                  <a:gd name="T3" fmla="*/ 0 h 40"/>
                  <a:gd name="T4" fmla="*/ 0 w 334"/>
                  <a:gd name="T5" fmla="*/ 11 h 40"/>
                  <a:gd name="T6" fmla="*/ 3 w 334"/>
                  <a:gd name="T7" fmla="*/ 30 h 40"/>
                  <a:gd name="T8" fmla="*/ 14 w 334"/>
                  <a:gd name="T9" fmla="*/ 40 h 40"/>
                  <a:gd name="T10" fmla="*/ 320 w 334"/>
                  <a:gd name="T11" fmla="*/ 40 h 40"/>
                  <a:gd name="T12" fmla="*/ 331 w 334"/>
                  <a:gd name="T13" fmla="*/ 30 h 40"/>
                  <a:gd name="T14" fmla="*/ 334 w 334"/>
                  <a:gd name="T15" fmla="*/ 11 h 40"/>
                  <a:gd name="T16" fmla="*/ 323 w 334"/>
                  <a:gd name="T17" fmla="*/ 0 h 40"/>
                  <a:gd name="T18" fmla="*/ 41 w 334"/>
                  <a:gd name="T19" fmla="*/ 29 h 40"/>
                  <a:gd name="T20" fmla="*/ 32 w 334"/>
                  <a:gd name="T21" fmla="*/ 21 h 40"/>
                  <a:gd name="T22" fmla="*/ 41 w 334"/>
                  <a:gd name="T23" fmla="*/ 12 h 40"/>
                  <a:gd name="T24" fmla="*/ 50 w 334"/>
                  <a:gd name="T25" fmla="*/ 21 h 40"/>
                  <a:gd name="T26" fmla="*/ 41 w 334"/>
                  <a:gd name="T27" fmla="*/ 2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4" h="40">
                    <a:moveTo>
                      <a:pt x="323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5" y="36"/>
                      <a:pt x="8" y="40"/>
                      <a:pt x="14" y="40"/>
                    </a:cubicBezTo>
                    <a:cubicBezTo>
                      <a:pt x="320" y="40"/>
                      <a:pt x="320" y="40"/>
                      <a:pt x="320" y="40"/>
                    </a:cubicBezTo>
                    <a:cubicBezTo>
                      <a:pt x="326" y="40"/>
                      <a:pt x="328" y="37"/>
                      <a:pt x="331" y="30"/>
                    </a:cubicBezTo>
                    <a:cubicBezTo>
                      <a:pt x="334" y="11"/>
                      <a:pt x="334" y="11"/>
                      <a:pt x="334" y="11"/>
                    </a:cubicBezTo>
                    <a:cubicBezTo>
                      <a:pt x="334" y="5"/>
                      <a:pt x="329" y="0"/>
                      <a:pt x="323" y="0"/>
                    </a:cubicBezTo>
                    <a:close/>
                    <a:moveTo>
                      <a:pt x="41" y="29"/>
                    </a:moveTo>
                    <a:cubicBezTo>
                      <a:pt x="36" y="29"/>
                      <a:pt x="32" y="26"/>
                      <a:pt x="32" y="21"/>
                    </a:cubicBezTo>
                    <a:cubicBezTo>
                      <a:pt x="32" y="16"/>
                      <a:pt x="36" y="12"/>
                      <a:pt x="41" y="12"/>
                    </a:cubicBezTo>
                    <a:cubicBezTo>
                      <a:pt x="46" y="12"/>
                      <a:pt x="50" y="16"/>
                      <a:pt x="50" y="21"/>
                    </a:cubicBezTo>
                    <a:cubicBezTo>
                      <a:pt x="50" y="26"/>
                      <a:pt x="46" y="29"/>
                      <a:pt x="41" y="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37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E83421D2-71B5-4A98-9A02-F49BAFCA2A62}"/>
                </a:ext>
              </a:extLst>
            </p:cNvPr>
            <p:cNvGrpSpPr/>
            <p:nvPr/>
          </p:nvGrpSpPr>
          <p:grpSpPr>
            <a:xfrm>
              <a:off x="7317379" y="2494083"/>
              <a:ext cx="236226" cy="290465"/>
              <a:chOff x="5567363" y="928688"/>
              <a:chExt cx="525462" cy="646112"/>
            </a:xfrm>
            <a:solidFill>
              <a:srgbClr val="FFFFFF">
                <a:lumMod val="50000"/>
              </a:srgbClr>
            </a:solidFill>
          </p:grpSpPr>
          <p:sp>
            <p:nvSpPr>
              <p:cNvPr id="100" name="Freeform 711">
                <a:extLst>
                  <a:ext uri="{FF2B5EF4-FFF2-40B4-BE49-F238E27FC236}">
                    <a16:creationId xmlns:a16="http://schemas.microsoft.com/office/drawing/2014/main" id="{836BAD2F-A1D4-488D-AB64-AC1778D4B1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67363" y="1038225"/>
                <a:ext cx="266700" cy="498475"/>
              </a:xfrm>
              <a:custGeom>
                <a:avLst/>
                <a:gdLst>
                  <a:gd name="T0" fmla="*/ 0 w 228"/>
                  <a:gd name="T1" fmla="*/ 412 h 425"/>
                  <a:gd name="T2" fmla="*/ 12 w 228"/>
                  <a:gd name="T3" fmla="*/ 425 h 425"/>
                  <a:gd name="T4" fmla="*/ 215 w 228"/>
                  <a:gd name="T5" fmla="*/ 425 h 425"/>
                  <a:gd name="T6" fmla="*/ 228 w 228"/>
                  <a:gd name="T7" fmla="*/ 412 h 425"/>
                  <a:gd name="T8" fmla="*/ 228 w 228"/>
                  <a:gd name="T9" fmla="*/ 0 h 425"/>
                  <a:gd name="T10" fmla="*/ 0 w 228"/>
                  <a:gd name="T11" fmla="*/ 0 h 425"/>
                  <a:gd name="T12" fmla="*/ 0 w 228"/>
                  <a:gd name="T13" fmla="*/ 412 h 425"/>
                  <a:gd name="T14" fmla="*/ 114 w 228"/>
                  <a:gd name="T15" fmla="*/ 404 h 425"/>
                  <a:gd name="T16" fmla="*/ 89 w 228"/>
                  <a:gd name="T17" fmla="*/ 379 h 425"/>
                  <a:gd name="T18" fmla="*/ 114 w 228"/>
                  <a:gd name="T19" fmla="*/ 354 h 425"/>
                  <a:gd name="T20" fmla="*/ 139 w 228"/>
                  <a:gd name="T21" fmla="*/ 379 h 425"/>
                  <a:gd name="T22" fmla="*/ 114 w 228"/>
                  <a:gd name="T23" fmla="*/ 404 h 425"/>
                  <a:gd name="T24" fmla="*/ 103 w 228"/>
                  <a:gd name="T25" fmla="*/ 329 h 425"/>
                  <a:gd name="T26" fmla="*/ 114 w 228"/>
                  <a:gd name="T27" fmla="*/ 318 h 425"/>
                  <a:gd name="T28" fmla="*/ 125 w 228"/>
                  <a:gd name="T29" fmla="*/ 329 h 425"/>
                  <a:gd name="T30" fmla="*/ 114 w 228"/>
                  <a:gd name="T31" fmla="*/ 340 h 425"/>
                  <a:gd name="T32" fmla="*/ 103 w 228"/>
                  <a:gd name="T33" fmla="*/ 329 h 425"/>
                  <a:gd name="T34" fmla="*/ 41 w 228"/>
                  <a:gd name="T35" fmla="*/ 18 h 425"/>
                  <a:gd name="T36" fmla="*/ 186 w 228"/>
                  <a:gd name="T37" fmla="*/ 18 h 425"/>
                  <a:gd name="T38" fmla="*/ 186 w 228"/>
                  <a:gd name="T39" fmla="*/ 48 h 425"/>
                  <a:gd name="T40" fmla="*/ 41 w 228"/>
                  <a:gd name="T41" fmla="*/ 48 h 425"/>
                  <a:gd name="T42" fmla="*/ 41 w 228"/>
                  <a:gd name="T43" fmla="*/ 18 h 425"/>
                  <a:gd name="T44" fmla="*/ 41 w 228"/>
                  <a:gd name="T45" fmla="*/ 62 h 425"/>
                  <a:gd name="T46" fmla="*/ 186 w 228"/>
                  <a:gd name="T47" fmla="*/ 62 h 425"/>
                  <a:gd name="T48" fmla="*/ 186 w 228"/>
                  <a:gd name="T49" fmla="*/ 92 h 425"/>
                  <a:gd name="T50" fmla="*/ 41 w 228"/>
                  <a:gd name="T51" fmla="*/ 92 h 425"/>
                  <a:gd name="T52" fmla="*/ 41 w 228"/>
                  <a:gd name="T53" fmla="*/ 62 h 425"/>
                  <a:gd name="T54" fmla="*/ 41 w 228"/>
                  <a:gd name="T55" fmla="*/ 105 h 425"/>
                  <a:gd name="T56" fmla="*/ 186 w 228"/>
                  <a:gd name="T57" fmla="*/ 105 h 425"/>
                  <a:gd name="T58" fmla="*/ 186 w 228"/>
                  <a:gd name="T59" fmla="*/ 135 h 425"/>
                  <a:gd name="T60" fmla="*/ 41 w 228"/>
                  <a:gd name="T61" fmla="*/ 135 h 425"/>
                  <a:gd name="T62" fmla="*/ 41 w 228"/>
                  <a:gd name="T63" fmla="*/ 105 h 425"/>
                  <a:gd name="T64" fmla="*/ 41 w 228"/>
                  <a:gd name="T65" fmla="*/ 149 h 425"/>
                  <a:gd name="T66" fmla="*/ 186 w 228"/>
                  <a:gd name="T67" fmla="*/ 149 h 425"/>
                  <a:gd name="T68" fmla="*/ 186 w 228"/>
                  <a:gd name="T69" fmla="*/ 179 h 425"/>
                  <a:gd name="T70" fmla="*/ 41 w 228"/>
                  <a:gd name="T71" fmla="*/ 179 h 425"/>
                  <a:gd name="T72" fmla="*/ 41 w 228"/>
                  <a:gd name="T73" fmla="*/ 149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8" h="425">
                    <a:moveTo>
                      <a:pt x="0" y="412"/>
                    </a:moveTo>
                    <a:cubicBezTo>
                      <a:pt x="0" y="419"/>
                      <a:pt x="5" y="425"/>
                      <a:pt x="12" y="425"/>
                    </a:cubicBezTo>
                    <a:cubicBezTo>
                      <a:pt x="215" y="425"/>
                      <a:pt x="215" y="425"/>
                      <a:pt x="215" y="425"/>
                    </a:cubicBezTo>
                    <a:cubicBezTo>
                      <a:pt x="222" y="425"/>
                      <a:pt x="228" y="419"/>
                      <a:pt x="228" y="412"/>
                    </a:cubicBezTo>
                    <a:cubicBezTo>
                      <a:pt x="228" y="0"/>
                      <a:pt x="228" y="0"/>
                      <a:pt x="22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12"/>
                    </a:lnTo>
                    <a:close/>
                    <a:moveTo>
                      <a:pt x="114" y="404"/>
                    </a:moveTo>
                    <a:cubicBezTo>
                      <a:pt x="100" y="404"/>
                      <a:pt x="89" y="393"/>
                      <a:pt x="89" y="379"/>
                    </a:cubicBezTo>
                    <a:cubicBezTo>
                      <a:pt x="89" y="365"/>
                      <a:pt x="100" y="354"/>
                      <a:pt x="114" y="354"/>
                    </a:cubicBezTo>
                    <a:cubicBezTo>
                      <a:pt x="128" y="354"/>
                      <a:pt x="139" y="365"/>
                      <a:pt x="139" y="379"/>
                    </a:cubicBezTo>
                    <a:cubicBezTo>
                      <a:pt x="139" y="393"/>
                      <a:pt x="128" y="404"/>
                      <a:pt x="114" y="404"/>
                    </a:cubicBezTo>
                    <a:close/>
                    <a:moveTo>
                      <a:pt x="103" y="329"/>
                    </a:moveTo>
                    <a:cubicBezTo>
                      <a:pt x="103" y="323"/>
                      <a:pt x="108" y="318"/>
                      <a:pt x="114" y="318"/>
                    </a:cubicBezTo>
                    <a:cubicBezTo>
                      <a:pt x="120" y="318"/>
                      <a:pt x="125" y="323"/>
                      <a:pt x="125" y="329"/>
                    </a:cubicBezTo>
                    <a:cubicBezTo>
                      <a:pt x="125" y="335"/>
                      <a:pt x="120" y="340"/>
                      <a:pt x="114" y="340"/>
                    </a:cubicBezTo>
                    <a:cubicBezTo>
                      <a:pt x="108" y="340"/>
                      <a:pt x="103" y="335"/>
                      <a:pt x="103" y="329"/>
                    </a:cubicBezTo>
                    <a:close/>
                    <a:moveTo>
                      <a:pt x="41" y="18"/>
                    </a:moveTo>
                    <a:cubicBezTo>
                      <a:pt x="186" y="18"/>
                      <a:pt x="186" y="18"/>
                      <a:pt x="186" y="18"/>
                    </a:cubicBezTo>
                    <a:cubicBezTo>
                      <a:pt x="186" y="48"/>
                      <a:pt x="186" y="48"/>
                      <a:pt x="186" y="48"/>
                    </a:cubicBezTo>
                    <a:cubicBezTo>
                      <a:pt x="41" y="48"/>
                      <a:pt x="41" y="48"/>
                      <a:pt x="41" y="48"/>
                    </a:cubicBezTo>
                    <a:lnTo>
                      <a:pt x="41" y="18"/>
                    </a:lnTo>
                    <a:close/>
                    <a:moveTo>
                      <a:pt x="41" y="62"/>
                    </a:moveTo>
                    <a:cubicBezTo>
                      <a:pt x="186" y="62"/>
                      <a:pt x="186" y="62"/>
                      <a:pt x="186" y="62"/>
                    </a:cubicBezTo>
                    <a:cubicBezTo>
                      <a:pt x="186" y="92"/>
                      <a:pt x="186" y="92"/>
                      <a:pt x="186" y="92"/>
                    </a:cubicBezTo>
                    <a:cubicBezTo>
                      <a:pt x="41" y="92"/>
                      <a:pt x="41" y="92"/>
                      <a:pt x="41" y="92"/>
                    </a:cubicBezTo>
                    <a:lnTo>
                      <a:pt x="41" y="62"/>
                    </a:lnTo>
                    <a:close/>
                    <a:moveTo>
                      <a:pt x="41" y="105"/>
                    </a:moveTo>
                    <a:cubicBezTo>
                      <a:pt x="186" y="105"/>
                      <a:pt x="186" y="105"/>
                      <a:pt x="186" y="105"/>
                    </a:cubicBezTo>
                    <a:cubicBezTo>
                      <a:pt x="186" y="135"/>
                      <a:pt x="186" y="135"/>
                      <a:pt x="186" y="135"/>
                    </a:cubicBezTo>
                    <a:cubicBezTo>
                      <a:pt x="41" y="135"/>
                      <a:pt x="41" y="135"/>
                      <a:pt x="41" y="135"/>
                    </a:cubicBezTo>
                    <a:lnTo>
                      <a:pt x="41" y="105"/>
                    </a:lnTo>
                    <a:close/>
                    <a:moveTo>
                      <a:pt x="41" y="149"/>
                    </a:moveTo>
                    <a:cubicBezTo>
                      <a:pt x="186" y="149"/>
                      <a:pt x="186" y="149"/>
                      <a:pt x="186" y="149"/>
                    </a:cubicBezTo>
                    <a:cubicBezTo>
                      <a:pt x="186" y="179"/>
                      <a:pt x="186" y="179"/>
                      <a:pt x="186" y="179"/>
                    </a:cubicBezTo>
                    <a:cubicBezTo>
                      <a:pt x="41" y="179"/>
                      <a:pt x="41" y="179"/>
                      <a:pt x="41" y="179"/>
                    </a:cubicBezTo>
                    <a:lnTo>
                      <a:pt x="41" y="1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37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712">
                <a:extLst>
                  <a:ext uri="{FF2B5EF4-FFF2-40B4-BE49-F238E27FC236}">
                    <a16:creationId xmlns:a16="http://schemas.microsoft.com/office/drawing/2014/main" id="{B356E392-0682-4BE0-A04B-7460515D4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4825" y="1549400"/>
                <a:ext cx="28575" cy="25400"/>
              </a:xfrm>
              <a:custGeom>
                <a:avLst/>
                <a:gdLst>
                  <a:gd name="T0" fmla="*/ 0 w 25"/>
                  <a:gd name="T1" fmla="*/ 10 h 22"/>
                  <a:gd name="T2" fmla="*/ 13 w 25"/>
                  <a:gd name="T3" fmla="*/ 22 h 22"/>
                  <a:gd name="T4" fmla="*/ 25 w 25"/>
                  <a:gd name="T5" fmla="*/ 10 h 22"/>
                  <a:gd name="T6" fmla="*/ 25 w 25"/>
                  <a:gd name="T7" fmla="*/ 0 h 22"/>
                  <a:gd name="T8" fmla="*/ 0 w 25"/>
                  <a:gd name="T9" fmla="*/ 0 h 22"/>
                  <a:gd name="T10" fmla="*/ 0 w 25"/>
                  <a:gd name="T11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22">
                    <a:moveTo>
                      <a:pt x="0" y="10"/>
                    </a:moveTo>
                    <a:cubicBezTo>
                      <a:pt x="0" y="17"/>
                      <a:pt x="6" y="22"/>
                      <a:pt x="13" y="22"/>
                    </a:cubicBezTo>
                    <a:cubicBezTo>
                      <a:pt x="20" y="22"/>
                      <a:pt x="25" y="17"/>
                      <a:pt x="25" y="1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37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Freeform 713">
                <a:extLst>
                  <a:ext uri="{FF2B5EF4-FFF2-40B4-BE49-F238E27FC236}">
                    <a16:creationId xmlns:a16="http://schemas.microsoft.com/office/drawing/2014/main" id="{886DA5A5-6413-4B09-800C-AD31EF7094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9613" y="1549400"/>
                <a:ext cx="26988" cy="25400"/>
              </a:xfrm>
              <a:custGeom>
                <a:avLst/>
                <a:gdLst>
                  <a:gd name="T0" fmla="*/ 0 w 24"/>
                  <a:gd name="T1" fmla="*/ 10 h 22"/>
                  <a:gd name="T2" fmla="*/ 12 w 24"/>
                  <a:gd name="T3" fmla="*/ 22 h 22"/>
                  <a:gd name="T4" fmla="*/ 24 w 24"/>
                  <a:gd name="T5" fmla="*/ 10 h 22"/>
                  <a:gd name="T6" fmla="*/ 24 w 24"/>
                  <a:gd name="T7" fmla="*/ 0 h 22"/>
                  <a:gd name="T8" fmla="*/ 0 w 24"/>
                  <a:gd name="T9" fmla="*/ 0 h 22"/>
                  <a:gd name="T10" fmla="*/ 0 w 24"/>
                  <a:gd name="T11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2">
                    <a:moveTo>
                      <a:pt x="0" y="10"/>
                    </a:moveTo>
                    <a:cubicBezTo>
                      <a:pt x="0" y="17"/>
                      <a:pt x="5" y="22"/>
                      <a:pt x="12" y="22"/>
                    </a:cubicBezTo>
                    <a:cubicBezTo>
                      <a:pt x="19" y="22"/>
                      <a:pt x="24" y="17"/>
                      <a:pt x="24" y="1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37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Freeform 714">
                <a:extLst>
                  <a:ext uri="{FF2B5EF4-FFF2-40B4-BE49-F238E27FC236}">
                    <a16:creationId xmlns:a16="http://schemas.microsoft.com/office/drawing/2014/main" id="{C681A5D9-FC5C-441D-A479-EDF029E4BC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67363" y="928688"/>
                <a:ext cx="266700" cy="92075"/>
              </a:xfrm>
              <a:custGeom>
                <a:avLst/>
                <a:gdLst>
                  <a:gd name="T0" fmla="*/ 215 w 228"/>
                  <a:gd name="T1" fmla="*/ 0 h 79"/>
                  <a:gd name="T2" fmla="*/ 12 w 228"/>
                  <a:gd name="T3" fmla="*/ 0 h 79"/>
                  <a:gd name="T4" fmla="*/ 0 w 228"/>
                  <a:gd name="T5" fmla="*/ 13 h 79"/>
                  <a:gd name="T6" fmla="*/ 0 w 228"/>
                  <a:gd name="T7" fmla="*/ 79 h 79"/>
                  <a:gd name="T8" fmla="*/ 228 w 228"/>
                  <a:gd name="T9" fmla="*/ 79 h 79"/>
                  <a:gd name="T10" fmla="*/ 228 w 228"/>
                  <a:gd name="T11" fmla="*/ 13 h 79"/>
                  <a:gd name="T12" fmla="*/ 215 w 228"/>
                  <a:gd name="T13" fmla="*/ 0 h 79"/>
                  <a:gd name="T14" fmla="*/ 132 w 228"/>
                  <a:gd name="T15" fmla="*/ 55 h 79"/>
                  <a:gd name="T16" fmla="*/ 41 w 228"/>
                  <a:gd name="T17" fmla="*/ 55 h 79"/>
                  <a:gd name="T18" fmla="*/ 41 w 228"/>
                  <a:gd name="T19" fmla="*/ 32 h 79"/>
                  <a:gd name="T20" fmla="*/ 132 w 228"/>
                  <a:gd name="T21" fmla="*/ 32 h 79"/>
                  <a:gd name="T22" fmla="*/ 132 w 228"/>
                  <a:gd name="T23" fmla="*/ 55 h 79"/>
                  <a:gd name="T24" fmla="*/ 167 w 228"/>
                  <a:gd name="T25" fmla="*/ 62 h 79"/>
                  <a:gd name="T26" fmla="*/ 148 w 228"/>
                  <a:gd name="T27" fmla="*/ 43 h 79"/>
                  <a:gd name="T28" fmla="*/ 167 w 228"/>
                  <a:gd name="T29" fmla="*/ 24 h 79"/>
                  <a:gd name="T30" fmla="*/ 186 w 228"/>
                  <a:gd name="T31" fmla="*/ 43 h 79"/>
                  <a:gd name="T32" fmla="*/ 167 w 228"/>
                  <a:gd name="T33" fmla="*/ 6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8" h="79">
                    <a:moveTo>
                      <a:pt x="215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228" y="79"/>
                      <a:pt x="228" y="79"/>
                      <a:pt x="228" y="79"/>
                    </a:cubicBezTo>
                    <a:cubicBezTo>
                      <a:pt x="228" y="13"/>
                      <a:pt x="228" y="13"/>
                      <a:pt x="228" y="13"/>
                    </a:cubicBezTo>
                    <a:cubicBezTo>
                      <a:pt x="228" y="6"/>
                      <a:pt x="222" y="0"/>
                      <a:pt x="215" y="0"/>
                    </a:cubicBezTo>
                    <a:close/>
                    <a:moveTo>
                      <a:pt x="132" y="55"/>
                    </a:moveTo>
                    <a:cubicBezTo>
                      <a:pt x="41" y="55"/>
                      <a:pt x="41" y="55"/>
                      <a:pt x="41" y="55"/>
                    </a:cubicBezTo>
                    <a:cubicBezTo>
                      <a:pt x="41" y="32"/>
                      <a:pt x="41" y="32"/>
                      <a:pt x="41" y="32"/>
                    </a:cubicBezTo>
                    <a:cubicBezTo>
                      <a:pt x="132" y="32"/>
                      <a:pt x="132" y="32"/>
                      <a:pt x="132" y="32"/>
                    </a:cubicBezTo>
                    <a:lnTo>
                      <a:pt x="132" y="55"/>
                    </a:lnTo>
                    <a:close/>
                    <a:moveTo>
                      <a:pt x="167" y="62"/>
                    </a:moveTo>
                    <a:cubicBezTo>
                      <a:pt x="156" y="62"/>
                      <a:pt x="148" y="53"/>
                      <a:pt x="148" y="43"/>
                    </a:cubicBezTo>
                    <a:cubicBezTo>
                      <a:pt x="148" y="32"/>
                      <a:pt x="156" y="24"/>
                      <a:pt x="167" y="24"/>
                    </a:cubicBezTo>
                    <a:cubicBezTo>
                      <a:pt x="177" y="24"/>
                      <a:pt x="186" y="32"/>
                      <a:pt x="186" y="43"/>
                    </a:cubicBezTo>
                    <a:cubicBezTo>
                      <a:pt x="186" y="53"/>
                      <a:pt x="177" y="62"/>
                      <a:pt x="167" y="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37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Freeform 715">
                <a:extLst>
                  <a:ext uri="{FF2B5EF4-FFF2-40B4-BE49-F238E27FC236}">
                    <a16:creationId xmlns:a16="http://schemas.microsoft.com/office/drawing/2014/main" id="{D247B038-544D-4252-A5A1-E2380163500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575" y="1112838"/>
                <a:ext cx="222250" cy="428625"/>
              </a:xfrm>
              <a:custGeom>
                <a:avLst/>
                <a:gdLst>
                  <a:gd name="T0" fmla="*/ 0 w 190"/>
                  <a:gd name="T1" fmla="*/ 355 h 366"/>
                  <a:gd name="T2" fmla="*/ 11 w 190"/>
                  <a:gd name="T3" fmla="*/ 366 h 366"/>
                  <a:gd name="T4" fmla="*/ 179 w 190"/>
                  <a:gd name="T5" fmla="*/ 366 h 366"/>
                  <a:gd name="T6" fmla="*/ 190 w 190"/>
                  <a:gd name="T7" fmla="*/ 355 h 366"/>
                  <a:gd name="T8" fmla="*/ 190 w 190"/>
                  <a:gd name="T9" fmla="*/ 0 h 366"/>
                  <a:gd name="T10" fmla="*/ 0 w 190"/>
                  <a:gd name="T11" fmla="*/ 0 h 366"/>
                  <a:gd name="T12" fmla="*/ 0 w 190"/>
                  <a:gd name="T13" fmla="*/ 355 h 366"/>
                  <a:gd name="T14" fmla="*/ 95 w 190"/>
                  <a:gd name="T15" fmla="*/ 348 h 366"/>
                  <a:gd name="T16" fmla="*/ 74 w 190"/>
                  <a:gd name="T17" fmla="*/ 327 h 366"/>
                  <a:gd name="T18" fmla="*/ 95 w 190"/>
                  <a:gd name="T19" fmla="*/ 307 h 366"/>
                  <a:gd name="T20" fmla="*/ 116 w 190"/>
                  <a:gd name="T21" fmla="*/ 327 h 366"/>
                  <a:gd name="T22" fmla="*/ 95 w 190"/>
                  <a:gd name="T23" fmla="*/ 348 h 366"/>
                  <a:gd name="T24" fmla="*/ 86 w 190"/>
                  <a:gd name="T25" fmla="*/ 286 h 366"/>
                  <a:gd name="T26" fmla="*/ 95 w 190"/>
                  <a:gd name="T27" fmla="*/ 277 h 366"/>
                  <a:gd name="T28" fmla="*/ 104 w 190"/>
                  <a:gd name="T29" fmla="*/ 286 h 366"/>
                  <a:gd name="T30" fmla="*/ 95 w 190"/>
                  <a:gd name="T31" fmla="*/ 295 h 366"/>
                  <a:gd name="T32" fmla="*/ 86 w 190"/>
                  <a:gd name="T33" fmla="*/ 286 h 366"/>
                  <a:gd name="T34" fmla="*/ 35 w 190"/>
                  <a:gd name="T35" fmla="*/ 14 h 366"/>
                  <a:gd name="T36" fmla="*/ 155 w 190"/>
                  <a:gd name="T37" fmla="*/ 14 h 366"/>
                  <a:gd name="T38" fmla="*/ 155 w 190"/>
                  <a:gd name="T39" fmla="*/ 39 h 366"/>
                  <a:gd name="T40" fmla="*/ 35 w 190"/>
                  <a:gd name="T41" fmla="*/ 39 h 366"/>
                  <a:gd name="T42" fmla="*/ 35 w 190"/>
                  <a:gd name="T43" fmla="*/ 14 h 366"/>
                  <a:gd name="T44" fmla="*/ 35 w 190"/>
                  <a:gd name="T45" fmla="*/ 50 h 366"/>
                  <a:gd name="T46" fmla="*/ 155 w 190"/>
                  <a:gd name="T47" fmla="*/ 50 h 366"/>
                  <a:gd name="T48" fmla="*/ 155 w 190"/>
                  <a:gd name="T49" fmla="*/ 75 h 366"/>
                  <a:gd name="T50" fmla="*/ 35 w 190"/>
                  <a:gd name="T51" fmla="*/ 75 h 366"/>
                  <a:gd name="T52" fmla="*/ 35 w 190"/>
                  <a:gd name="T53" fmla="*/ 50 h 366"/>
                  <a:gd name="T54" fmla="*/ 35 w 190"/>
                  <a:gd name="T55" fmla="*/ 87 h 366"/>
                  <a:gd name="T56" fmla="*/ 155 w 190"/>
                  <a:gd name="T57" fmla="*/ 87 h 366"/>
                  <a:gd name="T58" fmla="*/ 155 w 190"/>
                  <a:gd name="T59" fmla="*/ 112 h 366"/>
                  <a:gd name="T60" fmla="*/ 35 w 190"/>
                  <a:gd name="T61" fmla="*/ 112 h 366"/>
                  <a:gd name="T62" fmla="*/ 35 w 190"/>
                  <a:gd name="T63" fmla="*/ 87 h 366"/>
                  <a:gd name="T64" fmla="*/ 35 w 190"/>
                  <a:gd name="T65" fmla="*/ 123 h 366"/>
                  <a:gd name="T66" fmla="*/ 155 w 190"/>
                  <a:gd name="T67" fmla="*/ 123 h 366"/>
                  <a:gd name="T68" fmla="*/ 155 w 190"/>
                  <a:gd name="T69" fmla="*/ 148 h 366"/>
                  <a:gd name="T70" fmla="*/ 35 w 190"/>
                  <a:gd name="T71" fmla="*/ 148 h 366"/>
                  <a:gd name="T72" fmla="*/ 35 w 190"/>
                  <a:gd name="T73" fmla="*/ 123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0" h="366">
                    <a:moveTo>
                      <a:pt x="0" y="355"/>
                    </a:moveTo>
                    <a:cubicBezTo>
                      <a:pt x="0" y="361"/>
                      <a:pt x="5" y="366"/>
                      <a:pt x="11" y="366"/>
                    </a:cubicBezTo>
                    <a:cubicBezTo>
                      <a:pt x="179" y="366"/>
                      <a:pt x="179" y="366"/>
                      <a:pt x="179" y="366"/>
                    </a:cubicBezTo>
                    <a:cubicBezTo>
                      <a:pt x="185" y="366"/>
                      <a:pt x="190" y="361"/>
                      <a:pt x="190" y="355"/>
                    </a:cubicBezTo>
                    <a:cubicBezTo>
                      <a:pt x="190" y="0"/>
                      <a:pt x="190" y="0"/>
                      <a:pt x="19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55"/>
                    </a:lnTo>
                    <a:close/>
                    <a:moveTo>
                      <a:pt x="95" y="348"/>
                    </a:moveTo>
                    <a:cubicBezTo>
                      <a:pt x="84" y="348"/>
                      <a:pt x="74" y="339"/>
                      <a:pt x="74" y="327"/>
                    </a:cubicBezTo>
                    <a:cubicBezTo>
                      <a:pt x="74" y="316"/>
                      <a:pt x="84" y="307"/>
                      <a:pt x="95" y="307"/>
                    </a:cubicBezTo>
                    <a:cubicBezTo>
                      <a:pt x="107" y="307"/>
                      <a:pt x="116" y="316"/>
                      <a:pt x="116" y="327"/>
                    </a:cubicBezTo>
                    <a:cubicBezTo>
                      <a:pt x="116" y="339"/>
                      <a:pt x="107" y="348"/>
                      <a:pt x="95" y="348"/>
                    </a:cubicBezTo>
                    <a:close/>
                    <a:moveTo>
                      <a:pt x="86" y="286"/>
                    </a:moveTo>
                    <a:cubicBezTo>
                      <a:pt x="86" y="281"/>
                      <a:pt x="90" y="277"/>
                      <a:pt x="95" y="277"/>
                    </a:cubicBezTo>
                    <a:cubicBezTo>
                      <a:pt x="100" y="277"/>
                      <a:pt x="104" y="281"/>
                      <a:pt x="104" y="286"/>
                    </a:cubicBezTo>
                    <a:cubicBezTo>
                      <a:pt x="104" y="291"/>
                      <a:pt x="100" y="295"/>
                      <a:pt x="95" y="295"/>
                    </a:cubicBezTo>
                    <a:cubicBezTo>
                      <a:pt x="90" y="295"/>
                      <a:pt x="86" y="291"/>
                      <a:pt x="86" y="286"/>
                    </a:cubicBezTo>
                    <a:close/>
                    <a:moveTo>
                      <a:pt x="35" y="14"/>
                    </a:moveTo>
                    <a:cubicBezTo>
                      <a:pt x="155" y="14"/>
                      <a:pt x="155" y="14"/>
                      <a:pt x="155" y="14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35" y="39"/>
                      <a:pt x="35" y="39"/>
                      <a:pt x="35" y="39"/>
                    </a:cubicBezTo>
                    <a:lnTo>
                      <a:pt x="35" y="14"/>
                    </a:lnTo>
                    <a:close/>
                    <a:moveTo>
                      <a:pt x="35" y="50"/>
                    </a:moveTo>
                    <a:cubicBezTo>
                      <a:pt x="155" y="50"/>
                      <a:pt x="155" y="50"/>
                      <a:pt x="155" y="50"/>
                    </a:cubicBezTo>
                    <a:cubicBezTo>
                      <a:pt x="155" y="75"/>
                      <a:pt x="155" y="75"/>
                      <a:pt x="155" y="75"/>
                    </a:cubicBezTo>
                    <a:cubicBezTo>
                      <a:pt x="35" y="75"/>
                      <a:pt x="35" y="75"/>
                      <a:pt x="35" y="75"/>
                    </a:cubicBezTo>
                    <a:lnTo>
                      <a:pt x="35" y="50"/>
                    </a:lnTo>
                    <a:close/>
                    <a:moveTo>
                      <a:pt x="35" y="87"/>
                    </a:move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112"/>
                      <a:pt x="155" y="112"/>
                      <a:pt x="155" y="112"/>
                    </a:cubicBezTo>
                    <a:cubicBezTo>
                      <a:pt x="35" y="112"/>
                      <a:pt x="35" y="112"/>
                      <a:pt x="35" y="112"/>
                    </a:cubicBezTo>
                    <a:lnTo>
                      <a:pt x="35" y="87"/>
                    </a:lnTo>
                    <a:close/>
                    <a:moveTo>
                      <a:pt x="35" y="123"/>
                    </a:moveTo>
                    <a:cubicBezTo>
                      <a:pt x="155" y="123"/>
                      <a:pt x="155" y="123"/>
                      <a:pt x="155" y="123"/>
                    </a:cubicBezTo>
                    <a:cubicBezTo>
                      <a:pt x="155" y="148"/>
                      <a:pt x="155" y="148"/>
                      <a:pt x="155" y="148"/>
                    </a:cubicBezTo>
                    <a:cubicBezTo>
                      <a:pt x="35" y="148"/>
                      <a:pt x="35" y="148"/>
                      <a:pt x="35" y="148"/>
                    </a:cubicBezTo>
                    <a:lnTo>
                      <a:pt x="35" y="12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37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Freeform 716">
                <a:extLst>
                  <a:ext uri="{FF2B5EF4-FFF2-40B4-BE49-F238E27FC236}">
                    <a16:creationId xmlns:a16="http://schemas.microsoft.com/office/drawing/2014/main" id="{1097DF77-9E59-4DC3-A1CF-7835E8BE74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4863" y="1554163"/>
                <a:ext cx="25400" cy="20637"/>
              </a:xfrm>
              <a:custGeom>
                <a:avLst/>
                <a:gdLst>
                  <a:gd name="T0" fmla="*/ 0 w 21"/>
                  <a:gd name="T1" fmla="*/ 8 h 18"/>
                  <a:gd name="T2" fmla="*/ 11 w 21"/>
                  <a:gd name="T3" fmla="*/ 18 h 18"/>
                  <a:gd name="T4" fmla="*/ 21 w 21"/>
                  <a:gd name="T5" fmla="*/ 8 h 18"/>
                  <a:gd name="T6" fmla="*/ 21 w 21"/>
                  <a:gd name="T7" fmla="*/ 0 h 18"/>
                  <a:gd name="T8" fmla="*/ 0 w 21"/>
                  <a:gd name="T9" fmla="*/ 0 h 18"/>
                  <a:gd name="T10" fmla="*/ 0 w 21"/>
                  <a:gd name="T11" fmla="*/ 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8">
                    <a:moveTo>
                      <a:pt x="0" y="8"/>
                    </a:moveTo>
                    <a:cubicBezTo>
                      <a:pt x="0" y="13"/>
                      <a:pt x="5" y="18"/>
                      <a:pt x="11" y="18"/>
                    </a:cubicBezTo>
                    <a:cubicBezTo>
                      <a:pt x="16" y="18"/>
                      <a:pt x="21" y="13"/>
                      <a:pt x="21" y="8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37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" name="Freeform 717">
                <a:extLst>
                  <a:ext uri="{FF2B5EF4-FFF2-40B4-BE49-F238E27FC236}">
                    <a16:creationId xmlns:a16="http://schemas.microsoft.com/office/drawing/2014/main" id="{8F66668D-2CE7-4F0E-9D1B-5D5D7FE94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725" y="1554163"/>
                <a:ext cx="25400" cy="20637"/>
              </a:xfrm>
              <a:custGeom>
                <a:avLst/>
                <a:gdLst>
                  <a:gd name="T0" fmla="*/ 0 w 21"/>
                  <a:gd name="T1" fmla="*/ 8 h 18"/>
                  <a:gd name="T2" fmla="*/ 10 w 21"/>
                  <a:gd name="T3" fmla="*/ 18 h 18"/>
                  <a:gd name="T4" fmla="*/ 21 w 21"/>
                  <a:gd name="T5" fmla="*/ 8 h 18"/>
                  <a:gd name="T6" fmla="*/ 21 w 21"/>
                  <a:gd name="T7" fmla="*/ 0 h 18"/>
                  <a:gd name="T8" fmla="*/ 0 w 21"/>
                  <a:gd name="T9" fmla="*/ 0 h 18"/>
                  <a:gd name="T10" fmla="*/ 0 w 21"/>
                  <a:gd name="T11" fmla="*/ 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8">
                    <a:moveTo>
                      <a:pt x="0" y="8"/>
                    </a:moveTo>
                    <a:cubicBezTo>
                      <a:pt x="0" y="13"/>
                      <a:pt x="5" y="18"/>
                      <a:pt x="10" y="18"/>
                    </a:cubicBezTo>
                    <a:cubicBezTo>
                      <a:pt x="16" y="18"/>
                      <a:pt x="21" y="13"/>
                      <a:pt x="21" y="8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37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" name="Freeform 718">
                <a:extLst>
                  <a:ext uri="{FF2B5EF4-FFF2-40B4-BE49-F238E27FC236}">
                    <a16:creationId xmlns:a16="http://schemas.microsoft.com/office/drawing/2014/main" id="{66DE03A8-9B8A-40B1-939A-62395A386B4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0575" y="1020763"/>
                <a:ext cx="222250" cy="77787"/>
              </a:xfrm>
              <a:custGeom>
                <a:avLst/>
                <a:gdLst>
                  <a:gd name="T0" fmla="*/ 179 w 190"/>
                  <a:gd name="T1" fmla="*/ 0 h 66"/>
                  <a:gd name="T2" fmla="*/ 11 w 190"/>
                  <a:gd name="T3" fmla="*/ 0 h 66"/>
                  <a:gd name="T4" fmla="*/ 0 w 190"/>
                  <a:gd name="T5" fmla="*/ 11 h 66"/>
                  <a:gd name="T6" fmla="*/ 0 w 190"/>
                  <a:gd name="T7" fmla="*/ 66 h 66"/>
                  <a:gd name="T8" fmla="*/ 190 w 190"/>
                  <a:gd name="T9" fmla="*/ 66 h 66"/>
                  <a:gd name="T10" fmla="*/ 190 w 190"/>
                  <a:gd name="T11" fmla="*/ 11 h 66"/>
                  <a:gd name="T12" fmla="*/ 179 w 190"/>
                  <a:gd name="T13" fmla="*/ 0 h 66"/>
                  <a:gd name="T14" fmla="*/ 110 w 190"/>
                  <a:gd name="T15" fmla="*/ 46 h 66"/>
                  <a:gd name="T16" fmla="*/ 35 w 190"/>
                  <a:gd name="T17" fmla="*/ 46 h 66"/>
                  <a:gd name="T18" fmla="*/ 35 w 190"/>
                  <a:gd name="T19" fmla="*/ 26 h 66"/>
                  <a:gd name="T20" fmla="*/ 110 w 190"/>
                  <a:gd name="T21" fmla="*/ 26 h 66"/>
                  <a:gd name="T22" fmla="*/ 110 w 190"/>
                  <a:gd name="T23" fmla="*/ 46 h 66"/>
                  <a:gd name="T24" fmla="*/ 139 w 190"/>
                  <a:gd name="T25" fmla="*/ 52 h 66"/>
                  <a:gd name="T26" fmla="*/ 123 w 190"/>
                  <a:gd name="T27" fmla="*/ 36 h 66"/>
                  <a:gd name="T28" fmla="*/ 139 w 190"/>
                  <a:gd name="T29" fmla="*/ 20 h 66"/>
                  <a:gd name="T30" fmla="*/ 155 w 190"/>
                  <a:gd name="T31" fmla="*/ 36 h 66"/>
                  <a:gd name="T32" fmla="*/ 139 w 190"/>
                  <a:gd name="T33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0" h="66">
                    <a:moveTo>
                      <a:pt x="179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190" y="66"/>
                      <a:pt x="190" y="66"/>
                      <a:pt x="190" y="66"/>
                    </a:cubicBezTo>
                    <a:cubicBezTo>
                      <a:pt x="190" y="11"/>
                      <a:pt x="190" y="11"/>
                      <a:pt x="190" y="11"/>
                    </a:cubicBezTo>
                    <a:cubicBezTo>
                      <a:pt x="190" y="5"/>
                      <a:pt x="185" y="0"/>
                      <a:pt x="179" y="0"/>
                    </a:cubicBezTo>
                    <a:close/>
                    <a:moveTo>
                      <a:pt x="110" y="46"/>
                    </a:moveTo>
                    <a:cubicBezTo>
                      <a:pt x="35" y="46"/>
                      <a:pt x="35" y="46"/>
                      <a:pt x="35" y="4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110" y="26"/>
                      <a:pt x="110" y="26"/>
                      <a:pt x="110" y="26"/>
                    </a:cubicBezTo>
                    <a:lnTo>
                      <a:pt x="110" y="46"/>
                    </a:lnTo>
                    <a:close/>
                    <a:moveTo>
                      <a:pt x="139" y="52"/>
                    </a:moveTo>
                    <a:cubicBezTo>
                      <a:pt x="130" y="52"/>
                      <a:pt x="123" y="45"/>
                      <a:pt x="123" y="36"/>
                    </a:cubicBezTo>
                    <a:cubicBezTo>
                      <a:pt x="123" y="27"/>
                      <a:pt x="130" y="20"/>
                      <a:pt x="139" y="20"/>
                    </a:cubicBezTo>
                    <a:cubicBezTo>
                      <a:pt x="148" y="20"/>
                      <a:pt x="155" y="27"/>
                      <a:pt x="155" y="36"/>
                    </a:cubicBezTo>
                    <a:cubicBezTo>
                      <a:pt x="155" y="45"/>
                      <a:pt x="148" y="52"/>
                      <a:pt x="139" y="5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37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A1F3C044-8EE6-464D-9054-AD6AB0D6951D}"/>
                </a:ext>
              </a:extLst>
            </p:cNvPr>
            <p:cNvGrpSpPr/>
            <p:nvPr/>
          </p:nvGrpSpPr>
          <p:grpSpPr>
            <a:xfrm>
              <a:off x="8072436" y="2473656"/>
              <a:ext cx="330624" cy="331318"/>
              <a:chOff x="9302751" y="2571750"/>
              <a:chExt cx="757237" cy="758825"/>
            </a:xfrm>
            <a:solidFill>
              <a:srgbClr val="FFFFFF">
                <a:lumMod val="50000"/>
              </a:srgbClr>
            </a:solidFill>
          </p:grpSpPr>
          <p:sp>
            <p:nvSpPr>
              <p:cNvPr id="109" name="Freeform 115">
                <a:extLst>
                  <a:ext uri="{FF2B5EF4-FFF2-40B4-BE49-F238E27FC236}">
                    <a16:creationId xmlns:a16="http://schemas.microsoft.com/office/drawing/2014/main" id="{B03303E1-AF6A-4467-9102-316618F462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2763" y="2671763"/>
                <a:ext cx="284163" cy="284163"/>
              </a:xfrm>
              <a:custGeom>
                <a:avLst/>
                <a:gdLst>
                  <a:gd name="T0" fmla="*/ 201 w 204"/>
                  <a:gd name="T1" fmla="*/ 125 h 204"/>
                  <a:gd name="T2" fmla="*/ 204 w 204"/>
                  <a:gd name="T3" fmla="*/ 102 h 204"/>
                  <a:gd name="T4" fmla="*/ 102 w 204"/>
                  <a:gd name="T5" fmla="*/ 0 h 204"/>
                  <a:gd name="T6" fmla="*/ 0 w 204"/>
                  <a:gd name="T7" fmla="*/ 102 h 204"/>
                  <a:gd name="T8" fmla="*/ 102 w 204"/>
                  <a:gd name="T9" fmla="*/ 204 h 204"/>
                  <a:gd name="T10" fmla="*/ 125 w 204"/>
                  <a:gd name="T11" fmla="*/ 201 h 204"/>
                  <a:gd name="T12" fmla="*/ 99 w 204"/>
                  <a:gd name="T13" fmla="*/ 135 h 204"/>
                  <a:gd name="T14" fmla="*/ 74 w 204"/>
                  <a:gd name="T15" fmla="*/ 73 h 204"/>
                  <a:gd name="T16" fmla="*/ 136 w 204"/>
                  <a:gd name="T17" fmla="*/ 98 h 204"/>
                  <a:gd name="T18" fmla="*/ 201 w 204"/>
                  <a:gd name="T19" fmla="*/ 125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" h="204">
                    <a:moveTo>
                      <a:pt x="201" y="125"/>
                    </a:moveTo>
                    <a:cubicBezTo>
                      <a:pt x="203" y="118"/>
                      <a:pt x="204" y="110"/>
                      <a:pt x="204" y="102"/>
                    </a:cubicBezTo>
                    <a:cubicBezTo>
                      <a:pt x="204" y="46"/>
                      <a:pt x="158" y="0"/>
                      <a:pt x="102" y="0"/>
                    </a:cubicBezTo>
                    <a:cubicBezTo>
                      <a:pt x="45" y="0"/>
                      <a:pt x="0" y="46"/>
                      <a:pt x="0" y="102"/>
                    </a:cubicBezTo>
                    <a:cubicBezTo>
                      <a:pt x="0" y="159"/>
                      <a:pt x="45" y="204"/>
                      <a:pt x="102" y="204"/>
                    </a:cubicBezTo>
                    <a:cubicBezTo>
                      <a:pt x="110" y="204"/>
                      <a:pt x="118" y="203"/>
                      <a:pt x="125" y="201"/>
                    </a:cubicBezTo>
                    <a:cubicBezTo>
                      <a:pt x="99" y="135"/>
                      <a:pt x="99" y="135"/>
                      <a:pt x="99" y="135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136" y="98"/>
                      <a:pt x="136" y="98"/>
                      <a:pt x="136" y="98"/>
                    </a:cubicBezTo>
                    <a:lnTo>
                      <a:pt x="201" y="1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37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" name="Freeform 116">
                <a:extLst>
                  <a:ext uri="{FF2B5EF4-FFF2-40B4-BE49-F238E27FC236}">
                    <a16:creationId xmlns:a16="http://schemas.microsoft.com/office/drawing/2014/main" id="{6C175B68-C0A9-4D17-8792-1FA153029C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02751" y="2571750"/>
                <a:ext cx="484188" cy="484188"/>
              </a:xfrm>
              <a:custGeom>
                <a:avLst/>
                <a:gdLst>
                  <a:gd name="T0" fmla="*/ 174 w 347"/>
                  <a:gd name="T1" fmla="*/ 320 h 348"/>
                  <a:gd name="T2" fmla="*/ 28 w 347"/>
                  <a:gd name="T3" fmla="*/ 174 h 348"/>
                  <a:gd name="T4" fmla="*/ 174 w 347"/>
                  <a:gd name="T5" fmla="*/ 29 h 348"/>
                  <a:gd name="T6" fmla="*/ 319 w 347"/>
                  <a:gd name="T7" fmla="*/ 174 h 348"/>
                  <a:gd name="T8" fmla="*/ 314 w 347"/>
                  <a:gd name="T9" fmla="*/ 214 h 348"/>
                  <a:gd name="T10" fmla="*/ 340 w 347"/>
                  <a:gd name="T11" fmla="*/ 225 h 348"/>
                  <a:gd name="T12" fmla="*/ 347 w 347"/>
                  <a:gd name="T13" fmla="*/ 174 h 348"/>
                  <a:gd name="T14" fmla="*/ 174 w 347"/>
                  <a:gd name="T15" fmla="*/ 0 h 348"/>
                  <a:gd name="T16" fmla="*/ 0 w 347"/>
                  <a:gd name="T17" fmla="*/ 174 h 348"/>
                  <a:gd name="T18" fmla="*/ 174 w 347"/>
                  <a:gd name="T19" fmla="*/ 348 h 348"/>
                  <a:gd name="T20" fmla="*/ 224 w 347"/>
                  <a:gd name="T21" fmla="*/ 340 h 348"/>
                  <a:gd name="T22" fmla="*/ 214 w 347"/>
                  <a:gd name="T23" fmla="*/ 314 h 348"/>
                  <a:gd name="T24" fmla="*/ 174 w 347"/>
                  <a:gd name="T25" fmla="*/ 32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7" h="348">
                    <a:moveTo>
                      <a:pt x="174" y="320"/>
                    </a:moveTo>
                    <a:cubicBezTo>
                      <a:pt x="93" y="320"/>
                      <a:pt x="28" y="254"/>
                      <a:pt x="28" y="174"/>
                    </a:cubicBezTo>
                    <a:cubicBezTo>
                      <a:pt x="28" y="94"/>
                      <a:pt x="93" y="29"/>
                      <a:pt x="174" y="29"/>
                    </a:cubicBezTo>
                    <a:cubicBezTo>
                      <a:pt x="254" y="29"/>
                      <a:pt x="319" y="94"/>
                      <a:pt x="319" y="174"/>
                    </a:cubicBezTo>
                    <a:cubicBezTo>
                      <a:pt x="319" y="188"/>
                      <a:pt x="317" y="201"/>
                      <a:pt x="314" y="214"/>
                    </a:cubicBezTo>
                    <a:cubicBezTo>
                      <a:pt x="340" y="225"/>
                      <a:pt x="340" y="225"/>
                      <a:pt x="340" y="225"/>
                    </a:cubicBezTo>
                    <a:cubicBezTo>
                      <a:pt x="345" y="209"/>
                      <a:pt x="347" y="192"/>
                      <a:pt x="347" y="174"/>
                    </a:cubicBezTo>
                    <a:cubicBezTo>
                      <a:pt x="347" y="78"/>
                      <a:pt x="269" y="0"/>
                      <a:pt x="174" y="0"/>
                    </a:cubicBezTo>
                    <a:cubicBezTo>
                      <a:pt x="78" y="0"/>
                      <a:pt x="0" y="78"/>
                      <a:pt x="0" y="174"/>
                    </a:cubicBezTo>
                    <a:cubicBezTo>
                      <a:pt x="0" y="270"/>
                      <a:pt x="78" y="348"/>
                      <a:pt x="174" y="348"/>
                    </a:cubicBezTo>
                    <a:cubicBezTo>
                      <a:pt x="191" y="348"/>
                      <a:pt x="208" y="345"/>
                      <a:pt x="224" y="340"/>
                    </a:cubicBezTo>
                    <a:cubicBezTo>
                      <a:pt x="214" y="314"/>
                      <a:pt x="214" y="314"/>
                      <a:pt x="214" y="314"/>
                    </a:cubicBezTo>
                    <a:cubicBezTo>
                      <a:pt x="201" y="318"/>
                      <a:pt x="187" y="320"/>
                      <a:pt x="174" y="3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37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" name="Freeform 117">
                <a:extLst>
                  <a:ext uri="{FF2B5EF4-FFF2-40B4-BE49-F238E27FC236}">
                    <a16:creationId xmlns:a16="http://schemas.microsoft.com/office/drawing/2014/main" id="{E9ACDA8F-F38D-4FA7-A36F-DC7614C88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77388" y="2844800"/>
                <a:ext cx="482600" cy="485775"/>
              </a:xfrm>
              <a:custGeom>
                <a:avLst/>
                <a:gdLst>
                  <a:gd name="T0" fmla="*/ 304 w 304"/>
                  <a:gd name="T1" fmla="*/ 126 h 306"/>
                  <a:gd name="T2" fmla="*/ 0 w 304"/>
                  <a:gd name="T3" fmla="*/ 0 h 306"/>
                  <a:gd name="T4" fmla="*/ 123 w 304"/>
                  <a:gd name="T5" fmla="*/ 306 h 306"/>
                  <a:gd name="T6" fmla="*/ 158 w 304"/>
                  <a:gd name="T7" fmla="*/ 187 h 306"/>
                  <a:gd name="T8" fmla="*/ 239 w 304"/>
                  <a:gd name="T9" fmla="*/ 268 h 306"/>
                  <a:gd name="T10" fmla="*/ 266 w 304"/>
                  <a:gd name="T11" fmla="*/ 240 h 306"/>
                  <a:gd name="T12" fmla="*/ 185 w 304"/>
                  <a:gd name="T13" fmla="*/ 160 h 306"/>
                  <a:gd name="T14" fmla="*/ 304 w 304"/>
                  <a:gd name="T15" fmla="*/ 126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4" h="306">
                    <a:moveTo>
                      <a:pt x="304" y="126"/>
                    </a:moveTo>
                    <a:lnTo>
                      <a:pt x="0" y="0"/>
                    </a:lnTo>
                    <a:lnTo>
                      <a:pt x="123" y="306"/>
                    </a:lnTo>
                    <a:lnTo>
                      <a:pt x="158" y="187"/>
                    </a:lnTo>
                    <a:lnTo>
                      <a:pt x="239" y="268"/>
                    </a:lnTo>
                    <a:lnTo>
                      <a:pt x="266" y="240"/>
                    </a:lnTo>
                    <a:lnTo>
                      <a:pt x="185" y="160"/>
                    </a:lnTo>
                    <a:lnTo>
                      <a:pt x="304" y="1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37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93383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">
      <a:dk1>
        <a:srgbClr val="000000"/>
      </a:dk1>
      <a:lt1>
        <a:srgbClr val="FFFFFF"/>
      </a:lt1>
      <a:dk2>
        <a:srgbClr val="002060"/>
      </a:dk2>
      <a:lt2>
        <a:srgbClr val="14647C"/>
      </a:lt2>
      <a:accent1>
        <a:srgbClr val="3CBFB9"/>
      </a:accent1>
      <a:accent2>
        <a:srgbClr val="2D93A9"/>
      </a:accent2>
      <a:accent3>
        <a:srgbClr val="1B6E98"/>
      </a:accent3>
      <a:accent4>
        <a:srgbClr val="AA216F"/>
      </a:accent4>
      <a:accent5>
        <a:srgbClr val="EF583D"/>
      </a:accent5>
      <a:accent6>
        <a:srgbClr val="FBAC29"/>
      </a:accent6>
      <a:hlink>
        <a:srgbClr val="00206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576</Words>
  <Application>Microsoft Office PowerPoint</Application>
  <PresentationFormat>Custom</PresentationFormat>
  <Paragraphs>54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Segoe UI</vt:lpstr>
      <vt:lpstr>Office Theme</vt:lpstr>
      <vt:lpstr>1_Office Theme</vt:lpstr>
      <vt:lpstr>7-Step Umbrella Infographic</vt:lpstr>
      <vt:lpstr>7-Step Umbrella Infographic</vt:lpstr>
      <vt:lpstr>7-Step Umbrella Infographic</vt:lpstr>
      <vt:lpstr>7-Step Umbrella Infographic</vt:lpstr>
      <vt:lpstr>7-Step Umbrella Infographic</vt:lpstr>
      <vt:lpstr>7-Step Umbrella Infographic</vt:lpstr>
      <vt:lpstr>7-Step Umbrella Infographic</vt:lpstr>
      <vt:lpstr>7-Step Umbrella Infographic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2018-07-02T20:55:46Z</dcterms:created>
  <dcterms:modified xsi:type="dcterms:W3CDTF">2020-06-01T13:45:35Z</dcterms:modified>
</cp:coreProperties>
</file>