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70" r:id="rId2"/>
    <p:sldId id="273" r:id="rId3"/>
    <p:sldId id="274" r:id="rId4"/>
    <p:sldId id="268" r:id="rId5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E73C1"/>
    <a:srgbClr val="F6F4F0"/>
    <a:srgbClr val="DDD9C3"/>
    <a:srgbClr val="CFC095"/>
    <a:srgbClr val="D6CB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74"/>
  </p:normalViewPr>
  <p:slideViewPr>
    <p:cSldViewPr>
      <p:cViewPr varScale="1">
        <p:scale>
          <a:sx n="124" d="100"/>
          <a:sy n="124" d="100"/>
        </p:scale>
        <p:origin x="640" y="168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12/19/16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Relationship Id="rId3" Type="http://schemas.openxmlformats.org/officeDocument/2006/relationships/hyperlink" Target="http://slidemodel.com/" TargetMode="Externa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51578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14137" y="2209800"/>
            <a:ext cx="7221212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12/19/16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4523666"/>
            <a:ext cx="72328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12/19/16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4"/>
          <p:cNvSpPr>
            <a:spLocks noGrp="1"/>
          </p:cNvSpPr>
          <p:nvPr>
            <p:ph sz="quarter" idx="14"/>
          </p:nvPr>
        </p:nvSpPr>
        <p:spPr>
          <a:xfrm>
            <a:off x="6327551" y="4523666"/>
            <a:ext cx="5253262" cy="738404"/>
          </a:xfrm>
        </p:spPr>
        <p:txBody>
          <a:bodyPr>
            <a:normAutofit/>
          </a:bodyPr>
          <a:lstStyle/>
          <a:p>
            <a:pPr>
              <a:lnSpc>
                <a:spcPct val="70000"/>
              </a:lnSpc>
            </a:pPr>
            <a:r>
              <a:rPr lang="en-US" kern="0" dirty="0">
                <a:solidFill>
                  <a:schemeClr val="bg1"/>
                </a:solidFill>
              </a:rPr>
              <a:t>This is a sample text.</a:t>
            </a:r>
          </a:p>
          <a:p>
            <a:pPr>
              <a:lnSpc>
                <a:spcPct val="70000"/>
              </a:lnSpc>
            </a:pPr>
            <a:r>
              <a:rPr lang="en-US" kern="0" dirty="0">
                <a:solidFill>
                  <a:schemeClr val="bg1"/>
                </a:solidFill>
              </a:rPr>
              <a:t>Insert your desired text here.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5" hasCustomPrompt="1"/>
          </p:nvPr>
        </p:nvSpPr>
        <p:spPr>
          <a:xfrm>
            <a:off x="6327550" y="3228266"/>
            <a:ext cx="5251833" cy="1295400"/>
          </a:xfrm>
        </p:spPr>
        <p:txBody>
          <a:bodyPr>
            <a:normAutofit/>
          </a:bodyPr>
          <a:lstStyle>
            <a:lvl1pPr>
              <a:defRPr sz="8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z="6600" b="1" dirty="0" smtClean="0">
                <a:solidFill>
                  <a:schemeClr val="bg1"/>
                </a:solidFill>
              </a:rPr>
              <a:t>INVOICE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035235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12/19/16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12/19/16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50" r:id="rId3"/>
    <p:sldLayoutId id="2147483652" r:id="rId4"/>
    <p:sldLayoutId id="2147483654" r:id="rId5"/>
    <p:sldLayoutId id="2147483655" r:id="rId6"/>
    <p:sldLayoutId id="2147483660" r:id="rId7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4" Type="http://schemas.openxmlformats.org/officeDocument/2006/relationships/image" Target="../media/image1.jp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1000">
              <a:schemeClr val="bg1"/>
            </a:gs>
            <a:gs pos="100000">
              <a:schemeClr val="bg1">
                <a:lumMod val="85000"/>
                <a:alpha val="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09441" y="272199"/>
            <a:ext cx="53833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Business Name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208383" y="272199"/>
            <a:ext cx="53833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INVOICE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08012" y="978931"/>
            <a:ext cx="5384827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Street </a:t>
            </a: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Address</a:t>
            </a: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City, ST ZIP </a:t>
            </a: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Code</a:t>
            </a:r>
          </a:p>
          <a:p>
            <a:pPr>
              <a:lnSpc>
                <a:spcPct val="90000"/>
              </a:lnSpc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City, ST ZIP Code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2602432"/>
              </p:ext>
            </p:extLst>
          </p:nvPr>
        </p:nvGraphicFramePr>
        <p:xfrm>
          <a:off x="608012" y="2958355"/>
          <a:ext cx="10983770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"/>
                <a:gridCol w="3707708"/>
                <a:gridCol w="2196754"/>
                <a:gridCol w="2196754"/>
                <a:gridCol w="2196754"/>
              </a:tblGrid>
              <a:tr h="0">
                <a:tc>
                  <a:txBody>
                    <a:bodyPr/>
                    <a:lstStyle/>
                    <a:p>
                      <a:r>
                        <a:rPr lang="en-US" sz="18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</a:t>
                      </a:r>
                      <a:endParaRPr lang="en-US" sz="18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0" marR="182880" marT="91440" marB="91440" anchor="ctr" anchorCtr="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Description</a:t>
                      </a:r>
                      <a:endParaRPr lang="en-US" sz="18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0" marR="182880" marT="91440" marB="9144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Quantity</a:t>
                      </a:r>
                      <a:endParaRPr lang="en-US" sz="18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0" marR="182880" marT="91440" marB="91440" anchor="ctr" anchorCtr="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Unit Price</a:t>
                      </a:r>
                      <a:endParaRPr lang="en-US" sz="18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0" marR="182880" marT="91440" marB="91440" anchor="ctr" anchorCtr="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Line Total</a:t>
                      </a:r>
                      <a:endParaRPr lang="en-US" sz="18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0" marR="182880" marT="91440" marB="91440" anchor="ctr" anchorCtr="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1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0" marR="182880" marT="91440" marB="91440" anchor="ctr" anchorCtr="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Edit text here</a:t>
                      </a:r>
                      <a:endParaRPr lang="en-US" sz="1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0" marR="182880" marT="91440" marB="9144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en-US" sz="1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0" marR="182880" marT="91440" marB="91440" anchor="ctr" anchorCtr="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9.99</a:t>
                      </a:r>
                      <a:endParaRPr lang="en-US" sz="1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0" marR="182880" marT="91440" marB="91440" anchor="ctr" anchorCtr="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9.99</a:t>
                      </a:r>
                      <a:endParaRPr lang="en-US" sz="1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0" marR="182880" marT="91440" marB="91440" anchor="ctr" anchorCtr="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US" sz="1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0" marR="182880" marT="91440" marB="91440" anchor="ctr" anchorCtr="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0" marR="182880" marT="91440" marB="9144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0" marR="182880" marT="91440" marB="91440" anchor="ctr" anchorCtr="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0" marR="182880" marT="91440" marB="91440" anchor="ctr" anchorCtr="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0" marR="182880" marT="91440" marB="91440" anchor="ctr" anchorCtr="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US" sz="1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0" marR="182880" marT="91440" marB="91440" anchor="ctr" anchorCtr="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0" marR="182880" marT="91440" marB="9144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0" marR="182880" marT="91440" marB="91440" anchor="ctr" anchorCtr="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0" marR="182880" marT="91440" marB="91440" anchor="ctr" anchorCtr="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0" marR="182880" marT="91440" marB="91440" anchor="ctr" anchorCtr="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US" sz="1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0" marR="182880" marT="91440" marB="91440" anchor="ctr" anchorCtr="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0" marR="182880" marT="91440" marB="9144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0" marR="182880" marT="91440" marB="91440" anchor="ctr" anchorCtr="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0" marR="182880" marT="91440" marB="91440" anchor="ctr" anchorCtr="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0" marR="182880" marT="91440" marB="91440" anchor="ctr" anchorCtr="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608012" y="2184852"/>
            <a:ext cx="5384827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8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>
              <a:lnSpc>
                <a:spcPct val="90000"/>
              </a:lnSpc>
            </a:pPr>
            <a:r>
              <a:rPr lang="en-US" sz="18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 </a:t>
            </a: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219917" y="2184852"/>
            <a:ext cx="5384827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sz="18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>
              <a:lnSpc>
                <a:spcPct val="90000"/>
              </a:lnSpc>
            </a:pPr>
            <a:r>
              <a:rPr lang="en-US" sz="18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 </a:t>
            </a: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219918" y="978931"/>
            <a:ext cx="5384827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Invoice #</a:t>
            </a:r>
            <a:r>
              <a:rPr 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0001 </a:t>
            </a:r>
            <a:endParaRPr lang="en-US" sz="1800" b="1" kern="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>
              <a:lnSpc>
                <a:spcPct val="90000"/>
              </a:lnSpc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January 1, </a:t>
            </a: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2017</a:t>
            </a: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627812" y="5316071"/>
            <a:ext cx="2407023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sz="18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SUBTOTAL</a:t>
            </a: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191718" y="5316071"/>
            <a:ext cx="2407023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sz="18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99.99</a:t>
            </a: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627812" y="5674659"/>
            <a:ext cx="2407023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sz="18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TAX             9.99%</a:t>
            </a: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191718" y="5674659"/>
            <a:ext cx="2407023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sz="18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9.99</a:t>
            </a: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627812" y="6124672"/>
            <a:ext cx="2407023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TOTAL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191718" y="6124672"/>
            <a:ext cx="2407023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9.99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ectangle 42"/>
          <p:cNvSpPr/>
          <p:nvPr/>
        </p:nvSpPr>
        <p:spPr>
          <a:xfrm>
            <a:off x="608012" y="1716742"/>
            <a:ext cx="5384827" cy="385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</a:pPr>
            <a:r>
              <a:rPr lang="en-US" sz="18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BILL TO</a:t>
            </a:r>
            <a:endParaRPr lang="en-US" sz="18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Rectangle 43"/>
          <p:cNvSpPr/>
          <p:nvPr/>
        </p:nvSpPr>
        <p:spPr>
          <a:xfrm>
            <a:off x="6218922" y="1716742"/>
            <a:ext cx="5384827" cy="385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ct val="90000"/>
              </a:lnSpc>
            </a:pPr>
            <a:r>
              <a:rPr lang="en-US" sz="18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SITE ADDRESS</a:t>
            </a:r>
            <a:endParaRPr lang="en-US" sz="18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5223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1000">
              <a:schemeClr val="bg1"/>
            </a:gs>
            <a:gs pos="100000">
              <a:schemeClr val="bg1">
                <a:lumMod val="85000"/>
                <a:alpha val="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09441" y="272199"/>
            <a:ext cx="53833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Business Name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208383" y="272199"/>
            <a:ext cx="53833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INVOICE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08012" y="978931"/>
            <a:ext cx="5384827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Street </a:t>
            </a: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Address</a:t>
            </a: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City, ST ZIP </a:t>
            </a: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Code</a:t>
            </a:r>
          </a:p>
          <a:p>
            <a:pPr>
              <a:lnSpc>
                <a:spcPct val="90000"/>
              </a:lnSpc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City, ST ZIP Code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7696804"/>
              </p:ext>
            </p:extLst>
          </p:nvPr>
        </p:nvGraphicFramePr>
        <p:xfrm>
          <a:off x="608012" y="2958355"/>
          <a:ext cx="10983770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"/>
                <a:gridCol w="3707708"/>
                <a:gridCol w="2196754"/>
                <a:gridCol w="2196754"/>
                <a:gridCol w="2196754"/>
              </a:tblGrid>
              <a:tr h="0">
                <a:tc>
                  <a:txBody>
                    <a:bodyPr/>
                    <a:lstStyle/>
                    <a:p>
                      <a:r>
                        <a:rPr lang="en-US" sz="18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</a:t>
                      </a:r>
                      <a:endParaRPr lang="en-US" sz="18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0" marR="182880" marT="91440" marB="91440" anchor="ctr" anchorCtr="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Description</a:t>
                      </a:r>
                      <a:endParaRPr lang="en-US" sz="18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0" marR="182880" marT="91440" marB="9144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Quantity</a:t>
                      </a:r>
                      <a:endParaRPr lang="en-US" sz="18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0" marR="182880" marT="91440" marB="91440" anchor="ctr" anchorCtr="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Unit Price</a:t>
                      </a:r>
                      <a:endParaRPr lang="en-US" sz="18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0" marR="182880" marT="91440" marB="91440" anchor="ctr" anchorCtr="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Line Total</a:t>
                      </a:r>
                      <a:endParaRPr lang="en-US" sz="18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0" marR="182880" marT="91440" marB="91440" anchor="ctr" anchorCtr="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1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0" marR="182880" marT="91440" marB="91440" anchor="ctr" anchorCtr="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Edit text here</a:t>
                      </a:r>
                      <a:endParaRPr lang="en-US" sz="1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0" marR="182880" marT="91440" marB="9144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en-US" sz="1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0" marR="182880" marT="91440" marB="91440" anchor="ctr" anchorCtr="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9.99</a:t>
                      </a:r>
                      <a:endParaRPr lang="en-US" sz="1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0" marR="182880" marT="91440" marB="91440" anchor="ctr" anchorCtr="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9.99</a:t>
                      </a:r>
                      <a:endParaRPr lang="en-US" sz="1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0" marR="182880" marT="91440" marB="91440" anchor="ctr" anchorCtr="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US" sz="1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0" marR="182880" marT="91440" marB="91440" anchor="ctr" anchorCtr="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0" marR="182880" marT="91440" marB="9144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0" marR="182880" marT="91440" marB="91440" anchor="ctr" anchorCtr="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0" marR="182880" marT="91440" marB="91440" anchor="ctr" anchorCtr="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0" marR="182880" marT="91440" marB="91440" anchor="ctr" anchorCtr="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US" sz="1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0" marR="182880" marT="91440" marB="91440" anchor="ctr" anchorCtr="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0" marR="182880" marT="91440" marB="9144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0" marR="182880" marT="91440" marB="91440" anchor="ctr" anchorCtr="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0" marR="182880" marT="91440" marB="91440" anchor="ctr" anchorCtr="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0" marR="182880" marT="91440" marB="91440" anchor="ctr" anchorCtr="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US" sz="1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0" marR="182880" marT="91440" marB="91440" anchor="ctr" anchorCtr="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0" marR="182880" marT="91440" marB="9144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0" marR="182880" marT="91440" marB="91440" anchor="ctr" anchorCtr="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0" marR="182880" marT="91440" marB="91440" anchor="ctr" anchorCtr="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0" marR="182880" marT="91440" marB="91440" anchor="ctr" anchorCtr="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608012" y="2184852"/>
            <a:ext cx="5384827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8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>
              <a:lnSpc>
                <a:spcPct val="90000"/>
              </a:lnSpc>
            </a:pPr>
            <a:r>
              <a:rPr lang="en-US" sz="18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 </a:t>
            </a: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219917" y="2184852"/>
            <a:ext cx="5384827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sz="18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>
              <a:lnSpc>
                <a:spcPct val="90000"/>
              </a:lnSpc>
            </a:pPr>
            <a:r>
              <a:rPr lang="en-US" sz="18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 </a:t>
            </a: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219918" y="978931"/>
            <a:ext cx="5384827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Invoice #0001 </a:t>
            </a:r>
            <a:endParaRPr lang="en-US" sz="1800" b="1" kern="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>
              <a:lnSpc>
                <a:spcPct val="90000"/>
              </a:lnSpc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January 1, </a:t>
            </a: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2017</a:t>
            </a: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627812" y="5316071"/>
            <a:ext cx="2407023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sz="18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SUBTOTAL</a:t>
            </a: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191718" y="5316071"/>
            <a:ext cx="2407023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sz="18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99.99</a:t>
            </a: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627812" y="5674659"/>
            <a:ext cx="2407023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sz="18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TAX             9.99%</a:t>
            </a: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191718" y="5674659"/>
            <a:ext cx="2407023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sz="18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9.99</a:t>
            </a: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627812" y="6124672"/>
            <a:ext cx="2407023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TOTAL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191718" y="6124672"/>
            <a:ext cx="2407023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9.99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9033247" y="5038796"/>
            <a:ext cx="1907767" cy="1237814"/>
            <a:chOff x="2149476" y="2255838"/>
            <a:chExt cx="5487988" cy="3560762"/>
          </a:xfrm>
          <a:solidFill>
            <a:srgbClr val="FF0000"/>
          </a:solidFill>
        </p:grpSpPr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5126038" y="2255838"/>
              <a:ext cx="2441575" cy="1392238"/>
            </a:xfrm>
            <a:custGeom>
              <a:avLst/>
              <a:gdLst>
                <a:gd name="T0" fmla="*/ 1297 w 1979"/>
                <a:gd name="T1" fmla="*/ 0 h 1128"/>
                <a:gd name="T2" fmla="*/ 1314 w 1979"/>
                <a:gd name="T3" fmla="*/ 9 h 1128"/>
                <a:gd name="T4" fmla="*/ 1706 w 1979"/>
                <a:gd name="T5" fmla="*/ 279 h 1128"/>
                <a:gd name="T6" fmla="*/ 1775 w 1979"/>
                <a:gd name="T7" fmla="*/ 399 h 1128"/>
                <a:gd name="T8" fmla="*/ 1813 w 1979"/>
                <a:gd name="T9" fmla="*/ 412 h 1128"/>
                <a:gd name="T10" fmla="*/ 1811 w 1979"/>
                <a:gd name="T11" fmla="*/ 484 h 1128"/>
                <a:gd name="T12" fmla="*/ 1857 w 1979"/>
                <a:gd name="T13" fmla="*/ 574 h 1128"/>
                <a:gd name="T14" fmla="*/ 1881 w 1979"/>
                <a:gd name="T15" fmla="*/ 696 h 1128"/>
                <a:gd name="T16" fmla="*/ 1975 w 1979"/>
                <a:gd name="T17" fmla="*/ 1060 h 1128"/>
                <a:gd name="T18" fmla="*/ 1979 w 1979"/>
                <a:gd name="T19" fmla="*/ 1079 h 1128"/>
                <a:gd name="T20" fmla="*/ 1914 w 1979"/>
                <a:gd name="T21" fmla="*/ 1128 h 1128"/>
                <a:gd name="T22" fmla="*/ 1898 w 1979"/>
                <a:gd name="T23" fmla="*/ 1081 h 1128"/>
                <a:gd name="T24" fmla="*/ 1779 w 1979"/>
                <a:gd name="T25" fmla="*/ 636 h 1128"/>
                <a:gd name="T26" fmla="*/ 1763 w 1979"/>
                <a:gd name="T27" fmla="*/ 584 h 1128"/>
                <a:gd name="T28" fmla="*/ 1709 w 1979"/>
                <a:gd name="T29" fmla="*/ 531 h 1128"/>
                <a:gd name="T30" fmla="*/ 1690 w 1979"/>
                <a:gd name="T31" fmla="*/ 519 h 1128"/>
                <a:gd name="T32" fmla="*/ 1730 w 1979"/>
                <a:gd name="T33" fmla="*/ 493 h 1128"/>
                <a:gd name="T34" fmla="*/ 1524 w 1979"/>
                <a:gd name="T35" fmla="*/ 192 h 1128"/>
                <a:gd name="T36" fmla="*/ 1106 w 1979"/>
                <a:gd name="T37" fmla="*/ 94 h 1128"/>
                <a:gd name="T38" fmla="*/ 963 w 1979"/>
                <a:gd name="T39" fmla="*/ 131 h 1128"/>
                <a:gd name="T40" fmla="*/ 885 w 1979"/>
                <a:gd name="T41" fmla="*/ 182 h 1128"/>
                <a:gd name="T42" fmla="*/ 849 w 1979"/>
                <a:gd name="T43" fmla="*/ 160 h 1128"/>
                <a:gd name="T44" fmla="*/ 554 w 1979"/>
                <a:gd name="T45" fmla="*/ 242 h 1128"/>
                <a:gd name="T46" fmla="*/ 268 w 1979"/>
                <a:gd name="T47" fmla="*/ 317 h 1128"/>
                <a:gd name="T48" fmla="*/ 57 w 1979"/>
                <a:gd name="T49" fmla="*/ 374 h 1128"/>
                <a:gd name="T50" fmla="*/ 1 w 1979"/>
                <a:gd name="T51" fmla="*/ 342 h 1128"/>
                <a:gd name="T52" fmla="*/ 13 w 1979"/>
                <a:gd name="T53" fmla="*/ 327 h 1128"/>
                <a:gd name="T54" fmla="*/ 19 w 1979"/>
                <a:gd name="T55" fmla="*/ 301 h 1128"/>
                <a:gd name="T56" fmla="*/ 316 w 1979"/>
                <a:gd name="T57" fmla="*/ 221 h 1128"/>
                <a:gd name="T58" fmla="*/ 785 w 1979"/>
                <a:gd name="T59" fmla="*/ 95 h 1128"/>
                <a:gd name="T60" fmla="*/ 832 w 1979"/>
                <a:gd name="T61" fmla="*/ 73 h 1128"/>
                <a:gd name="T62" fmla="*/ 902 w 1979"/>
                <a:gd name="T63" fmla="*/ 71 h 1128"/>
                <a:gd name="T64" fmla="*/ 1036 w 1979"/>
                <a:gd name="T65" fmla="*/ 57 h 1128"/>
                <a:gd name="T66" fmla="*/ 1045 w 1979"/>
                <a:gd name="T67" fmla="*/ 54 h 1128"/>
                <a:gd name="T68" fmla="*/ 1145 w 1979"/>
                <a:gd name="T69" fmla="*/ 4 h 1128"/>
                <a:gd name="T70" fmla="*/ 1148 w 1979"/>
                <a:gd name="T71" fmla="*/ 0 h 1128"/>
                <a:gd name="T72" fmla="*/ 1297 w 1979"/>
                <a:gd name="T73" fmla="*/ 0 h 1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979" h="1128">
                  <a:moveTo>
                    <a:pt x="1297" y="0"/>
                  </a:moveTo>
                  <a:cubicBezTo>
                    <a:pt x="1303" y="4"/>
                    <a:pt x="1308" y="8"/>
                    <a:pt x="1314" y="9"/>
                  </a:cubicBezTo>
                  <a:cubicBezTo>
                    <a:pt x="1487" y="38"/>
                    <a:pt x="1611" y="138"/>
                    <a:pt x="1706" y="279"/>
                  </a:cubicBezTo>
                  <a:cubicBezTo>
                    <a:pt x="1732" y="317"/>
                    <a:pt x="1752" y="359"/>
                    <a:pt x="1775" y="399"/>
                  </a:cubicBezTo>
                  <a:cubicBezTo>
                    <a:pt x="1783" y="414"/>
                    <a:pt x="1790" y="432"/>
                    <a:pt x="1813" y="412"/>
                  </a:cubicBezTo>
                  <a:cubicBezTo>
                    <a:pt x="1798" y="437"/>
                    <a:pt x="1797" y="460"/>
                    <a:pt x="1811" y="484"/>
                  </a:cubicBezTo>
                  <a:cubicBezTo>
                    <a:pt x="1828" y="513"/>
                    <a:pt x="1827" y="551"/>
                    <a:pt x="1857" y="574"/>
                  </a:cubicBezTo>
                  <a:cubicBezTo>
                    <a:pt x="1844" y="618"/>
                    <a:pt x="1870" y="656"/>
                    <a:pt x="1881" y="696"/>
                  </a:cubicBezTo>
                  <a:cubicBezTo>
                    <a:pt x="1912" y="818"/>
                    <a:pt x="1944" y="939"/>
                    <a:pt x="1975" y="1060"/>
                  </a:cubicBezTo>
                  <a:cubicBezTo>
                    <a:pt x="1977" y="1068"/>
                    <a:pt x="1979" y="1076"/>
                    <a:pt x="1979" y="1079"/>
                  </a:cubicBezTo>
                  <a:cubicBezTo>
                    <a:pt x="1956" y="1096"/>
                    <a:pt x="1937" y="1111"/>
                    <a:pt x="1914" y="1128"/>
                  </a:cubicBezTo>
                  <a:cubicBezTo>
                    <a:pt x="1908" y="1111"/>
                    <a:pt x="1903" y="1096"/>
                    <a:pt x="1898" y="1081"/>
                  </a:cubicBezTo>
                  <a:cubicBezTo>
                    <a:pt x="1858" y="933"/>
                    <a:pt x="1819" y="785"/>
                    <a:pt x="1779" y="636"/>
                  </a:cubicBezTo>
                  <a:cubicBezTo>
                    <a:pt x="1774" y="619"/>
                    <a:pt x="1767" y="602"/>
                    <a:pt x="1763" y="584"/>
                  </a:cubicBezTo>
                  <a:cubicBezTo>
                    <a:pt x="1757" y="554"/>
                    <a:pt x="1743" y="534"/>
                    <a:pt x="1709" y="531"/>
                  </a:cubicBezTo>
                  <a:cubicBezTo>
                    <a:pt x="1704" y="531"/>
                    <a:pt x="1699" y="525"/>
                    <a:pt x="1690" y="519"/>
                  </a:cubicBezTo>
                  <a:cubicBezTo>
                    <a:pt x="1705" y="509"/>
                    <a:pt x="1717" y="502"/>
                    <a:pt x="1730" y="493"/>
                  </a:cubicBezTo>
                  <a:cubicBezTo>
                    <a:pt x="1681" y="377"/>
                    <a:pt x="1620" y="273"/>
                    <a:pt x="1524" y="192"/>
                  </a:cubicBezTo>
                  <a:cubicBezTo>
                    <a:pt x="1402" y="89"/>
                    <a:pt x="1260" y="62"/>
                    <a:pt x="1106" y="94"/>
                  </a:cubicBezTo>
                  <a:cubicBezTo>
                    <a:pt x="1058" y="103"/>
                    <a:pt x="1009" y="114"/>
                    <a:pt x="963" y="131"/>
                  </a:cubicBezTo>
                  <a:cubicBezTo>
                    <a:pt x="935" y="142"/>
                    <a:pt x="912" y="164"/>
                    <a:pt x="885" y="182"/>
                  </a:cubicBezTo>
                  <a:cubicBezTo>
                    <a:pt x="879" y="163"/>
                    <a:pt x="870" y="154"/>
                    <a:pt x="849" y="160"/>
                  </a:cubicBezTo>
                  <a:cubicBezTo>
                    <a:pt x="751" y="188"/>
                    <a:pt x="653" y="216"/>
                    <a:pt x="554" y="242"/>
                  </a:cubicBezTo>
                  <a:cubicBezTo>
                    <a:pt x="459" y="268"/>
                    <a:pt x="363" y="292"/>
                    <a:pt x="268" y="317"/>
                  </a:cubicBezTo>
                  <a:cubicBezTo>
                    <a:pt x="197" y="335"/>
                    <a:pt x="127" y="355"/>
                    <a:pt x="57" y="374"/>
                  </a:cubicBezTo>
                  <a:cubicBezTo>
                    <a:pt x="47" y="377"/>
                    <a:pt x="3" y="352"/>
                    <a:pt x="1" y="342"/>
                  </a:cubicBezTo>
                  <a:cubicBezTo>
                    <a:pt x="0" y="338"/>
                    <a:pt x="11" y="333"/>
                    <a:pt x="13" y="327"/>
                  </a:cubicBezTo>
                  <a:cubicBezTo>
                    <a:pt x="16" y="321"/>
                    <a:pt x="16" y="313"/>
                    <a:pt x="19" y="301"/>
                  </a:cubicBezTo>
                  <a:cubicBezTo>
                    <a:pt x="114" y="275"/>
                    <a:pt x="215" y="248"/>
                    <a:pt x="316" y="221"/>
                  </a:cubicBezTo>
                  <a:cubicBezTo>
                    <a:pt x="473" y="179"/>
                    <a:pt x="629" y="137"/>
                    <a:pt x="785" y="95"/>
                  </a:cubicBezTo>
                  <a:cubicBezTo>
                    <a:pt x="801" y="90"/>
                    <a:pt x="815" y="76"/>
                    <a:pt x="832" y="73"/>
                  </a:cubicBezTo>
                  <a:cubicBezTo>
                    <a:pt x="855" y="69"/>
                    <a:pt x="880" y="65"/>
                    <a:pt x="902" y="71"/>
                  </a:cubicBezTo>
                  <a:cubicBezTo>
                    <a:pt x="949" y="85"/>
                    <a:pt x="990" y="55"/>
                    <a:pt x="1036" y="57"/>
                  </a:cubicBezTo>
                  <a:cubicBezTo>
                    <a:pt x="1039" y="57"/>
                    <a:pt x="1044" y="56"/>
                    <a:pt x="1045" y="54"/>
                  </a:cubicBezTo>
                  <a:cubicBezTo>
                    <a:pt x="1063" y="6"/>
                    <a:pt x="1110" y="17"/>
                    <a:pt x="1145" y="4"/>
                  </a:cubicBezTo>
                  <a:cubicBezTo>
                    <a:pt x="1146" y="3"/>
                    <a:pt x="1147" y="2"/>
                    <a:pt x="1148" y="0"/>
                  </a:cubicBezTo>
                  <a:cubicBezTo>
                    <a:pt x="1198" y="0"/>
                    <a:pt x="1248" y="0"/>
                    <a:pt x="1297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2149476" y="2855913"/>
              <a:ext cx="2232025" cy="1616075"/>
            </a:xfrm>
            <a:custGeom>
              <a:avLst/>
              <a:gdLst>
                <a:gd name="T0" fmla="*/ 0 w 1809"/>
                <a:gd name="T1" fmla="*/ 873 h 1310"/>
                <a:gd name="T2" fmla="*/ 19 w 1809"/>
                <a:gd name="T3" fmla="*/ 791 h 1310"/>
                <a:gd name="T4" fmla="*/ 127 w 1809"/>
                <a:gd name="T5" fmla="*/ 549 h 1310"/>
                <a:gd name="T6" fmla="*/ 127 w 1809"/>
                <a:gd name="T7" fmla="*/ 513 h 1310"/>
                <a:gd name="T8" fmla="*/ 132 w 1809"/>
                <a:gd name="T9" fmla="*/ 505 h 1310"/>
                <a:gd name="T10" fmla="*/ 490 w 1809"/>
                <a:gd name="T11" fmla="*/ 332 h 1310"/>
                <a:gd name="T12" fmla="*/ 1323 w 1809"/>
                <a:gd name="T13" fmla="*/ 111 h 1310"/>
                <a:gd name="T14" fmla="*/ 1495 w 1809"/>
                <a:gd name="T15" fmla="*/ 64 h 1310"/>
                <a:gd name="T16" fmla="*/ 1535 w 1809"/>
                <a:gd name="T17" fmla="*/ 38 h 1310"/>
                <a:gd name="T18" fmla="*/ 1546 w 1809"/>
                <a:gd name="T19" fmla="*/ 36 h 1310"/>
                <a:gd name="T20" fmla="*/ 1602 w 1809"/>
                <a:gd name="T21" fmla="*/ 36 h 1310"/>
                <a:gd name="T22" fmla="*/ 1768 w 1809"/>
                <a:gd name="T23" fmla="*/ 0 h 1310"/>
                <a:gd name="T24" fmla="*/ 1730 w 1809"/>
                <a:gd name="T25" fmla="*/ 35 h 1310"/>
                <a:gd name="T26" fmla="*/ 1808 w 1809"/>
                <a:gd name="T27" fmla="*/ 51 h 1310"/>
                <a:gd name="T28" fmla="*/ 1809 w 1809"/>
                <a:gd name="T29" fmla="*/ 61 h 1310"/>
                <a:gd name="T30" fmla="*/ 1765 w 1809"/>
                <a:gd name="T31" fmla="*/ 76 h 1310"/>
                <a:gd name="T32" fmla="*/ 828 w 1809"/>
                <a:gd name="T33" fmla="*/ 326 h 1310"/>
                <a:gd name="T34" fmla="*/ 483 w 1809"/>
                <a:gd name="T35" fmla="*/ 418 h 1310"/>
                <a:gd name="T36" fmla="*/ 166 w 1809"/>
                <a:gd name="T37" fmla="*/ 632 h 1310"/>
                <a:gd name="T38" fmla="*/ 86 w 1809"/>
                <a:gd name="T39" fmla="*/ 873 h 1310"/>
                <a:gd name="T40" fmla="*/ 109 w 1809"/>
                <a:gd name="T41" fmla="*/ 1187 h 1310"/>
                <a:gd name="T42" fmla="*/ 59 w 1809"/>
                <a:gd name="T43" fmla="*/ 1310 h 1310"/>
                <a:gd name="T44" fmla="*/ 42 w 1809"/>
                <a:gd name="T45" fmla="*/ 1269 h 1310"/>
                <a:gd name="T46" fmla="*/ 6 w 1809"/>
                <a:gd name="T47" fmla="*/ 1055 h 1310"/>
                <a:gd name="T48" fmla="*/ 0 w 1809"/>
                <a:gd name="T49" fmla="*/ 1041 h 1310"/>
                <a:gd name="T50" fmla="*/ 0 w 1809"/>
                <a:gd name="T51" fmla="*/ 873 h 1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809" h="1310">
                  <a:moveTo>
                    <a:pt x="0" y="873"/>
                  </a:moveTo>
                  <a:cubicBezTo>
                    <a:pt x="6" y="845"/>
                    <a:pt x="13" y="818"/>
                    <a:pt x="19" y="791"/>
                  </a:cubicBezTo>
                  <a:cubicBezTo>
                    <a:pt x="36" y="702"/>
                    <a:pt x="71" y="621"/>
                    <a:pt x="127" y="549"/>
                  </a:cubicBezTo>
                  <a:cubicBezTo>
                    <a:pt x="135" y="538"/>
                    <a:pt x="157" y="525"/>
                    <a:pt x="127" y="513"/>
                  </a:cubicBezTo>
                  <a:cubicBezTo>
                    <a:pt x="129" y="510"/>
                    <a:pt x="130" y="507"/>
                    <a:pt x="132" y="505"/>
                  </a:cubicBezTo>
                  <a:cubicBezTo>
                    <a:pt x="249" y="443"/>
                    <a:pt x="356" y="364"/>
                    <a:pt x="490" y="332"/>
                  </a:cubicBezTo>
                  <a:cubicBezTo>
                    <a:pt x="769" y="263"/>
                    <a:pt x="1045" y="185"/>
                    <a:pt x="1323" y="111"/>
                  </a:cubicBezTo>
                  <a:cubicBezTo>
                    <a:pt x="1380" y="95"/>
                    <a:pt x="1438" y="81"/>
                    <a:pt x="1495" y="64"/>
                  </a:cubicBezTo>
                  <a:cubicBezTo>
                    <a:pt x="1509" y="60"/>
                    <a:pt x="1535" y="67"/>
                    <a:pt x="1535" y="38"/>
                  </a:cubicBezTo>
                  <a:cubicBezTo>
                    <a:pt x="1535" y="37"/>
                    <a:pt x="1544" y="34"/>
                    <a:pt x="1546" y="36"/>
                  </a:cubicBezTo>
                  <a:cubicBezTo>
                    <a:pt x="1565" y="53"/>
                    <a:pt x="1584" y="40"/>
                    <a:pt x="1602" y="36"/>
                  </a:cubicBezTo>
                  <a:cubicBezTo>
                    <a:pt x="1656" y="22"/>
                    <a:pt x="1710" y="7"/>
                    <a:pt x="1768" y="0"/>
                  </a:cubicBezTo>
                  <a:cubicBezTo>
                    <a:pt x="1755" y="12"/>
                    <a:pt x="1742" y="24"/>
                    <a:pt x="1730" y="35"/>
                  </a:cubicBezTo>
                  <a:cubicBezTo>
                    <a:pt x="1756" y="40"/>
                    <a:pt x="1782" y="45"/>
                    <a:pt x="1808" y="51"/>
                  </a:cubicBezTo>
                  <a:cubicBezTo>
                    <a:pt x="1809" y="54"/>
                    <a:pt x="1809" y="58"/>
                    <a:pt x="1809" y="61"/>
                  </a:cubicBezTo>
                  <a:cubicBezTo>
                    <a:pt x="1794" y="66"/>
                    <a:pt x="1780" y="71"/>
                    <a:pt x="1765" y="76"/>
                  </a:cubicBezTo>
                  <a:cubicBezTo>
                    <a:pt x="1452" y="159"/>
                    <a:pt x="1140" y="243"/>
                    <a:pt x="828" y="326"/>
                  </a:cubicBezTo>
                  <a:cubicBezTo>
                    <a:pt x="713" y="357"/>
                    <a:pt x="598" y="387"/>
                    <a:pt x="483" y="418"/>
                  </a:cubicBezTo>
                  <a:cubicBezTo>
                    <a:pt x="353" y="453"/>
                    <a:pt x="242" y="515"/>
                    <a:pt x="166" y="632"/>
                  </a:cubicBezTo>
                  <a:cubicBezTo>
                    <a:pt x="119" y="705"/>
                    <a:pt x="96" y="787"/>
                    <a:pt x="86" y="873"/>
                  </a:cubicBezTo>
                  <a:cubicBezTo>
                    <a:pt x="73" y="980"/>
                    <a:pt x="83" y="1085"/>
                    <a:pt x="109" y="1187"/>
                  </a:cubicBezTo>
                  <a:cubicBezTo>
                    <a:pt x="124" y="1243"/>
                    <a:pt x="100" y="1273"/>
                    <a:pt x="59" y="1310"/>
                  </a:cubicBezTo>
                  <a:cubicBezTo>
                    <a:pt x="52" y="1294"/>
                    <a:pt x="44" y="1282"/>
                    <a:pt x="42" y="1269"/>
                  </a:cubicBezTo>
                  <a:cubicBezTo>
                    <a:pt x="30" y="1198"/>
                    <a:pt x="18" y="1126"/>
                    <a:pt x="6" y="1055"/>
                  </a:cubicBezTo>
                  <a:cubicBezTo>
                    <a:pt x="6" y="1050"/>
                    <a:pt x="2" y="1046"/>
                    <a:pt x="0" y="1041"/>
                  </a:cubicBezTo>
                  <a:cubicBezTo>
                    <a:pt x="0" y="985"/>
                    <a:pt x="0" y="929"/>
                    <a:pt x="0" y="87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 noEditPoints="1"/>
            </p:cNvSpPr>
            <p:nvPr/>
          </p:nvSpPr>
          <p:spPr bwMode="auto">
            <a:xfrm>
              <a:off x="2317751" y="2417763"/>
              <a:ext cx="5094288" cy="2792413"/>
            </a:xfrm>
            <a:custGeom>
              <a:avLst/>
              <a:gdLst>
                <a:gd name="T0" fmla="*/ 3561 w 4130"/>
                <a:gd name="T1" fmla="*/ 228 h 2263"/>
                <a:gd name="T2" fmla="*/ 3086 w 4130"/>
                <a:gd name="T3" fmla="*/ 326 h 2263"/>
                <a:gd name="T4" fmla="*/ 1870 w 4130"/>
                <a:gd name="T5" fmla="*/ 641 h 2263"/>
                <a:gd name="T6" fmla="*/ 1627 w 4130"/>
                <a:gd name="T7" fmla="*/ 658 h 2263"/>
                <a:gd name="T8" fmla="*/ 1533 w 4130"/>
                <a:gd name="T9" fmla="*/ 744 h 2263"/>
                <a:gd name="T10" fmla="*/ 627 w 4130"/>
                <a:gd name="T11" fmla="*/ 986 h 2263"/>
                <a:gd name="T12" fmla="*/ 240 w 4130"/>
                <a:gd name="T13" fmla="*/ 1191 h 2263"/>
                <a:gd name="T14" fmla="*/ 249 w 4130"/>
                <a:gd name="T15" fmla="*/ 1506 h 2263"/>
                <a:gd name="T16" fmla="*/ 172 w 4130"/>
                <a:gd name="T17" fmla="*/ 1634 h 2263"/>
                <a:gd name="T18" fmla="*/ 266 w 4130"/>
                <a:gd name="T19" fmla="*/ 1648 h 2263"/>
                <a:gd name="T20" fmla="*/ 308 w 4130"/>
                <a:gd name="T21" fmla="*/ 1727 h 2263"/>
                <a:gd name="T22" fmla="*/ 339 w 4130"/>
                <a:gd name="T23" fmla="*/ 1853 h 2263"/>
                <a:gd name="T24" fmla="*/ 312 w 4130"/>
                <a:gd name="T25" fmla="*/ 2258 h 2263"/>
                <a:gd name="T26" fmla="*/ 134 w 4130"/>
                <a:gd name="T27" fmla="*/ 1928 h 2263"/>
                <a:gd name="T28" fmla="*/ 84 w 4130"/>
                <a:gd name="T29" fmla="*/ 1870 h 2263"/>
                <a:gd name="T30" fmla="*/ 150 w 4130"/>
                <a:gd name="T31" fmla="*/ 1832 h 2263"/>
                <a:gd name="T32" fmla="*/ 267 w 4130"/>
                <a:gd name="T33" fmla="*/ 1832 h 2263"/>
                <a:gd name="T34" fmla="*/ 149 w 4130"/>
                <a:gd name="T35" fmla="*/ 1798 h 2263"/>
                <a:gd name="T36" fmla="*/ 213 w 4130"/>
                <a:gd name="T37" fmla="*/ 1728 h 2263"/>
                <a:gd name="T38" fmla="*/ 75 w 4130"/>
                <a:gd name="T39" fmla="*/ 1663 h 2263"/>
                <a:gd name="T40" fmla="*/ 94 w 4130"/>
                <a:gd name="T41" fmla="*/ 984 h 2263"/>
                <a:gd name="T42" fmla="*/ 492 w 4130"/>
                <a:gd name="T43" fmla="*/ 780 h 2263"/>
                <a:gd name="T44" fmla="*/ 1666 w 4130"/>
                <a:gd name="T45" fmla="*/ 481 h 2263"/>
                <a:gd name="T46" fmla="*/ 3833 w 4130"/>
                <a:gd name="T47" fmla="*/ 176 h 2263"/>
                <a:gd name="T48" fmla="*/ 3911 w 4130"/>
                <a:gd name="T49" fmla="*/ 291 h 2263"/>
                <a:gd name="T50" fmla="*/ 3989 w 4130"/>
                <a:gd name="T51" fmla="*/ 487 h 2263"/>
                <a:gd name="T52" fmla="*/ 4095 w 4130"/>
                <a:gd name="T53" fmla="*/ 870 h 2263"/>
                <a:gd name="T54" fmla="*/ 3930 w 4130"/>
                <a:gd name="T55" fmla="*/ 968 h 2263"/>
                <a:gd name="T56" fmla="*/ 3741 w 4130"/>
                <a:gd name="T57" fmla="*/ 445 h 2263"/>
                <a:gd name="T58" fmla="*/ 3743 w 4130"/>
                <a:gd name="T59" fmla="*/ 353 h 2263"/>
                <a:gd name="T60" fmla="*/ 3613 w 4130"/>
                <a:gd name="T61" fmla="*/ 245 h 2263"/>
                <a:gd name="T62" fmla="*/ 3741 w 4130"/>
                <a:gd name="T63" fmla="*/ 254 h 2263"/>
                <a:gd name="T64" fmla="*/ 3614 w 4130"/>
                <a:gd name="T65" fmla="*/ 246 h 2263"/>
                <a:gd name="T66" fmla="*/ 1894 w 4130"/>
                <a:gd name="T67" fmla="*/ 459 h 2263"/>
                <a:gd name="T68" fmla="*/ 1856 w 4130"/>
                <a:gd name="T69" fmla="*/ 518 h 2263"/>
                <a:gd name="T70" fmla="*/ 1796 w 4130"/>
                <a:gd name="T71" fmla="*/ 594 h 2263"/>
                <a:gd name="T72" fmla="*/ 1980 w 4130"/>
                <a:gd name="T73" fmla="*/ 571 h 2263"/>
                <a:gd name="T74" fmla="*/ 1918 w 4130"/>
                <a:gd name="T75" fmla="*/ 486 h 2263"/>
                <a:gd name="T76" fmla="*/ 2321 w 4130"/>
                <a:gd name="T77" fmla="*/ 372 h 2263"/>
                <a:gd name="T78" fmla="*/ 2238 w 4130"/>
                <a:gd name="T79" fmla="*/ 406 h 2263"/>
                <a:gd name="T80" fmla="*/ 2423 w 4130"/>
                <a:gd name="T81" fmla="*/ 388 h 2263"/>
                <a:gd name="T82" fmla="*/ 2390 w 4130"/>
                <a:gd name="T83" fmla="*/ 356 h 2263"/>
                <a:gd name="T84" fmla="*/ 2326 w 4130"/>
                <a:gd name="T85" fmla="*/ 341 h 2263"/>
                <a:gd name="T86" fmla="*/ 199 w 4130"/>
                <a:gd name="T87" fmla="*/ 931 h 2263"/>
                <a:gd name="T88" fmla="*/ 271 w 4130"/>
                <a:gd name="T89" fmla="*/ 1010 h 2263"/>
                <a:gd name="T90" fmla="*/ 2079 w 4130"/>
                <a:gd name="T91" fmla="*/ 556 h 2263"/>
                <a:gd name="T92" fmla="*/ 2156 w 4130"/>
                <a:gd name="T93" fmla="*/ 484 h 2263"/>
                <a:gd name="T94" fmla="*/ 3821 w 4130"/>
                <a:gd name="T95" fmla="*/ 222 h 2263"/>
                <a:gd name="T96" fmla="*/ 3800 w 4130"/>
                <a:gd name="T97" fmla="*/ 244 h 2263"/>
                <a:gd name="T98" fmla="*/ 3534 w 4130"/>
                <a:gd name="T99" fmla="*/ 117 h 2263"/>
                <a:gd name="T100" fmla="*/ 3602 w 4130"/>
                <a:gd name="T101" fmla="*/ 93 h 2263"/>
                <a:gd name="T102" fmla="*/ 710 w 4130"/>
                <a:gd name="T103" fmla="*/ 918 h 2263"/>
                <a:gd name="T104" fmla="*/ 740 w 4130"/>
                <a:gd name="T105" fmla="*/ 886 h 2263"/>
                <a:gd name="T106" fmla="*/ 2189 w 4130"/>
                <a:gd name="T107" fmla="*/ 538 h 2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130" h="2263">
                  <a:moveTo>
                    <a:pt x="3614" y="246"/>
                  </a:moveTo>
                  <a:cubicBezTo>
                    <a:pt x="3605" y="248"/>
                    <a:pt x="3596" y="263"/>
                    <a:pt x="3586" y="245"/>
                  </a:cubicBezTo>
                  <a:cubicBezTo>
                    <a:pt x="3581" y="238"/>
                    <a:pt x="3570" y="234"/>
                    <a:pt x="3561" y="228"/>
                  </a:cubicBezTo>
                  <a:cubicBezTo>
                    <a:pt x="3541" y="259"/>
                    <a:pt x="3526" y="240"/>
                    <a:pt x="3503" y="228"/>
                  </a:cubicBezTo>
                  <a:cubicBezTo>
                    <a:pt x="3485" y="220"/>
                    <a:pt x="3458" y="229"/>
                    <a:pt x="3435" y="234"/>
                  </a:cubicBezTo>
                  <a:cubicBezTo>
                    <a:pt x="3319" y="264"/>
                    <a:pt x="3202" y="295"/>
                    <a:pt x="3086" y="326"/>
                  </a:cubicBezTo>
                  <a:cubicBezTo>
                    <a:pt x="2805" y="401"/>
                    <a:pt x="2525" y="477"/>
                    <a:pt x="2244" y="552"/>
                  </a:cubicBezTo>
                  <a:cubicBezTo>
                    <a:pt x="2152" y="577"/>
                    <a:pt x="2060" y="603"/>
                    <a:pt x="1967" y="626"/>
                  </a:cubicBezTo>
                  <a:cubicBezTo>
                    <a:pt x="1935" y="634"/>
                    <a:pt x="1902" y="635"/>
                    <a:pt x="1870" y="641"/>
                  </a:cubicBezTo>
                  <a:cubicBezTo>
                    <a:pt x="1837" y="649"/>
                    <a:pt x="1804" y="658"/>
                    <a:pt x="1772" y="669"/>
                  </a:cubicBezTo>
                  <a:cubicBezTo>
                    <a:pt x="1732" y="683"/>
                    <a:pt x="1693" y="700"/>
                    <a:pt x="1649" y="717"/>
                  </a:cubicBezTo>
                  <a:cubicBezTo>
                    <a:pt x="1658" y="685"/>
                    <a:pt x="1638" y="674"/>
                    <a:pt x="1627" y="658"/>
                  </a:cubicBezTo>
                  <a:cubicBezTo>
                    <a:pt x="1611" y="633"/>
                    <a:pt x="1593" y="672"/>
                    <a:pt x="1577" y="655"/>
                  </a:cubicBezTo>
                  <a:cubicBezTo>
                    <a:pt x="1576" y="660"/>
                    <a:pt x="1574" y="663"/>
                    <a:pt x="1574" y="666"/>
                  </a:cubicBezTo>
                  <a:cubicBezTo>
                    <a:pt x="1598" y="724"/>
                    <a:pt x="1596" y="727"/>
                    <a:pt x="1533" y="744"/>
                  </a:cubicBezTo>
                  <a:cubicBezTo>
                    <a:pt x="1262" y="816"/>
                    <a:pt x="991" y="888"/>
                    <a:pt x="720" y="961"/>
                  </a:cubicBezTo>
                  <a:cubicBezTo>
                    <a:pt x="698" y="967"/>
                    <a:pt x="669" y="963"/>
                    <a:pt x="656" y="992"/>
                  </a:cubicBezTo>
                  <a:cubicBezTo>
                    <a:pt x="655" y="994"/>
                    <a:pt x="636" y="990"/>
                    <a:pt x="627" y="986"/>
                  </a:cubicBezTo>
                  <a:cubicBezTo>
                    <a:pt x="617" y="980"/>
                    <a:pt x="610" y="971"/>
                    <a:pt x="600" y="963"/>
                  </a:cubicBezTo>
                  <a:cubicBezTo>
                    <a:pt x="540" y="996"/>
                    <a:pt x="479" y="1030"/>
                    <a:pt x="408" y="1045"/>
                  </a:cubicBezTo>
                  <a:cubicBezTo>
                    <a:pt x="327" y="1062"/>
                    <a:pt x="270" y="1111"/>
                    <a:pt x="240" y="1191"/>
                  </a:cubicBezTo>
                  <a:cubicBezTo>
                    <a:pt x="232" y="1211"/>
                    <a:pt x="217" y="1229"/>
                    <a:pt x="207" y="1245"/>
                  </a:cubicBezTo>
                  <a:cubicBezTo>
                    <a:pt x="212" y="1263"/>
                    <a:pt x="219" y="1279"/>
                    <a:pt x="221" y="1295"/>
                  </a:cubicBezTo>
                  <a:cubicBezTo>
                    <a:pt x="231" y="1366"/>
                    <a:pt x="237" y="1436"/>
                    <a:pt x="249" y="1506"/>
                  </a:cubicBezTo>
                  <a:cubicBezTo>
                    <a:pt x="253" y="1534"/>
                    <a:pt x="251" y="1547"/>
                    <a:pt x="222" y="1557"/>
                  </a:cubicBezTo>
                  <a:cubicBezTo>
                    <a:pt x="178" y="1571"/>
                    <a:pt x="136" y="1591"/>
                    <a:pt x="93" y="1608"/>
                  </a:cubicBezTo>
                  <a:cubicBezTo>
                    <a:pt x="121" y="1616"/>
                    <a:pt x="148" y="1623"/>
                    <a:pt x="172" y="1634"/>
                  </a:cubicBezTo>
                  <a:cubicBezTo>
                    <a:pt x="181" y="1638"/>
                    <a:pt x="188" y="1652"/>
                    <a:pt x="190" y="1664"/>
                  </a:cubicBezTo>
                  <a:cubicBezTo>
                    <a:pt x="196" y="1692"/>
                    <a:pt x="218" y="1709"/>
                    <a:pt x="244" y="1704"/>
                  </a:cubicBezTo>
                  <a:cubicBezTo>
                    <a:pt x="262" y="1701"/>
                    <a:pt x="271" y="1674"/>
                    <a:pt x="266" y="1648"/>
                  </a:cubicBezTo>
                  <a:cubicBezTo>
                    <a:pt x="264" y="1638"/>
                    <a:pt x="264" y="1629"/>
                    <a:pt x="263" y="1620"/>
                  </a:cubicBezTo>
                  <a:cubicBezTo>
                    <a:pt x="266" y="1619"/>
                    <a:pt x="270" y="1618"/>
                    <a:pt x="273" y="1617"/>
                  </a:cubicBezTo>
                  <a:cubicBezTo>
                    <a:pt x="285" y="1653"/>
                    <a:pt x="301" y="1689"/>
                    <a:pt x="308" y="1727"/>
                  </a:cubicBezTo>
                  <a:cubicBezTo>
                    <a:pt x="311" y="1745"/>
                    <a:pt x="332" y="1771"/>
                    <a:pt x="303" y="1789"/>
                  </a:cubicBezTo>
                  <a:cubicBezTo>
                    <a:pt x="302" y="1790"/>
                    <a:pt x="306" y="1805"/>
                    <a:pt x="308" y="1805"/>
                  </a:cubicBezTo>
                  <a:cubicBezTo>
                    <a:pt x="337" y="1810"/>
                    <a:pt x="334" y="1834"/>
                    <a:pt x="339" y="1853"/>
                  </a:cubicBezTo>
                  <a:cubicBezTo>
                    <a:pt x="375" y="1973"/>
                    <a:pt x="396" y="2097"/>
                    <a:pt x="461" y="2213"/>
                  </a:cubicBezTo>
                  <a:cubicBezTo>
                    <a:pt x="421" y="2213"/>
                    <a:pt x="387" y="2213"/>
                    <a:pt x="349" y="2213"/>
                  </a:cubicBezTo>
                  <a:cubicBezTo>
                    <a:pt x="358" y="2246"/>
                    <a:pt x="343" y="2260"/>
                    <a:pt x="312" y="2258"/>
                  </a:cubicBezTo>
                  <a:cubicBezTo>
                    <a:pt x="310" y="2258"/>
                    <a:pt x="309" y="2258"/>
                    <a:pt x="307" y="2258"/>
                  </a:cubicBezTo>
                  <a:cubicBezTo>
                    <a:pt x="239" y="2262"/>
                    <a:pt x="236" y="2263"/>
                    <a:pt x="214" y="2199"/>
                  </a:cubicBezTo>
                  <a:cubicBezTo>
                    <a:pt x="185" y="2109"/>
                    <a:pt x="160" y="2019"/>
                    <a:pt x="134" y="1928"/>
                  </a:cubicBezTo>
                  <a:cubicBezTo>
                    <a:pt x="129" y="1913"/>
                    <a:pt x="126" y="1896"/>
                    <a:pt x="121" y="1881"/>
                  </a:cubicBezTo>
                  <a:cubicBezTo>
                    <a:pt x="119" y="1876"/>
                    <a:pt x="113" y="1870"/>
                    <a:pt x="108" y="1869"/>
                  </a:cubicBezTo>
                  <a:cubicBezTo>
                    <a:pt x="100" y="1868"/>
                    <a:pt x="91" y="1893"/>
                    <a:pt x="84" y="1870"/>
                  </a:cubicBezTo>
                  <a:cubicBezTo>
                    <a:pt x="83" y="1866"/>
                    <a:pt x="98" y="1856"/>
                    <a:pt x="106" y="1850"/>
                  </a:cubicBezTo>
                  <a:cubicBezTo>
                    <a:pt x="118" y="1841"/>
                    <a:pt x="131" y="1833"/>
                    <a:pt x="143" y="1825"/>
                  </a:cubicBezTo>
                  <a:cubicBezTo>
                    <a:pt x="145" y="1827"/>
                    <a:pt x="148" y="1830"/>
                    <a:pt x="150" y="1832"/>
                  </a:cubicBezTo>
                  <a:cubicBezTo>
                    <a:pt x="145" y="1838"/>
                    <a:pt x="139" y="1844"/>
                    <a:pt x="131" y="1854"/>
                  </a:cubicBezTo>
                  <a:cubicBezTo>
                    <a:pt x="154" y="1864"/>
                    <a:pt x="176" y="1874"/>
                    <a:pt x="194" y="1882"/>
                  </a:cubicBezTo>
                  <a:cubicBezTo>
                    <a:pt x="219" y="1865"/>
                    <a:pt x="241" y="1850"/>
                    <a:pt x="267" y="1832"/>
                  </a:cubicBezTo>
                  <a:cubicBezTo>
                    <a:pt x="257" y="1829"/>
                    <a:pt x="247" y="1826"/>
                    <a:pt x="238" y="1823"/>
                  </a:cubicBezTo>
                  <a:cubicBezTo>
                    <a:pt x="231" y="1821"/>
                    <a:pt x="220" y="1821"/>
                    <a:pt x="219" y="1818"/>
                  </a:cubicBezTo>
                  <a:cubicBezTo>
                    <a:pt x="209" y="1783"/>
                    <a:pt x="181" y="1796"/>
                    <a:pt x="149" y="1798"/>
                  </a:cubicBezTo>
                  <a:cubicBezTo>
                    <a:pt x="185" y="1752"/>
                    <a:pt x="233" y="1757"/>
                    <a:pt x="285" y="1739"/>
                  </a:cubicBezTo>
                  <a:cubicBezTo>
                    <a:pt x="264" y="1729"/>
                    <a:pt x="253" y="1724"/>
                    <a:pt x="241" y="1718"/>
                  </a:cubicBezTo>
                  <a:cubicBezTo>
                    <a:pt x="228" y="1712"/>
                    <a:pt x="222" y="1720"/>
                    <a:pt x="213" y="1728"/>
                  </a:cubicBezTo>
                  <a:cubicBezTo>
                    <a:pt x="188" y="1748"/>
                    <a:pt x="168" y="1720"/>
                    <a:pt x="145" y="1715"/>
                  </a:cubicBezTo>
                  <a:cubicBezTo>
                    <a:pt x="137" y="1714"/>
                    <a:pt x="128" y="1699"/>
                    <a:pt x="123" y="1701"/>
                  </a:cubicBezTo>
                  <a:cubicBezTo>
                    <a:pt x="86" y="1714"/>
                    <a:pt x="86" y="1685"/>
                    <a:pt x="75" y="1663"/>
                  </a:cubicBezTo>
                  <a:cubicBezTo>
                    <a:pt x="45" y="1604"/>
                    <a:pt x="29" y="1541"/>
                    <a:pt x="19" y="1476"/>
                  </a:cubicBezTo>
                  <a:cubicBezTo>
                    <a:pt x="4" y="1384"/>
                    <a:pt x="0" y="1293"/>
                    <a:pt x="13" y="1200"/>
                  </a:cubicBezTo>
                  <a:cubicBezTo>
                    <a:pt x="24" y="1121"/>
                    <a:pt x="65" y="1055"/>
                    <a:pt x="94" y="984"/>
                  </a:cubicBezTo>
                  <a:cubicBezTo>
                    <a:pt x="152" y="942"/>
                    <a:pt x="201" y="886"/>
                    <a:pt x="271" y="862"/>
                  </a:cubicBezTo>
                  <a:cubicBezTo>
                    <a:pt x="312" y="848"/>
                    <a:pt x="353" y="835"/>
                    <a:pt x="394" y="822"/>
                  </a:cubicBezTo>
                  <a:cubicBezTo>
                    <a:pt x="428" y="812"/>
                    <a:pt x="465" y="808"/>
                    <a:pt x="492" y="780"/>
                  </a:cubicBezTo>
                  <a:cubicBezTo>
                    <a:pt x="497" y="775"/>
                    <a:pt x="510" y="771"/>
                    <a:pt x="514" y="773"/>
                  </a:cubicBezTo>
                  <a:cubicBezTo>
                    <a:pt x="539" y="793"/>
                    <a:pt x="562" y="777"/>
                    <a:pt x="585" y="771"/>
                  </a:cubicBezTo>
                  <a:cubicBezTo>
                    <a:pt x="945" y="675"/>
                    <a:pt x="1306" y="578"/>
                    <a:pt x="1666" y="481"/>
                  </a:cubicBezTo>
                  <a:cubicBezTo>
                    <a:pt x="2220" y="333"/>
                    <a:pt x="2775" y="185"/>
                    <a:pt x="3329" y="35"/>
                  </a:cubicBezTo>
                  <a:cubicBezTo>
                    <a:pt x="3411" y="13"/>
                    <a:pt x="3493" y="0"/>
                    <a:pt x="3578" y="17"/>
                  </a:cubicBezTo>
                  <a:cubicBezTo>
                    <a:pt x="3684" y="37"/>
                    <a:pt x="3766" y="94"/>
                    <a:pt x="3833" y="176"/>
                  </a:cubicBezTo>
                  <a:cubicBezTo>
                    <a:pt x="3838" y="183"/>
                    <a:pt x="3839" y="195"/>
                    <a:pt x="3841" y="205"/>
                  </a:cubicBezTo>
                  <a:cubicBezTo>
                    <a:pt x="3842" y="209"/>
                    <a:pt x="3843" y="215"/>
                    <a:pt x="3844" y="216"/>
                  </a:cubicBezTo>
                  <a:cubicBezTo>
                    <a:pt x="3889" y="221"/>
                    <a:pt x="3885" y="266"/>
                    <a:pt x="3911" y="291"/>
                  </a:cubicBezTo>
                  <a:cubicBezTo>
                    <a:pt x="3863" y="309"/>
                    <a:pt x="3818" y="326"/>
                    <a:pt x="3765" y="347"/>
                  </a:cubicBezTo>
                  <a:cubicBezTo>
                    <a:pt x="3827" y="386"/>
                    <a:pt x="3882" y="371"/>
                    <a:pt x="3946" y="366"/>
                  </a:cubicBezTo>
                  <a:cubicBezTo>
                    <a:pt x="3959" y="401"/>
                    <a:pt x="3975" y="443"/>
                    <a:pt x="3989" y="487"/>
                  </a:cubicBezTo>
                  <a:cubicBezTo>
                    <a:pt x="4003" y="529"/>
                    <a:pt x="4014" y="573"/>
                    <a:pt x="4025" y="616"/>
                  </a:cubicBezTo>
                  <a:cubicBezTo>
                    <a:pt x="4037" y="660"/>
                    <a:pt x="4049" y="705"/>
                    <a:pt x="4061" y="750"/>
                  </a:cubicBezTo>
                  <a:cubicBezTo>
                    <a:pt x="4072" y="790"/>
                    <a:pt x="4089" y="828"/>
                    <a:pt x="4095" y="870"/>
                  </a:cubicBezTo>
                  <a:cubicBezTo>
                    <a:pt x="4101" y="916"/>
                    <a:pt x="4117" y="959"/>
                    <a:pt x="4130" y="1007"/>
                  </a:cubicBezTo>
                  <a:cubicBezTo>
                    <a:pt x="4086" y="1013"/>
                    <a:pt x="4046" y="1036"/>
                    <a:pt x="4014" y="990"/>
                  </a:cubicBezTo>
                  <a:cubicBezTo>
                    <a:pt x="3985" y="989"/>
                    <a:pt x="3965" y="954"/>
                    <a:pt x="3930" y="968"/>
                  </a:cubicBezTo>
                  <a:cubicBezTo>
                    <a:pt x="3901" y="980"/>
                    <a:pt x="3891" y="960"/>
                    <a:pt x="3884" y="934"/>
                  </a:cubicBezTo>
                  <a:cubicBezTo>
                    <a:pt x="3856" y="826"/>
                    <a:pt x="3827" y="717"/>
                    <a:pt x="3797" y="609"/>
                  </a:cubicBezTo>
                  <a:cubicBezTo>
                    <a:pt x="3781" y="554"/>
                    <a:pt x="3761" y="499"/>
                    <a:pt x="3741" y="445"/>
                  </a:cubicBezTo>
                  <a:cubicBezTo>
                    <a:pt x="3734" y="425"/>
                    <a:pt x="3727" y="410"/>
                    <a:pt x="3748" y="393"/>
                  </a:cubicBezTo>
                  <a:cubicBezTo>
                    <a:pt x="3758" y="386"/>
                    <a:pt x="3761" y="369"/>
                    <a:pt x="3769" y="352"/>
                  </a:cubicBezTo>
                  <a:cubicBezTo>
                    <a:pt x="3755" y="352"/>
                    <a:pt x="3749" y="351"/>
                    <a:pt x="3743" y="353"/>
                  </a:cubicBezTo>
                  <a:cubicBezTo>
                    <a:pt x="3710" y="360"/>
                    <a:pt x="3686" y="350"/>
                    <a:pt x="3667" y="321"/>
                  </a:cubicBezTo>
                  <a:cubicBezTo>
                    <a:pt x="3658" y="305"/>
                    <a:pt x="3639" y="294"/>
                    <a:pt x="3628" y="279"/>
                  </a:cubicBezTo>
                  <a:cubicBezTo>
                    <a:pt x="3620" y="270"/>
                    <a:pt x="3618" y="256"/>
                    <a:pt x="3613" y="245"/>
                  </a:cubicBezTo>
                  <a:cubicBezTo>
                    <a:pt x="3635" y="254"/>
                    <a:pt x="3654" y="276"/>
                    <a:pt x="3681" y="256"/>
                  </a:cubicBezTo>
                  <a:cubicBezTo>
                    <a:pt x="3683" y="254"/>
                    <a:pt x="3691" y="255"/>
                    <a:pt x="3693" y="258"/>
                  </a:cubicBezTo>
                  <a:cubicBezTo>
                    <a:pt x="3712" y="283"/>
                    <a:pt x="3725" y="248"/>
                    <a:pt x="3741" y="254"/>
                  </a:cubicBezTo>
                  <a:cubicBezTo>
                    <a:pt x="3741" y="244"/>
                    <a:pt x="3744" y="229"/>
                    <a:pt x="3740" y="226"/>
                  </a:cubicBezTo>
                  <a:cubicBezTo>
                    <a:pt x="3704" y="207"/>
                    <a:pt x="3665" y="209"/>
                    <a:pt x="3626" y="218"/>
                  </a:cubicBezTo>
                  <a:cubicBezTo>
                    <a:pt x="3620" y="219"/>
                    <a:pt x="3618" y="236"/>
                    <a:pt x="3614" y="246"/>
                  </a:cubicBezTo>
                  <a:close/>
                  <a:moveTo>
                    <a:pt x="1898" y="434"/>
                  </a:moveTo>
                  <a:cubicBezTo>
                    <a:pt x="1893" y="442"/>
                    <a:pt x="1891" y="443"/>
                    <a:pt x="1892" y="445"/>
                  </a:cubicBezTo>
                  <a:cubicBezTo>
                    <a:pt x="1892" y="449"/>
                    <a:pt x="1894" y="454"/>
                    <a:pt x="1894" y="459"/>
                  </a:cubicBezTo>
                  <a:cubicBezTo>
                    <a:pt x="1893" y="494"/>
                    <a:pt x="1896" y="528"/>
                    <a:pt x="1935" y="545"/>
                  </a:cubicBezTo>
                  <a:cubicBezTo>
                    <a:pt x="1937" y="547"/>
                    <a:pt x="1936" y="555"/>
                    <a:pt x="1937" y="563"/>
                  </a:cubicBezTo>
                  <a:cubicBezTo>
                    <a:pt x="1907" y="546"/>
                    <a:pt x="1883" y="530"/>
                    <a:pt x="1856" y="518"/>
                  </a:cubicBezTo>
                  <a:cubicBezTo>
                    <a:pt x="1820" y="503"/>
                    <a:pt x="1806" y="508"/>
                    <a:pt x="1801" y="547"/>
                  </a:cubicBezTo>
                  <a:cubicBezTo>
                    <a:pt x="1797" y="577"/>
                    <a:pt x="1778" y="551"/>
                    <a:pt x="1768" y="566"/>
                  </a:cubicBezTo>
                  <a:cubicBezTo>
                    <a:pt x="1777" y="575"/>
                    <a:pt x="1785" y="592"/>
                    <a:pt x="1796" y="594"/>
                  </a:cubicBezTo>
                  <a:cubicBezTo>
                    <a:pt x="1825" y="598"/>
                    <a:pt x="1863" y="608"/>
                    <a:pt x="1881" y="595"/>
                  </a:cubicBezTo>
                  <a:cubicBezTo>
                    <a:pt x="1900" y="580"/>
                    <a:pt x="1914" y="582"/>
                    <a:pt x="1932" y="580"/>
                  </a:cubicBezTo>
                  <a:cubicBezTo>
                    <a:pt x="1948" y="579"/>
                    <a:pt x="1965" y="577"/>
                    <a:pt x="1980" y="571"/>
                  </a:cubicBezTo>
                  <a:cubicBezTo>
                    <a:pt x="1986" y="568"/>
                    <a:pt x="1989" y="554"/>
                    <a:pt x="1990" y="546"/>
                  </a:cubicBezTo>
                  <a:cubicBezTo>
                    <a:pt x="1990" y="543"/>
                    <a:pt x="1978" y="537"/>
                    <a:pt x="1971" y="536"/>
                  </a:cubicBezTo>
                  <a:cubicBezTo>
                    <a:pt x="1929" y="529"/>
                    <a:pt x="1929" y="529"/>
                    <a:pt x="1918" y="486"/>
                  </a:cubicBezTo>
                  <a:cubicBezTo>
                    <a:pt x="1914" y="470"/>
                    <a:pt x="1906" y="454"/>
                    <a:pt x="1898" y="434"/>
                  </a:cubicBezTo>
                  <a:close/>
                  <a:moveTo>
                    <a:pt x="2365" y="343"/>
                  </a:moveTo>
                  <a:cubicBezTo>
                    <a:pt x="2360" y="372"/>
                    <a:pt x="2342" y="375"/>
                    <a:pt x="2321" y="372"/>
                  </a:cubicBezTo>
                  <a:cubicBezTo>
                    <a:pt x="2306" y="371"/>
                    <a:pt x="2292" y="364"/>
                    <a:pt x="2277" y="365"/>
                  </a:cubicBezTo>
                  <a:cubicBezTo>
                    <a:pt x="2264" y="366"/>
                    <a:pt x="2250" y="372"/>
                    <a:pt x="2239" y="380"/>
                  </a:cubicBezTo>
                  <a:cubicBezTo>
                    <a:pt x="2234" y="383"/>
                    <a:pt x="2234" y="400"/>
                    <a:pt x="2238" y="406"/>
                  </a:cubicBezTo>
                  <a:cubicBezTo>
                    <a:pt x="2248" y="419"/>
                    <a:pt x="2262" y="428"/>
                    <a:pt x="2281" y="420"/>
                  </a:cubicBezTo>
                  <a:cubicBezTo>
                    <a:pt x="2311" y="407"/>
                    <a:pt x="2345" y="409"/>
                    <a:pt x="2372" y="386"/>
                  </a:cubicBezTo>
                  <a:cubicBezTo>
                    <a:pt x="2386" y="374"/>
                    <a:pt x="2405" y="375"/>
                    <a:pt x="2423" y="388"/>
                  </a:cubicBezTo>
                  <a:cubicBezTo>
                    <a:pt x="2440" y="401"/>
                    <a:pt x="2462" y="393"/>
                    <a:pt x="2461" y="373"/>
                  </a:cubicBezTo>
                  <a:cubicBezTo>
                    <a:pt x="2460" y="348"/>
                    <a:pt x="2462" y="320"/>
                    <a:pt x="2427" y="302"/>
                  </a:cubicBezTo>
                  <a:cubicBezTo>
                    <a:pt x="2428" y="330"/>
                    <a:pt x="2417" y="347"/>
                    <a:pt x="2390" y="356"/>
                  </a:cubicBezTo>
                  <a:cubicBezTo>
                    <a:pt x="2387" y="347"/>
                    <a:pt x="2384" y="339"/>
                    <a:pt x="2381" y="332"/>
                  </a:cubicBezTo>
                  <a:cubicBezTo>
                    <a:pt x="2373" y="311"/>
                    <a:pt x="2359" y="304"/>
                    <a:pt x="2340" y="319"/>
                  </a:cubicBezTo>
                  <a:cubicBezTo>
                    <a:pt x="2334" y="323"/>
                    <a:pt x="2332" y="331"/>
                    <a:pt x="2326" y="341"/>
                  </a:cubicBezTo>
                  <a:cubicBezTo>
                    <a:pt x="2342" y="342"/>
                    <a:pt x="2353" y="342"/>
                    <a:pt x="2365" y="343"/>
                  </a:cubicBezTo>
                  <a:close/>
                  <a:moveTo>
                    <a:pt x="307" y="970"/>
                  </a:moveTo>
                  <a:cubicBezTo>
                    <a:pt x="275" y="949"/>
                    <a:pt x="238" y="937"/>
                    <a:pt x="199" y="931"/>
                  </a:cubicBezTo>
                  <a:cubicBezTo>
                    <a:pt x="179" y="929"/>
                    <a:pt x="169" y="934"/>
                    <a:pt x="164" y="958"/>
                  </a:cubicBezTo>
                  <a:cubicBezTo>
                    <a:pt x="158" y="984"/>
                    <a:pt x="164" y="998"/>
                    <a:pt x="185" y="1003"/>
                  </a:cubicBezTo>
                  <a:cubicBezTo>
                    <a:pt x="213" y="1009"/>
                    <a:pt x="242" y="1009"/>
                    <a:pt x="271" y="1010"/>
                  </a:cubicBezTo>
                  <a:cubicBezTo>
                    <a:pt x="276" y="1010"/>
                    <a:pt x="285" y="1001"/>
                    <a:pt x="285" y="1000"/>
                  </a:cubicBezTo>
                  <a:cubicBezTo>
                    <a:pt x="271" y="974"/>
                    <a:pt x="305" y="987"/>
                    <a:pt x="307" y="970"/>
                  </a:cubicBezTo>
                  <a:close/>
                  <a:moveTo>
                    <a:pt x="2079" y="556"/>
                  </a:moveTo>
                  <a:cubicBezTo>
                    <a:pt x="2092" y="532"/>
                    <a:pt x="2114" y="548"/>
                    <a:pt x="2130" y="546"/>
                  </a:cubicBezTo>
                  <a:cubicBezTo>
                    <a:pt x="2156" y="543"/>
                    <a:pt x="2178" y="517"/>
                    <a:pt x="2171" y="493"/>
                  </a:cubicBezTo>
                  <a:cubicBezTo>
                    <a:pt x="2169" y="489"/>
                    <a:pt x="2159" y="483"/>
                    <a:pt x="2156" y="484"/>
                  </a:cubicBezTo>
                  <a:cubicBezTo>
                    <a:pt x="2125" y="502"/>
                    <a:pt x="2093" y="520"/>
                    <a:pt x="2079" y="556"/>
                  </a:cubicBezTo>
                  <a:close/>
                  <a:moveTo>
                    <a:pt x="3864" y="258"/>
                  </a:moveTo>
                  <a:cubicBezTo>
                    <a:pt x="3845" y="250"/>
                    <a:pt x="3819" y="254"/>
                    <a:pt x="3821" y="222"/>
                  </a:cubicBezTo>
                  <a:cubicBezTo>
                    <a:pt x="3811" y="221"/>
                    <a:pt x="3800" y="219"/>
                    <a:pt x="3790" y="220"/>
                  </a:cubicBezTo>
                  <a:cubicBezTo>
                    <a:pt x="3786" y="221"/>
                    <a:pt x="3781" y="230"/>
                    <a:pt x="3781" y="235"/>
                  </a:cubicBezTo>
                  <a:cubicBezTo>
                    <a:pt x="3781" y="251"/>
                    <a:pt x="3790" y="249"/>
                    <a:pt x="3800" y="244"/>
                  </a:cubicBezTo>
                  <a:cubicBezTo>
                    <a:pt x="3803" y="243"/>
                    <a:pt x="3809" y="243"/>
                    <a:pt x="3809" y="243"/>
                  </a:cubicBezTo>
                  <a:cubicBezTo>
                    <a:pt x="3817" y="281"/>
                    <a:pt x="3844" y="259"/>
                    <a:pt x="3864" y="258"/>
                  </a:cubicBezTo>
                  <a:close/>
                  <a:moveTo>
                    <a:pt x="3534" y="117"/>
                  </a:moveTo>
                  <a:cubicBezTo>
                    <a:pt x="3548" y="126"/>
                    <a:pt x="3560" y="135"/>
                    <a:pt x="3574" y="141"/>
                  </a:cubicBezTo>
                  <a:cubicBezTo>
                    <a:pt x="3578" y="143"/>
                    <a:pt x="3586" y="136"/>
                    <a:pt x="3592" y="134"/>
                  </a:cubicBezTo>
                  <a:cubicBezTo>
                    <a:pt x="3570" y="121"/>
                    <a:pt x="3587" y="109"/>
                    <a:pt x="3602" y="93"/>
                  </a:cubicBezTo>
                  <a:cubicBezTo>
                    <a:pt x="3572" y="100"/>
                    <a:pt x="3546" y="89"/>
                    <a:pt x="3534" y="117"/>
                  </a:cubicBezTo>
                  <a:close/>
                  <a:moveTo>
                    <a:pt x="707" y="910"/>
                  </a:moveTo>
                  <a:cubicBezTo>
                    <a:pt x="708" y="912"/>
                    <a:pt x="709" y="915"/>
                    <a:pt x="710" y="918"/>
                  </a:cubicBezTo>
                  <a:cubicBezTo>
                    <a:pt x="723" y="919"/>
                    <a:pt x="737" y="922"/>
                    <a:pt x="750" y="920"/>
                  </a:cubicBezTo>
                  <a:cubicBezTo>
                    <a:pt x="755" y="919"/>
                    <a:pt x="764" y="907"/>
                    <a:pt x="763" y="901"/>
                  </a:cubicBezTo>
                  <a:cubicBezTo>
                    <a:pt x="761" y="891"/>
                    <a:pt x="756" y="877"/>
                    <a:pt x="740" y="886"/>
                  </a:cubicBezTo>
                  <a:cubicBezTo>
                    <a:pt x="729" y="893"/>
                    <a:pt x="718" y="902"/>
                    <a:pt x="707" y="910"/>
                  </a:cubicBezTo>
                  <a:close/>
                  <a:moveTo>
                    <a:pt x="2242" y="507"/>
                  </a:moveTo>
                  <a:cubicBezTo>
                    <a:pt x="2201" y="486"/>
                    <a:pt x="2201" y="486"/>
                    <a:pt x="2189" y="538"/>
                  </a:cubicBezTo>
                  <a:cubicBezTo>
                    <a:pt x="2209" y="526"/>
                    <a:pt x="2225" y="517"/>
                    <a:pt x="2242" y="5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 noEditPoints="1"/>
            </p:cNvSpPr>
            <p:nvPr/>
          </p:nvSpPr>
          <p:spPr bwMode="auto">
            <a:xfrm>
              <a:off x="2284413" y="4705350"/>
              <a:ext cx="2681288" cy="1111250"/>
            </a:xfrm>
            <a:custGeom>
              <a:avLst/>
              <a:gdLst>
                <a:gd name="T0" fmla="*/ 866 w 2174"/>
                <a:gd name="T1" fmla="*/ 758 h 900"/>
                <a:gd name="T2" fmla="*/ 795 w 2174"/>
                <a:gd name="T3" fmla="*/ 739 h 900"/>
                <a:gd name="T4" fmla="*/ 672 w 2174"/>
                <a:gd name="T5" fmla="*/ 736 h 900"/>
                <a:gd name="T6" fmla="*/ 658 w 2174"/>
                <a:gd name="T7" fmla="*/ 722 h 900"/>
                <a:gd name="T8" fmla="*/ 674 w 2174"/>
                <a:gd name="T9" fmla="*/ 704 h 900"/>
                <a:gd name="T10" fmla="*/ 680 w 2174"/>
                <a:gd name="T11" fmla="*/ 661 h 900"/>
                <a:gd name="T12" fmla="*/ 584 w 2174"/>
                <a:gd name="T13" fmla="*/ 623 h 900"/>
                <a:gd name="T14" fmla="*/ 551 w 2174"/>
                <a:gd name="T15" fmla="*/ 617 h 900"/>
                <a:gd name="T16" fmla="*/ 518 w 2174"/>
                <a:gd name="T17" fmla="*/ 626 h 900"/>
                <a:gd name="T18" fmla="*/ 440 w 2174"/>
                <a:gd name="T19" fmla="*/ 643 h 900"/>
                <a:gd name="T20" fmla="*/ 304 w 2174"/>
                <a:gd name="T21" fmla="*/ 465 h 900"/>
                <a:gd name="T22" fmla="*/ 305 w 2174"/>
                <a:gd name="T23" fmla="*/ 410 h 900"/>
                <a:gd name="T24" fmla="*/ 400 w 2174"/>
                <a:gd name="T25" fmla="*/ 416 h 900"/>
                <a:gd name="T26" fmla="*/ 506 w 2174"/>
                <a:gd name="T27" fmla="*/ 394 h 900"/>
                <a:gd name="T28" fmla="*/ 537 w 2174"/>
                <a:gd name="T29" fmla="*/ 432 h 900"/>
                <a:gd name="T30" fmla="*/ 780 w 2174"/>
                <a:gd name="T31" fmla="*/ 511 h 900"/>
                <a:gd name="T32" fmla="*/ 1699 w 2174"/>
                <a:gd name="T33" fmla="*/ 264 h 900"/>
                <a:gd name="T34" fmla="*/ 1756 w 2174"/>
                <a:gd name="T35" fmla="*/ 231 h 900"/>
                <a:gd name="T36" fmla="*/ 1823 w 2174"/>
                <a:gd name="T37" fmla="*/ 230 h 900"/>
                <a:gd name="T38" fmla="*/ 1904 w 2174"/>
                <a:gd name="T39" fmla="*/ 209 h 900"/>
                <a:gd name="T40" fmla="*/ 1930 w 2174"/>
                <a:gd name="T41" fmla="*/ 180 h 900"/>
                <a:gd name="T42" fmla="*/ 1950 w 2174"/>
                <a:gd name="T43" fmla="*/ 170 h 900"/>
                <a:gd name="T44" fmla="*/ 1953 w 2174"/>
                <a:gd name="T45" fmla="*/ 193 h 900"/>
                <a:gd name="T46" fmla="*/ 1965 w 2174"/>
                <a:gd name="T47" fmla="*/ 243 h 900"/>
                <a:gd name="T48" fmla="*/ 2003 w 2174"/>
                <a:gd name="T49" fmla="*/ 241 h 900"/>
                <a:gd name="T50" fmla="*/ 2044 w 2174"/>
                <a:gd name="T51" fmla="*/ 230 h 900"/>
                <a:gd name="T52" fmla="*/ 2109 w 2174"/>
                <a:gd name="T53" fmla="*/ 214 h 900"/>
                <a:gd name="T54" fmla="*/ 2174 w 2174"/>
                <a:gd name="T55" fmla="*/ 222 h 900"/>
                <a:gd name="T56" fmla="*/ 2093 w 2174"/>
                <a:gd name="T57" fmla="*/ 255 h 900"/>
                <a:gd name="T58" fmla="*/ 2037 w 2174"/>
                <a:gd name="T59" fmla="*/ 318 h 900"/>
                <a:gd name="T60" fmla="*/ 1942 w 2174"/>
                <a:gd name="T61" fmla="*/ 334 h 900"/>
                <a:gd name="T62" fmla="*/ 1929 w 2174"/>
                <a:gd name="T63" fmla="*/ 327 h 900"/>
                <a:gd name="T64" fmla="*/ 1917 w 2174"/>
                <a:gd name="T65" fmla="*/ 326 h 900"/>
                <a:gd name="T66" fmla="*/ 1964 w 2174"/>
                <a:gd name="T67" fmla="*/ 420 h 900"/>
                <a:gd name="T68" fmla="*/ 1508 w 2174"/>
                <a:gd name="T69" fmla="*/ 542 h 900"/>
                <a:gd name="T70" fmla="*/ 905 w 2174"/>
                <a:gd name="T71" fmla="*/ 704 h 900"/>
                <a:gd name="T72" fmla="*/ 870 w 2174"/>
                <a:gd name="T73" fmla="*/ 734 h 900"/>
                <a:gd name="T74" fmla="*/ 909 w 2174"/>
                <a:gd name="T75" fmla="*/ 763 h 900"/>
                <a:gd name="T76" fmla="*/ 944 w 2174"/>
                <a:gd name="T77" fmla="*/ 757 h 900"/>
                <a:gd name="T78" fmla="*/ 879 w 2174"/>
                <a:gd name="T79" fmla="*/ 829 h 900"/>
                <a:gd name="T80" fmla="*/ 886 w 2174"/>
                <a:gd name="T81" fmla="*/ 869 h 900"/>
                <a:gd name="T82" fmla="*/ 839 w 2174"/>
                <a:gd name="T83" fmla="*/ 900 h 900"/>
                <a:gd name="T84" fmla="*/ 784 w 2174"/>
                <a:gd name="T85" fmla="*/ 858 h 900"/>
                <a:gd name="T86" fmla="*/ 744 w 2174"/>
                <a:gd name="T87" fmla="*/ 836 h 900"/>
                <a:gd name="T88" fmla="*/ 780 w 2174"/>
                <a:gd name="T89" fmla="*/ 813 h 900"/>
                <a:gd name="T90" fmla="*/ 708 w 2174"/>
                <a:gd name="T91" fmla="*/ 816 h 900"/>
                <a:gd name="T92" fmla="*/ 754 w 2174"/>
                <a:gd name="T93" fmla="*/ 875 h 900"/>
                <a:gd name="T94" fmla="*/ 675 w 2174"/>
                <a:gd name="T95" fmla="*/ 878 h 900"/>
                <a:gd name="T96" fmla="*/ 253 w 2174"/>
                <a:gd name="T97" fmla="*/ 650 h 900"/>
                <a:gd name="T98" fmla="*/ 71 w 2174"/>
                <a:gd name="T99" fmla="*/ 273 h 900"/>
                <a:gd name="T100" fmla="*/ 5 w 2174"/>
                <a:gd name="T101" fmla="*/ 29 h 900"/>
                <a:gd name="T102" fmla="*/ 0 w 2174"/>
                <a:gd name="T103" fmla="*/ 0 h 900"/>
                <a:gd name="T104" fmla="*/ 35 w 2174"/>
                <a:gd name="T105" fmla="*/ 8 h 900"/>
                <a:gd name="T106" fmla="*/ 93 w 2174"/>
                <a:gd name="T107" fmla="*/ 48 h 900"/>
                <a:gd name="T108" fmla="*/ 179 w 2174"/>
                <a:gd name="T109" fmla="*/ 343 h 900"/>
                <a:gd name="T110" fmla="*/ 365 w 2174"/>
                <a:gd name="T111" fmla="*/ 655 h 900"/>
                <a:gd name="T112" fmla="*/ 815 w 2174"/>
                <a:gd name="T113" fmla="*/ 784 h 900"/>
                <a:gd name="T114" fmla="*/ 866 w 2174"/>
                <a:gd name="T115" fmla="*/ 758 h 900"/>
                <a:gd name="T116" fmla="*/ 1084 w 2174"/>
                <a:gd name="T117" fmla="*/ 536 h 900"/>
                <a:gd name="T118" fmla="*/ 1141 w 2174"/>
                <a:gd name="T119" fmla="*/ 534 h 900"/>
                <a:gd name="T120" fmla="*/ 1204 w 2174"/>
                <a:gd name="T121" fmla="*/ 514 h 900"/>
                <a:gd name="T122" fmla="*/ 1281 w 2174"/>
                <a:gd name="T123" fmla="*/ 466 h 900"/>
                <a:gd name="T124" fmla="*/ 1084 w 2174"/>
                <a:gd name="T125" fmla="*/ 536 h 9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174" h="900">
                  <a:moveTo>
                    <a:pt x="866" y="758"/>
                  </a:moveTo>
                  <a:cubicBezTo>
                    <a:pt x="839" y="740"/>
                    <a:pt x="825" y="731"/>
                    <a:pt x="795" y="739"/>
                  </a:cubicBezTo>
                  <a:cubicBezTo>
                    <a:pt x="757" y="750"/>
                    <a:pt x="714" y="739"/>
                    <a:pt x="672" y="736"/>
                  </a:cubicBezTo>
                  <a:cubicBezTo>
                    <a:pt x="667" y="736"/>
                    <a:pt x="657" y="725"/>
                    <a:pt x="658" y="722"/>
                  </a:cubicBezTo>
                  <a:cubicBezTo>
                    <a:pt x="660" y="715"/>
                    <a:pt x="667" y="707"/>
                    <a:pt x="674" y="704"/>
                  </a:cubicBezTo>
                  <a:cubicBezTo>
                    <a:pt x="703" y="690"/>
                    <a:pt x="707" y="676"/>
                    <a:pt x="680" y="661"/>
                  </a:cubicBezTo>
                  <a:cubicBezTo>
                    <a:pt x="650" y="644"/>
                    <a:pt x="616" y="634"/>
                    <a:pt x="584" y="623"/>
                  </a:cubicBezTo>
                  <a:cubicBezTo>
                    <a:pt x="573" y="619"/>
                    <a:pt x="558" y="623"/>
                    <a:pt x="551" y="617"/>
                  </a:cubicBezTo>
                  <a:cubicBezTo>
                    <a:pt x="531" y="598"/>
                    <a:pt x="525" y="596"/>
                    <a:pt x="518" y="626"/>
                  </a:cubicBezTo>
                  <a:cubicBezTo>
                    <a:pt x="511" y="655"/>
                    <a:pt x="465" y="664"/>
                    <a:pt x="440" y="643"/>
                  </a:cubicBezTo>
                  <a:cubicBezTo>
                    <a:pt x="381" y="594"/>
                    <a:pt x="332" y="536"/>
                    <a:pt x="304" y="465"/>
                  </a:cubicBezTo>
                  <a:cubicBezTo>
                    <a:pt x="298" y="452"/>
                    <a:pt x="304" y="434"/>
                    <a:pt x="305" y="410"/>
                  </a:cubicBezTo>
                  <a:cubicBezTo>
                    <a:pt x="339" y="442"/>
                    <a:pt x="370" y="419"/>
                    <a:pt x="400" y="416"/>
                  </a:cubicBezTo>
                  <a:cubicBezTo>
                    <a:pt x="433" y="414"/>
                    <a:pt x="466" y="403"/>
                    <a:pt x="506" y="394"/>
                  </a:cubicBezTo>
                  <a:cubicBezTo>
                    <a:pt x="512" y="402"/>
                    <a:pt x="524" y="417"/>
                    <a:pt x="537" y="432"/>
                  </a:cubicBezTo>
                  <a:cubicBezTo>
                    <a:pt x="602" y="509"/>
                    <a:pt x="682" y="537"/>
                    <a:pt x="780" y="511"/>
                  </a:cubicBezTo>
                  <a:cubicBezTo>
                    <a:pt x="1087" y="429"/>
                    <a:pt x="1393" y="347"/>
                    <a:pt x="1699" y="264"/>
                  </a:cubicBezTo>
                  <a:cubicBezTo>
                    <a:pt x="1719" y="259"/>
                    <a:pt x="1736" y="236"/>
                    <a:pt x="1756" y="231"/>
                  </a:cubicBezTo>
                  <a:cubicBezTo>
                    <a:pt x="1777" y="225"/>
                    <a:pt x="1801" y="233"/>
                    <a:pt x="1823" y="230"/>
                  </a:cubicBezTo>
                  <a:cubicBezTo>
                    <a:pt x="1851" y="226"/>
                    <a:pt x="1877" y="216"/>
                    <a:pt x="1904" y="209"/>
                  </a:cubicBezTo>
                  <a:cubicBezTo>
                    <a:pt x="1918" y="205"/>
                    <a:pt x="1940" y="207"/>
                    <a:pt x="1930" y="180"/>
                  </a:cubicBezTo>
                  <a:cubicBezTo>
                    <a:pt x="1930" y="179"/>
                    <a:pt x="1943" y="174"/>
                    <a:pt x="1950" y="170"/>
                  </a:cubicBezTo>
                  <a:cubicBezTo>
                    <a:pt x="1951" y="178"/>
                    <a:pt x="1956" y="189"/>
                    <a:pt x="1953" y="193"/>
                  </a:cubicBezTo>
                  <a:cubicBezTo>
                    <a:pt x="1932" y="216"/>
                    <a:pt x="1956" y="229"/>
                    <a:pt x="1965" y="243"/>
                  </a:cubicBezTo>
                  <a:cubicBezTo>
                    <a:pt x="1975" y="261"/>
                    <a:pt x="1989" y="248"/>
                    <a:pt x="2003" y="241"/>
                  </a:cubicBezTo>
                  <a:cubicBezTo>
                    <a:pt x="2015" y="235"/>
                    <a:pt x="2030" y="233"/>
                    <a:pt x="2044" y="230"/>
                  </a:cubicBezTo>
                  <a:cubicBezTo>
                    <a:pt x="2066" y="225"/>
                    <a:pt x="2088" y="221"/>
                    <a:pt x="2109" y="214"/>
                  </a:cubicBezTo>
                  <a:cubicBezTo>
                    <a:pt x="2132" y="207"/>
                    <a:pt x="2152" y="210"/>
                    <a:pt x="2174" y="222"/>
                  </a:cubicBezTo>
                  <a:cubicBezTo>
                    <a:pt x="2144" y="234"/>
                    <a:pt x="2115" y="240"/>
                    <a:pt x="2093" y="255"/>
                  </a:cubicBezTo>
                  <a:cubicBezTo>
                    <a:pt x="2070" y="271"/>
                    <a:pt x="2055" y="296"/>
                    <a:pt x="2037" y="318"/>
                  </a:cubicBezTo>
                  <a:cubicBezTo>
                    <a:pt x="1999" y="362"/>
                    <a:pt x="1993" y="363"/>
                    <a:pt x="1942" y="334"/>
                  </a:cubicBezTo>
                  <a:cubicBezTo>
                    <a:pt x="1938" y="331"/>
                    <a:pt x="1933" y="329"/>
                    <a:pt x="1929" y="327"/>
                  </a:cubicBezTo>
                  <a:cubicBezTo>
                    <a:pt x="1926" y="326"/>
                    <a:pt x="1922" y="326"/>
                    <a:pt x="1917" y="326"/>
                  </a:cubicBezTo>
                  <a:cubicBezTo>
                    <a:pt x="1904" y="370"/>
                    <a:pt x="1958" y="381"/>
                    <a:pt x="1964" y="420"/>
                  </a:cubicBezTo>
                  <a:cubicBezTo>
                    <a:pt x="1812" y="460"/>
                    <a:pt x="1660" y="501"/>
                    <a:pt x="1508" y="542"/>
                  </a:cubicBezTo>
                  <a:cubicBezTo>
                    <a:pt x="1307" y="596"/>
                    <a:pt x="1106" y="649"/>
                    <a:pt x="905" y="704"/>
                  </a:cubicBezTo>
                  <a:cubicBezTo>
                    <a:pt x="890" y="708"/>
                    <a:pt x="866" y="705"/>
                    <a:pt x="870" y="734"/>
                  </a:cubicBezTo>
                  <a:cubicBezTo>
                    <a:pt x="874" y="761"/>
                    <a:pt x="882" y="768"/>
                    <a:pt x="909" y="763"/>
                  </a:cubicBezTo>
                  <a:cubicBezTo>
                    <a:pt x="920" y="761"/>
                    <a:pt x="931" y="758"/>
                    <a:pt x="944" y="757"/>
                  </a:cubicBezTo>
                  <a:cubicBezTo>
                    <a:pt x="910" y="772"/>
                    <a:pt x="935" y="834"/>
                    <a:pt x="879" y="829"/>
                  </a:cubicBezTo>
                  <a:cubicBezTo>
                    <a:pt x="882" y="846"/>
                    <a:pt x="891" y="864"/>
                    <a:pt x="886" y="869"/>
                  </a:cubicBezTo>
                  <a:cubicBezTo>
                    <a:pt x="875" y="882"/>
                    <a:pt x="857" y="889"/>
                    <a:pt x="839" y="900"/>
                  </a:cubicBezTo>
                  <a:cubicBezTo>
                    <a:pt x="832" y="869"/>
                    <a:pt x="818" y="853"/>
                    <a:pt x="784" y="858"/>
                  </a:cubicBezTo>
                  <a:cubicBezTo>
                    <a:pt x="774" y="859"/>
                    <a:pt x="761" y="846"/>
                    <a:pt x="744" y="836"/>
                  </a:cubicBezTo>
                  <a:cubicBezTo>
                    <a:pt x="760" y="826"/>
                    <a:pt x="769" y="820"/>
                    <a:pt x="780" y="813"/>
                  </a:cubicBezTo>
                  <a:cubicBezTo>
                    <a:pt x="756" y="792"/>
                    <a:pt x="734" y="803"/>
                    <a:pt x="708" y="816"/>
                  </a:cubicBezTo>
                  <a:cubicBezTo>
                    <a:pt x="722" y="834"/>
                    <a:pt x="736" y="852"/>
                    <a:pt x="754" y="875"/>
                  </a:cubicBezTo>
                  <a:cubicBezTo>
                    <a:pt x="726" y="876"/>
                    <a:pt x="700" y="879"/>
                    <a:pt x="675" y="878"/>
                  </a:cubicBezTo>
                  <a:cubicBezTo>
                    <a:pt x="499" y="868"/>
                    <a:pt x="361" y="787"/>
                    <a:pt x="253" y="650"/>
                  </a:cubicBezTo>
                  <a:cubicBezTo>
                    <a:pt x="165" y="537"/>
                    <a:pt x="111" y="408"/>
                    <a:pt x="71" y="273"/>
                  </a:cubicBezTo>
                  <a:cubicBezTo>
                    <a:pt x="47" y="192"/>
                    <a:pt x="27" y="110"/>
                    <a:pt x="5" y="29"/>
                  </a:cubicBezTo>
                  <a:cubicBezTo>
                    <a:pt x="3" y="21"/>
                    <a:pt x="2" y="13"/>
                    <a:pt x="0" y="0"/>
                  </a:cubicBezTo>
                  <a:cubicBezTo>
                    <a:pt x="15" y="4"/>
                    <a:pt x="25" y="8"/>
                    <a:pt x="35" y="8"/>
                  </a:cubicBezTo>
                  <a:cubicBezTo>
                    <a:pt x="81" y="7"/>
                    <a:pt x="81" y="6"/>
                    <a:pt x="93" y="48"/>
                  </a:cubicBezTo>
                  <a:cubicBezTo>
                    <a:pt x="121" y="147"/>
                    <a:pt x="146" y="246"/>
                    <a:pt x="179" y="343"/>
                  </a:cubicBezTo>
                  <a:cubicBezTo>
                    <a:pt x="218" y="460"/>
                    <a:pt x="276" y="567"/>
                    <a:pt x="365" y="655"/>
                  </a:cubicBezTo>
                  <a:cubicBezTo>
                    <a:pt x="491" y="781"/>
                    <a:pt x="643" y="820"/>
                    <a:pt x="815" y="784"/>
                  </a:cubicBezTo>
                  <a:cubicBezTo>
                    <a:pt x="831" y="780"/>
                    <a:pt x="845" y="769"/>
                    <a:pt x="866" y="758"/>
                  </a:cubicBezTo>
                  <a:close/>
                  <a:moveTo>
                    <a:pt x="1084" y="536"/>
                  </a:moveTo>
                  <a:cubicBezTo>
                    <a:pt x="1107" y="536"/>
                    <a:pt x="1128" y="541"/>
                    <a:pt x="1141" y="534"/>
                  </a:cubicBezTo>
                  <a:cubicBezTo>
                    <a:pt x="1162" y="523"/>
                    <a:pt x="1195" y="542"/>
                    <a:pt x="1204" y="514"/>
                  </a:cubicBezTo>
                  <a:cubicBezTo>
                    <a:pt x="1217" y="472"/>
                    <a:pt x="1248" y="469"/>
                    <a:pt x="1281" y="466"/>
                  </a:cubicBezTo>
                  <a:cubicBezTo>
                    <a:pt x="1238" y="439"/>
                    <a:pt x="1156" y="466"/>
                    <a:pt x="1084" y="53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 noEditPoints="1"/>
            </p:cNvSpPr>
            <p:nvPr/>
          </p:nvSpPr>
          <p:spPr bwMode="auto">
            <a:xfrm>
              <a:off x="5245101" y="3663950"/>
              <a:ext cx="2233613" cy="1406525"/>
            </a:xfrm>
            <a:custGeom>
              <a:avLst/>
              <a:gdLst>
                <a:gd name="T0" fmla="*/ 540 w 1811"/>
                <a:gd name="T1" fmla="*/ 989 h 1140"/>
                <a:gd name="T2" fmla="*/ 502 w 1811"/>
                <a:gd name="T3" fmla="*/ 1013 h 1140"/>
                <a:gd name="T4" fmla="*/ 33 w 1811"/>
                <a:gd name="T5" fmla="*/ 1138 h 1140"/>
                <a:gd name="T6" fmla="*/ 11 w 1811"/>
                <a:gd name="T7" fmla="*/ 1092 h 1140"/>
                <a:gd name="T8" fmla="*/ 60 w 1811"/>
                <a:gd name="T9" fmla="*/ 1041 h 1140"/>
                <a:gd name="T10" fmla="*/ 236 w 1811"/>
                <a:gd name="T11" fmla="*/ 954 h 1140"/>
                <a:gd name="T12" fmla="*/ 219 w 1811"/>
                <a:gd name="T13" fmla="*/ 937 h 1140"/>
                <a:gd name="T14" fmla="*/ 160 w 1811"/>
                <a:gd name="T15" fmla="*/ 941 h 1140"/>
                <a:gd name="T16" fmla="*/ 140 w 1811"/>
                <a:gd name="T17" fmla="*/ 895 h 1140"/>
                <a:gd name="T18" fmla="*/ 118 w 1811"/>
                <a:gd name="T19" fmla="*/ 948 h 1140"/>
                <a:gd name="T20" fmla="*/ 35 w 1811"/>
                <a:gd name="T21" fmla="*/ 916 h 1140"/>
                <a:gd name="T22" fmla="*/ 126 w 1811"/>
                <a:gd name="T23" fmla="*/ 886 h 1140"/>
                <a:gd name="T24" fmla="*/ 1351 w 1811"/>
                <a:gd name="T25" fmla="*/ 559 h 1140"/>
                <a:gd name="T26" fmla="*/ 1453 w 1811"/>
                <a:gd name="T27" fmla="*/ 585 h 1140"/>
                <a:gd name="T28" fmla="*/ 1491 w 1811"/>
                <a:gd name="T29" fmla="*/ 540 h 1140"/>
                <a:gd name="T30" fmla="*/ 1576 w 1811"/>
                <a:gd name="T31" fmla="*/ 313 h 1140"/>
                <a:gd name="T32" fmla="*/ 1567 w 1811"/>
                <a:gd name="T33" fmla="*/ 79 h 1140"/>
                <a:gd name="T34" fmla="*/ 1583 w 1811"/>
                <a:gd name="T35" fmla="*/ 19 h 1140"/>
                <a:gd name="T36" fmla="*/ 1668 w 1811"/>
                <a:gd name="T37" fmla="*/ 30 h 1140"/>
                <a:gd name="T38" fmla="*/ 1765 w 1811"/>
                <a:gd name="T39" fmla="*/ 28 h 1140"/>
                <a:gd name="T40" fmla="*/ 1473 w 1811"/>
                <a:gd name="T41" fmla="*/ 751 h 1140"/>
                <a:gd name="T42" fmla="*/ 834 w 1811"/>
                <a:gd name="T43" fmla="*/ 903 h 1140"/>
                <a:gd name="T44" fmla="*/ 610 w 1811"/>
                <a:gd name="T45" fmla="*/ 922 h 1140"/>
                <a:gd name="T46" fmla="*/ 505 w 1811"/>
                <a:gd name="T47" fmla="*/ 929 h 1140"/>
                <a:gd name="T48" fmla="*/ 456 w 1811"/>
                <a:gd name="T49" fmla="*/ 989 h 1140"/>
                <a:gd name="T50" fmla="*/ 1042 w 1811"/>
                <a:gd name="T51" fmla="*/ 685 h 1140"/>
                <a:gd name="T52" fmla="*/ 1014 w 1811"/>
                <a:gd name="T53" fmla="*/ 740 h 1140"/>
                <a:gd name="T54" fmla="*/ 310 w 1811"/>
                <a:gd name="T55" fmla="*/ 967 h 1140"/>
                <a:gd name="T56" fmla="*/ 336 w 1811"/>
                <a:gd name="T57" fmla="*/ 931 h 1140"/>
                <a:gd name="T58" fmla="*/ 259 w 1811"/>
                <a:gd name="T59" fmla="*/ 962 h 1140"/>
                <a:gd name="T60" fmla="*/ 368 w 1811"/>
                <a:gd name="T61" fmla="*/ 988 h 1140"/>
                <a:gd name="T62" fmla="*/ 310 w 1811"/>
                <a:gd name="T63" fmla="*/ 967 h 1140"/>
                <a:gd name="T64" fmla="*/ 1755 w 1811"/>
                <a:gd name="T65" fmla="*/ 235 h 1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11" h="1140">
                  <a:moveTo>
                    <a:pt x="456" y="989"/>
                  </a:moveTo>
                  <a:cubicBezTo>
                    <a:pt x="490" y="989"/>
                    <a:pt x="515" y="989"/>
                    <a:pt x="540" y="989"/>
                  </a:cubicBezTo>
                  <a:cubicBezTo>
                    <a:pt x="540" y="993"/>
                    <a:pt x="540" y="996"/>
                    <a:pt x="541" y="999"/>
                  </a:cubicBezTo>
                  <a:cubicBezTo>
                    <a:pt x="528" y="1004"/>
                    <a:pt x="515" y="1009"/>
                    <a:pt x="502" y="1013"/>
                  </a:cubicBezTo>
                  <a:cubicBezTo>
                    <a:pt x="355" y="1052"/>
                    <a:pt x="208" y="1092"/>
                    <a:pt x="62" y="1131"/>
                  </a:cubicBezTo>
                  <a:cubicBezTo>
                    <a:pt x="52" y="1134"/>
                    <a:pt x="43" y="1138"/>
                    <a:pt x="33" y="1138"/>
                  </a:cubicBezTo>
                  <a:cubicBezTo>
                    <a:pt x="14" y="1140"/>
                    <a:pt x="1" y="1134"/>
                    <a:pt x="8" y="1111"/>
                  </a:cubicBezTo>
                  <a:cubicBezTo>
                    <a:pt x="9" y="1105"/>
                    <a:pt x="12" y="1097"/>
                    <a:pt x="11" y="1092"/>
                  </a:cubicBezTo>
                  <a:cubicBezTo>
                    <a:pt x="0" y="1059"/>
                    <a:pt x="22" y="1051"/>
                    <a:pt x="46" y="1044"/>
                  </a:cubicBezTo>
                  <a:cubicBezTo>
                    <a:pt x="51" y="1043"/>
                    <a:pt x="58" y="1044"/>
                    <a:pt x="60" y="1041"/>
                  </a:cubicBezTo>
                  <a:cubicBezTo>
                    <a:pt x="86" y="999"/>
                    <a:pt x="132" y="1001"/>
                    <a:pt x="172" y="988"/>
                  </a:cubicBezTo>
                  <a:cubicBezTo>
                    <a:pt x="195" y="981"/>
                    <a:pt x="215" y="967"/>
                    <a:pt x="236" y="954"/>
                  </a:cubicBezTo>
                  <a:cubicBezTo>
                    <a:pt x="239" y="953"/>
                    <a:pt x="237" y="943"/>
                    <a:pt x="237" y="937"/>
                  </a:cubicBezTo>
                  <a:cubicBezTo>
                    <a:pt x="231" y="937"/>
                    <a:pt x="224" y="935"/>
                    <a:pt x="219" y="937"/>
                  </a:cubicBezTo>
                  <a:cubicBezTo>
                    <a:pt x="213" y="942"/>
                    <a:pt x="209" y="950"/>
                    <a:pt x="202" y="955"/>
                  </a:cubicBezTo>
                  <a:cubicBezTo>
                    <a:pt x="184" y="968"/>
                    <a:pt x="166" y="962"/>
                    <a:pt x="160" y="941"/>
                  </a:cubicBezTo>
                  <a:cubicBezTo>
                    <a:pt x="158" y="935"/>
                    <a:pt x="160" y="927"/>
                    <a:pt x="157" y="922"/>
                  </a:cubicBezTo>
                  <a:cubicBezTo>
                    <a:pt x="153" y="912"/>
                    <a:pt x="146" y="904"/>
                    <a:pt x="140" y="895"/>
                  </a:cubicBezTo>
                  <a:cubicBezTo>
                    <a:pt x="132" y="904"/>
                    <a:pt x="123" y="913"/>
                    <a:pt x="117" y="924"/>
                  </a:cubicBezTo>
                  <a:cubicBezTo>
                    <a:pt x="114" y="930"/>
                    <a:pt x="118" y="940"/>
                    <a:pt x="118" y="948"/>
                  </a:cubicBezTo>
                  <a:cubicBezTo>
                    <a:pt x="118" y="954"/>
                    <a:pt x="118" y="961"/>
                    <a:pt x="118" y="977"/>
                  </a:cubicBezTo>
                  <a:cubicBezTo>
                    <a:pt x="87" y="954"/>
                    <a:pt x="61" y="935"/>
                    <a:pt x="35" y="916"/>
                  </a:cubicBezTo>
                  <a:cubicBezTo>
                    <a:pt x="46" y="904"/>
                    <a:pt x="57" y="891"/>
                    <a:pt x="62" y="885"/>
                  </a:cubicBezTo>
                  <a:cubicBezTo>
                    <a:pt x="88" y="886"/>
                    <a:pt x="108" y="891"/>
                    <a:pt x="126" y="886"/>
                  </a:cubicBezTo>
                  <a:cubicBezTo>
                    <a:pt x="444" y="802"/>
                    <a:pt x="762" y="721"/>
                    <a:pt x="1078" y="630"/>
                  </a:cubicBezTo>
                  <a:cubicBezTo>
                    <a:pt x="1169" y="604"/>
                    <a:pt x="1263" y="593"/>
                    <a:pt x="1351" y="559"/>
                  </a:cubicBezTo>
                  <a:cubicBezTo>
                    <a:pt x="1366" y="553"/>
                    <a:pt x="1378" y="551"/>
                    <a:pt x="1393" y="569"/>
                  </a:cubicBezTo>
                  <a:cubicBezTo>
                    <a:pt x="1403" y="582"/>
                    <a:pt x="1432" y="583"/>
                    <a:pt x="1453" y="585"/>
                  </a:cubicBezTo>
                  <a:cubicBezTo>
                    <a:pt x="1461" y="585"/>
                    <a:pt x="1473" y="575"/>
                    <a:pt x="1480" y="567"/>
                  </a:cubicBezTo>
                  <a:cubicBezTo>
                    <a:pt x="1486" y="560"/>
                    <a:pt x="1493" y="547"/>
                    <a:pt x="1491" y="540"/>
                  </a:cubicBezTo>
                  <a:cubicBezTo>
                    <a:pt x="1481" y="517"/>
                    <a:pt x="1487" y="504"/>
                    <a:pt x="1505" y="488"/>
                  </a:cubicBezTo>
                  <a:cubicBezTo>
                    <a:pt x="1555" y="441"/>
                    <a:pt x="1575" y="379"/>
                    <a:pt x="1576" y="313"/>
                  </a:cubicBezTo>
                  <a:cubicBezTo>
                    <a:pt x="1577" y="254"/>
                    <a:pt x="1569" y="195"/>
                    <a:pt x="1563" y="136"/>
                  </a:cubicBezTo>
                  <a:cubicBezTo>
                    <a:pt x="1561" y="116"/>
                    <a:pt x="1558" y="100"/>
                    <a:pt x="1567" y="79"/>
                  </a:cubicBezTo>
                  <a:cubicBezTo>
                    <a:pt x="1584" y="40"/>
                    <a:pt x="1582" y="39"/>
                    <a:pt x="1538" y="22"/>
                  </a:cubicBezTo>
                  <a:cubicBezTo>
                    <a:pt x="1555" y="10"/>
                    <a:pt x="1575" y="0"/>
                    <a:pt x="1583" y="19"/>
                  </a:cubicBezTo>
                  <a:cubicBezTo>
                    <a:pt x="1595" y="45"/>
                    <a:pt x="1617" y="27"/>
                    <a:pt x="1629" y="39"/>
                  </a:cubicBezTo>
                  <a:cubicBezTo>
                    <a:pt x="1648" y="57"/>
                    <a:pt x="1655" y="37"/>
                    <a:pt x="1668" y="30"/>
                  </a:cubicBezTo>
                  <a:cubicBezTo>
                    <a:pt x="1690" y="18"/>
                    <a:pt x="1716" y="13"/>
                    <a:pt x="1741" y="9"/>
                  </a:cubicBezTo>
                  <a:cubicBezTo>
                    <a:pt x="1748" y="8"/>
                    <a:pt x="1763" y="20"/>
                    <a:pt x="1765" y="28"/>
                  </a:cubicBezTo>
                  <a:cubicBezTo>
                    <a:pt x="1791" y="160"/>
                    <a:pt x="1811" y="292"/>
                    <a:pt x="1780" y="426"/>
                  </a:cubicBezTo>
                  <a:cubicBezTo>
                    <a:pt x="1741" y="594"/>
                    <a:pt x="1637" y="704"/>
                    <a:pt x="1473" y="751"/>
                  </a:cubicBezTo>
                  <a:cubicBezTo>
                    <a:pt x="1273" y="809"/>
                    <a:pt x="1072" y="860"/>
                    <a:pt x="871" y="914"/>
                  </a:cubicBezTo>
                  <a:cubicBezTo>
                    <a:pt x="855" y="918"/>
                    <a:pt x="843" y="922"/>
                    <a:pt x="834" y="903"/>
                  </a:cubicBezTo>
                  <a:cubicBezTo>
                    <a:pt x="832" y="897"/>
                    <a:pt x="818" y="893"/>
                    <a:pt x="811" y="894"/>
                  </a:cubicBezTo>
                  <a:cubicBezTo>
                    <a:pt x="744" y="903"/>
                    <a:pt x="677" y="912"/>
                    <a:pt x="610" y="922"/>
                  </a:cubicBezTo>
                  <a:cubicBezTo>
                    <a:pt x="584" y="926"/>
                    <a:pt x="558" y="932"/>
                    <a:pt x="533" y="938"/>
                  </a:cubicBezTo>
                  <a:cubicBezTo>
                    <a:pt x="521" y="940"/>
                    <a:pt x="507" y="955"/>
                    <a:pt x="505" y="929"/>
                  </a:cubicBezTo>
                  <a:cubicBezTo>
                    <a:pt x="500" y="931"/>
                    <a:pt x="492" y="930"/>
                    <a:pt x="490" y="934"/>
                  </a:cubicBezTo>
                  <a:cubicBezTo>
                    <a:pt x="480" y="949"/>
                    <a:pt x="471" y="964"/>
                    <a:pt x="456" y="989"/>
                  </a:cubicBezTo>
                  <a:close/>
                  <a:moveTo>
                    <a:pt x="1156" y="716"/>
                  </a:moveTo>
                  <a:cubicBezTo>
                    <a:pt x="1123" y="669"/>
                    <a:pt x="1079" y="693"/>
                    <a:pt x="1042" y="685"/>
                  </a:cubicBezTo>
                  <a:cubicBezTo>
                    <a:pt x="1039" y="684"/>
                    <a:pt x="1034" y="690"/>
                    <a:pt x="1032" y="695"/>
                  </a:cubicBezTo>
                  <a:cubicBezTo>
                    <a:pt x="1026" y="707"/>
                    <a:pt x="1021" y="721"/>
                    <a:pt x="1014" y="740"/>
                  </a:cubicBezTo>
                  <a:cubicBezTo>
                    <a:pt x="1067" y="744"/>
                    <a:pt x="1111" y="738"/>
                    <a:pt x="1156" y="716"/>
                  </a:cubicBezTo>
                  <a:close/>
                  <a:moveTo>
                    <a:pt x="310" y="967"/>
                  </a:moveTo>
                  <a:cubicBezTo>
                    <a:pt x="321" y="960"/>
                    <a:pt x="326" y="956"/>
                    <a:pt x="331" y="954"/>
                  </a:cubicBezTo>
                  <a:cubicBezTo>
                    <a:pt x="343" y="948"/>
                    <a:pt x="346" y="939"/>
                    <a:pt x="336" y="931"/>
                  </a:cubicBezTo>
                  <a:cubicBezTo>
                    <a:pt x="331" y="928"/>
                    <a:pt x="316" y="929"/>
                    <a:pt x="313" y="933"/>
                  </a:cubicBezTo>
                  <a:cubicBezTo>
                    <a:pt x="299" y="951"/>
                    <a:pt x="294" y="980"/>
                    <a:pt x="259" y="962"/>
                  </a:cubicBezTo>
                  <a:cubicBezTo>
                    <a:pt x="256" y="961"/>
                    <a:pt x="244" y="977"/>
                    <a:pt x="232" y="990"/>
                  </a:cubicBezTo>
                  <a:cubicBezTo>
                    <a:pt x="284" y="1005"/>
                    <a:pt x="326" y="1007"/>
                    <a:pt x="368" y="988"/>
                  </a:cubicBezTo>
                  <a:cubicBezTo>
                    <a:pt x="368" y="984"/>
                    <a:pt x="368" y="980"/>
                    <a:pt x="369" y="976"/>
                  </a:cubicBezTo>
                  <a:cubicBezTo>
                    <a:pt x="352" y="973"/>
                    <a:pt x="336" y="971"/>
                    <a:pt x="310" y="967"/>
                  </a:cubicBezTo>
                  <a:close/>
                  <a:moveTo>
                    <a:pt x="1684" y="248"/>
                  </a:moveTo>
                  <a:cubicBezTo>
                    <a:pt x="1712" y="249"/>
                    <a:pt x="1736" y="261"/>
                    <a:pt x="1755" y="235"/>
                  </a:cubicBezTo>
                  <a:cubicBezTo>
                    <a:pt x="1728" y="218"/>
                    <a:pt x="1728" y="218"/>
                    <a:pt x="1684" y="24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Freeform 10"/>
            <p:cNvSpPr>
              <a:spLocks noEditPoints="1"/>
            </p:cNvSpPr>
            <p:nvPr/>
          </p:nvSpPr>
          <p:spPr bwMode="auto">
            <a:xfrm>
              <a:off x="4029076" y="3429000"/>
              <a:ext cx="1116013" cy="1392238"/>
            </a:xfrm>
            <a:custGeom>
              <a:avLst/>
              <a:gdLst>
                <a:gd name="T0" fmla="*/ 904 w 905"/>
                <a:gd name="T1" fmla="*/ 994 h 1128"/>
                <a:gd name="T2" fmla="*/ 598 w 905"/>
                <a:gd name="T3" fmla="*/ 1089 h 1128"/>
                <a:gd name="T4" fmla="*/ 424 w 905"/>
                <a:gd name="T5" fmla="*/ 1127 h 1128"/>
                <a:gd name="T6" fmla="*/ 421 w 905"/>
                <a:gd name="T7" fmla="*/ 1061 h 1128"/>
                <a:gd name="T8" fmla="*/ 375 w 905"/>
                <a:gd name="T9" fmla="*/ 879 h 1128"/>
                <a:gd name="T10" fmla="*/ 183 w 905"/>
                <a:gd name="T11" fmla="*/ 896 h 1128"/>
                <a:gd name="T12" fmla="*/ 148 w 905"/>
                <a:gd name="T13" fmla="*/ 823 h 1128"/>
                <a:gd name="T14" fmla="*/ 410 w 905"/>
                <a:gd name="T15" fmla="*/ 771 h 1128"/>
                <a:gd name="T16" fmla="*/ 302 w 905"/>
                <a:gd name="T17" fmla="*/ 733 h 1128"/>
                <a:gd name="T18" fmla="*/ 108 w 905"/>
                <a:gd name="T19" fmla="*/ 377 h 1128"/>
                <a:gd name="T20" fmla="*/ 18 w 905"/>
                <a:gd name="T21" fmla="*/ 192 h 1128"/>
                <a:gd name="T22" fmla="*/ 20 w 905"/>
                <a:gd name="T23" fmla="*/ 78 h 1128"/>
                <a:gd name="T24" fmla="*/ 252 w 905"/>
                <a:gd name="T25" fmla="*/ 12 h 1128"/>
                <a:gd name="T26" fmla="*/ 358 w 905"/>
                <a:gd name="T27" fmla="*/ 58 h 1128"/>
                <a:gd name="T28" fmla="*/ 517 w 905"/>
                <a:gd name="T29" fmla="*/ 361 h 1128"/>
                <a:gd name="T30" fmla="*/ 558 w 905"/>
                <a:gd name="T31" fmla="*/ 413 h 1128"/>
                <a:gd name="T32" fmla="*/ 687 w 905"/>
                <a:gd name="T33" fmla="*/ 678 h 1128"/>
                <a:gd name="T34" fmla="*/ 542 w 905"/>
                <a:gd name="T35" fmla="*/ 671 h 1128"/>
                <a:gd name="T36" fmla="*/ 641 w 905"/>
                <a:gd name="T37" fmla="*/ 721 h 1128"/>
                <a:gd name="T38" fmla="*/ 731 w 905"/>
                <a:gd name="T39" fmla="*/ 757 h 1128"/>
                <a:gd name="T40" fmla="*/ 852 w 905"/>
                <a:gd name="T41" fmla="*/ 897 h 1128"/>
                <a:gd name="T42" fmla="*/ 842 w 905"/>
                <a:gd name="T43" fmla="*/ 941 h 1128"/>
                <a:gd name="T44" fmla="*/ 871 w 905"/>
                <a:gd name="T45" fmla="*/ 963 h 1128"/>
                <a:gd name="T46" fmla="*/ 791 w 905"/>
                <a:gd name="T47" fmla="*/ 957 h 1128"/>
                <a:gd name="T48" fmla="*/ 825 w 905"/>
                <a:gd name="T49" fmla="*/ 939 h 1128"/>
                <a:gd name="T50" fmla="*/ 735 w 905"/>
                <a:gd name="T51" fmla="*/ 926 h 1128"/>
                <a:gd name="T52" fmla="*/ 777 w 905"/>
                <a:gd name="T53" fmla="*/ 947 h 1128"/>
                <a:gd name="T54" fmla="*/ 787 w 905"/>
                <a:gd name="T55" fmla="*/ 1007 h 1128"/>
                <a:gd name="T56" fmla="*/ 898 w 905"/>
                <a:gd name="T57" fmla="*/ 974 h 1128"/>
                <a:gd name="T58" fmla="*/ 271 w 905"/>
                <a:gd name="T59" fmla="*/ 162 h 1128"/>
                <a:gd name="T60" fmla="*/ 211 w 905"/>
                <a:gd name="T61" fmla="*/ 174 h 1128"/>
                <a:gd name="T62" fmla="*/ 151 w 905"/>
                <a:gd name="T63" fmla="*/ 231 h 1128"/>
                <a:gd name="T64" fmla="*/ 281 w 905"/>
                <a:gd name="T65" fmla="*/ 167 h 1128"/>
                <a:gd name="T66" fmla="*/ 540 w 905"/>
                <a:gd name="T67" fmla="*/ 843 h 1128"/>
                <a:gd name="T68" fmla="*/ 663 w 905"/>
                <a:gd name="T69" fmla="*/ 886 h 1128"/>
                <a:gd name="T70" fmla="*/ 647 w 905"/>
                <a:gd name="T71" fmla="*/ 838 h 1128"/>
                <a:gd name="T72" fmla="*/ 569 w 905"/>
                <a:gd name="T73" fmla="*/ 818 h 1128"/>
                <a:gd name="T74" fmla="*/ 275 w 905"/>
                <a:gd name="T75" fmla="*/ 263 h 1128"/>
                <a:gd name="T76" fmla="*/ 372 w 905"/>
                <a:gd name="T77" fmla="*/ 297 h 1128"/>
                <a:gd name="T78" fmla="*/ 440 w 905"/>
                <a:gd name="T79" fmla="*/ 287 h 1128"/>
                <a:gd name="T80" fmla="*/ 343 w 905"/>
                <a:gd name="T81" fmla="*/ 238 h 1128"/>
                <a:gd name="T82" fmla="*/ 275 w 905"/>
                <a:gd name="T83" fmla="*/ 263 h 1128"/>
                <a:gd name="T84" fmla="*/ 312 w 905"/>
                <a:gd name="T85" fmla="*/ 415 h 1128"/>
                <a:gd name="T86" fmla="*/ 445 w 905"/>
                <a:gd name="T87" fmla="*/ 442 h 1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05" h="1128">
                  <a:moveTo>
                    <a:pt x="898" y="974"/>
                  </a:moveTo>
                  <a:cubicBezTo>
                    <a:pt x="900" y="981"/>
                    <a:pt x="905" y="993"/>
                    <a:pt x="904" y="994"/>
                  </a:cubicBezTo>
                  <a:cubicBezTo>
                    <a:pt x="883" y="1005"/>
                    <a:pt x="863" y="1017"/>
                    <a:pt x="841" y="1023"/>
                  </a:cubicBezTo>
                  <a:cubicBezTo>
                    <a:pt x="760" y="1046"/>
                    <a:pt x="679" y="1066"/>
                    <a:pt x="598" y="1089"/>
                  </a:cubicBezTo>
                  <a:cubicBezTo>
                    <a:pt x="580" y="1095"/>
                    <a:pt x="564" y="1110"/>
                    <a:pt x="546" y="1113"/>
                  </a:cubicBezTo>
                  <a:cubicBezTo>
                    <a:pt x="506" y="1121"/>
                    <a:pt x="465" y="1127"/>
                    <a:pt x="424" y="1127"/>
                  </a:cubicBezTo>
                  <a:cubicBezTo>
                    <a:pt x="406" y="1128"/>
                    <a:pt x="393" y="1110"/>
                    <a:pt x="393" y="1088"/>
                  </a:cubicBezTo>
                  <a:cubicBezTo>
                    <a:pt x="393" y="1069"/>
                    <a:pt x="404" y="1064"/>
                    <a:pt x="421" y="1061"/>
                  </a:cubicBezTo>
                  <a:cubicBezTo>
                    <a:pt x="438" y="1058"/>
                    <a:pt x="427" y="1043"/>
                    <a:pt x="429" y="1035"/>
                  </a:cubicBezTo>
                  <a:cubicBezTo>
                    <a:pt x="449" y="969"/>
                    <a:pt x="394" y="930"/>
                    <a:pt x="375" y="879"/>
                  </a:cubicBezTo>
                  <a:cubicBezTo>
                    <a:pt x="366" y="856"/>
                    <a:pt x="349" y="852"/>
                    <a:pt x="327" y="858"/>
                  </a:cubicBezTo>
                  <a:cubicBezTo>
                    <a:pt x="279" y="871"/>
                    <a:pt x="231" y="883"/>
                    <a:pt x="183" y="896"/>
                  </a:cubicBezTo>
                  <a:cubicBezTo>
                    <a:pt x="172" y="899"/>
                    <a:pt x="161" y="900"/>
                    <a:pt x="150" y="903"/>
                  </a:cubicBezTo>
                  <a:cubicBezTo>
                    <a:pt x="149" y="874"/>
                    <a:pt x="149" y="849"/>
                    <a:pt x="148" y="823"/>
                  </a:cubicBezTo>
                  <a:cubicBezTo>
                    <a:pt x="184" y="806"/>
                    <a:pt x="219" y="789"/>
                    <a:pt x="261" y="793"/>
                  </a:cubicBezTo>
                  <a:cubicBezTo>
                    <a:pt x="343" y="800"/>
                    <a:pt x="343" y="800"/>
                    <a:pt x="410" y="771"/>
                  </a:cubicBezTo>
                  <a:cubicBezTo>
                    <a:pt x="395" y="751"/>
                    <a:pt x="383" y="738"/>
                    <a:pt x="354" y="753"/>
                  </a:cubicBezTo>
                  <a:cubicBezTo>
                    <a:pt x="322" y="769"/>
                    <a:pt x="321" y="766"/>
                    <a:pt x="302" y="733"/>
                  </a:cubicBezTo>
                  <a:cubicBezTo>
                    <a:pt x="263" y="661"/>
                    <a:pt x="225" y="587"/>
                    <a:pt x="183" y="517"/>
                  </a:cubicBezTo>
                  <a:cubicBezTo>
                    <a:pt x="155" y="471"/>
                    <a:pt x="138" y="420"/>
                    <a:pt x="108" y="377"/>
                  </a:cubicBezTo>
                  <a:cubicBezTo>
                    <a:pt x="88" y="347"/>
                    <a:pt x="85" y="311"/>
                    <a:pt x="64" y="285"/>
                  </a:cubicBezTo>
                  <a:cubicBezTo>
                    <a:pt x="41" y="257"/>
                    <a:pt x="32" y="223"/>
                    <a:pt x="18" y="192"/>
                  </a:cubicBezTo>
                  <a:cubicBezTo>
                    <a:pt x="6" y="164"/>
                    <a:pt x="4" y="132"/>
                    <a:pt x="1" y="101"/>
                  </a:cubicBezTo>
                  <a:cubicBezTo>
                    <a:pt x="0" y="94"/>
                    <a:pt x="11" y="80"/>
                    <a:pt x="20" y="78"/>
                  </a:cubicBezTo>
                  <a:cubicBezTo>
                    <a:pt x="76" y="63"/>
                    <a:pt x="134" y="52"/>
                    <a:pt x="191" y="37"/>
                  </a:cubicBezTo>
                  <a:cubicBezTo>
                    <a:pt x="212" y="32"/>
                    <a:pt x="231" y="20"/>
                    <a:pt x="252" y="12"/>
                  </a:cubicBezTo>
                  <a:cubicBezTo>
                    <a:pt x="262" y="8"/>
                    <a:pt x="273" y="5"/>
                    <a:pt x="284" y="4"/>
                  </a:cubicBezTo>
                  <a:cubicBezTo>
                    <a:pt x="318" y="0"/>
                    <a:pt x="350" y="24"/>
                    <a:pt x="358" y="58"/>
                  </a:cubicBezTo>
                  <a:cubicBezTo>
                    <a:pt x="361" y="69"/>
                    <a:pt x="365" y="80"/>
                    <a:pt x="370" y="90"/>
                  </a:cubicBezTo>
                  <a:cubicBezTo>
                    <a:pt x="419" y="180"/>
                    <a:pt x="467" y="271"/>
                    <a:pt x="517" y="361"/>
                  </a:cubicBezTo>
                  <a:cubicBezTo>
                    <a:pt x="523" y="373"/>
                    <a:pt x="534" y="383"/>
                    <a:pt x="543" y="394"/>
                  </a:cubicBezTo>
                  <a:cubicBezTo>
                    <a:pt x="549" y="401"/>
                    <a:pt x="557" y="406"/>
                    <a:pt x="558" y="413"/>
                  </a:cubicBezTo>
                  <a:cubicBezTo>
                    <a:pt x="565" y="473"/>
                    <a:pt x="609" y="516"/>
                    <a:pt x="631" y="568"/>
                  </a:cubicBezTo>
                  <a:cubicBezTo>
                    <a:pt x="647" y="606"/>
                    <a:pt x="668" y="642"/>
                    <a:pt x="687" y="678"/>
                  </a:cubicBezTo>
                  <a:cubicBezTo>
                    <a:pt x="658" y="702"/>
                    <a:pt x="633" y="711"/>
                    <a:pt x="603" y="678"/>
                  </a:cubicBezTo>
                  <a:cubicBezTo>
                    <a:pt x="593" y="666"/>
                    <a:pt x="564" y="673"/>
                    <a:pt x="542" y="671"/>
                  </a:cubicBezTo>
                  <a:cubicBezTo>
                    <a:pt x="551" y="701"/>
                    <a:pt x="576" y="723"/>
                    <a:pt x="603" y="725"/>
                  </a:cubicBezTo>
                  <a:cubicBezTo>
                    <a:pt x="615" y="726"/>
                    <a:pt x="629" y="724"/>
                    <a:pt x="641" y="721"/>
                  </a:cubicBezTo>
                  <a:cubicBezTo>
                    <a:pt x="660" y="716"/>
                    <a:pt x="683" y="700"/>
                    <a:pt x="696" y="706"/>
                  </a:cubicBezTo>
                  <a:cubicBezTo>
                    <a:pt x="712" y="714"/>
                    <a:pt x="721" y="739"/>
                    <a:pt x="731" y="757"/>
                  </a:cubicBezTo>
                  <a:cubicBezTo>
                    <a:pt x="753" y="796"/>
                    <a:pt x="773" y="836"/>
                    <a:pt x="793" y="876"/>
                  </a:cubicBezTo>
                  <a:cubicBezTo>
                    <a:pt x="811" y="911"/>
                    <a:pt x="815" y="913"/>
                    <a:pt x="852" y="897"/>
                  </a:cubicBezTo>
                  <a:cubicBezTo>
                    <a:pt x="856" y="895"/>
                    <a:pt x="862" y="896"/>
                    <a:pt x="872" y="896"/>
                  </a:cubicBezTo>
                  <a:cubicBezTo>
                    <a:pt x="861" y="913"/>
                    <a:pt x="852" y="926"/>
                    <a:pt x="842" y="941"/>
                  </a:cubicBezTo>
                  <a:cubicBezTo>
                    <a:pt x="889" y="932"/>
                    <a:pt x="901" y="940"/>
                    <a:pt x="897" y="975"/>
                  </a:cubicBezTo>
                  <a:cubicBezTo>
                    <a:pt x="888" y="971"/>
                    <a:pt x="880" y="963"/>
                    <a:pt x="871" y="963"/>
                  </a:cubicBezTo>
                  <a:cubicBezTo>
                    <a:pt x="845" y="963"/>
                    <a:pt x="818" y="965"/>
                    <a:pt x="792" y="966"/>
                  </a:cubicBezTo>
                  <a:cubicBezTo>
                    <a:pt x="792" y="963"/>
                    <a:pt x="791" y="960"/>
                    <a:pt x="791" y="957"/>
                  </a:cubicBezTo>
                  <a:cubicBezTo>
                    <a:pt x="802" y="954"/>
                    <a:pt x="813" y="950"/>
                    <a:pt x="824" y="947"/>
                  </a:cubicBezTo>
                  <a:cubicBezTo>
                    <a:pt x="824" y="945"/>
                    <a:pt x="824" y="942"/>
                    <a:pt x="825" y="939"/>
                  </a:cubicBezTo>
                  <a:cubicBezTo>
                    <a:pt x="812" y="937"/>
                    <a:pt x="799" y="934"/>
                    <a:pt x="786" y="932"/>
                  </a:cubicBezTo>
                  <a:cubicBezTo>
                    <a:pt x="762" y="900"/>
                    <a:pt x="756" y="900"/>
                    <a:pt x="735" y="926"/>
                  </a:cubicBezTo>
                  <a:cubicBezTo>
                    <a:pt x="727" y="935"/>
                    <a:pt x="716" y="943"/>
                    <a:pt x="706" y="953"/>
                  </a:cubicBezTo>
                  <a:cubicBezTo>
                    <a:pt x="731" y="951"/>
                    <a:pt x="754" y="949"/>
                    <a:pt x="777" y="947"/>
                  </a:cubicBezTo>
                  <a:cubicBezTo>
                    <a:pt x="773" y="974"/>
                    <a:pt x="759" y="996"/>
                    <a:pt x="732" y="1011"/>
                  </a:cubicBezTo>
                  <a:cubicBezTo>
                    <a:pt x="752" y="1013"/>
                    <a:pt x="777" y="1018"/>
                    <a:pt x="787" y="1007"/>
                  </a:cubicBezTo>
                  <a:cubicBezTo>
                    <a:pt x="812" y="985"/>
                    <a:pt x="836" y="974"/>
                    <a:pt x="870" y="981"/>
                  </a:cubicBezTo>
                  <a:cubicBezTo>
                    <a:pt x="878" y="983"/>
                    <a:pt x="888" y="976"/>
                    <a:pt x="898" y="974"/>
                  </a:cubicBezTo>
                  <a:close/>
                  <a:moveTo>
                    <a:pt x="281" y="167"/>
                  </a:moveTo>
                  <a:cubicBezTo>
                    <a:pt x="274" y="163"/>
                    <a:pt x="272" y="162"/>
                    <a:pt x="271" y="162"/>
                  </a:cubicBezTo>
                  <a:cubicBezTo>
                    <a:pt x="260" y="165"/>
                    <a:pt x="250" y="169"/>
                    <a:pt x="239" y="171"/>
                  </a:cubicBezTo>
                  <a:cubicBezTo>
                    <a:pt x="230" y="173"/>
                    <a:pt x="220" y="176"/>
                    <a:pt x="211" y="174"/>
                  </a:cubicBezTo>
                  <a:cubicBezTo>
                    <a:pt x="140" y="159"/>
                    <a:pt x="108" y="168"/>
                    <a:pt x="78" y="235"/>
                  </a:cubicBezTo>
                  <a:cubicBezTo>
                    <a:pt x="103" y="234"/>
                    <a:pt x="128" y="235"/>
                    <a:pt x="151" y="231"/>
                  </a:cubicBezTo>
                  <a:cubicBezTo>
                    <a:pt x="174" y="227"/>
                    <a:pt x="198" y="220"/>
                    <a:pt x="219" y="210"/>
                  </a:cubicBezTo>
                  <a:cubicBezTo>
                    <a:pt x="240" y="199"/>
                    <a:pt x="258" y="183"/>
                    <a:pt x="281" y="167"/>
                  </a:cubicBezTo>
                  <a:close/>
                  <a:moveTo>
                    <a:pt x="537" y="831"/>
                  </a:moveTo>
                  <a:cubicBezTo>
                    <a:pt x="538" y="835"/>
                    <a:pt x="539" y="839"/>
                    <a:pt x="540" y="843"/>
                  </a:cubicBezTo>
                  <a:cubicBezTo>
                    <a:pt x="583" y="828"/>
                    <a:pt x="613" y="841"/>
                    <a:pt x="635" y="878"/>
                  </a:cubicBezTo>
                  <a:cubicBezTo>
                    <a:pt x="639" y="884"/>
                    <a:pt x="655" y="889"/>
                    <a:pt x="663" y="886"/>
                  </a:cubicBezTo>
                  <a:cubicBezTo>
                    <a:pt x="678" y="881"/>
                    <a:pt x="691" y="870"/>
                    <a:pt x="714" y="855"/>
                  </a:cubicBezTo>
                  <a:cubicBezTo>
                    <a:pt x="684" y="847"/>
                    <a:pt x="665" y="837"/>
                    <a:pt x="647" y="838"/>
                  </a:cubicBezTo>
                  <a:cubicBezTo>
                    <a:pt x="633" y="838"/>
                    <a:pt x="626" y="838"/>
                    <a:pt x="615" y="828"/>
                  </a:cubicBezTo>
                  <a:cubicBezTo>
                    <a:pt x="605" y="819"/>
                    <a:pt x="585" y="818"/>
                    <a:pt x="569" y="818"/>
                  </a:cubicBezTo>
                  <a:cubicBezTo>
                    <a:pt x="558" y="818"/>
                    <a:pt x="548" y="826"/>
                    <a:pt x="537" y="831"/>
                  </a:cubicBezTo>
                  <a:close/>
                  <a:moveTo>
                    <a:pt x="275" y="263"/>
                  </a:moveTo>
                  <a:cubicBezTo>
                    <a:pt x="293" y="271"/>
                    <a:pt x="305" y="279"/>
                    <a:pt x="319" y="281"/>
                  </a:cubicBezTo>
                  <a:cubicBezTo>
                    <a:pt x="337" y="284"/>
                    <a:pt x="356" y="277"/>
                    <a:pt x="372" y="297"/>
                  </a:cubicBezTo>
                  <a:cubicBezTo>
                    <a:pt x="377" y="304"/>
                    <a:pt x="397" y="303"/>
                    <a:pt x="410" y="301"/>
                  </a:cubicBezTo>
                  <a:cubicBezTo>
                    <a:pt x="420" y="300"/>
                    <a:pt x="430" y="292"/>
                    <a:pt x="440" y="287"/>
                  </a:cubicBezTo>
                  <a:cubicBezTo>
                    <a:pt x="439" y="284"/>
                    <a:pt x="439" y="281"/>
                    <a:pt x="438" y="277"/>
                  </a:cubicBezTo>
                  <a:cubicBezTo>
                    <a:pt x="395" y="289"/>
                    <a:pt x="366" y="273"/>
                    <a:pt x="343" y="238"/>
                  </a:cubicBezTo>
                  <a:cubicBezTo>
                    <a:pt x="338" y="231"/>
                    <a:pt x="318" y="229"/>
                    <a:pt x="308" y="233"/>
                  </a:cubicBezTo>
                  <a:cubicBezTo>
                    <a:pt x="296" y="238"/>
                    <a:pt x="287" y="251"/>
                    <a:pt x="275" y="263"/>
                  </a:cubicBezTo>
                  <a:close/>
                  <a:moveTo>
                    <a:pt x="445" y="442"/>
                  </a:moveTo>
                  <a:cubicBezTo>
                    <a:pt x="395" y="383"/>
                    <a:pt x="362" y="378"/>
                    <a:pt x="312" y="415"/>
                  </a:cubicBezTo>
                  <a:cubicBezTo>
                    <a:pt x="326" y="417"/>
                    <a:pt x="350" y="413"/>
                    <a:pt x="358" y="422"/>
                  </a:cubicBezTo>
                  <a:cubicBezTo>
                    <a:pt x="382" y="449"/>
                    <a:pt x="410" y="443"/>
                    <a:pt x="445" y="44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Freeform 11"/>
            <p:cNvSpPr>
              <a:spLocks noEditPoints="1"/>
            </p:cNvSpPr>
            <p:nvPr/>
          </p:nvSpPr>
          <p:spPr bwMode="auto">
            <a:xfrm>
              <a:off x="2644776" y="3765550"/>
              <a:ext cx="977900" cy="1466850"/>
            </a:xfrm>
            <a:custGeom>
              <a:avLst/>
              <a:gdLst>
                <a:gd name="T0" fmla="*/ 379 w 793"/>
                <a:gd name="T1" fmla="*/ 747 h 1189"/>
                <a:gd name="T2" fmla="*/ 241 w 793"/>
                <a:gd name="T3" fmla="*/ 716 h 1189"/>
                <a:gd name="T4" fmla="*/ 195 w 793"/>
                <a:gd name="T5" fmla="*/ 545 h 1189"/>
                <a:gd name="T6" fmla="*/ 211 w 793"/>
                <a:gd name="T7" fmla="*/ 510 h 1189"/>
                <a:gd name="T8" fmla="*/ 166 w 793"/>
                <a:gd name="T9" fmla="*/ 441 h 1189"/>
                <a:gd name="T10" fmla="*/ 41 w 793"/>
                <a:gd name="T11" fmla="*/ 185 h 1189"/>
                <a:gd name="T12" fmla="*/ 22 w 793"/>
                <a:gd name="T13" fmla="*/ 111 h 1189"/>
                <a:gd name="T14" fmla="*/ 291 w 793"/>
                <a:gd name="T15" fmla="*/ 33 h 1189"/>
                <a:gd name="T16" fmla="*/ 390 w 793"/>
                <a:gd name="T17" fmla="*/ 51 h 1189"/>
                <a:gd name="T18" fmla="*/ 349 w 793"/>
                <a:gd name="T19" fmla="*/ 28 h 1189"/>
                <a:gd name="T20" fmla="*/ 391 w 793"/>
                <a:gd name="T21" fmla="*/ 3 h 1189"/>
                <a:gd name="T22" fmla="*/ 421 w 793"/>
                <a:gd name="T23" fmla="*/ 49 h 1189"/>
                <a:gd name="T24" fmla="*/ 445 w 793"/>
                <a:gd name="T25" fmla="*/ 59 h 1189"/>
                <a:gd name="T26" fmla="*/ 523 w 793"/>
                <a:gd name="T27" fmla="*/ 303 h 1189"/>
                <a:gd name="T28" fmla="*/ 527 w 793"/>
                <a:gd name="T29" fmla="*/ 368 h 1189"/>
                <a:gd name="T30" fmla="*/ 506 w 793"/>
                <a:gd name="T31" fmla="*/ 453 h 1189"/>
                <a:gd name="T32" fmla="*/ 680 w 793"/>
                <a:gd name="T33" fmla="*/ 942 h 1189"/>
                <a:gd name="T34" fmla="*/ 789 w 793"/>
                <a:gd name="T35" fmla="*/ 1026 h 1189"/>
                <a:gd name="T36" fmla="*/ 546 w 793"/>
                <a:gd name="T37" fmla="*/ 1132 h 1189"/>
                <a:gd name="T38" fmla="*/ 309 w 793"/>
                <a:gd name="T39" fmla="*/ 1188 h 1189"/>
                <a:gd name="T40" fmla="*/ 302 w 793"/>
                <a:gd name="T41" fmla="*/ 1115 h 1189"/>
                <a:gd name="T42" fmla="*/ 394 w 793"/>
                <a:gd name="T43" fmla="*/ 1081 h 1189"/>
                <a:gd name="T44" fmla="*/ 321 w 793"/>
                <a:gd name="T45" fmla="*/ 1049 h 1189"/>
                <a:gd name="T46" fmla="*/ 265 w 793"/>
                <a:gd name="T47" fmla="*/ 810 h 1189"/>
                <a:gd name="T48" fmla="*/ 310 w 793"/>
                <a:gd name="T49" fmla="*/ 811 h 1189"/>
                <a:gd name="T50" fmla="*/ 420 w 793"/>
                <a:gd name="T51" fmla="*/ 803 h 1189"/>
                <a:gd name="T52" fmla="*/ 415 w 793"/>
                <a:gd name="T53" fmla="*/ 195 h 1189"/>
                <a:gd name="T54" fmla="*/ 290 w 793"/>
                <a:gd name="T55" fmla="*/ 174 h 1189"/>
                <a:gd name="T56" fmla="*/ 415 w 793"/>
                <a:gd name="T57" fmla="*/ 195 h 1189"/>
                <a:gd name="T58" fmla="*/ 326 w 793"/>
                <a:gd name="T59" fmla="*/ 504 h 1189"/>
                <a:gd name="T60" fmla="*/ 273 w 793"/>
                <a:gd name="T61" fmla="*/ 533 h 1189"/>
                <a:gd name="T62" fmla="*/ 388 w 793"/>
                <a:gd name="T63" fmla="*/ 521 h 1189"/>
                <a:gd name="T64" fmla="*/ 92 w 793"/>
                <a:gd name="T65" fmla="*/ 146 h 1189"/>
                <a:gd name="T66" fmla="*/ 104 w 793"/>
                <a:gd name="T67" fmla="*/ 112 h 1189"/>
                <a:gd name="T68" fmla="*/ 34 w 793"/>
                <a:gd name="T69" fmla="*/ 143 h 1189"/>
                <a:gd name="T70" fmla="*/ 507 w 793"/>
                <a:gd name="T71" fmla="*/ 558 h 1189"/>
                <a:gd name="T72" fmla="*/ 377 w 793"/>
                <a:gd name="T73" fmla="*/ 464 h 1189"/>
                <a:gd name="T74" fmla="*/ 377 w 793"/>
                <a:gd name="T75" fmla="*/ 464 h 1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93" h="1189">
                  <a:moveTo>
                    <a:pt x="333" y="768"/>
                  </a:moveTo>
                  <a:cubicBezTo>
                    <a:pt x="347" y="762"/>
                    <a:pt x="358" y="757"/>
                    <a:pt x="379" y="747"/>
                  </a:cubicBezTo>
                  <a:cubicBezTo>
                    <a:pt x="339" y="747"/>
                    <a:pt x="311" y="746"/>
                    <a:pt x="283" y="748"/>
                  </a:cubicBezTo>
                  <a:cubicBezTo>
                    <a:pt x="258" y="750"/>
                    <a:pt x="242" y="736"/>
                    <a:pt x="241" y="716"/>
                  </a:cubicBezTo>
                  <a:cubicBezTo>
                    <a:pt x="241" y="671"/>
                    <a:pt x="212" y="636"/>
                    <a:pt x="206" y="593"/>
                  </a:cubicBezTo>
                  <a:cubicBezTo>
                    <a:pt x="205" y="579"/>
                    <a:pt x="200" y="564"/>
                    <a:pt x="195" y="545"/>
                  </a:cubicBezTo>
                  <a:cubicBezTo>
                    <a:pt x="218" y="545"/>
                    <a:pt x="239" y="545"/>
                    <a:pt x="266" y="545"/>
                  </a:cubicBezTo>
                  <a:cubicBezTo>
                    <a:pt x="243" y="530"/>
                    <a:pt x="228" y="518"/>
                    <a:pt x="211" y="510"/>
                  </a:cubicBezTo>
                  <a:cubicBezTo>
                    <a:pt x="207" y="508"/>
                    <a:pt x="198" y="517"/>
                    <a:pt x="194" y="520"/>
                  </a:cubicBezTo>
                  <a:cubicBezTo>
                    <a:pt x="185" y="493"/>
                    <a:pt x="174" y="467"/>
                    <a:pt x="166" y="441"/>
                  </a:cubicBezTo>
                  <a:cubicBezTo>
                    <a:pt x="149" y="380"/>
                    <a:pt x="132" y="320"/>
                    <a:pt x="118" y="259"/>
                  </a:cubicBezTo>
                  <a:cubicBezTo>
                    <a:pt x="108" y="216"/>
                    <a:pt x="92" y="185"/>
                    <a:pt x="41" y="185"/>
                  </a:cubicBezTo>
                  <a:cubicBezTo>
                    <a:pt x="24" y="186"/>
                    <a:pt x="9" y="179"/>
                    <a:pt x="5" y="159"/>
                  </a:cubicBezTo>
                  <a:cubicBezTo>
                    <a:pt x="0" y="139"/>
                    <a:pt x="6" y="122"/>
                    <a:pt x="22" y="111"/>
                  </a:cubicBezTo>
                  <a:cubicBezTo>
                    <a:pt x="34" y="102"/>
                    <a:pt x="47" y="93"/>
                    <a:pt x="61" y="90"/>
                  </a:cubicBezTo>
                  <a:cubicBezTo>
                    <a:pt x="137" y="70"/>
                    <a:pt x="214" y="51"/>
                    <a:pt x="291" y="33"/>
                  </a:cubicBezTo>
                  <a:cubicBezTo>
                    <a:pt x="307" y="29"/>
                    <a:pt x="322" y="22"/>
                    <a:pt x="339" y="41"/>
                  </a:cubicBezTo>
                  <a:cubicBezTo>
                    <a:pt x="348" y="52"/>
                    <a:pt x="373" y="51"/>
                    <a:pt x="390" y="51"/>
                  </a:cubicBezTo>
                  <a:cubicBezTo>
                    <a:pt x="399" y="51"/>
                    <a:pt x="407" y="39"/>
                    <a:pt x="422" y="28"/>
                  </a:cubicBezTo>
                  <a:cubicBezTo>
                    <a:pt x="392" y="28"/>
                    <a:pt x="370" y="28"/>
                    <a:pt x="349" y="28"/>
                  </a:cubicBezTo>
                  <a:cubicBezTo>
                    <a:pt x="348" y="26"/>
                    <a:pt x="348" y="24"/>
                    <a:pt x="348" y="22"/>
                  </a:cubicBezTo>
                  <a:cubicBezTo>
                    <a:pt x="362" y="15"/>
                    <a:pt x="376" y="6"/>
                    <a:pt x="391" y="3"/>
                  </a:cubicBezTo>
                  <a:cubicBezTo>
                    <a:pt x="402" y="0"/>
                    <a:pt x="421" y="0"/>
                    <a:pt x="427" y="7"/>
                  </a:cubicBezTo>
                  <a:cubicBezTo>
                    <a:pt x="436" y="18"/>
                    <a:pt x="442" y="37"/>
                    <a:pt x="421" y="49"/>
                  </a:cubicBezTo>
                  <a:cubicBezTo>
                    <a:pt x="419" y="50"/>
                    <a:pt x="419" y="56"/>
                    <a:pt x="416" y="63"/>
                  </a:cubicBezTo>
                  <a:cubicBezTo>
                    <a:pt x="429" y="61"/>
                    <a:pt x="438" y="60"/>
                    <a:pt x="445" y="59"/>
                  </a:cubicBezTo>
                  <a:cubicBezTo>
                    <a:pt x="463" y="128"/>
                    <a:pt x="480" y="196"/>
                    <a:pt x="500" y="264"/>
                  </a:cubicBezTo>
                  <a:cubicBezTo>
                    <a:pt x="504" y="278"/>
                    <a:pt x="519" y="289"/>
                    <a:pt x="523" y="303"/>
                  </a:cubicBezTo>
                  <a:cubicBezTo>
                    <a:pt x="526" y="315"/>
                    <a:pt x="521" y="330"/>
                    <a:pt x="521" y="344"/>
                  </a:cubicBezTo>
                  <a:cubicBezTo>
                    <a:pt x="521" y="352"/>
                    <a:pt x="524" y="360"/>
                    <a:pt x="527" y="368"/>
                  </a:cubicBezTo>
                  <a:cubicBezTo>
                    <a:pt x="534" y="391"/>
                    <a:pt x="546" y="416"/>
                    <a:pt x="512" y="431"/>
                  </a:cubicBezTo>
                  <a:cubicBezTo>
                    <a:pt x="509" y="433"/>
                    <a:pt x="508" y="443"/>
                    <a:pt x="506" y="453"/>
                  </a:cubicBezTo>
                  <a:cubicBezTo>
                    <a:pt x="540" y="448"/>
                    <a:pt x="554" y="467"/>
                    <a:pt x="562" y="497"/>
                  </a:cubicBezTo>
                  <a:cubicBezTo>
                    <a:pt x="600" y="646"/>
                    <a:pt x="640" y="794"/>
                    <a:pt x="680" y="942"/>
                  </a:cubicBezTo>
                  <a:cubicBezTo>
                    <a:pt x="689" y="977"/>
                    <a:pt x="700" y="988"/>
                    <a:pt x="739" y="989"/>
                  </a:cubicBezTo>
                  <a:cubicBezTo>
                    <a:pt x="766" y="991"/>
                    <a:pt x="784" y="999"/>
                    <a:pt x="789" y="1026"/>
                  </a:cubicBezTo>
                  <a:cubicBezTo>
                    <a:pt x="793" y="1050"/>
                    <a:pt x="779" y="1068"/>
                    <a:pt x="746" y="1078"/>
                  </a:cubicBezTo>
                  <a:cubicBezTo>
                    <a:pt x="680" y="1098"/>
                    <a:pt x="614" y="1126"/>
                    <a:pt x="546" y="1132"/>
                  </a:cubicBezTo>
                  <a:cubicBezTo>
                    <a:pt x="482" y="1137"/>
                    <a:pt x="426" y="1159"/>
                    <a:pt x="367" y="1179"/>
                  </a:cubicBezTo>
                  <a:cubicBezTo>
                    <a:pt x="349" y="1186"/>
                    <a:pt x="329" y="1188"/>
                    <a:pt x="309" y="1188"/>
                  </a:cubicBezTo>
                  <a:cubicBezTo>
                    <a:pt x="286" y="1189"/>
                    <a:pt x="271" y="1172"/>
                    <a:pt x="270" y="1152"/>
                  </a:cubicBezTo>
                  <a:cubicBezTo>
                    <a:pt x="269" y="1134"/>
                    <a:pt x="279" y="1118"/>
                    <a:pt x="302" y="1115"/>
                  </a:cubicBezTo>
                  <a:cubicBezTo>
                    <a:pt x="336" y="1112"/>
                    <a:pt x="370" y="1104"/>
                    <a:pt x="406" y="1098"/>
                  </a:cubicBezTo>
                  <a:cubicBezTo>
                    <a:pt x="403" y="1094"/>
                    <a:pt x="400" y="1083"/>
                    <a:pt x="394" y="1081"/>
                  </a:cubicBezTo>
                  <a:cubicBezTo>
                    <a:pt x="378" y="1078"/>
                    <a:pt x="361" y="1076"/>
                    <a:pt x="345" y="1078"/>
                  </a:cubicBezTo>
                  <a:cubicBezTo>
                    <a:pt x="312" y="1081"/>
                    <a:pt x="313" y="1082"/>
                    <a:pt x="321" y="1049"/>
                  </a:cubicBezTo>
                  <a:cubicBezTo>
                    <a:pt x="324" y="1037"/>
                    <a:pt x="321" y="1024"/>
                    <a:pt x="318" y="1011"/>
                  </a:cubicBezTo>
                  <a:cubicBezTo>
                    <a:pt x="301" y="944"/>
                    <a:pt x="282" y="878"/>
                    <a:pt x="265" y="810"/>
                  </a:cubicBezTo>
                  <a:cubicBezTo>
                    <a:pt x="262" y="797"/>
                    <a:pt x="248" y="774"/>
                    <a:pt x="277" y="773"/>
                  </a:cubicBezTo>
                  <a:cubicBezTo>
                    <a:pt x="297" y="773"/>
                    <a:pt x="317" y="785"/>
                    <a:pt x="310" y="811"/>
                  </a:cubicBezTo>
                  <a:cubicBezTo>
                    <a:pt x="303" y="834"/>
                    <a:pt x="321" y="835"/>
                    <a:pt x="331" y="833"/>
                  </a:cubicBezTo>
                  <a:cubicBezTo>
                    <a:pt x="358" y="826"/>
                    <a:pt x="384" y="815"/>
                    <a:pt x="420" y="803"/>
                  </a:cubicBezTo>
                  <a:cubicBezTo>
                    <a:pt x="387" y="783"/>
                    <a:pt x="350" y="807"/>
                    <a:pt x="333" y="768"/>
                  </a:cubicBezTo>
                  <a:close/>
                  <a:moveTo>
                    <a:pt x="415" y="195"/>
                  </a:moveTo>
                  <a:cubicBezTo>
                    <a:pt x="376" y="131"/>
                    <a:pt x="330" y="126"/>
                    <a:pt x="263" y="177"/>
                  </a:cubicBezTo>
                  <a:cubicBezTo>
                    <a:pt x="272" y="178"/>
                    <a:pt x="283" y="179"/>
                    <a:pt x="290" y="174"/>
                  </a:cubicBezTo>
                  <a:cubicBezTo>
                    <a:pt x="307" y="163"/>
                    <a:pt x="325" y="166"/>
                    <a:pt x="335" y="177"/>
                  </a:cubicBezTo>
                  <a:cubicBezTo>
                    <a:pt x="357" y="205"/>
                    <a:pt x="383" y="195"/>
                    <a:pt x="415" y="195"/>
                  </a:cubicBezTo>
                  <a:close/>
                  <a:moveTo>
                    <a:pt x="388" y="521"/>
                  </a:moveTo>
                  <a:cubicBezTo>
                    <a:pt x="352" y="494"/>
                    <a:pt x="352" y="494"/>
                    <a:pt x="326" y="504"/>
                  </a:cubicBezTo>
                  <a:cubicBezTo>
                    <a:pt x="315" y="507"/>
                    <a:pt x="303" y="506"/>
                    <a:pt x="293" y="512"/>
                  </a:cubicBezTo>
                  <a:cubicBezTo>
                    <a:pt x="285" y="516"/>
                    <a:pt x="280" y="526"/>
                    <a:pt x="273" y="533"/>
                  </a:cubicBezTo>
                  <a:cubicBezTo>
                    <a:pt x="282" y="538"/>
                    <a:pt x="292" y="549"/>
                    <a:pt x="299" y="548"/>
                  </a:cubicBezTo>
                  <a:cubicBezTo>
                    <a:pt x="327" y="542"/>
                    <a:pt x="354" y="532"/>
                    <a:pt x="388" y="521"/>
                  </a:cubicBezTo>
                  <a:close/>
                  <a:moveTo>
                    <a:pt x="34" y="143"/>
                  </a:moveTo>
                  <a:cubicBezTo>
                    <a:pt x="56" y="145"/>
                    <a:pt x="74" y="147"/>
                    <a:pt x="92" y="146"/>
                  </a:cubicBezTo>
                  <a:cubicBezTo>
                    <a:pt x="98" y="146"/>
                    <a:pt x="107" y="139"/>
                    <a:pt x="109" y="134"/>
                  </a:cubicBezTo>
                  <a:cubicBezTo>
                    <a:pt x="111" y="127"/>
                    <a:pt x="109" y="117"/>
                    <a:pt x="104" y="112"/>
                  </a:cubicBezTo>
                  <a:cubicBezTo>
                    <a:pt x="100" y="108"/>
                    <a:pt x="88" y="107"/>
                    <a:pt x="83" y="110"/>
                  </a:cubicBezTo>
                  <a:cubicBezTo>
                    <a:pt x="67" y="119"/>
                    <a:pt x="52" y="131"/>
                    <a:pt x="34" y="143"/>
                  </a:cubicBezTo>
                  <a:close/>
                  <a:moveTo>
                    <a:pt x="422" y="604"/>
                  </a:moveTo>
                  <a:cubicBezTo>
                    <a:pt x="457" y="587"/>
                    <a:pt x="487" y="583"/>
                    <a:pt x="507" y="558"/>
                  </a:cubicBezTo>
                  <a:cubicBezTo>
                    <a:pt x="476" y="559"/>
                    <a:pt x="446" y="563"/>
                    <a:pt x="422" y="604"/>
                  </a:cubicBezTo>
                  <a:close/>
                  <a:moveTo>
                    <a:pt x="377" y="464"/>
                  </a:moveTo>
                  <a:cubicBezTo>
                    <a:pt x="390" y="500"/>
                    <a:pt x="390" y="500"/>
                    <a:pt x="446" y="474"/>
                  </a:cubicBezTo>
                  <a:cubicBezTo>
                    <a:pt x="417" y="470"/>
                    <a:pt x="398" y="467"/>
                    <a:pt x="377" y="46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Freeform 12"/>
            <p:cNvSpPr>
              <a:spLocks noEditPoints="1"/>
            </p:cNvSpPr>
            <p:nvPr/>
          </p:nvSpPr>
          <p:spPr bwMode="auto">
            <a:xfrm>
              <a:off x="5673726" y="2955925"/>
              <a:ext cx="881063" cy="1468438"/>
            </a:xfrm>
            <a:custGeom>
              <a:avLst/>
              <a:gdLst>
                <a:gd name="T0" fmla="*/ 300 w 714"/>
                <a:gd name="T1" fmla="*/ 714 h 1191"/>
                <a:gd name="T2" fmla="*/ 242 w 714"/>
                <a:gd name="T3" fmla="*/ 732 h 1191"/>
                <a:gd name="T4" fmla="*/ 200 w 714"/>
                <a:gd name="T5" fmla="*/ 579 h 1191"/>
                <a:gd name="T6" fmla="*/ 111 w 714"/>
                <a:gd name="T7" fmla="*/ 249 h 1191"/>
                <a:gd name="T8" fmla="*/ 87 w 714"/>
                <a:gd name="T9" fmla="*/ 202 h 1191"/>
                <a:gd name="T10" fmla="*/ 89 w 714"/>
                <a:gd name="T11" fmla="*/ 166 h 1191"/>
                <a:gd name="T12" fmla="*/ 45 w 714"/>
                <a:gd name="T13" fmla="*/ 172 h 1191"/>
                <a:gd name="T14" fmla="*/ 4 w 714"/>
                <a:gd name="T15" fmla="*/ 162 h 1191"/>
                <a:gd name="T16" fmla="*/ 22 w 714"/>
                <a:gd name="T17" fmla="*/ 111 h 1191"/>
                <a:gd name="T18" fmla="*/ 54 w 714"/>
                <a:gd name="T19" fmla="*/ 99 h 1191"/>
                <a:gd name="T20" fmla="*/ 422 w 714"/>
                <a:gd name="T21" fmla="*/ 0 h 1191"/>
                <a:gd name="T22" fmla="*/ 435 w 714"/>
                <a:gd name="T23" fmla="*/ 47 h 1191"/>
                <a:gd name="T24" fmla="*/ 406 w 714"/>
                <a:gd name="T25" fmla="*/ 70 h 1191"/>
                <a:gd name="T26" fmla="*/ 328 w 714"/>
                <a:gd name="T27" fmla="*/ 76 h 1191"/>
                <a:gd name="T28" fmla="*/ 346 w 714"/>
                <a:gd name="T29" fmla="*/ 101 h 1191"/>
                <a:gd name="T30" fmla="*/ 366 w 714"/>
                <a:gd name="T31" fmla="*/ 103 h 1191"/>
                <a:gd name="T32" fmla="*/ 422 w 714"/>
                <a:gd name="T33" fmla="*/ 101 h 1191"/>
                <a:gd name="T34" fmla="*/ 458 w 714"/>
                <a:gd name="T35" fmla="*/ 143 h 1191"/>
                <a:gd name="T36" fmla="*/ 473 w 714"/>
                <a:gd name="T37" fmla="*/ 183 h 1191"/>
                <a:gd name="T38" fmla="*/ 561 w 714"/>
                <a:gd name="T39" fmla="*/ 508 h 1191"/>
                <a:gd name="T40" fmla="*/ 530 w 714"/>
                <a:gd name="T41" fmla="*/ 606 h 1191"/>
                <a:gd name="T42" fmla="*/ 585 w 714"/>
                <a:gd name="T43" fmla="*/ 607 h 1191"/>
                <a:gd name="T44" fmla="*/ 607 w 714"/>
                <a:gd name="T45" fmla="*/ 686 h 1191"/>
                <a:gd name="T46" fmla="*/ 629 w 714"/>
                <a:gd name="T47" fmla="*/ 762 h 1191"/>
                <a:gd name="T48" fmla="*/ 644 w 714"/>
                <a:gd name="T49" fmla="*/ 836 h 1191"/>
                <a:gd name="T50" fmla="*/ 602 w 714"/>
                <a:gd name="T51" fmla="*/ 833 h 1191"/>
                <a:gd name="T52" fmla="*/ 602 w 714"/>
                <a:gd name="T53" fmla="*/ 848 h 1191"/>
                <a:gd name="T54" fmla="*/ 610 w 714"/>
                <a:gd name="T55" fmla="*/ 860 h 1191"/>
                <a:gd name="T56" fmla="*/ 684 w 714"/>
                <a:gd name="T57" fmla="*/ 967 h 1191"/>
                <a:gd name="T58" fmla="*/ 714 w 714"/>
                <a:gd name="T59" fmla="*/ 1084 h 1191"/>
                <a:gd name="T60" fmla="*/ 650 w 714"/>
                <a:gd name="T61" fmla="*/ 1103 h 1191"/>
                <a:gd name="T62" fmla="*/ 358 w 714"/>
                <a:gd name="T63" fmla="*/ 1181 h 1191"/>
                <a:gd name="T64" fmla="*/ 310 w 714"/>
                <a:gd name="T65" fmla="*/ 1189 h 1191"/>
                <a:gd name="T66" fmla="*/ 272 w 714"/>
                <a:gd name="T67" fmla="*/ 1165 h 1191"/>
                <a:gd name="T68" fmla="*/ 282 w 714"/>
                <a:gd name="T69" fmla="*/ 1121 h 1191"/>
                <a:gd name="T70" fmla="*/ 310 w 714"/>
                <a:gd name="T71" fmla="*/ 993 h 1191"/>
                <a:gd name="T72" fmla="*/ 251 w 714"/>
                <a:gd name="T73" fmla="*/ 801 h 1191"/>
                <a:gd name="T74" fmla="*/ 272 w 714"/>
                <a:gd name="T75" fmla="*/ 750 h 1191"/>
                <a:gd name="T76" fmla="*/ 304 w 714"/>
                <a:gd name="T77" fmla="*/ 720 h 1191"/>
                <a:gd name="T78" fmla="*/ 300 w 714"/>
                <a:gd name="T79" fmla="*/ 714 h 1191"/>
                <a:gd name="T80" fmla="*/ 533 w 714"/>
                <a:gd name="T81" fmla="*/ 540 h 1191"/>
                <a:gd name="T82" fmla="*/ 502 w 714"/>
                <a:gd name="T83" fmla="*/ 492 h 1191"/>
                <a:gd name="T84" fmla="*/ 450 w 714"/>
                <a:gd name="T85" fmla="*/ 444 h 1191"/>
                <a:gd name="T86" fmla="*/ 456 w 714"/>
                <a:gd name="T87" fmla="*/ 412 h 1191"/>
                <a:gd name="T88" fmla="*/ 341 w 714"/>
                <a:gd name="T89" fmla="*/ 440 h 1191"/>
                <a:gd name="T90" fmla="*/ 318 w 714"/>
                <a:gd name="T91" fmla="*/ 462 h 1191"/>
                <a:gd name="T92" fmla="*/ 423 w 714"/>
                <a:gd name="T93" fmla="*/ 500 h 1191"/>
                <a:gd name="T94" fmla="*/ 402 w 714"/>
                <a:gd name="T95" fmla="*/ 511 h 1191"/>
                <a:gd name="T96" fmla="*/ 378 w 714"/>
                <a:gd name="T97" fmla="*/ 510 h 1191"/>
                <a:gd name="T98" fmla="*/ 373 w 714"/>
                <a:gd name="T99" fmla="*/ 533 h 1191"/>
                <a:gd name="T100" fmla="*/ 533 w 714"/>
                <a:gd name="T101" fmla="*/ 540 h 1191"/>
                <a:gd name="T102" fmla="*/ 581 w 714"/>
                <a:gd name="T103" fmla="*/ 832 h 1191"/>
                <a:gd name="T104" fmla="*/ 607 w 714"/>
                <a:gd name="T105" fmla="*/ 792 h 1191"/>
                <a:gd name="T106" fmla="*/ 362 w 714"/>
                <a:gd name="T107" fmla="*/ 819 h 1191"/>
                <a:gd name="T108" fmla="*/ 428 w 714"/>
                <a:gd name="T109" fmla="*/ 830 h 1191"/>
                <a:gd name="T110" fmla="*/ 503 w 714"/>
                <a:gd name="T111" fmla="*/ 797 h 1191"/>
                <a:gd name="T112" fmla="*/ 559 w 714"/>
                <a:gd name="T113" fmla="*/ 806 h 1191"/>
                <a:gd name="T114" fmla="*/ 581 w 714"/>
                <a:gd name="T115" fmla="*/ 832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14" h="1191">
                  <a:moveTo>
                    <a:pt x="300" y="714"/>
                  </a:moveTo>
                  <a:cubicBezTo>
                    <a:pt x="282" y="720"/>
                    <a:pt x="264" y="725"/>
                    <a:pt x="242" y="732"/>
                  </a:cubicBezTo>
                  <a:cubicBezTo>
                    <a:pt x="228" y="680"/>
                    <a:pt x="214" y="629"/>
                    <a:pt x="200" y="579"/>
                  </a:cubicBezTo>
                  <a:cubicBezTo>
                    <a:pt x="170" y="469"/>
                    <a:pt x="141" y="359"/>
                    <a:pt x="111" y="249"/>
                  </a:cubicBezTo>
                  <a:cubicBezTo>
                    <a:pt x="106" y="232"/>
                    <a:pt x="100" y="210"/>
                    <a:pt x="87" y="202"/>
                  </a:cubicBezTo>
                  <a:cubicBezTo>
                    <a:pt x="64" y="186"/>
                    <a:pt x="88" y="179"/>
                    <a:pt x="89" y="166"/>
                  </a:cubicBezTo>
                  <a:cubicBezTo>
                    <a:pt x="74" y="168"/>
                    <a:pt x="58" y="168"/>
                    <a:pt x="45" y="172"/>
                  </a:cubicBezTo>
                  <a:cubicBezTo>
                    <a:pt x="28" y="178"/>
                    <a:pt x="9" y="183"/>
                    <a:pt x="4" y="162"/>
                  </a:cubicBezTo>
                  <a:cubicBezTo>
                    <a:pt x="0" y="145"/>
                    <a:pt x="1" y="122"/>
                    <a:pt x="22" y="111"/>
                  </a:cubicBezTo>
                  <a:cubicBezTo>
                    <a:pt x="32" y="106"/>
                    <a:pt x="43" y="102"/>
                    <a:pt x="54" y="99"/>
                  </a:cubicBezTo>
                  <a:cubicBezTo>
                    <a:pt x="175" y="66"/>
                    <a:pt x="296" y="33"/>
                    <a:pt x="422" y="0"/>
                  </a:cubicBezTo>
                  <a:cubicBezTo>
                    <a:pt x="427" y="16"/>
                    <a:pt x="434" y="32"/>
                    <a:pt x="435" y="47"/>
                  </a:cubicBezTo>
                  <a:cubicBezTo>
                    <a:pt x="436" y="63"/>
                    <a:pt x="433" y="77"/>
                    <a:pt x="406" y="70"/>
                  </a:cubicBezTo>
                  <a:cubicBezTo>
                    <a:pt x="383" y="64"/>
                    <a:pt x="357" y="73"/>
                    <a:pt x="328" y="76"/>
                  </a:cubicBezTo>
                  <a:cubicBezTo>
                    <a:pt x="324" y="87"/>
                    <a:pt x="325" y="99"/>
                    <a:pt x="346" y="101"/>
                  </a:cubicBezTo>
                  <a:cubicBezTo>
                    <a:pt x="353" y="102"/>
                    <a:pt x="359" y="102"/>
                    <a:pt x="366" y="103"/>
                  </a:cubicBezTo>
                  <a:cubicBezTo>
                    <a:pt x="385" y="106"/>
                    <a:pt x="403" y="111"/>
                    <a:pt x="422" y="101"/>
                  </a:cubicBezTo>
                  <a:cubicBezTo>
                    <a:pt x="425" y="123"/>
                    <a:pt x="436" y="136"/>
                    <a:pt x="458" y="143"/>
                  </a:cubicBezTo>
                  <a:cubicBezTo>
                    <a:pt x="467" y="145"/>
                    <a:pt x="469" y="169"/>
                    <a:pt x="473" y="183"/>
                  </a:cubicBezTo>
                  <a:cubicBezTo>
                    <a:pt x="503" y="291"/>
                    <a:pt x="530" y="400"/>
                    <a:pt x="561" y="508"/>
                  </a:cubicBezTo>
                  <a:cubicBezTo>
                    <a:pt x="573" y="550"/>
                    <a:pt x="577" y="585"/>
                    <a:pt x="530" y="606"/>
                  </a:cubicBezTo>
                  <a:cubicBezTo>
                    <a:pt x="549" y="630"/>
                    <a:pt x="565" y="610"/>
                    <a:pt x="585" y="607"/>
                  </a:cubicBezTo>
                  <a:cubicBezTo>
                    <a:pt x="592" y="633"/>
                    <a:pt x="600" y="659"/>
                    <a:pt x="607" y="686"/>
                  </a:cubicBezTo>
                  <a:cubicBezTo>
                    <a:pt x="614" y="711"/>
                    <a:pt x="617" y="738"/>
                    <a:pt x="629" y="762"/>
                  </a:cubicBezTo>
                  <a:cubicBezTo>
                    <a:pt x="640" y="785"/>
                    <a:pt x="608" y="816"/>
                    <a:pt x="644" y="836"/>
                  </a:cubicBezTo>
                  <a:cubicBezTo>
                    <a:pt x="631" y="835"/>
                    <a:pt x="618" y="834"/>
                    <a:pt x="602" y="833"/>
                  </a:cubicBezTo>
                  <a:cubicBezTo>
                    <a:pt x="602" y="840"/>
                    <a:pt x="601" y="844"/>
                    <a:pt x="602" y="848"/>
                  </a:cubicBezTo>
                  <a:cubicBezTo>
                    <a:pt x="604" y="853"/>
                    <a:pt x="606" y="859"/>
                    <a:pt x="610" y="860"/>
                  </a:cubicBezTo>
                  <a:cubicBezTo>
                    <a:pt x="658" y="879"/>
                    <a:pt x="674" y="920"/>
                    <a:pt x="684" y="967"/>
                  </a:cubicBezTo>
                  <a:cubicBezTo>
                    <a:pt x="692" y="1005"/>
                    <a:pt x="703" y="1043"/>
                    <a:pt x="714" y="1084"/>
                  </a:cubicBezTo>
                  <a:cubicBezTo>
                    <a:pt x="691" y="1091"/>
                    <a:pt x="670" y="1097"/>
                    <a:pt x="650" y="1103"/>
                  </a:cubicBezTo>
                  <a:cubicBezTo>
                    <a:pt x="553" y="1129"/>
                    <a:pt x="456" y="1155"/>
                    <a:pt x="358" y="1181"/>
                  </a:cubicBezTo>
                  <a:cubicBezTo>
                    <a:pt x="342" y="1185"/>
                    <a:pt x="326" y="1187"/>
                    <a:pt x="310" y="1189"/>
                  </a:cubicBezTo>
                  <a:cubicBezTo>
                    <a:pt x="291" y="1191"/>
                    <a:pt x="275" y="1183"/>
                    <a:pt x="272" y="1165"/>
                  </a:cubicBezTo>
                  <a:cubicBezTo>
                    <a:pt x="270" y="1150"/>
                    <a:pt x="273" y="1126"/>
                    <a:pt x="282" y="1121"/>
                  </a:cubicBezTo>
                  <a:cubicBezTo>
                    <a:pt x="342" y="1088"/>
                    <a:pt x="327" y="1041"/>
                    <a:pt x="310" y="993"/>
                  </a:cubicBezTo>
                  <a:cubicBezTo>
                    <a:pt x="289" y="929"/>
                    <a:pt x="267" y="866"/>
                    <a:pt x="251" y="801"/>
                  </a:cubicBezTo>
                  <a:cubicBezTo>
                    <a:pt x="248" y="790"/>
                    <a:pt x="235" y="756"/>
                    <a:pt x="272" y="750"/>
                  </a:cubicBezTo>
                  <a:cubicBezTo>
                    <a:pt x="284" y="748"/>
                    <a:pt x="294" y="730"/>
                    <a:pt x="304" y="720"/>
                  </a:cubicBezTo>
                  <a:cubicBezTo>
                    <a:pt x="303" y="718"/>
                    <a:pt x="302" y="716"/>
                    <a:pt x="300" y="714"/>
                  </a:cubicBezTo>
                  <a:close/>
                  <a:moveTo>
                    <a:pt x="533" y="540"/>
                  </a:moveTo>
                  <a:cubicBezTo>
                    <a:pt x="544" y="494"/>
                    <a:pt x="542" y="491"/>
                    <a:pt x="502" y="492"/>
                  </a:cubicBezTo>
                  <a:cubicBezTo>
                    <a:pt x="463" y="493"/>
                    <a:pt x="445" y="476"/>
                    <a:pt x="450" y="444"/>
                  </a:cubicBezTo>
                  <a:cubicBezTo>
                    <a:pt x="452" y="436"/>
                    <a:pt x="453" y="428"/>
                    <a:pt x="456" y="412"/>
                  </a:cubicBezTo>
                  <a:cubicBezTo>
                    <a:pt x="414" y="422"/>
                    <a:pt x="377" y="430"/>
                    <a:pt x="341" y="440"/>
                  </a:cubicBezTo>
                  <a:cubicBezTo>
                    <a:pt x="333" y="443"/>
                    <a:pt x="327" y="452"/>
                    <a:pt x="318" y="462"/>
                  </a:cubicBezTo>
                  <a:cubicBezTo>
                    <a:pt x="355" y="476"/>
                    <a:pt x="403" y="449"/>
                    <a:pt x="423" y="500"/>
                  </a:cubicBezTo>
                  <a:cubicBezTo>
                    <a:pt x="416" y="504"/>
                    <a:pt x="409" y="510"/>
                    <a:pt x="402" y="511"/>
                  </a:cubicBezTo>
                  <a:cubicBezTo>
                    <a:pt x="394" y="513"/>
                    <a:pt x="385" y="507"/>
                    <a:pt x="378" y="510"/>
                  </a:cubicBezTo>
                  <a:cubicBezTo>
                    <a:pt x="375" y="511"/>
                    <a:pt x="375" y="523"/>
                    <a:pt x="373" y="533"/>
                  </a:cubicBezTo>
                  <a:cubicBezTo>
                    <a:pt x="429" y="529"/>
                    <a:pt x="482" y="511"/>
                    <a:pt x="533" y="540"/>
                  </a:cubicBezTo>
                  <a:close/>
                  <a:moveTo>
                    <a:pt x="581" y="832"/>
                  </a:moveTo>
                  <a:cubicBezTo>
                    <a:pt x="588" y="822"/>
                    <a:pt x="596" y="809"/>
                    <a:pt x="607" y="792"/>
                  </a:cubicBezTo>
                  <a:cubicBezTo>
                    <a:pt x="520" y="774"/>
                    <a:pt x="440" y="768"/>
                    <a:pt x="362" y="819"/>
                  </a:cubicBezTo>
                  <a:cubicBezTo>
                    <a:pt x="384" y="838"/>
                    <a:pt x="401" y="850"/>
                    <a:pt x="428" y="830"/>
                  </a:cubicBezTo>
                  <a:cubicBezTo>
                    <a:pt x="450" y="814"/>
                    <a:pt x="492" y="840"/>
                    <a:pt x="503" y="797"/>
                  </a:cubicBezTo>
                  <a:cubicBezTo>
                    <a:pt x="522" y="799"/>
                    <a:pt x="542" y="800"/>
                    <a:pt x="559" y="806"/>
                  </a:cubicBezTo>
                  <a:cubicBezTo>
                    <a:pt x="569" y="810"/>
                    <a:pt x="574" y="824"/>
                    <a:pt x="581" y="8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Freeform 13"/>
            <p:cNvSpPr>
              <a:spLocks noEditPoints="1"/>
            </p:cNvSpPr>
            <p:nvPr/>
          </p:nvSpPr>
          <p:spPr bwMode="auto">
            <a:xfrm>
              <a:off x="4918076" y="3133725"/>
              <a:ext cx="968375" cy="1477963"/>
            </a:xfrm>
            <a:custGeom>
              <a:avLst/>
              <a:gdLst>
                <a:gd name="T0" fmla="*/ 272 w 784"/>
                <a:gd name="T1" fmla="*/ 1148 h 1197"/>
                <a:gd name="T2" fmla="*/ 322 w 784"/>
                <a:gd name="T3" fmla="*/ 1135 h 1197"/>
                <a:gd name="T4" fmla="*/ 389 w 784"/>
                <a:gd name="T5" fmla="*/ 1138 h 1197"/>
                <a:gd name="T6" fmla="*/ 446 w 784"/>
                <a:gd name="T7" fmla="*/ 1104 h 1197"/>
                <a:gd name="T8" fmla="*/ 354 w 784"/>
                <a:gd name="T9" fmla="*/ 1114 h 1197"/>
                <a:gd name="T10" fmla="*/ 274 w 784"/>
                <a:gd name="T11" fmla="*/ 866 h 1197"/>
                <a:gd name="T12" fmla="*/ 177 w 784"/>
                <a:gd name="T13" fmla="*/ 505 h 1197"/>
                <a:gd name="T14" fmla="*/ 180 w 784"/>
                <a:gd name="T15" fmla="*/ 455 h 1197"/>
                <a:gd name="T16" fmla="*/ 226 w 784"/>
                <a:gd name="T17" fmla="*/ 342 h 1197"/>
                <a:gd name="T18" fmla="*/ 315 w 784"/>
                <a:gd name="T19" fmla="*/ 353 h 1197"/>
                <a:gd name="T20" fmla="*/ 326 w 784"/>
                <a:gd name="T21" fmla="*/ 391 h 1197"/>
                <a:gd name="T22" fmla="*/ 396 w 784"/>
                <a:gd name="T23" fmla="*/ 387 h 1197"/>
                <a:gd name="T24" fmla="*/ 433 w 784"/>
                <a:gd name="T25" fmla="*/ 363 h 1197"/>
                <a:gd name="T26" fmla="*/ 391 w 784"/>
                <a:gd name="T27" fmla="*/ 355 h 1197"/>
                <a:gd name="T28" fmla="*/ 345 w 784"/>
                <a:gd name="T29" fmla="*/ 307 h 1197"/>
                <a:gd name="T30" fmla="*/ 124 w 784"/>
                <a:gd name="T31" fmla="*/ 297 h 1197"/>
                <a:gd name="T32" fmla="*/ 48 w 784"/>
                <a:gd name="T33" fmla="*/ 199 h 1197"/>
                <a:gd name="T34" fmla="*/ 52 w 784"/>
                <a:gd name="T35" fmla="*/ 174 h 1197"/>
                <a:gd name="T36" fmla="*/ 144 w 784"/>
                <a:gd name="T37" fmla="*/ 147 h 1197"/>
                <a:gd name="T38" fmla="*/ 261 w 784"/>
                <a:gd name="T39" fmla="*/ 118 h 1197"/>
                <a:gd name="T40" fmla="*/ 216 w 784"/>
                <a:gd name="T41" fmla="*/ 105 h 1197"/>
                <a:gd name="T42" fmla="*/ 452 w 784"/>
                <a:gd name="T43" fmla="*/ 3 h 1197"/>
                <a:gd name="T44" fmla="*/ 511 w 784"/>
                <a:gd name="T45" fmla="*/ 63 h 1197"/>
                <a:gd name="T46" fmla="*/ 466 w 784"/>
                <a:gd name="T47" fmla="*/ 165 h 1197"/>
                <a:gd name="T48" fmla="*/ 669 w 784"/>
                <a:gd name="T49" fmla="*/ 923 h 1197"/>
                <a:gd name="T50" fmla="*/ 782 w 784"/>
                <a:gd name="T51" fmla="*/ 1027 h 1197"/>
                <a:gd name="T52" fmla="*/ 730 w 784"/>
                <a:gd name="T53" fmla="*/ 1093 h 1197"/>
                <a:gd name="T54" fmla="*/ 372 w 784"/>
                <a:gd name="T55" fmla="*/ 1194 h 1197"/>
                <a:gd name="T56" fmla="*/ 295 w 784"/>
                <a:gd name="T57" fmla="*/ 1176 h 1197"/>
                <a:gd name="T58" fmla="*/ 597 w 784"/>
                <a:gd name="T59" fmla="*/ 761 h 1197"/>
                <a:gd name="T60" fmla="*/ 470 w 784"/>
                <a:gd name="T61" fmla="*/ 732 h 1197"/>
                <a:gd name="T62" fmla="*/ 308 w 784"/>
                <a:gd name="T63" fmla="*/ 740 h 1197"/>
                <a:gd name="T64" fmla="*/ 359 w 784"/>
                <a:gd name="T65" fmla="*/ 762 h 1197"/>
                <a:gd name="T66" fmla="*/ 441 w 784"/>
                <a:gd name="T67" fmla="*/ 785 h 1197"/>
                <a:gd name="T68" fmla="*/ 582 w 784"/>
                <a:gd name="T69" fmla="*/ 958 h 1197"/>
                <a:gd name="T70" fmla="*/ 582 w 784"/>
                <a:gd name="T71" fmla="*/ 958 h 1197"/>
                <a:gd name="T72" fmla="*/ 409 w 784"/>
                <a:gd name="T73" fmla="*/ 31 h 1197"/>
                <a:gd name="T74" fmla="*/ 468 w 784"/>
                <a:gd name="T75" fmla="*/ 34 h 1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84" h="1197">
                  <a:moveTo>
                    <a:pt x="301" y="1196"/>
                  </a:moveTo>
                  <a:cubicBezTo>
                    <a:pt x="263" y="1197"/>
                    <a:pt x="287" y="1161"/>
                    <a:pt x="272" y="1148"/>
                  </a:cubicBezTo>
                  <a:cubicBezTo>
                    <a:pt x="282" y="1138"/>
                    <a:pt x="290" y="1126"/>
                    <a:pt x="301" y="1118"/>
                  </a:cubicBezTo>
                  <a:cubicBezTo>
                    <a:pt x="310" y="1112"/>
                    <a:pt x="314" y="1116"/>
                    <a:pt x="322" y="1135"/>
                  </a:cubicBezTo>
                  <a:cubicBezTo>
                    <a:pt x="323" y="1138"/>
                    <a:pt x="326" y="1143"/>
                    <a:pt x="328" y="1143"/>
                  </a:cubicBezTo>
                  <a:cubicBezTo>
                    <a:pt x="345" y="1142"/>
                    <a:pt x="362" y="1140"/>
                    <a:pt x="389" y="1138"/>
                  </a:cubicBezTo>
                  <a:cubicBezTo>
                    <a:pt x="370" y="1125"/>
                    <a:pt x="362" y="1119"/>
                    <a:pt x="353" y="1113"/>
                  </a:cubicBezTo>
                  <a:cubicBezTo>
                    <a:pt x="385" y="1117"/>
                    <a:pt x="417" y="1123"/>
                    <a:pt x="446" y="1104"/>
                  </a:cubicBezTo>
                  <a:cubicBezTo>
                    <a:pt x="424" y="1099"/>
                    <a:pt x="402" y="1095"/>
                    <a:pt x="380" y="1096"/>
                  </a:cubicBezTo>
                  <a:cubicBezTo>
                    <a:pt x="371" y="1097"/>
                    <a:pt x="363" y="1108"/>
                    <a:pt x="354" y="1114"/>
                  </a:cubicBezTo>
                  <a:cubicBezTo>
                    <a:pt x="342" y="1108"/>
                    <a:pt x="329" y="1107"/>
                    <a:pt x="325" y="1087"/>
                  </a:cubicBezTo>
                  <a:cubicBezTo>
                    <a:pt x="310" y="1013"/>
                    <a:pt x="293" y="939"/>
                    <a:pt x="274" y="866"/>
                  </a:cubicBezTo>
                  <a:cubicBezTo>
                    <a:pt x="257" y="801"/>
                    <a:pt x="236" y="737"/>
                    <a:pt x="219" y="672"/>
                  </a:cubicBezTo>
                  <a:cubicBezTo>
                    <a:pt x="204" y="616"/>
                    <a:pt x="191" y="560"/>
                    <a:pt x="177" y="505"/>
                  </a:cubicBezTo>
                  <a:cubicBezTo>
                    <a:pt x="174" y="493"/>
                    <a:pt x="163" y="481"/>
                    <a:pt x="180" y="470"/>
                  </a:cubicBezTo>
                  <a:cubicBezTo>
                    <a:pt x="182" y="468"/>
                    <a:pt x="182" y="456"/>
                    <a:pt x="180" y="455"/>
                  </a:cubicBezTo>
                  <a:cubicBezTo>
                    <a:pt x="142" y="432"/>
                    <a:pt x="154" y="390"/>
                    <a:pt x="137" y="358"/>
                  </a:cubicBezTo>
                  <a:cubicBezTo>
                    <a:pt x="164" y="332"/>
                    <a:pt x="196" y="342"/>
                    <a:pt x="226" y="342"/>
                  </a:cubicBezTo>
                  <a:cubicBezTo>
                    <a:pt x="250" y="342"/>
                    <a:pt x="274" y="342"/>
                    <a:pt x="297" y="344"/>
                  </a:cubicBezTo>
                  <a:cubicBezTo>
                    <a:pt x="303" y="344"/>
                    <a:pt x="310" y="349"/>
                    <a:pt x="315" y="353"/>
                  </a:cubicBezTo>
                  <a:cubicBezTo>
                    <a:pt x="325" y="359"/>
                    <a:pt x="333" y="365"/>
                    <a:pt x="343" y="372"/>
                  </a:cubicBezTo>
                  <a:cubicBezTo>
                    <a:pt x="338" y="377"/>
                    <a:pt x="332" y="384"/>
                    <a:pt x="326" y="391"/>
                  </a:cubicBezTo>
                  <a:cubicBezTo>
                    <a:pt x="330" y="393"/>
                    <a:pt x="332" y="396"/>
                    <a:pt x="334" y="396"/>
                  </a:cubicBezTo>
                  <a:cubicBezTo>
                    <a:pt x="355" y="393"/>
                    <a:pt x="376" y="391"/>
                    <a:pt x="396" y="387"/>
                  </a:cubicBezTo>
                  <a:cubicBezTo>
                    <a:pt x="406" y="385"/>
                    <a:pt x="416" y="383"/>
                    <a:pt x="424" y="378"/>
                  </a:cubicBezTo>
                  <a:cubicBezTo>
                    <a:pt x="429" y="376"/>
                    <a:pt x="434" y="365"/>
                    <a:pt x="433" y="363"/>
                  </a:cubicBezTo>
                  <a:cubicBezTo>
                    <a:pt x="429" y="357"/>
                    <a:pt x="422" y="351"/>
                    <a:pt x="415" y="350"/>
                  </a:cubicBezTo>
                  <a:cubicBezTo>
                    <a:pt x="407" y="349"/>
                    <a:pt x="399" y="353"/>
                    <a:pt x="391" y="355"/>
                  </a:cubicBezTo>
                  <a:cubicBezTo>
                    <a:pt x="370" y="361"/>
                    <a:pt x="354" y="358"/>
                    <a:pt x="361" y="330"/>
                  </a:cubicBezTo>
                  <a:cubicBezTo>
                    <a:pt x="364" y="315"/>
                    <a:pt x="359" y="310"/>
                    <a:pt x="345" y="307"/>
                  </a:cubicBezTo>
                  <a:cubicBezTo>
                    <a:pt x="303" y="298"/>
                    <a:pt x="263" y="282"/>
                    <a:pt x="221" y="279"/>
                  </a:cubicBezTo>
                  <a:cubicBezTo>
                    <a:pt x="191" y="277"/>
                    <a:pt x="159" y="290"/>
                    <a:pt x="124" y="297"/>
                  </a:cubicBezTo>
                  <a:cubicBezTo>
                    <a:pt x="120" y="285"/>
                    <a:pt x="113" y="268"/>
                    <a:pt x="109" y="251"/>
                  </a:cubicBezTo>
                  <a:cubicBezTo>
                    <a:pt x="102" y="218"/>
                    <a:pt x="84" y="199"/>
                    <a:pt x="48" y="199"/>
                  </a:cubicBezTo>
                  <a:cubicBezTo>
                    <a:pt x="27" y="199"/>
                    <a:pt x="9" y="193"/>
                    <a:pt x="0" y="161"/>
                  </a:cubicBezTo>
                  <a:cubicBezTo>
                    <a:pt x="21" y="167"/>
                    <a:pt x="38" y="178"/>
                    <a:pt x="52" y="174"/>
                  </a:cubicBezTo>
                  <a:cubicBezTo>
                    <a:pt x="67" y="171"/>
                    <a:pt x="78" y="150"/>
                    <a:pt x="93" y="145"/>
                  </a:cubicBezTo>
                  <a:cubicBezTo>
                    <a:pt x="108" y="141"/>
                    <a:pt x="127" y="150"/>
                    <a:pt x="144" y="147"/>
                  </a:cubicBezTo>
                  <a:cubicBezTo>
                    <a:pt x="177" y="143"/>
                    <a:pt x="210" y="134"/>
                    <a:pt x="242" y="127"/>
                  </a:cubicBezTo>
                  <a:cubicBezTo>
                    <a:pt x="249" y="125"/>
                    <a:pt x="254" y="121"/>
                    <a:pt x="261" y="118"/>
                  </a:cubicBezTo>
                  <a:cubicBezTo>
                    <a:pt x="259" y="115"/>
                    <a:pt x="257" y="112"/>
                    <a:pt x="255" y="108"/>
                  </a:cubicBezTo>
                  <a:cubicBezTo>
                    <a:pt x="242" y="107"/>
                    <a:pt x="225" y="99"/>
                    <a:pt x="216" y="105"/>
                  </a:cubicBezTo>
                  <a:cubicBezTo>
                    <a:pt x="184" y="122"/>
                    <a:pt x="162" y="102"/>
                    <a:pt x="130" y="87"/>
                  </a:cubicBezTo>
                  <a:cubicBezTo>
                    <a:pt x="242" y="58"/>
                    <a:pt x="347" y="30"/>
                    <a:pt x="452" y="3"/>
                  </a:cubicBezTo>
                  <a:cubicBezTo>
                    <a:pt x="464" y="0"/>
                    <a:pt x="479" y="0"/>
                    <a:pt x="491" y="4"/>
                  </a:cubicBezTo>
                  <a:cubicBezTo>
                    <a:pt x="518" y="11"/>
                    <a:pt x="527" y="41"/>
                    <a:pt x="511" y="63"/>
                  </a:cubicBezTo>
                  <a:cubicBezTo>
                    <a:pt x="506" y="70"/>
                    <a:pt x="499" y="76"/>
                    <a:pt x="492" y="80"/>
                  </a:cubicBezTo>
                  <a:cubicBezTo>
                    <a:pt x="456" y="100"/>
                    <a:pt x="456" y="130"/>
                    <a:pt x="466" y="165"/>
                  </a:cubicBezTo>
                  <a:cubicBezTo>
                    <a:pt x="491" y="257"/>
                    <a:pt x="516" y="350"/>
                    <a:pt x="541" y="442"/>
                  </a:cubicBezTo>
                  <a:cubicBezTo>
                    <a:pt x="584" y="602"/>
                    <a:pt x="628" y="762"/>
                    <a:pt x="669" y="923"/>
                  </a:cubicBezTo>
                  <a:cubicBezTo>
                    <a:pt x="681" y="971"/>
                    <a:pt x="697" y="1007"/>
                    <a:pt x="755" y="1005"/>
                  </a:cubicBezTo>
                  <a:cubicBezTo>
                    <a:pt x="764" y="1005"/>
                    <a:pt x="780" y="1018"/>
                    <a:pt x="782" y="1027"/>
                  </a:cubicBezTo>
                  <a:cubicBezTo>
                    <a:pt x="784" y="1041"/>
                    <a:pt x="782" y="1061"/>
                    <a:pt x="773" y="1071"/>
                  </a:cubicBezTo>
                  <a:cubicBezTo>
                    <a:pt x="764" y="1083"/>
                    <a:pt x="745" y="1088"/>
                    <a:pt x="730" y="1093"/>
                  </a:cubicBezTo>
                  <a:cubicBezTo>
                    <a:pt x="671" y="1113"/>
                    <a:pt x="612" y="1133"/>
                    <a:pt x="552" y="1150"/>
                  </a:cubicBezTo>
                  <a:cubicBezTo>
                    <a:pt x="493" y="1167"/>
                    <a:pt x="432" y="1180"/>
                    <a:pt x="372" y="1194"/>
                  </a:cubicBezTo>
                  <a:cubicBezTo>
                    <a:pt x="372" y="1190"/>
                    <a:pt x="375" y="1182"/>
                    <a:pt x="373" y="1180"/>
                  </a:cubicBezTo>
                  <a:cubicBezTo>
                    <a:pt x="355" y="1165"/>
                    <a:pt x="314" y="1162"/>
                    <a:pt x="295" y="1176"/>
                  </a:cubicBezTo>
                  <a:cubicBezTo>
                    <a:pt x="293" y="1177"/>
                    <a:pt x="299" y="1189"/>
                    <a:pt x="301" y="1196"/>
                  </a:cubicBezTo>
                  <a:close/>
                  <a:moveTo>
                    <a:pt x="597" y="761"/>
                  </a:moveTo>
                  <a:cubicBezTo>
                    <a:pt x="559" y="722"/>
                    <a:pt x="540" y="718"/>
                    <a:pt x="493" y="731"/>
                  </a:cubicBezTo>
                  <a:cubicBezTo>
                    <a:pt x="486" y="733"/>
                    <a:pt x="474" y="735"/>
                    <a:pt x="470" y="732"/>
                  </a:cubicBezTo>
                  <a:cubicBezTo>
                    <a:pt x="444" y="703"/>
                    <a:pt x="409" y="714"/>
                    <a:pt x="379" y="712"/>
                  </a:cubicBezTo>
                  <a:cubicBezTo>
                    <a:pt x="358" y="711"/>
                    <a:pt x="328" y="715"/>
                    <a:pt x="308" y="740"/>
                  </a:cubicBezTo>
                  <a:cubicBezTo>
                    <a:pt x="328" y="745"/>
                    <a:pt x="344" y="749"/>
                    <a:pt x="360" y="754"/>
                  </a:cubicBezTo>
                  <a:cubicBezTo>
                    <a:pt x="359" y="756"/>
                    <a:pt x="359" y="759"/>
                    <a:pt x="359" y="762"/>
                  </a:cubicBezTo>
                  <a:cubicBezTo>
                    <a:pt x="348" y="765"/>
                    <a:pt x="336" y="769"/>
                    <a:pt x="320" y="774"/>
                  </a:cubicBezTo>
                  <a:cubicBezTo>
                    <a:pt x="365" y="779"/>
                    <a:pt x="405" y="792"/>
                    <a:pt x="441" y="785"/>
                  </a:cubicBezTo>
                  <a:cubicBezTo>
                    <a:pt x="493" y="775"/>
                    <a:pt x="542" y="751"/>
                    <a:pt x="597" y="761"/>
                  </a:cubicBezTo>
                  <a:close/>
                  <a:moveTo>
                    <a:pt x="582" y="958"/>
                  </a:moveTo>
                  <a:cubicBezTo>
                    <a:pt x="619" y="983"/>
                    <a:pt x="619" y="983"/>
                    <a:pt x="648" y="936"/>
                  </a:cubicBezTo>
                  <a:cubicBezTo>
                    <a:pt x="628" y="943"/>
                    <a:pt x="608" y="949"/>
                    <a:pt x="582" y="958"/>
                  </a:cubicBezTo>
                  <a:close/>
                  <a:moveTo>
                    <a:pt x="468" y="34"/>
                  </a:moveTo>
                  <a:cubicBezTo>
                    <a:pt x="439" y="33"/>
                    <a:pt x="424" y="32"/>
                    <a:pt x="409" y="31"/>
                  </a:cubicBezTo>
                  <a:cubicBezTo>
                    <a:pt x="409" y="47"/>
                    <a:pt x="409" y="58"/>
                    <a:pt x="409" y="79"/>
                  </a:cubicBezTo>
                  <a:cubicBezTo>
                    <a:pt x="428" y="64"/>
                    <a:pt x="443" y="53"/>
                    <a:pt x="468" y="3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Freeform 14"/>
            <p:cNvSpPr>
              <a:spLocks noEditPoints="1"/>
            </p:cNvSpPr>
            <p:nvPr/>
          </p:nvSpPr>
          <p:spPr bwMode="auto">
            <a:xfrm>
              <a:off x="6284913" y="2900363"/>
              <a:ext cx="815975" cy="1368425"/>
            </a:xfrm>
            <a:custGeom>
              <a:avLst/>
              <a:gdLst>
                <a:gd name="T0" fmla="*/ 428 w 662"/>
                <a:gd name="T1" fmla="*/ 163 h 1110"/>
                <a:gd name="T2" fmla="*/ 498 w 662"/>
                <a:gd name="T3" fmla="*/ 209 h 1110"/>
                <a:gd name="T4" fmla="*/ 575 w 662"/>
                <a:gd name="T5" fmla="*/ 338 h 1110"/>
                <a:gd name="T6" fmla="*/ 508 w 662"/>
                <a:gd name="T7" fmla="*/ 371 h 1110"/>
                <a:gd name="T8" fmla="*/ 466 w 662"/>
                <a:gd name="T9" fmla="*/ 338 h 1110"/>
                <a:gd name="T10" fmla="*/ 382 w 662"/>
                <a:gd name="T11" fmla="*/ 339 h 1110"/>
                <a:gd name="T12" fmla="*/ 381 w 662"/>
                <a:gd name="T13" fmla="*/ 329 h 1110"/>
                <a:gd name="T14" fmla="*/ 422 w 662"/>
                <a:gd name="T15" fmla="*/ 306 h 1110"/>
                <a:gd name="T16" fmla="*/ 417 w 662"/>
                <a:gd name="T17" fmla="*/ 296 h 1110"/>
                <a:gd name="T18" fmla="*/ 295 w 662"/>
                <a:gd name="T19" fmla="*/ 347 h 1110"/>
                <a:gd name="T20" fmla="*/ 360 w 662"/>
                <a:gd name="T21" fmla="*/ 373 h 1110"/>
                <a:gd name="T22" fmla="*/ 510 w 662"/>
                <a:gd name="T23" fmla="*/ 370 h 1110"/>
                <a:gd name="T24" fmla="*/ 468 w 662"/>
                <a:gd name="T25" fmla="*/ 402 h 1110"/>
                <a:gd name="T26" fmla="*/ 378 w 662"/>
                <a:gd name="T27" fmla="*/ 426 h 1110"/>
                <a:gd name="T28" fmla="*/ 411 w 662"/>
                <a:gd name="T29" fmla="*/ 433 h 1110"/>
                <a:gd name="T30" fmla="*/ 298 w 662"/>
                <a:gd name="T31" fmla="*/ 462 h 1110"/>
                <a:gd name="T32" fmla="*/ 486 w 662"/>
                <a:gd name="T33" fmla="*/ 448 h 1110"/>
                <a:gd name="T34" fmla="*/ 446 w 662"/>
                <a:gd name="T35" fmla="*/ 427 h 1110"/>
                <a:gd name="T36" fmla="*/ 467 w 662"/>
                <a:gd name="T37" fmla="*/ 401 h 1110"/>
                <a:gd name="T38" fmla="*/ 594 w 662"/>
                <a:gd name="T39" fmla="*/ 368 h 1110"/>
                <a:gd name="T40" fmla="*/ 639 w 662"/>
                <a:gd name="T41" fmla="*/ 591 h 1110"/>
                <a:gd name="T42" fmla="*/ 290 w 662"/>
                <a:gd name="T43" fmla="*/ 1110 h 1110"/>
                <a:gd name="T44" fmla="*/ 272 w 662"/>
                <a:gd name="T45" fmla="*/ 1046 h 1110"/>
                <a:gd name="T46" fmla="*/ 283 w 662"/>
                <a:gd name="T47" fmla="*/ 1023 h 1110"/>
                <a:gd name="T48" fmla="*/ 340 w 662"/>
                <a:gd name="T49" fmla="*/ 952 h 1110"/>
                <a:gd name="T50" fmla="*/ 518 w 662"/>
                <a:gd name="T51" fmla="*/ 907 h 1110"/>
                <a:gd name="T52" fmla="*/ 412 w 662"/>
                <a:gd name="T53" fmla="*/ 901 h 1110"/>
                <a:gd name="T54" fmla="*/ 412 w 662"/>
                <a:gd name="T55" fmla="*/ 889 h 1110"/>
                <a:gd name="T56" fmla="*/ 468 w 662"/>
                <a:gd name="T57" fmla="*/ 875 h 1110"/>
                <a:gd name="T58" fmla="*/ 401 w 662"/>
                <a:gd name="T59" fmla="*/ 859 h 1110"/>
                <a:gd name="T60" fmla="*/ 373 w 662"/>
                <a:gd name="T61" fmla="*/ 864 h 1110"/>
                <a:gd name="T62" fmla="*/ 310 w 662"/>
                <a:gd name="T63" fmla="*/ 818 h 1110"/>
                <a:gd name="T64" fmla="*/ 253 w 662"/>
                <a:gd name="T65" fmla="*/ 605 h 1110"/>
                <a:gd name="T66" fmla="*/ 292 w 662"/>
                <a:gd name="T67" fmla="*/ 587 h 1110"/>
                <a:gd name="T68" fmla="*/ 283 w 662"/>
                <a:gd name="T69" fmla="*/ 580 h 1110"/>
                <a:gd name="T70" fmla="*/ 234 w 662"/>
                <a:gd name="T71" fmla="*/ 539 h 1110"/>
                <a:gd name="T72" fmla="*/ 151 w 662"/>
                <a:gd name="T73" fmla="*/ 229 h 1110"/>
                <a:gd name="T74" fmla="*/ 112 w 662"/>
                <a:gd name="T75" fmla="*/ 144 h 1110"/>
                <a:gd name="T76" fmla="*/ 42 w 662"/>
                <a:gd name="T77" fmla="*/ 104 h 1110"/>
                <a:gd name="T78" fmla="*/ 13 w 662"/>
                <a:gd name="T79" fmla="*/ 84 h 1110"/>
                <a:gd name="T80" fmla="*/ 0 w 662"/>
                <a:gd name="T81" fmla="*/ 29 h 1110"/>
                <a:gd name="T82" fmla="*/ 225 w 662"/>
                <a:gd name="T83" fmla="*/ 19 h 1110"/>
                <a:gd name="T84" fmla="*/ 287 w 662"/>
                <a:gd name="T85" fmla="*/ 58 h 1110"/>
                <a:gd name="T86" fmla="*/ 296 w 662"/>
                <a:gd name="T87" fmla="*/ 60 h 1110"/>
                <a:gd name="T88" fmla="*/ 436 w 662"/>
                <a:gd name="T89" fmla="*/ 138 h 1110"/>
                <a:gd name="T90" fmla="*/ 429 w 662"/>
                <a:gd name="T91" fmla="*/ 164 h 1110"/>
                <a:gd name="T92" fmla="*/ 387 w 662"/>
                <a:gd name="T93" fmla="*/ 154 h 1110"/>
                <a:gd name="T94" fmla="*/ 321 w 662"/>
                <a:gd name="T95" fmla="*/ 162 h 1110"/>
                <a:gd name="T96" fmla="*/ 357 w 662"/>
                <a:gd name="T97" fmla="*/ 166 h 1110"/>
                <a:gd name="T98" fmla="*/ 393 w 662"/>
                <a:gd name="T99" fmla="*/ 181 h 1110"/>
                <a:gd name="T100" fmla="*/ 428 w 662"/>
                <a:gd name="T101" fmla="*/ 163 h 1110"/>
                <a:gd name="T102" fmla="*/ 321 w 662"/>
                <a:gd name="T103" fmla="*/ 775 h 1110"/>
                <a:gd name="T104" fmla="*/ 510 w 662"/>
                <a:gd name="T105" fmla="*/ 792 h 1110"/>
                <a:gd name="T106" fmla="*/ 422 w 662"/>
                <a:gd name="T107" fmla="*/ 764 h 1110"/>
                <a:gd name="T108" fmla="*/ 404 w 662"/>
                <a:gd name="T109" fmla="*/ 764 h 1110"/>
                <a:gd name="T110" fmla="*/ 321 w 662"/>
                <a:gd name="T111" fmla="*/ 775 h 1110"/>
                <a:gd name="T112" fmla="*/ 258 w 662"/>
                <a:gd name="T113" fmla="*/ 347 h 1110"/>
                <a:gd name="T114" fmla="*/ 319 w 662"/>
                <a:gd name="T115" fmla="*/ 305 h 1110"/>
                <a:gd name="T116" fmla="*/ 264 w 662"/>
                <a:gd name="T117" fmla="*/ 303 h 1110"/>
                <a:gd name="T118" fmla="*/ 215 w 662"/>
                <a:gd name="T119" fmla="*/ 319 h 1110"/>
                <a:gd name="T120" fmla="*/ 258 w 662"/>
                <a:gd name="T121" fmla="*/ 347 h 1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62" h="1110">
                  <a:moveTo>
                    <a:pt x="428" y="163"/>
                  </a:moveTo>
                  <a:cubicBezTo>
                    <a:pt x="460" y="166"/>
                    <a:pt x="482" y="181"/>
                    <a:pt x="498" y="209"/>
                  </a:cubicBezTo>
                  <a:cubicBezTo>
                    <a:pt x="523" y="253"/>
                    <a:pt x="551" y="298"/>
                    <a:pt x="575" y="338"/>
                  </a:cubicBezTo>
                  <a:cubicBezTo>
                    <a:pt x="549" y="351"/>
                    <a:pt x="528" y="361"/>
                    <a:pt x="508" y="371"/>
                  </a:cubicBezTo>
                  <a:cubicBezTo>
                    <a:pt x="497" y="357"/>
                    <a:pt x="494" y="334"/>
                    <a:pt x="466" y="338"/>
                  </a:cubicBezTo>
                  <a:cubicBezTo>
                    <a:pt x="438" y="342"/>
                    <a:pt x="410" y="339"/>
                    <a:pt x="382" y="339"/>
                  </a:cubicBezTo>
                  <a:cubicBezTo>
                    <a:pt x="382" y="336"/>
                    <a:pt x="381" y="333"/>
                    <a:pt x="381" y="329"/>
                  </a:cubicBezTo>
                  <a:cubicBezTo>
                    <a:pt x="395" y="321"/>
                    <a:pt x="408" y="314"/>
                    <a:pt x="422" y="306"/>
                  </a:cubicBezTo>
                  <a:cubicBezTo>
                    <a:pt x="420" y="302"/>
                    <a:pt x="418" y="299"/>
                    <a:pt x="417" y="296"/>
                  </a:cubicBezTo>
                  <a:cubicBezTo>
                    <a:pt x="379" y="312"/>
                    <a:pt x="341" y="328"/>
                    <a:pt x="295" y="347"/>
                  </a:cubicBezTo>
                  <a:cubicBezTo>
                    <a:pt x="321" y="358"/>
                    <a:pt x="340" y="372"/>
                    <a:pt x="360" y="373"/>
                  </a:cubicBezTo>
                  <a:cubicBezTo>
                    <a:pt x="410" y="375"/>
                    <a:pt x="460" y="371"/>
                    <a:pt x="510" y="370"/>
                  </a:cubicBezTo>
                  <a:cubicBezTo>
                    <a:pt x="496" y="380"/>
                    <a:pt x="482" y="391"/>
                    <a:pt x="468" y="402"/>
                  </a:cubicBezTo>
                  <a:cubicBezTo>
                    <a:pt x="439" y="408"/>
                    <a:pt x="403" y="390"/>
                    <a:pt x="378" y="426"/>
                  </a:cubicBezTo>
                  <a:cubicBezTo>
                    <a:pt x="392" y="429"/>
                    <a:pt x="401" y="431"/>
                    <a:pt x="411" y="433"/>
                  </a:cubicBezTo>
                  <a:cubicBezTo>
                    <a:pt x="372" y="438"/>
                    <a:pt x="331" y="426"/>
                    <a:pt x="298" y="462"/>
                  </a:cubicBezTo>
                  <a:cubicBezTo>
                    <a:pt x="356" y="457"/>
                    <a:pt x="415" y="453"/>
                    <a:pt x="486" y="448"/>
                  </a:cubicBezTo>
                  <a:cubicBezTo>
                    <a:pt x="465" y="437"/>
                    <a:pt x="454" y="431"/>
                    <a:pt x="446" y="427"/>
                  </a:cubicBezTo>
                  <a:cubicBezTo>
                    <a:pt x="452" y="419"/>
                    <a:pt x="460" y="410"/>
                    <a:pt x="467" y="401"/>
                  </a:cubicBezTo>
                  <a:cubicBezTo>
                    <a:pt x="507" y="390"/>
                    <a:pt x="547" y="380"/>
                    <a:pt x="594" y="368"/>
                  </a:cubicBezTo>
                  <a:cubicBezTo>
                    <a:pt x="609" y="440"/>
                    <a:pt x="632" y="515"/>
                    <a:pt x="639" y="591"/>
                  </a:cubicBezTo>
                  <a:cubicBezTo>
                    <a:pt x="662" y="834"/>
                    <a:pt x="511" y="1049"/>
                    <a:pt x="290" y="1110"/>
                  </a:cubicBezTo>
                  <a:cubicBezTo>
                    <a:pt x="284" y="1089"/>
                    <a:pt x="276" y="1068"/>
                    <a:pt x="272" y="1046"/>
                  </a:cubicBezTo>
                  <a:cubicBezTo>
                    <a:pt x="270" y="1039"/>
                    <a:pt x="278" y="1030"/>
                    <a:pt x="283" y="1023"/>
                  </a:cubicBezTo>
                  <a:cubicBezTo>
                    <a:pt x="301" y="1000"/>
                    <a:pt x="319" y="978"/>
                    <a:pt x="340" y="952"/>
                  </a:cubicBezTo>
                  <a:cubicBezTo>
                    <a:pt x="398" y="969"/>
                    <a:pt x="451" y="938"/>
                    <a:pt x="518" y="907"/>
                  </a:cubicBezTo>
                  <a:cubicBezTo>
                    <a:pt x="475" y="904"/>
                    <a:pt x="444" y="903"/>
                    <a:pt x="412" y="901"/>
                  </a:cubicBezTo>
                  <a:cubicBezTo>
                    <a:pt x="412" y="897"/>
                    <a:pt x="412" y="893"/>
                    <a:pt x="412" y="889"/>
                  </a:cubicBezTo>
                  <a:cubicBezTo>
                    <a:pt x="429" y="884"/>
                    <a:pt x="447" y="880"/>
                    <a:pt x="468" y="875"/>
                  </a:cubicBezTo>
                  <a:cubicBezTo>
                    <a:pt x="449" y="851"/>
                    <a:pt x="423" y="863"/>
                    <a:pt x="401" y="859"/>
                  </a:cubicBezTo>
                  <a:cubicBezTo>
                    <a:pt x="393" y="858"/>
                    <a:pt x="383" y="864"/>
                    <a:pt x="373" y="864"/>
                  </a:cubicBezTo>
                  <a:cubicBezTo>
                    <a:pt x="337" y="866"/>
                    <a:pt x="319" y="852"/>
                    <a:pt x="310" y="818"/>
                  </a:cubicBezTo>
                  <a:cubicBezTo>
                    <a:pt x="291" y="748"/>
                    <a:pt x="272" y="678"/>
                    <a:pt x="253" y="605"/>
                  </a:cubicBezTo>
                  <a:cubicBezTo>
                    <a:pt x="265" y="599"/>
                    <a:pt x="278" y="594"/>
                    <a:pt x="292" y="587"/>
                  </a:cubicBezTo>
                  <a:cubicBezTo>
                    <a:pt x="287" y="583"/>
                    <a:pt x="285" y="580"/>
                    <a:pt x="283" y="580"/>
                  </a:cubicBezTo>
                  <a:cubicBezTo>
                    <a:pt x="252" y="585"/>
                    <a:pt x="241" y="567"/>
                    <a:pt x="234" y="539"/>
                  </a:cubicBezTo>
                  <a:cubicBezTo>
                    <a:pt x="208" y="436"/>
                    <a:pt x="180" y="332"/>
                    <a:pt x="151" y="229"/>
                  </a:cubicBezTo>
                  <a:cubicBezTo>
                    <a:pt x="142" y="199"/>
                    <a:pt x="127" y="171"/>
                    <a:pt x="112" y="144"/>
                  </a:cubicBezTo>
                  <a:cubicBezTo>
                    <a:pt x="98" y="117"/>
                    <a:pt x="78" y="95"/>
                    <a:pt x="42" y="104"/>
                  </a:cubicBezTo>
                  <a:cubicBezTo>
                    <a:pt x="26" y="108"/>
                    <a:pt x="17" y="99"/>
                    <a:pt x="13" y="84"/>
                  </a:cubicBezTo>
                  <a:cubicBezTo>
                    <a:pt x="9" y="67"/>
                    <a:pt x="5" y="49"/>
                    <a:pt x="0" y="29"/>
                  </a:cubicBezTo>
                  <a:cubicBezTo>
                    <a:pt x="76" y="2"/>
                    <a:pt x="151" y="0"/>
                    <a:pt x="225" y="19"/>
                  </a:cubicBezTo>
                  <a:cubicBezTo>
                    <a:pt x="247" y="25"/>
                    <a:pt x="285" y="15"/>
                    <a:pt x="287" y="58"/>
                  </a:cubicBezTo>
                  <a:cubicBezTo>
                    <a:pt x="287" y="59"/>
                    <a:pt x="293" y="61"/>
                    <a:pt x="296" y="60"/>
                  </a:cubicBezTo>
                  <a:cubicBezTo>
                    <a:pt x="362" y="51"/>
                    <a:pt x="393" y="105"/>
                    <a:pt x="436" y="138"/>
                  </a:cubicBezTo>
                  <a:cubicBezTo>
                    <a:pt x="439" y="140"/>
                    <a:pt x="432" y="155"/>
                    <a:pt x="429" y="164"/>
                  </a:cubicBezTo>
                  <a:cubicBezTo>
                    <a:pt x="415" y="161"/>
                    <a:pt x="401" y="158"/>
                    <a:pt x="387" y="154"/>
                  </a:cubicBezTo>
                  <a:cubicBezTo>
                    <a:pt x="364" y="147"/>
                    <a:pt x="342" y="148"/>
                    <a:pt x="321" y="162"/>
                  </a:cubicBezTo>
                  <a:cubicBezTo>
                    <a:pt x="333" y="165"/>
                    <a:pt x="346" y="163"/>
                    <a:pt x="357" y="166"/>
                  </a:cubicBezTo>
                  <a:cubicBezTo>
                    <a:pt x="370" y="169"/>
                    <a:pt x="381" y="176"/>
                    <a:pt x="393" y="181"/>
                  </a:cubicBezTo>
                  <a:cubicBezTo>
                    <a:pt x="411" y="189"/>
                    <a:pt x="419" y="174"/>
                    <a:pt x="428" y="163"/>
                  </a:cubicBezTo>
                  <a:close/>
                  <a:moveTo>
                    <a:pt x="321" y="775"/>
                  </a:moveTo>
                  <a:cubicBezTo>
                    <a:pt x="381" y="813"/>
                    <a:pt x="443" y="778"/>
                    <a:pt x="510" y="792"/>
                  </a:cubicBezTo>
                  <a:cubicBezTo>
                    <a:pt x="481" y="759"/>
                    <a:pt x="459" y="736"/>
                    <a:pt x="422" y="764"/>
                  </a:cubicBezTo>
                  <a:cubicBezTo>
                    <a:pt x="418" y="767"/>
                    <a:pt x="410" y="766"/>
                    <a:pt x="404" y="764"/>
                  </a:cubicBezTo>
                  <a:cubicBezTo>
                    <a:pt x="380" y="756"/>
                    <a:pt x="350" y="759"/>
                    <a:pt x="321" y="775"/>
                  </a:cubicBezTo>
                  <a:close/>
                  <a:moveTo>
                    <a:pt x="258" y="347"/>
                  </a:moveTo>
                  <a:cubicBezTo>
                    <a:pt x="279" y="333"/>
                    <a:pt x="300" y="318"/>
                    <a:pt x="319" y="305"/>
                  </a:cubicBezTo>
                  <a:cubicBezTo>
                    <a:pt x="302" y="304"/>
                    <a:pt x="283" y="300"/>
                    <a:pt x="264" y="303"/>
                  </a:cubicBezTo>
                  <a:cubicBezTo>
                    <a:pt x="248" y="305"/>
                    <a:pt x="222" y="288"/>
                    <a:pt x="215" y="319"/>
                  </a:cubicBezTo>
                  <a:cubicBezTo>
                    <a:pt x="231" y="329"/>
                    <a:pt x="246" y="339"/>
                    <a:pt x="258" y="34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Freeform 15"/>
            <p:cNvSpPr>
              <a:spLocks noEditPoints="1"/>
            </p:cNvSpPr>
            <p:nvPr/>
          </p:nvSpPr>
          <p:spPr bwMode="auto">
            <a:xfrm>
              <a:off x="3590926" y="3759200"/>
              <a:ext cx="4046538" cy="1916113"/>
            </a:xfrm>
            <a:custGeom>
              <a:avLst/>
              <a:gdLst>
                <a:gd name="T0" fmla="*/ 0 w 3280"/>
                <a:gd name="T1" fmla="*/ 1490 h 1553"/>
                <a:gd name="T2" fmla="*/ 386 w 3280"/>
                <a:gd name="T3" fmla="*/ 1386 h 1553"/>
                <a:gd name="T4" fmla="*/ 826 w 3280"/>
                <a:gd name="T5" fmla="*/ 1269 h 1553"/>
                <a:gd name="T6" fmla="*/ 869 w 3280"/>
                <a:gd name="T7" fmla="*/ 1263 h 1553"/>
                <a:gd name="T8" fmla="*/ 897 w 3280"/>
                <a:gd name="T9" fmla="*/ 1254 h 1553"/>
                <a:gd name="T10" fmla="*/ 938 w 3280"/>
                <a:gd name="T11" fmla="*/ 1258 h 1553"/>
                <a:gd name="T12" fmla="*/ 960 w 3280"/>
                <a:gd name="T13" fmla="*/ 1258 h 1553"/>
                <a:gd name="T14" fmla="*/ 1010 w 3280"/>
                <a:gd name="T15" fmla="*/ 1216 h 1553"/>
                <a:gd name="T16" fmla="*/ 967 w 3280"/>
                <a:gd name="T17" fmla="*/ 1175 h 1553"/>
                <a:gd name="T18" fmla="*/ 1029 w 3280"/>
                <a:gd name="T19" fmla="*/ 1177 h 1553"/>
                <a:gd name="T20" fmla="*/ 1073 w 3280"/>
                <a:gd name="T21" fmla="*/ 1170 h 1553"/>
                <a:gd name="T22" fmla="*/ 1065 w 3280"/>
                <a:gd name="T23" fmla="*/ 1191 h 1553"/>
                <a:gd name="T24" fmla="*/ 1123 w 3280"/>
                <a:gd name="T25" fmla="*/ 1181 h 1553"/>
                <a:gd name="T26" fmla="*/ 1203 w 3280"/>
                <a:gd name="T27" fmla="*/ 1184 h 1553"/>
                <a:gd name="T28" fmla="*/ 1276 w 3280"/>
                <a:gd name="T29" fmla="*/ 1186 h 1553"/>
                <a:gd name="T30" fmla="*/ 1311 w 3280"/>
                <a:gd name="T31" fmla="*/ 1134 h 1553"/>
                <a:gd name="T32" fmla="*/ 1563 w 3280"/>
                <a:gd name="T33" fmla="*/ 1065 h 1553"/>
                <a:gd name="T34" fmla="*/ 1723 w 3280"/>
                <a:gd name="T35" fmla="*/ 1029 h 1553"/>
                <a:gd name="T36" fmla="*/ 1885 w 3280"/>
                <a:gd name="T37" fmla="*/ 984 h 1553"/>
                <a:gd name="T38" fmla="*/ 2803 w 3280"/>
                <a:gd name="T39" fmla="*/ 738 h 1553"/>
                <a:gd name="T40" fmla="*/ 3097 w 3280"/>
                <a:gd name="T41" fmla="*/ 548 h 1553"/>
                <a:gd name="T42" fmla="*/ 3129 w 3280"/>
                <a:gd name="T43" fmla="*/ 498 h 1553"/>
                <a:gd name="T44" fmla="*/ 3153 w 3280"/>
                <a:gd name="T45" fmla="*/ 323 h 1553"/>
                <a:gd name="T46" fmla="*/ 3150 w 3280"/>
                <a:gd name="T47" fmla="*/ 294 h 1553"/>
                <a:gd name="T48" fmla="*/ 3196 w 3280"/>
                <a:gd name="T49" fmla="*/ 245 h 1553"/>
                <a:gd name="T50" fmla="*/ 3197 w 3280"/>
                <a:gd name="T51" fmla="*/ 201 h 1553"/>
                <a:gd name="T52" fmla="*/ 3210 w 3280"/>
                <a:gd name="T53" fmla="*/ 187 h 1553"/>
                <a:gd name="T54" fmla="*/ 3218 w 3280"/>
                <a:gd name="T55" fmla="*/ 154 h 1553"/>
                <a:gd name="T56" fmla="*/ 3190 w 3280"/>
                <a:gd name="T57" fmla="*/ 107 h 1553"/>
                <a:gd name="T58" fmla="*/ 3182 w 3280"/>
                <a:gd name="T59" fmla="*/ 29 h 1553"/>
                <a:gd name="T60" fmla="*/ 3255 w 3280"/>
                <a:gd name="T61" fmla="*/ 0 h 1553"/>
                <a:gd name="T62" fmla="*/ 3269 w 3280"/>
                <a:gd name="T63" fmla="*/ 96 h 1553"/>
                <a:gd name="T64" fmla="*/ 3252 w 3280"/>
                <a:gd name="T65" fmla="*/ 401 h 1553"/>
                <a:gd name="T66" fmla="*/ 2865 w 3280"/>
                <a:gd name="T67" fmla="*/ 802 h 1553"/>
                <a:gd name="T68" fmla="*/ 2516 w 3280"/>
                <a:gd name="T69" fmla="*/ 898 h 1553"/>
                <a:gd name="T70" fmla="*/ 919 w 3280"/>
                <a:gd name="T71" fmla="*/ 1326 h 1553"/>
                <a:gd name="T72" fmla="*/ 140 w 3280"/>
                <a:gd name="T73" fmla="*/ 1536 h 1553"/>
                <a:gd name="T74" fmla="*/ 0 w 3280"/>
                <a:gd name="T75" fmla="*/ 1490 h 1553"/>
                <a:gd name="T76" fmla="*/ 1727 w 3280"/>
                <a:gd name="T77" fmla="*/ 1084 h 1553"/>
                <a:gd name="T78" fmla="*/ 1635 w 3280"/>
                <a:gd name="T79" fmla="*/ 1081 h 1553"/>
                <a:gd name="T80" fmla="*/ 1727 w 3280"/>
                <a:gd name="T81" fmla="*/ 1084 h 1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80" h="1553">
                  <a:moveTo>
                    <a:pt x="0" y="1490"/>
                  </a:moveTo>
                  <a:cubicBezTo>
                    <a:pt x="131" y="1455"/>
                    <a:pt x="258" y="1421"/>
                    <a:pt x="386" y="1386"/>
                  </a:cubicBezTo>
                  <a:cubicBezTo>
                    <a:pt x="532" y="1347"/>
                    <a:pt x="679" y="1308"/>
                    <a:pt x="826" y="1269"/>
                  </a:cubicBezTo>
                  <a:cubicBezTo>
                    <a:pt x="840" y="1265"/>
                    <a:pt x="856" y="1260"/>
                    <a:pt x="869" y="1263"/>
                  </a:cubicBezTo>
                  <a:cubicBezTo>
                    <a:pt x="883" y="1266"/>
                    <a:pt x="887" y="1263"/>
                    <a:pt x="897" y="1254"/>
                  </a:cubicBezTo>
                  <a:cubicBezTo>
                    <a:pt x="909" y="1243"/>
                    <a:pt x="926" y="1229"/>
                    <a:pt x="938" y="1258"/>
                  </a:cubicBezTo>
                  <a:cubicBezTo>
                    <a:pt x="939" y="1260"/>
                    <a:pt x="953" y="1258"/>
                    <a:pt x="960" y="1258"/>
                  </a:cubicBezTo>
                  <a:cubicBezTo>
                    <a:pt x="955" y="1220"/>
                    <a:pt x="989" y="1229"/>
                    <a:pt x="1010" y="1216"/>
                  </a:cubicBezTo>
                  <a:cubicBezTo>
                    <a:pt x="995" y="1201"/>
                    <a:pt x="981" y="1187"/>
                    <a:pt x="967" y="1175"/>
                  </a:cubicBezTo>
                  <a:cubicBezTo>
                    <a:pt x="985" y="1172"/>
                    <a:pt x="1005" y="1153"/>
                    <a:pt x="1029" y="1177"/>
                  </a:cubicBezTo>
                  <a:cubicBezTo>
                    <a:pt x="1036" y="1183"/>
                    <a:pt x="1058" y="1173"/>
                    <a:pt x="1073" y="1170"/>
                  </a:cubicBezTo>
                  <a:cubicBezTo>
                    <a:pt x="1071" y="1175"/>
                    <a:pt x="1069" y="1181"/>
                    <a:pt x="1065" y="1191"/>
                  </a:cubicBezTo>
                  <a:cubicBezTo>
                    <a:pt x="1086" y="1188"/>
                    <a:pt x="1105" y="1187"/>
                    <a:pt x="1123" y="1181"/>
                  </a:cubicBezTo>
                  <a:cubicBezTo>
                    <a:pt x="1150" y="1172"/>
                    <a:pt x="1175" y="1173"/>
                    <a:pt x="1203" y="1184"/>
                  </a:cubicBezTo>
                  <a:cubicBezTo>
                    <a:pt x="1223" y="1192"/>
                    <a:pt x="1249" y="1186"/>
                    <a:pt x="1276" y="1186"/>
                  </a:cubicBezTo>
                  <a:cubicBezTo>
                    <a:pt x="1268" y="1152"/>
                    <a:pt x="1283" y="1141"/>
                    <a:pt x="1311" y="1134"/>
                  </a:cubicBezTo>
                  <a:cubicBezTo>
                    <a:pt x="1395" y="1113"/>
                    <a:pt x="1480" y="1091"/>
                    <a:pt x="1563" y="1065"/>
                  </a:cubicBezTo>
                  <a:cubicBezTo>
                    <a:pt x="1615" y="1048"/>
                    <a:pt x="1671" y="1046"/>
                    <a:pt x="1723" y="1029"/>
                  </a:cubicBezTo>
                  <a:cubicBezTo>
                    <a:pt x="1776" y="1010"/>
                    <a:pt x="1831" y="999"/>
                    <a:pt x="1885" y="984"/>
                  </a:cubicBezTo>
                  <a:cubicBezTo>
                    <a:pt x="2191" y="902"/>
                    <a:pt x="2497" y="820"/>
                    <a:pt x="2803" y="738"/>
                  </a:cubicBezTo>
                  <a:cubicBezTo>
                    <a:pt x="2922" y="706"/>
                    <a:pt x="3023" y="649"/>
                    <a:pt x="3097" y="548"/>
                  </a:cubicBezTo>
                  <a:cubicBezTo>
                    <a:pt x="3109" y="532"/>
                    <a:pt x="3119" y="515"/>
                    <a:pt x="3129" y="498"/>
                  </a:cubicBezTo>
                  <a:cubicBezTo>
                    <a:pt x="3161" y="443"/>
                    <a:pt x="3181" y="387"/>
                    <a:pt x="3153" y="323"/>
                  </a:cubicBezTo>
                  <a:cubicBezTo>
                    <a:pt x="3150" y="314"/>
                    <a:pt x="3151" y="304"/>
                    <a:pt x="3150" y="294"/>
                  </a:cubicBezTo>
                  <a:cubicBezTo>
                    <a:pt x="3193" y="285"/>
                    <a:pt x="3193" y="285"/>
                    <a:pt x="3196" y="245"/>
                  </a:cubicBezTo>
                  <a:cubicBezTo>
                    <a:pt x="3196" y="230"/>
                    <a:pt x="3195" y="215"/>
                    <a:pt x="3197" y="201"/>
                  </a:cubicBezTo>
                  <a:cubicBezTo>
                    <a:pt x="3198" y="196"/>
                    <a:pt x="3204" y="190"/>
                    <a:pt x="3210" y="187"/>
                  </a:cubicBezTo>
                  <a:cubicBezTo>
                    <a:pt x="3235" y="176"/>
                    <a:pt x="3239" y="163"/>
                    <a:pt x="3218" y="154"/>
                  </a:cubicBezTo>
                  <a:cubicBezTo>
                    <a:pt x="3195" y="143"/>
                    <a:pt x="3193" y="127"/>
                    <a:pt x="3190" y="107"/>
                  </a:cubicBezTo>
                  <a:cubicBezTo>
                    <a:pt x="3187" y="81"/>
                    <a:pt x="3185" y="55"/>
                    <a:pt x="3182" y="29"/>
                  </a:cubicBezTo>
                  <a:cubicBezTo>
                    <a:pt x="3205" y="20"/>
                    <a:pt x="3227" y="11"/>
                    <a:pt x="3255" y="0"/>
                  </a:cubicBezTo>
                  <a:cubicBezTo>
                    <a:pt x="3260" y="32"/>
                    <a:pt x="3266" y="64"/>
                    <a:pt x="3269" y="96"/>
                  </a:cubicBezTo>
                  <a:cubicBezTo>
                    <a:pt x="3280" y="198"/>
                    <a:pt x="3278" y="300"/>
                    <a:pt x="3252" y="401"/>
                  </a:cubicBezTo>
                  <a:cubicBezTo>
                    <a:pt x="3197" y="606"/>
                    <a:pt x="3065" y="739"/>
                    <a:pt x="2865" y="802"/>
                  </a:cubicBezTo>
                  <a:cubicBezTo>
                    <a:pt x="2750" y="839"/>
                    <a:pt x="2632" y="867"/>
                    <a:pt x="2516" y="898"/>
                  </a:cubicBezTo>
                  <a:cubicBezTo>
                    <a:pt x="1984" y="1041"/>
                    <a:pt x="1451" y="1184"/>
                    <a:pt x="919" y="1326"/>
                  </a:cubicBezTo>
                  <a:cubicBezTo>
                    <a:pt x="659" y="1396"/>
                    <a:pt x="399" y="1465"/>
                    <a:pt x="140" y="1536"/>
                  </a:cubicBezTo>
                  <a:cubicBezTo>
                    <a:pt x="83" y="1552"/>
                    <a:pt x="34" y="1553"/>
                    <a:pt x="0" y="1490"/>
                  </a:cubicBezTo>
                  <a:close/>
                  <a:moveTo>
                    <a:pt x="1727" y="1084"/>
                  </a:moveTo>
                  <a:cubicBezTo>
                    <a:pt x="1690" y="1039"/>
                    <a:pt x="1667" y="1040"/>
                    <a:pt x="1635" y="1081"/>
                  </a:cubicBezTo>
                  <a:cubicBezTo>
                    <a:pt x="1665" y="1118"/>
                    <a:pt x="1696" y="1067"/>
                    <a:pt x="1727" y="108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Freeform 16"/>
            <p:cNvSpPr>
              <a:spLocks noEditPoints="1"/>
            </p:cNvSpPr>
            <p:nvPr/>
          </p:nvSpPr>
          <p:spPr bwMode="auto">
            <a:xfrm>
              <a:off x="3263901" y="3679825"/>
              <a:ext cx="685800" cy="885825"/>
            </a:xfrm>
            <a:custGeom>
              <a:avLst/>
              <a:gdLst>
                <a:gd name="T0" fmla="*/ 495 w 556"/>
                <a:gd name="T1" fmla="*/ 204 h 718"/>
                <a:gd name="T2" fmla="*/ 506 w 556"/>
                <a:gd name="T3" fmla="*/ 213 h 718"/>
                <a:gd name="T4" fmla="*/ 482 w 556"/>
                <a:gd name="T5" fmla="*/ 545 h 718"/>
                <a:gd name="T6" fmla="*/ 461 w 556"/>
                <a:gd name="T7" fmla="*/ 583 h 718"/>
                <a:gd name="T8" fmla="*/ 441 w 556"/>
                <a:gd name="T9" fmla="*/ 580 h 718"/>
                <a:gd name="T10" fmla="*/ 423 w 556"/>
                <a:gd name="T11" fmla="*/ 567 h 718"/>
                <a:gd name="T12" fmla="*/ 400 w 556"/>
                <a:gd name="T13" fmla="*/ 588 h 718"/>
                <a:gd name="T14" fmla="*/ 415 w 556"/>
                <a:gd name="T15" fmla="*/ 616 h 718"/>
                <a:gd name="T16" fmla="*/ 175 w 556"/>
                <a:gd name="T17" fmla="*/ 718 h 718"/>
                <a:gd name="T18" fmla="*/ 159 w 556"/>
                <a:gd name="T19" fmla="*/ 677 h 718"/>
                <a:gd name="T20" fmla="*/ 156 w 556"/>
                <a:gd name="T21" fmla="*/ 660 h 718"/>
                <a:gd name="T22" fmla="*/ 189 w 556"/>
                <a:gd name="T23" fmla="*/ 608 h 718"/>
                <a:gd name="T24" fmla="*/ 214 w 556"/>
                <a:gd name="T25" fmla="*/ 523 h 718"/>
                <a:gd name="T26" fmla="*/ 159 w 556"/>
                <a:gd name="T27" fmla="*/ 318 h 718"/>
                <a:gd name="T28" fmla="*/ 120 w 556"/>
                <a:gd name="T29" fmla="*/ 184 h 718"/>
                <a:gd name="T30" fmla="*/ 133 w 556"/>
                <a:gd name="T31" fmla="*/ 177 h 718"/>
                <a:gd name="T32" fmla="*/ 149 w 556"/>
                <a:gd name="T33" fmla="*/ 151 h 718"/>
                <a:gd name="T34" fmla="*/ 120 w 556"/>
                <a:gd name="T35" fmla="*/ 141 h 718"/>
                <a:gd name="T36" fmla="*/ 63 w 556"/>
                <a:gd name="T37" fmla="*/ 135 h 718"/>
                <a:gd name="T38" fmla="*/ 0 w 556"/>
                <a:gd name="T39" fmla="*/ 46 h 718"/>
                <a:gd name="T40" fmla="*/ 139 w 556"/>
                <a:gd name="T41" fmla="*/ 19 h 718"/>
                <a:gd name="T42" fmla="*/ 189 w 556"/>
                <a:gd name="T43" fmla="*/ 4 h 718"/>
                <a:gd name="T44" fmla="*/ 203 w 556"/>
                <a:gd name="T45" fmla="*/ 1 h 718"/>
                <a:gd name="T46" fmla="*/ 370 w 556"/>
                <a:gd name="T47" fmla="*/ 59 h 718"/>
                <a:gd name="T48" fmla="*/ 409 w 556"/>
                <a:gd name="T49" fmla="*/ 98 h 718"/>
                <a:gd name="T50" fmla="*/ 427 w 556"/>
                <a:gd name="T51" fmla="*/ 111 h 718"/>
                <a:gd name="T52" fmla="*/ 496 w 556"/>
                <a:gd name="T53" fmla="*/ 206 h 718"/>
                <a:gd name="T54" fmla="*/ 482 w 556"/>
                <a:gd name="T55" fmla="*/ 203 h 718"/>
                <a:gd name="T56" fmla="*/ 357 w 556"/>
                <a:gd name="T57" fmla="*/ 176 h 718"/>
                <a:gd name="T58" fmla="*/ 241 w 556"/>
                <a:gd name="T59" fmla="*/ 193 h 718"/>
                <a:gd name="T60" fmla="*/ 344 w 556"/>
                <a:gd name="T61" fmla="*/ 219 h 718"/>
                <a:gd name="T62" fmla="*/ 367 w 556"/>
                <a:gd name="T63" fmla="*/ 220 h 718"/>
                <a:gd name="T64" fmla="*/ 440 w 556"/>
                <a:gd name="T65" fmla="*/ 241 h 718"/>
                <a:gd name="T66" fmla="*/ 495 w 556"/>
                <a:gd name="T67" fmla="*/ 204 h 718"/>
                <a:gd name="T68" fmla="*/ 171 w 556"/>
                <a:gd name="T69" fmla="*/ 148 h 718"/>
                <a:gd name="T70" fmla="*/ 212 w 556"/>
                <a:gd name="T71" fmla="*/ 190 h 718"/>
                <a:gd name="T72" fmla="*/ 238 w 556"/>
                <a:gd name="T73" fmla="*/ 148 h 718"/>
                <a:gd name="T74" fmla="*/ 171 w 556"/>
                <a:gd name="T75" fmla="*/ 148 h 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56" h="718">
                  <a:moveTo>
                    <a:pt x="495" y="204"/>
                  </a:moveTo>
                  <a:cubicBezTo>
                    <a:pt x="498" y="207"/>
                    <a:pt x="505" y="209"/>
                    <a:pt x="506" y="213"/>
                  </a:cubicBezTo>
                  <a:cubicBezTo>
                    <a:pt x="542" y="327"/>
                    <a:pt x="556" y="439"/>
                    <a:pt x="482" y="545"/>
                  </a:cubicBezTo>
                  <a:cubicBezTo>
                    <a:pt x="474" y="557"/>
                    <a:pt x="470" y="571"/>
                    <a:pt x="461" y="583"/>
                  </a:cubicBezTo>
                  <a:cubicBezTo>
                    <a:pt x="455" y="591"/>
                    <a:pt x="443" y="596"/>
                    <a:pt x="441" y="580"/>
                  </a:cubicBezTo>
                  <a:cubicBezTo>
                    <a:pt x="439" y="567"/>
                    <a:pt x="435" y="560"/>
                    <a:pt x="423" y="567"/>
                  </a:cubicBezTo>
                  <a:cubicBezTo>
                    <a:pt x="414" y="572"/>
                    <a:pt x="403" y="579"/>
                    <a:pt x="400" y="588"/>
                  </a:cubicBezTo>
                  <a:cubicBezTo>
                    <a:pt x="398" y="594"/>
                    <a:pt x="408" y="604"/>
                    <a:pt x="415" y="616"/>
                  </a:cubicBezTo>
                  <a:cubicBezTo>
                    <a:pt x="351" y="668"/>
                    <a:pt x="266" y="696"/>
                    <a:pt x="175" y="718"/>
                  </a:cubicBezTo>
                  <a:cubicBezTo>
                    <a:pt x="169" y="703"/>
                    <a:pt x="164" y="690"/>
                    <a:pt x="159" y="677"/>
                  </a:cubicBezTo>
                  <a:cubicBezTo>
                    <a:pt x="157" y="671"/>
                    <a:pt x="155" y="661"/>
                    <a:pt x="156" y="660"/>
                  </a:cubicBezTo>
                  <a:cubicBezTo>
                    <a:pt x="180" y="653"/>
                    <a:pt x="167" y="623"/>
                    <a:pt x="189" y="608"/>
                  </a:cubicBezTo>
                  <a:cubicBezTo>
                    <a:pt x="215" y="592"/>
                    <a:pt x="222" y="555"/>
                    <a:pt x="214" y="523"/>
                  </a:cubicBezTo>
                  <a:cubicBezTo>
                    <a:pt x="198" y="454"/>
                    <a:pt x="187" y="382"/>
                    <a:pt x="159" y="318"/>
                  </a:cubicBezTo>
                  <a:cubicBezTo>
                    <a:pt x="141" y="274"/>
                    <a:pt x="144" y="226"/>
                    <a:pt x="120" y="184"/>
                  </a:cubicBezTo>
                  <a:cubicBezTo>
                    <a:pt x="126" y="181"/>
                    <a:pt x="131" y="180"/>
                    <a:pt x="133" y="177"/>
                  </a:cubicBezTo>
                  <a:cubicBezTo>
                    <a:pt x="139" y="169"/>
                    <a:pt x="144" y="160"/>
                    <a:pt x="149" y="151"/>
                  </a:cubicBezTo>
                  <a:cubicBezTo>
                    <a:pt x="140" y="148"/>
                    <a:pt x="130" y="143"/>
                    <a:pt x="120" y="141"/>
                  </a:cubicBezTo>
                  <a:cubicBezTo>
                    <a:pt x="101" y="138"/>
                    <a:pt x="82" y="139"/>
                    <a:pt x="63" y="135"/>
                  </a:cubicBezTo>
                  <a:cubicBezTo>
                    <a:pt x="3" y="119"/>
                    <a:pt x="2" y="117"/>
                    <a:pt x="0" y="46"/>
                  </a:cubicBezTo>
                  <a:cubicBezTo>
                    <a:pt x="46" y="37"/>
                    <a:pt x="92" y="28"/>
                    <a:pt x="139" y="19"/>
                  </a:cubicBezTo>
                  <a:cubicBezTo>
                    <a:pt x="156" y="15"/>
                    <a:pt x="172" y="9"/>
                    <a:pt x="189" y="4"/>
                  </a:cubicBezTo>
                  <a:cubicBezTo>
                    <a:pt x="193" y="3"/>
                    <a:pt x="199" y="0"/>
                    <a:pt x="203" y="1"/>
                  </a:cubicBezTo>
                  <a:cubicBezTo>
                    <a:pt x="259" y="20"/>
                    <a:pt x="315" y="37"/>
                    <a:pt x="370" y="59"/>
                  </a:cubicBezTo>
                  <a:cubicBezTo>
                    <a:pt x="386" y="65"/>
                    <a:pt x="408" y="72"/>
                    <a:pt x="409" y="98"/>
                  </a:cubicBezTo>
                  <a:cubicBezTo>
                    <a:pt x="409" y="103"/>
                    <a:pt x="420" y="108"/>
                    <a:pt x="427" y="111"/>
                  </a:cubicBezTo>
                  <a:cubicBezTo>
                    <a:pt x="465" y="132"/>
                    <a:pt x="487" y="164"/>
                    <a:pt x="496" y="206"/>
                  </a:cubicBezTo>
                  <a:cubicBezTo>
                    <a:pt x="491" y="205"/>
                    <a:pt x="485" y="206"/>
                    <a:pt x="482" y="203"/>
                  </a:cubicBezTo>
                  <a:cubicBezTo>
                    <a:pt x="447" y="164"/>
                    <a:pt x="405" y="162"/>
                    <a:pt x="357" y="176"/>
                  </a:cubicBezTo>
                  <a:cubicBezTo>
                    <a:pt x="320" y="187"/>
                    <a:pt x="283" y="205"/>
                    <a:pt x="241" y="193"/>
                  </a:cubicBezTo>
                  <a:cubicBezTo>
                    <a:pt x="271" y="223"/>
                    <a:pt x="302" y="242"/>
                    <a:pt x="344" y="219"/>
                  </a:cubicBezTo>
                  <a:cubicBezTo>
                    <a:pt x="350" y="216"/>
                    <a:pt x="363" y="216"/>
                    <a:pt x="367" y="220"/>
                  </a:cubicBezTo>
                  <a:cubicBezTo>
                    <a:pt x="386" y="245"/>
                    <a:pt x="416" y="233"/>
                    <a:pt x="440" y="241"/>
                  </a:cubicBezTo>
                  <a:cubicBezTo>
                    <a:pt x="465" y="249"/>
                    <a:pt x="489" y="228"/>
                    <a:pt x="495" y="204"/>
                  </a:cubicBezTo>
                  <a:close/>
                  <a:moveTo>
                    <a:pt x="171" y="148"/>
                  </a:moveTo>
                  <a:cubicBezTo>
                    <a:pt x="192" y="151"/>
                    <a:pt x="212" y="156"/>
                    <a:pt x="212" y="190"/>
                  </a:cubicBezTo>
                  <a:cubicBezTo>
                    <a:pt x="223" y="173"/>
                    <a:pt x="229" y="163"/>
                    <a:pt x="238" y="148"/>
                  </a:cubicBezTo>
                  <a:cubicBezTo>
                    <a:pt x="212" y="148"/>
                    <a:pt x="192" y="148"/>
                    <a:pt x="171" y="14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Freeform 17"/>
            <p:cNvSpPr>
              <a:spLocks/>
            </p:cNvSpPr>
            <p:nvPr/>
          </p:nvSpPr>
          <p:spPr bwMode="auto">
            <a:xfrm>
              <a:off x="3895726" y="3849688"/>
              <a:ext cx="407988" cy="1138238"/>
            </a:xfrm>
            <a:custGeom>
              <a:avLst/>
              <a:gdLst>
                <a:gd name="T0" fmla="*/ 292 w 330"/>
                <a:gd name="T1" fmla="*/ 414 h 923"/>
                <a:gd name="T2" fmla="*/ 213 w 330"/>
                <a:gd name="T3" fmla="*/ 436 h 923"/>
                <a:gd name="T4" fmla="*/ 188 w 330"/>
                <a:gd name="T5" fmla="*/ 466 h 923"/>
                <a:gd name="T6" fmla="*/ 186 w 330"/>
                <a:gd name="T7" fmla="*/ 577 h 923"/>
                <a:gd name="T8" fmla="*/ 189 w 330"/>
                <a:gd name="T9" fmla="*/ 679 h 923"/>
                <a:gd name="T10" fmla="*/ 268 w 330"/>
                <a:gd name="T11" fmla="*/ 773 h 923"/>
                <a:gd name="T12" fmla="*/ 282 w 330"/>
                <a:gd name="T13" fmla="*/ 775 h 923"/>
                <a:gd name="T14" fmla="*/ 326 w 330"/>
                <a:gd name="T15" fmla="*/ 821 h 923"/>
                <a:gd name="T16" fmla="*/ 279 w 330"/>
                <a:gd name="T17" fmla="*/ 862 h 923"/>
                <a:gd name="T18" fmla="*/ 227 w 330"/>
                <a:gd name="T19" fmla="*/ 847 h 923"/>
                <a:gd name="T20" fmla="*/ 177 w 330"/>
                <a:gd name="T21" fmla="*/ 860 h 923"/>
                <a:gd name="T22" fmla="*/ 225 w 330"/>
                <a:gd name="T23" fmla="*/ 877 h 923"/>
                <a:gd name="T24" fmla="*/ 64 w 330"/>
                <a:gd name="T25" fmla="*/ 918 h 923"/>
                <a:gd name="T26" fmla="*/ 40 w 330"/>
                <a:gd name="T27" fmla="*/ 919 h 923"/>
                <a:gd name="T28" fmla="*/ 5 w 330"/>
                <a:gd name="T29" fmla="*/ 891 h 923"/>
                <a:gd name="T30" fmla="*/ 16 w 330"/>
                <a:gd name="T31" fmla="*/ 852 h 923"/>
                <a:gd name="T32" fmla="*/ 82 w 330"/>
                <a:gd name="T33" fmla="*/ 773 h 923"/>
                <a:gd name="T34" fmla="*/ 111 w 330"/>
                <a:gd name="T35" fmla="*/ 763 h 923"/>
                <a:gd name="T36" fmla="*/ 172 w 330"/>
                <a:gd name="T37" fmla="*/ 757 h 923"/>
                <a:gd name="T38" fmla="*/ 172 w 330"/>
                <a:gd name="T39" fmla="*/ 747 h 923"/>
                <a:gd name="T40" fmla="*/ 103 w 330"/>
                <a:gd name="T41" fmla="*/ 741 h 923"/>
                <a:gd name="T42" fmla="*/ 103 w 330"/>
                <a:gd name="T43" fmla="*/ 563 h 923"/>
                <a:gd name="T44" fmla="*/ 150 w 330"/>
                <a:gd name="T45" fmla="*/ 500 h 923"/>
                <a:gd name="T46" fmla="*/ 148 w 330"/>
                <a:gd name="T47" fmla="*/ 491 h 923"/>
                <a:gd name="T48" fmla="*/ 103 w 330"/>
                <a:gd name="T49" fmla="*/ 428 h 923"/>
                <a:gd name="T50" fmla="*/ 101 w 330"/>
                <a:gd name="T51" fmla="*/ 101 h 923"/>
                <a:gd name="T52" fmla="*/ 105 w 330"/>
                <a:gd name="T53" fmla="*/ 53 h 923"/>
                <a:gd name="T54" fmla="*/ 125 w 330"/>
                <a:gd name="T55" fmla="*/ 32 h 923"/>
                <a:gd name="T56" fmla="*/ 138 w 330"/>
                <a:gd name="T57" fmla="*/ 27 h 923"/>
                <a:gd name="T58" fmla="*/ 145 w 330"/>
                <a:gd name="T59" fmla="*/ 0 h 923"/>
                <a:gd name="T60" fmla="*/ 150 w 330"/>
                <a:gd name="T61" fmla="*/ 37 h 923"/>
                <a:gd name="T62" fmla="*/ 161 w 330"/>
                <a:gd name="T63" fmla="*/ 59 h 923"/>
                <a:gd name="T64" fmla="*/ 193 w 330"/>
                <a:gd name="T65" fmla="*/ 185 h 923"/>
                <a:gd name="T66" fmla="*/ 189 w 330"/>
                <a:gd name="T67" fmla="*/ 293 h 923"/>
                <a:gd name="T68" fmla="*/ 198 w 330"/>
                <a:gd name="T69" fmla="*/ 323 h 923"/>
                <a:gd name="T70" fmla="*/ 204 w 330"/>
                <a:gd name="T71" fmla="*/ 352 h 923"/>
                <a:gd name="T72" fmla="*/ 211 w 330"/>
                <a:gd name="T73" fmla="*/ 374 h 923"/>
                <a:gd name="T74" fmla="*/ 190 w 330"/>
                <a:gd name="T75" fmla="*/ 392 h 923"/>
                <a:gd name="T76" fmla="*/ 214 w 330"/>
                <a:gd name="T77" fmla="*/ 420 h 923"/>
                <a:gd name="T78" fmla="*/ 290 w 330"/>
                <a:gd name="T79" fmla="*/ 403 h 923"/>
                <a:gd name="T80" fmla="*/ 292 w 330"/>
                <a:gd name="T81" fmla="*/ 414 h 9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0" h="923">
                  <a:moveTo>
                    <a:pt x="292" y="414"/>
                  </a:moveTo>
                  <a:cubicBezTo>
                    <a:pt x="266" y="421"/>
                    <a:pt x="240" y="429"/>
                    <a:pt x="213" y="436"/>
                  </a:cubicBezTo>
                  <a:cubicBezTo>
                    <a:pt x="198" y="440"/>
                    <a:pt x="183" y="448"/>
                    <a:pt x="188" y="466"/>
                  </a:cubicBezTo>
                  <a:cubicBezTo>
                    <a:pt x="198" y="504"/>
                    <a:pt x="185" y="540"/>
                    <a:pt x="186" y="577"/>
                  </a:cubicBezTo>
                  <a:cubicBezTo>
                    <a:pt x="187" y="611"/>
                    <a:pt x="190" y="644"/>
                    <a:pt x="189" y="679"/>
                  </a:cubicBezTo>
                  <a:cubicBezTo>
                    <a:pt x="187" y="731"/>
                    <a:pt x="216" y="762"/>
                    <a:pt x="268" y="773"/>
                  </a:cubicBezTo>
                  <a:cubicBezTo>
                    <a:pt x="272" y="774"/>
                    <a:pt x="277" y="774"/>
                    <a:pt x="282" y="775"/>
                  </a:cubicBezTo>
                  <a:cubicBezTo>
                    <a:pt x="312" y="783"/>
                    <a:pt x="330" y="800"/>
                    <a:pt x="326" y="821"/>
                  </a:cubicBezTo>
                  <a:cubicBezTo>
                    <a:pt x="321" y="845"/>
                    <a:pt x="308" y="860"/>
                    <a:pt x="279" y="862"/>
                  </a:cubicBezTo>
                  <a:cubicBezTo>
                    <a:pt x="259" y="864"/>
                    <a:pt x="243" y="877"/>
                    <a:pt x="227" y="847"/>
                  </a:cubicBezTo>
                  <a:cubicBezTo>
                    <a:pt x="215" y="825"/>
                    <a:pt x="192" y="837"/>
                    <a:pt x="177" y="860"/>
                  </a:cubicBezTo>
                  <a:cubicBezTo>
                    <a:pt x="191" y="865"/>
                    <a:pt x="203" y="869"/>
                    <a:pt x="225" y="877"/>
                  </a:cubicBezTo>
                  <a:cubicBezTo>
                    <a:pt x="166" y="892"/>
                    <a:pt x="115" y="905"/>
                    <a:pt x="64" y="918"/>
                  </a:cubicBezTo>
                  <a:cubicBezTo>
                    <a:pt x="56" y="920"/>
                    <a:pt x="46" y="923"/>
                    <a:pt x="40" y="919"/>
                  </a:cubicBezTo>
                  <a:cubicBezTo>
                    <a:pt x="27" y="912"/>
                    <a:pt x="10" y="903"/>
                    <a:pt x="5" y="891"/>
                  </a:cubicBezTo>
                  <a:cubicBezTo>
                    <a:pt x="0" y="881"/>
                    <a:pt x="8" y="861"/>
                    <a:pt x="16" y="852"/>
                  </a:cubicBezTo>
                  <a:cubicBezTo>
                    <a:pt x="41" y="828"/>
                    <a:pt x="69" y="808"/>
                    <a:pt x="82" y="773"/>
                  </a:cubicBezTo>
                  <a:cubicBezTo>
                    <a:pt x="85" y="767"/>
                    <a:pt x="101" y="764"/>
                    <a:pt x="111" y="763"/>
                  </a:cubicBezTo>
                  <a:cubicBezTo>
                    <a:pt x="131" y="760"/>
                    <a:pt x="152" y="759"/>
                    <a:pt x="172" y="757"/>
                  </a:cubicBezTo>
                  <a:cubicBezTo>
                    <a:pt x="172" y="753"/>
                    <a:pt x="172" y="750"/>
                    <a:pt x="172" y="747"/>
                  </a:cubicBezTo>
                  <a:cubicBezTo>
                    <a:pt x="147" y="745"/>
                    <a:pt x="122" y="743"/>
                    <a:pt x="103" y="741"/>
                  </a:cubicBezTo>
                  <a:cubicBezTo>
                    <a:pt x="103" y="678"/>
                    <a:pt x="103" y="620"/>
                    <a:pt x="103" y="563"/>
                  </a:cubicBezTo>
                  <a:cubicBezTo>
                    <a:pt x="103" y="513"/>
                    <a:pt x="103" y="513"/>
                    <a:pt x="150" y="500"/>
                  </a:cubicBezTo>
                  <a:cubicBezTo>
                    <a:pt x="149" y="497"/>
                    <a:pt x="149" y="492"/>
                    <a:pt x="148" y="491"/>
                  </a:cubicBezTo>
                  <a:cubicBezTo>
                    <a:pt x="103" y="475"/>
                    <a:pt x="104" y="475"/>
                    <a:pt x="103" y="428"/>
                  </a:cubicBezTo>
                  <a:cubicBezTo>
                    <a:pt x="103" y="319"/>
                    <a:pt x="102" y="210"/>
                    <a:pt x="101" y="101"/>
                  </a:cubicBezTo>
                  <a:cubicBezTo>
                    <a:pt x="101" y="85"/>
                    <a:pt x="104" y="69"/>
                    <a:pt x="105" y="53"/>
                  </a:cubicBezTo>
                  <a:cubicBezTo>
                    <a:pt x="105" y="38"/>
                    <a:pt x="109" y="31"/>
                    <a:pt x="125" y="32"/>
                  </a:cubicBezTo>
                  <a:cubicBezTo>
                    <a:pt x="129" y="33"/>
                    <a:pt x="137" y="30"/>
                    <a:pt x="138" y="27"/>
                  </a:cubicBezTo>
                  <a:cubicBezTo>
                    <a:pt x="142" y="19"/>
                    <a:pt x="143" y="9"/>
                    <a:pt x="145" y="0"/>
                  </a:cubicBezTo>
                  <a:cubicBezTo>
                    <a:pt x="170" y="9"/>
                    <a:pt x="142" y="25"/>
                    <a:pt x="150" y="37"/>
                  </a:cubicBezTo>
                  <a:cubicBezTo>
                    <a:pt x="155" y="44"/>
                    <a:pt x="156" y="53"/>
                    <a:pt x="161" y="59"/>
                  </a:cubicBezTo>
                  <a:cubicBezTo>
                    <a:pt x="195" y="95"/>
                    <a:pt x="194" y="140"/>
                    <a:pt x="193" y="185"/>
                  </a:cubicBezTo>
                  <a:cubicBezTo>
                    <a:pt x="191" y="221"/>
                    <a:pt x="189" y="257"/>
                    <a:pt x="189" y="293"/>
                  </a:cubicBezTo>
                  <a:cubicBezTo>
                    <a:pt x="189" y="303"/>
                    <a:pt x="192" y="321"/>
                    <a:pt x="198" y="323"/>
                  </a:cubicBezTo>
                  <a:cubicBezTo>
                    <a:pt x="220" y="330"/>
                    <a:pt x="221" y="340"/>
                    <a:pt x="204" y="352"/>
                  </a:cubicBezTo>
                  <a:cubicBezTo>
                    <a:pt x="184" y="368"/>
                    <a:pt x="220" y="364"/>
                    <a:pt x="211" y="374"/>
                  </a:cubicBezTo>
                  <a:cubicBezTo>
                    <a:pt x="205" y="381"/>
                    <a:pt x="193" y="385"/>
                    <a:pt x="190" y="392"/>
                  </a:cubicBezTo>
                  <a:cubicBezTo>
                    <a:pt x="181" y="411"/>
                    <a:pt x="194" y="424"/>
                    <a:pt x="214" y="420"/>
                  </a:cubicBezTo>
                  <a:cubicBezTo>
                    <a:pt x="240" y="415"/>
                    <a:pt x="265" y="409"/>
                    <a:pt x="290" y="403"/>
                  </a:cubicBezTo>
                  <a:cubicBezTo>
                    <a:pt x="290" y="407"/>
                    <a:pt x="291" y="410"/>
                    <a:pt x="292" y="41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Freeform 18"/>
            <p:cNvSpPr>
              <a:spLocks/>
            </p:cNvSpPr>
            <p:nvPr/>
          </p:nvSpPr>
          <p:spPr bwMode="auto">
            <a:xfrm>
              <a:off x="4422776" y="2686050"/>
              <a:ext cx="690563" cy="225425"/>
            </a:xfrm>
            <a:custGeom>
              <a:avLst/>
              <a:gdLst>
                <a:gd name="T0" fmla="*/ 2 w 560"/>
                <a:gd name="T1" fmla="*/ 144 h 183"/>
                <a:gd name="T2" fmla="*/ 37 w 560"/>
                <a:gd name="T3" fmla="*/ 99 h 183"/>
                <a:gd name="T4" fmla="*/ 357 w 560"/>
                <a:gd name="T5" fmla="*/ 14 h 183"/>
                <a:gd name="T6" fmla="*/ 455 w 560"/>
                <a:gd name="T7" fmla="*/ 34 h 183"/>
                <a:gd name="T8" fmla="*/ 496 w 560"/>
                <a:gd name="T9" fmla="*/ 32 h 183"/>
                <a:gd name="T10" fmla="*/ 530 w 560"/>
                <a:gd name="T11" fmla="*/ 12 h 183"/>
                <a:gd name="T12" fmla="*/ 559 w 560"/>
                <a:gd name="T13" fmla="*/ 25 h 183"/>
                <a:gd name="T14" fmla="*/ 542 w 560"/>
                <a:gd name="T15" fmla="*/ 46 h 183"/>
                <a:gd name="T16" fmla="*/ 342 w 560"/>
                <a:gd name="T17" fmla="*/ 100 h 183"/>
                <a:gd name="T18" fmla="*/ 88 w 560"/>
                <a:gd name="T19" fmla="*/ 168 h 183"/>
                <a:gd name="T20" fmla="*/ 42 w 560"/>
                <a:gd name="T21" fmla="*/ 157 h 183"/>
                <a:gd name="T22" fmla="*/ 2 w 560"/>
                <a:gd name="T23" fmla="*/ 144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0" h="183">
                  <a:moveTo>
                    <a:pt x="2" y="144"/>
                  </a:moveTo>
                  <a:cubicBezTo>
                    <a:pt x="0" y="117"/>
                    <a:pt x="13" y="105"/>
                    <a:pt x="37" y="99"/>
                  </a:cubicBezTo>
                  <a:cubicBezTo>
                    <a:pt x="144" y="71"/>
                    <a:pt x="250" y="41"/>
                    <a:pt x="357" y="14"/>
                  </a:cubicBezTo>
                  <a:cubicBezTo>
                    <a:pt x="391" y="6"/>
                    <a:pt x="427" y="0"/>
                    <a:pt x="455" y="34"/>
                  </a:cubicBezTo>
                  <a:cubicBezTo>
                    <a:pt x="460" y="41"/>
                    <a:pt x="483" y="36"/>
                    <a:pt x="496" y="32"/>
                  </a:cubicBezTo>
                  <a:cubicBezTo>
                    <a:pt x="508" y="28"/>
                    <a:pt x="518" y="16"/>
                    <a:pt x="530" y="12"/>
                  </a:cubicBezTo>
                  <a:cubicBezTo>
                    <a:pt x="542" y="7"/>
                    <a:pt x="558" y="5"/>
                    <a:pt x="559" y="25"/>
                  </a:cubicBezTo>
                  <a:cubicBezTo>
                    <a:pt x="560" y="32"/>
                    <a:pt x="550" y="44"/>
                    <a:pt x="542" y="46"/>
                  </a:cubicBezTo>
                  <a:cubicBezTo>
                    <a:pt x="475" y="65"/>
                    <a:pt x="408" y="82"/>
                    <a:pt x="342" y="100"/>
                  </a:cubicBezTo>
                  <a:cubicBezTo>
                    <a:pt x="257" y="123"/>
                    <a:pt x="173" y="145"/>
                    <a:pt x="88" y="168"/>
                  </a:cubicBezTo>
                  <a:cubicBezTo>
                    <a:pt x="71" y="173"/>
                    <a:pt x="55" y="183"/>
                    <a:pt x="42" y="157"/>
                  </a:cubicBezTo>
                  <a:cubicBezTo>
                    <a:pt x="37" y="148"/>
                    <a:pt x="15" y="148"/>
                    <a:pt x="2" y="14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Freeform 19"/>
            <p:cNvSpPr>
              <a:spLocks/>
            </p:cNvSpPr>
            <p:nvPr/>
          </p:nvSpPr>
          <p:spPr bwMode="auto">
            <a:xfrm>
              <a:off x="4841876" y="5024438"/>
              <a:ext cx="384175" cy="157163"/>
            </a:xfrm>
            <a:custGeom>
              <a:avLst/>
              <a:gdLst>
                <a:gd name="T0" fmla="*/ 0 w 311"/>
                <a:gd name="T1" fmla="*/ 127 h 127"/>
                <a:gd name="T2" fmla="*/ 20 w 311"/>
                <a:gd name="T3" fmla="*/ 22 h 127"/>
                <a:gd name="T4" fmla="*/ 47 w 311"/>
                <a:gd name="T5" fmla="*/ 64 h 127"/>
                <a:gd name="T6" fmla="*/ 82 w 311"/>
                <a:gd name="T7" fmla="*/ 51 h 127"/>
                <a:gd name="T8" fmla="*/ 105 w 311"/>
                <a:gd name="T9" fmla="*/ 45 h 127"/>
                <a:gd name="T10" fmla="*/ 273 w 311"/>
                <a:gd name="T11" fmla="*/ 7 h 127"/>
                <a:gd name="T12" fmla="*/ 291 w 311"/>
                <a:gd name="T13" fmla="*/ 0 h 127"/>
                <a:gd name="T14" fmla="*/ 269 w 311"/>
                <a:gd name="T15" fmla="*/ 60 h 127"/>
                <a:gd name="T16" fmla="*/ 35 w 311"/>
                <a:gd name="T17" fmla="*/ 123 h 127"/>
                <a:gd name="T18" fmla="*/ 0 w 311"/>
                <a:gd name="T19" fmla="*/ 12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1" h="127">
                  <a:moveTo>
                    <a:pt x="0" y="127"/>
                  </a:moveTo>
                  <a:cubicBezTo>
                    <a:pt x="7" y="92"/>
                    <a:pt x="12" y="62"/>
                    <a:pt x="20" y="22"/>
                  </a:cubicBezTo>
                  <a:cubicBezTo>
                    <a:pt x="32" y="41"/>
                    <a:pt x="39" y="51"/>
                    <a:pt x="47" y="64"/>
                  </a:cubicBezTo>
                  <a:cubicBezTo>
                    <a:pt x="58" y="59"/>
                    <a:pt x="70" y="55"/>
                    <a:pt x="82" y="51"/>
                  </a:cubicBezTo>
                  <a:cubicBezTo>
                    <a:pt x="89" y="48"/>
                    <a:pt x="99" y="42"/>
                    <a:pt x="105" y="45"/>
                  </a:cubicBezTo>
                  <a:cubicBezTo>
                    <a:pt x="169" y="68"/>
                    <a:pt x="217" y="20"/>
                    <a:pt x="273" y="7"/>
                  </a:cubicBezTo>
                  <a:cubicBezTo>
                    <a:pt x="279" y="6"/>
                    <a:pt x="285" y="3"/>
                    <a:pt x="291" y="0"/>
                  </a:cubicBezTo>
                  <a:cubicBezTo>
                    <a:pt x="311" y="43"/>
                    <a:pt x="309" y="48"/>
                    <a:pt x="269" y="60"/>
                  </a:cubicBezTo>
                  <a:cubicBezTo>
                    <a:pt x="191" y="81"/>
                    <a:pt x="113" y="102"/>
                    <a:pt x="35" y="123"/>
                  </a:cubicBezTo>
                  <a:cubicBezTo>
                    <a:pt x="26" y="125"/>
                    <a:pt x="16" y="125"/>
                    <a:pt x="0" y="12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Freeform 20"/>
            <p:cNvSpPr>
              <a:spLocks/>
            </p:cNvSpPr>
            <p:nvPr/>
          </p:nvSpPr>
          <p:spPr bwMode="auto">
            <a:xfrm>
              <a:off x="5111751" y="4814888"/>
              <a:ext cx="141288" cy="144463"/>
            </a:xfrm>
            <a:custGeom>
              <a:avLst/>
              <a:gdLst>
                <a:gd name="T0" fmla="*/ 11 w 115"/>
                <a:gd name="T1" fmla="*/ 97 h 117"/>
                <a:gd name="T2" fmla="*/ 35 w 115"/>
                <a:gd name="T3" fmla="*/ 83 h 117"/>
                <a:gd name="T4" fmla="*/ 0 w 115"/>
                <a:gd name="T5" fmla="*/ 20 h 117"/>
                <a:gd name="T6" fmla="*/ 62 w 115"/>
                <a:gd name="T7" fmla="*/ 0 h 117"/>
                <a:gd name="T8" fmla="*/ 81 w 115"/>
                <a:gd name="T9" fmla="*/ 47 h 117"/>
                <a:gd name="T10" fmla="*/ 103 w 115"/>
                <a:gd name="T11" fmla="*/ 70 h 117"/>
                <a:gd name="T12" fmla="*/ 114 w 115"/>
                <a:gd name="T13" fmla="*/ 85 h 117"/>
                <a:gd name="T14" fmla="*/ 104 w 115"/>
                <a:gd name="T15" fmla="*/ 100 h 117"/>
                <a:gd name="T16" fmla="*/ 11 w 115"/>
                <a:gd name="T17" fmla="*/ 9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5" h="117">
                  <a:moveTo>
                    <a:pt x="11" y="97"/>
                  </a:moveTo>
                  <a:cubicBezTo>
                    <a:pt x="21" y="92"/>
                    <a:pt x="27" y="88"/>
                    <a:pt x="35" y="83"/>
                  </a:cubicBezTo>
                  <a:cubicBezTo>
                    <a:pt x="24" y="64"/>
                    <a:pt x="13" y="44"/>
                    <a:pt x="0" y="20"/>
                  </a:cubicBezTo>
                  <a:cubicBezTo>
                    <a:pt x="22" y="13"/>
                    <a:pt x="40" y="7"/>
                    <a:pt x="62" y="0"/>
                  </a:cubicBezTo>
                  <a:cubicBezTo>
                    <a:pt x="69" y="17"/>
                    <a:pt x="73" y="33"/>
                    <a:pt x="81" y="47"/>
                  </a:cubicBezTo>
                  <a:cubicBezTo>
                    <a:pt x="86" y="56"/>
                    <a:pt x="96" y="62"/>
                    <a:pt x="103" y="70"/>
                  </a:cubicBezTo>
                  <a:cubicBezTo>
                    <a:pt x="108" y="75"/>
                    <a:pt x="114" y="80"/>
                    <a:pt x="114" y="85"/>
                  </a:cubicBezTo>
                  <a:cubicBezTo>
                    <a:pt x="115" y="90"/>
                    <a:pt x="108" y="100"/>
                    <a:pt x="104" y="100"/>
                  </a:cubicBezTo>
                  <a:cubicBezTo>
                    <a:pt x="74" y="100"/>
                    <a:pt x="43" y="117"/>
                    <a:pt x="11" y="9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Freeform 21"/>
            <p:cNvSpPr>
              <a:spLocks/>
            </p:cNvSpPr>
            <p:nvPr/>
          </p:nvSpPr>
          <p:spPr bwMode="auto">
            <a:xfrm>
              <a:off x="2265363" y="4487863"/>
              <a:ext cx="93663" cy="165100"/>
            </a:xfrm>
            <a:custGeom>
              <a:avLst/>
              <a:gdLst>
                <a:gd name="T0" fmla="*/ 34 w 75"/>
                <a:gd name="T1" fmla="*/ 2 h 134"/>
                <a:gd name="T2" fmla="*/ 75 w 75"/>
                <a:gd name="T3" fmla="*/ 129 h 134"/>
                <a:gd name="T4" fmla="*/ 67 w 75"/>
                <a:gd name="T5" fmla="*/ 134 h 134"/>
                <a:gd name="T6" fmla="*/ 40 w 75"/>
                <a:gd name="T7" fmla="*/ 119 h 134"/>
                <a:gd name="T8" fmla="*/ 7 w 75"/>
                <a:gd name="T9" fmla="*/ 70 h 134"/>
                <a:gd name="T10" fmla="*/ 22 w 75"/>
                <a:gd name="T11" fmla="*/ 0 h 134"/>
                <a:gd name="T12" fmla="*/ 34 w 75"/>
                <a:gd name="T13" fmla="*/ 2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134">
                  <a:moveTo>
                    <a:pt x="34" y="2"/>
                  </a:moveTo>
                  <a:cubicBezTo>
                    <a:pt x="48" y="45"/>
                    <a:pt x="61" y="87"/>
                    <a:pt x="75" y="129"/>
                  </a:cubicBezTo>
                  <a:cubicBezTo>
                    <a:pt x="72" y="131"/>
                    <a:pt x="70" y="133"/>
                    <a:pt x="67" y="134"/>
                  </a:cubicBezTo>
                  <a:cubicBezTo>
                    <a:pt x="57" y="129"/>
                    <a:pt x="40" y="121"/>
                    <a:pt x="40" y="119"/>
                  </a:cubicBezTo>
                  <a:cubicBezTo>
                    <a:pt x="50" y="87"/>
                    <a:pt x="0" y="98"/>
                    <a:pt x="7" y="70"/>
                  </a:cubicBezTo>
                  <a:cubicBezTo>
                    <a:pt x="12" y="47"/>
                    <a:pt x="17" y="23"/>
                    <a:pt x="22" y="0"/>
                  </a:cubicBezTo>
                  <a:cubicBezTo>
                    <a:pt x="26" y="1"/>
                    <a:pt x="30" y="2"/>
                    <a:pt x="34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Freeform 22"/>
            <p:cNvSpPr>
              <a:spLocks/>
            </p:cNvSpPr>
            <p:nvPr/>
          </p:nvSpPr>
          <p:spPr bwMode="auto">
            <a:xfrm>
              <a:off x="4903788" y="3268663"/>
              <a:ext cx="104775" cy="39688"/>
            </a:xfrm>
            <a:custGeom>
              <a:avLst/>
              <a:gdLst>
                <a:gd name="T0" fmla="*/ 85 w 85"/>
                <a:gd name="T1" fmla="*/ 7 h 32"/>
                <a:gd name="T2" fmla="*/ 19 w 85"/>
                <a:gd name="T3" fmla="*/ 31 h 32"/>
                <a:gd name="T4" fmla="*/ 0 w 85"/>
                <a:gd name="T5" fmla="*/ 23 h 32"/>
                <a:gd name="T6" fmla="*/ 13 w 85"/>
                <a:gd name="T7" fmla="*/ 10 h 32"/>
                <a:gd name="T8" fmla="*/ 83 w 85"/>
                <a:gd name="T9" fmla="*/ 0 h 32"/>
                <a:gd name="T10" fmla="*/ 85 w 85"/>
                <a:gd name="T11" fmla="*/ 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32">
                  <a:moveTo>
                    <a:pt x="85" y="7"/>
                  </a:moveTo>
                  <a:cubicBezTo>
                    <a:pt x="63" y="15"/>
                    <a:pt x="41" y="24"/>
                    <a:pt x="19" y="31"/>
                  </a:cubicBezTo>
                  <a:cubicBezTo>
                    <a:pt x="14" y="32"/>
                    <a:pt x="7" y="26"/>
                    <a:pt x="0" y="23"/>
                  </a:cubicBezTo>
                  <a:cubicBezTo>
                    <a:pt x="5" y="18"/>
                    <a:pt x="8" y="11"/>
                    <a:pt x="13" y="10"/>
                  </a:cubicBezTo>
                  <a:cubicBezTo>
                    <a:pt x="36" y="6"/>
                    <a:pt x="59" y="3"/>
                    <a:pt x="83" y="0"/>
                  </a:cubicBezTo>
                  <a:cubicBezTo>
                    <a:pt x="83" y="2"/>
                    <a:pt x="84" y="4"/>
                    <a:pt x="85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Freeform 23"/>
            <p:cNvSpPr>
              <a:spLocks/>
            </p:cNvSpPr>
            <p:nvPr/>
          </p:nvSpPr>
          <p:spPr bwMode="auto">
            <a:xfrm>
              <a:off x="7537451" y="3675063"/>
              <a:ext cx="68263" cy="66675"/>
            </a:xfrm>
            <a:custGeom>
              <a:avLst/>
              <a:gdLst>
                <a:gd name="T0" fmla="*/ 56 w 56"/>
                <a:gd name="T1" fmla="*/ 0 h 54"/>
                <a:gd name="T2" fmla="*/ 26 w 56"/>
                <a:gd name="T3" fmla="*/ 54 h 54"/>
                <a:gd name="T4" fmla="*/ 0 w 56"/>
                <a:gd name="T5" fmla="*/ 4 h 54"/>
                <a:gd name="T6" fmla="*/ 56 w 56"/>
                <a:gd name="T7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54">
                  <a:moveTo>
                    <a:pt x="56" y="0"/>
                  </a:moveTo>
                  <a:cubicBezTo>
                    <a:pt x="44" y="20"/>
                    <a:pt x="36" y="35"/>
                    <a:pt x="26" y="54"/>
                  </a:cubicBezTo>
                  <a:cubicBezTo>
                    <a:pt x="16" y="36"/>
                    <a:pt x="10" y="23"/>
                    <a:pt x="0" y="4"/>
                  </a:cubicBezTo>
                  <a:cubicBezTo>
                    <a:pt x="19" y="2"/>
                    <a:pt x="35" y="1"/>
                    <a:pt x="5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3" name="Rectangle 42"/>
          <p:cNvSpPr/>
          <p:nvPr/>
        </p:nvSpPr>
        <p:spPr>
          <a:xfrm>
            <a:off x="608012" y="1716742"/>
            <a:ext cx="5384827" cy="385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</a:pPr>
            <a:r>
              <a:rPr lang="en-US" sz="18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BILL TO</a:t>
            </a:r>
            <a:endParaRPr lang="en-US" sz="18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6218922" y="1716742"/>
            <a:ext cx="5384827" cy="385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ct val="90000"/>
              </a:lnSpc>
            </a:pPr>
            <a:r>
              <a:rPr lang="en-US" sz="18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SITE ADDRESS</a:t>
            </a:r>
            <a:endParaRPr lang="en-US" sz="18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4082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-2" y="-11804"/>
            <a:ext cx="12188825" cy="686980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9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655" y="4650731"/>
            <a:ext cx="2839082" cy="609441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9" b="1" dirty="0">
                <a:solidFill>
                  <a:prstClr val="white"/>
                </a:solidFill>
              </a:rPr>
              <a:t>SUBSCRIBE NOW</a:t>
            </a:r>
            <a:endParaRPr lang="es-UY" sz="2399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7518" y="4034840"/>
            <a:ext cx="1844195" cy="742757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2399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231" y="3362283"/>
            <a:ext cx="4155282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29034" y="709071"/>
            <a:ext cx="4323420" cy="3577905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8412" y="5343414"/>
            <a:ext cx="2548533" cy="3040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  <a:endParaRPr lang="en-US" sz="16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35658" y="4851278"/>
            <a:ext cx="4720554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5658" y="4469016"/>
            <a:ext cx="59152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 smtClean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</a:t>
            </a:r>
            <a:r>
              <a:rPr lang="en-US" sz="1800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templates </a:t>
            </a:r>
            <a:r>
              <a:rPr lang="en-US" sz="1800" dirty="0" smtClean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and save </a:t>
            </a:r>
            <a:r>
              <a:rPr lang="en-US" sz="1800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123299"/>
            <a:ext cx="12188825" cy="675749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0026" y="1841490"/>
            <a:ext cx="5589692" cy="1368579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9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816" y="762000"/>
            <a:ext cx="2791118" cy="528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2778" y="2004163"/>
            <a:ext cx="3624191" cy="83078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9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9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927" y="1371698"/>
            <a:ext cx="5027892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7" name="Freeform 7"/>
          <p:cNvSpPr>
            <a:spLocks/>
          </p:cNvSpPr>
          <p:nvPr/>
        </p:nvSpPr>
        <p:spPr bwMode="auto">
          <a:xfrm>
            <a:off x="1013623" y="908038"/>
            <a:ext cx="3944450" cy="2312373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prstClr val="black"/>
              </a:solidFill>
            </a:endParaRPr>
          </a:p>
        </p:txBody>
      </p:sp>
      <p:graphicFrame>
        <p:nvGraphicFramePr>
          <p:cNvPr id="217" name="Table 216"/>
          <p:cNvGraphicFramePr>
            <a:graphicFrameLocks noGrp="1"/>
          </p:cNvGraphicFramePr>
          <p:nvPr>
            <p:extLst/>
          </p:nvPr>
        </p:nvGraphicFramePr>
        <p:xfrm>
          <a:off x="1080848" y="1772073"/>
          <a:ext cx="3810000" cy="777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3399"/>
                <a:gridCol w="988025"/>
                <a:gridCol w="854283"/>
                <a:gridCol w="730655"/>
                <a:gridCol w="703638"/>
              </a:tblGrid>
              <a:tr h="396239">
                <a:tc>
                  <a:txBody>
                    <a:bodyPr/>
                    <a:lstStyle/>
                    <a:p>
                      <a:pPr algn="ctr"/>
                      <a:r>
                        <a:rPr lang="en-US" sz="95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</a:t>
                      </a:r>
                      <a:endParaRPr lang="en-US" sz="95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0" marR="182880" marT="91440" marB="91440" anchor="ctr" anchorCtr="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5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Description</a:t>
                      </a:r>
                      <a:endParaRPr lang="en-US" sz="95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0" marR="182880" marT="91440" marB="9144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5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Quantity</a:t>
                      </a:r>
                      <a:endParaRPr lang="en-US" sz="95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0" marR="182880" marT="91440" marB="91440" anchor="ctr" anchorCtr="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5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Unit Price</a:t>
                      </a:r>
                      <a:endParaRPr lang="en-US" sz="95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0" marR="182880" marT="91440" marB="91440" anchor="ctr" anchorCtr="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5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Line Total</a:t>
                      </a:r>
                      <a:endParaRPr lang="en-US" sz="95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0" marR="182880" marT="91440" marB="91440" anchor="ctr" anchorCtr="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</a:tr>
              <a:tr h="255997"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0" marR="182880" marT="91440" marB="91440" anchor="ctr" anchorCtr="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Edit text here</a:t>
                      </a:r>
                      <a:endParaRPr lang="en-US" sz="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0" marR="182880" marT="91440" marB="9144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en-US" sz="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0" marR="182880" marT="91440" marB="91440" anchor="ctr" anchorCtr="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9.99</a:t>
                      </a:r>
                      <a:endParaRPr lang="en-US" sz="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0" marR="182880" marT="91440" marB="91440" anchor="ctr" anchorCtr="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9.99</a:t>
                      </a:r>
                      <a:endParaRPr lang="en-US" sz="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0" marR="182880" marT="91440" marB="91440" anchor="ctr" anchorCtr="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grpSp>
        <p:nvGrpSpPr>
          <p:cNvPr id="245" name="Group 244"/>
          <p:cNvGrpSpPr/>
          <p:nvPr/>
        </p:nvGrpSpPr>
        <p:grpSpPr>
          <a:xfrm>
            <a:off x="2208212" y="2595550"/>
            <a:ext cx="2651842" cy="510657"/>
            <a:chOff x="6627812" y="5059344"/>
            <a:chExt cx="4970929" cy="1533639"/>
          </a:xfrm>
        </p:grpSpPr>
        <p:sp>
          <p:nvSpPr>
            <p:cNvPr id="246" name="TextBox 245"/>
            <p:cNvSpPr txBox="1"/>
            <p:nvPr/>
          </p:nvSpPr>
          <p:spPr>
            <a:xfrm>
              <a:off x="6829305" y="5304555"/>
              <a:ext cx="2407023" cy="4477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90000"/>
                </a:lnSpc>
              </a:pPr>
              <a:r>
                <a:rPr lang="en-US" sz="10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SUBTOTAL</a:t>
              </a:r>
              <a:endPara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7" name="TextBox 246"/>
            <p:cNvSpPr txBox="1"/>
            <p:nvPr/>
          </p:nvSpPr>
          <p:spPr>
            <a:xfrm>
              <a:off x="9191718" y="5336618"/>
              <a:ext cx="2407023" cy="4477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90000"/>
                </a:lnSpc>
              </a:pPr>
              <a:r>
                <a:rPr lang="en-US" sz="100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99.99</a:t>
              </a:r>
              <a:endPara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8" name="TextBox 247"/>
            <p:cNvSpPr txBox="1"/>
            <p:nvPr/>
          </p:nvSpPr>
          <p:spPr>
            <a:xfrm>
              <a:off x="6627812" y="5695208"/>
              <a:ext cx="2407023" cy="4477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90000"/>
                </a:lnSpc>
              </a:pPr>
              <a:r>
                <a:rPr lang="en-US" sz="100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TAX             9.99%</a:t>
              </a:r>
              <a:endPara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9" name="TextBox 248"/>
            <p:cNvSpPr txBox="1"/>
            <p:nvPr/>
          </p:nvSpPr>
          <p:spPr>
            <a:xfrm>
              <a:off x="9191718" y="5695208"/>
              <a:ext cx="2407023" cy="4477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90000"/>
                </a:lnSpc>
              </a:pPr>
              <a:r>
                <a:rPr lang="en-US" sz="100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9.99</a:t>
              </a:r>
              <a:endPara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0" name="TextBox 249"/>
            <p:cNvSpPr txBox="1"/>
            <p:nvPr/>
          </p:nvSpPr>
          <p:spPr>
            <a:xfrm>
              <a:off x="6627812" y="6145220"/>
              <a:ext cx="2407023" cy="4477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90000"/>
                </a:lnSpc>
              </a:pPr>
              <a:r>
                <a:rPr lang="en-US" sz="1000" b="1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TOTAL</a:t>
              </a:r>
              <a:endParaRPr lang="en-US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1" name="TextBox 250"/>
            <p:cNvSpPr txBox="1"/>
            <p:nvPr/>
          </p:nvSpPr>
          <p:spPr>
            <a:xfrm>
              <a:off x="9191718" y="6124671"/>
              <a:ext cx="2407023" cy="4477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90000"/>
                </a:lnSpc>
              </a:pPr>
              <a:r>
                <a:rPr lang="en-US" sz="1000" b="1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9.99</a:t>
              </a:r>
              <a:endParaRPr lang="en-US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52" name="Group 251"/>
            <p:cNvGrpSpPr/>
            <p:nvPr/>
          </p:nvGrpSpPr>
          <p:grpSpPr>
            <a:xfrm>
              <a:off x="9033247" y="5059344"/>
              <a:ext cx="1907767" cy="1237814"/>
              <a:chOff x="2149476" y="2255838"/>
              <a:chExt cx="5487988" cy="3560762"/>
            </a:xfrm>
            <a:solidFill>
              <a:srgbClr val="FF0000"/>
            </a:solidFill>
          </p:grpSpPr>
          <p:sp>
            <p:nvSpPr>
              <p:cNvPr id="253" name="Freeform 5"/>
              <p:cNvSpPr>
                <a:spLocks/>
              </p:cNvSpPr>
              <p:nvPr/>
            </p:nvSpPr>
            <p:spPr bwMode="auto">
              <a:xfrm>
                <a:off x="5126038" y="2255838"/>
                <a:ext cx="2441575" cy="1392238"/>
              </a:xfrm>
              <a:custGeom>
                <a:avLst/>
                <a:gdLst>
                  <a:gd name="T0" fmla="*/ 1297 w 1979"/>
                  <a:gd name="T1" fmla="*/ 0 h 1128"/>
                  <a:gd name="T2" fmla="*/ 1314 w 1979"/>
                  <a:gd name="T3" fmla="*/ 9 h 1128"/>
                  <a:gd name="T4" fmla="*/ 1706 w 1979"/>
                  <a:gd name="T5" fmla="*/ 279 h 1128"/>
                  <a:gd name="T6" fmla="*/ 1775 w 1979"/>
                  <a:gd name="T7" fmla="*/ 399 h 1128"/>
                  <a:gd name="T8" fmla="*/ 1813 w 1979"/>
                  <a:gd name="T9" fmla="*/ 412 h 1128"/>
                  <a:gd name="T10" fmla="*/ 1811 w 1979"/>
                  <a:gd name="T11" fmla="*/ 484 h 1128"/>
                  <a:gd name="T12" fmla="*/ 1857 w 1979"/>
                  <a:gd name="T13" fmla="*/ 574 h 1128"/>
                  <a:gd name="T14" fmla="*/ 1881 w 1979"/>
                  <a:gd name="T15" fmla="*/ 696 h 1128"/>
                  <a:gd name="T16" fmla="*/ 1975 w 1979"/>
                  <a:gd name="T17" fmla="*/ 1060 h 1128"/>
                  <a:gd name="T18" fmla="*/ 1979 w 1979"/>
                  <a:gd name="T19" fmla="*/ 1079 h 1128"/>
                  <a:gd name="T20" fmla="*/ 1914 w 1979"/>
                  <a:gd name="T21" fmla="*/ 1128 h 1128"/>
                  <a:gd name="T22" fmla="*/ 1898 w 1979"/>
                  <a:gd name="T23" fmla="*/ 1081 h 1128"/>
                  <a:gd name="T24" fmla="*/ 1779 w 1979"/>
                  <a:gd name="T25" fmla="*/ 636 h 1128"/>
                  <a:gd name="T26" fmla="*/ 1763 w 1979"/>
                  <a:gd name="T27" fmla="*/ 584 h 1128"/>
                  <a:gd name="T28" fmla="*/ 1709 w 1979"/>
                  <a:gd name="T29" fmla="*/ 531 h 1128"/>
                  <a:gd name="T30" fmla="*/ 1690 w 1979"/>
                  <a:gd name="T31" fmla="*/ 519 h 1128"/>
                  <a:gd name="T32" fmla="*/ 1730 w 1979"/>
                  <a:gd name="T33" fmla="*/ 493 h 1128"/>
                  <a:gd name="T34" fmla="*/ 1524 w 1979"/>
                  <a:gd name="T35" fmla="*/ 192 h 1128"/>
                  <a:gd name="T36" fmla="*/ 1106 w 1979"/>
                  <a:gd name="T37" fmla="*/ 94 h 1128"/>
                  <a:gd name="T38" fmla="*/ 963 w 1979"/>
                  <a:gd name="T39" fmla="*/ 131 h 1128"/>
                  <a:gd name="T40" fmla="*/ 885 w 1979"/>
                  <a:gd name="T41" fmla="*/ 182 h 1128"/>
                  <a:gd name="T42" fmla="*/ 849 w 1979"/>
                  <a:gd name="T43" fmla="*/ 160 h 1128"/>
                  <a:gd name="T44" fmla="*/ 554 w 1979"/>
                  <a:gd name="T45" fmla="*/ 242 h 1128"/>
                  <a:gd name="T46" fmla="*/ 268 w 1979"/>
                  <a:gd name="T47" fmla="*/ 317 h 1128"/>
                  <a:gd name="T48" fmla="*/ 57 w 1979"/>
                  <a:gd name="T49" fmla="*/ 374 h 1128"/>
                  <a:gd name="T50" fmla="*/ 1 w 1979"/>
                  <a:gd name="T51" fmla="*/ 342 h 1128"/>
                  <a:gd name="T52" fmla="*/ 13 w 1979"/>
                  <a:gd name="T53" fmla="*/ 327 h 1128"/>
                  <a:gd name="T54" fmla="*/ 19 w 1979"/>
                  <a:gd name="T55" fmla="*/ 301 h 1128"/>
                  <a:gd name="T56" fmla="*/ 316 w 1979"/>
                  <a:gd name="T57" fmla="*/ 221 h 1128"/>
                  <a:gd name="T58" fmla="*/ 785 w 1979"/>
                  <a:gd name="T59" fmla="*/ 95 h 1128"/>
                  <a:gd name="T60" fmla="*/ 832 w 1979"/>
                  <a:gd name="T61" fmla="*/ 73 h 1128"/>
                  <a:gd name="T62" fmla="*/ 902 w 1979"/>
                  <a:gd name="T63" fmla="*/ 71 h 1128"/>
                  <a:gd name="T64" fmla="*/ 1036 w 1979"/>
                  <a:gd name="T65" fmla="*/ 57 h 1128"/>
                  <a:gd name="T66" fmla="*/ 1045 w 1979"/>
                  <a:gd name="T67" fmla="*/ 54 h 1128"/>
                  <a:gd name="T68" fmla="*/ 1145 w 1979"/>
                  <a:gd name="T69" fmla="*/ 4 h 1128"/>
                  <a:gd name="T70" fmla="*/ 1148 w 1979"/>
                  <a:gd name="T71" fmla="*/ 0 h 1128"/>
                  <a:gd name="T72" fmla="*/ 1297 w 1979"/>
                  <a:gd name="T73" fmla="*/ 0 h 1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979" h="1128">
                    <a:moveTo>
                      <a:pt x="1297" y="0"/>
                    </a:moveTo>
                    <a:cubicBezTo>
                      <a:pt x="1303" y="4"/>
                      <a:pt x="1308" y="8"/>
                      <a:pt x="1314" y="9"/>
                    </a:cubicBezTo>
                    <a:cubicBezTo>
                      <a:pt x="1487" y="38"/>
                      <a:pt x="1611" y="138"/>
                      <a:pt x="1706" y="279"/>
                    </a:cubicBezTo>
                    <a:cubicBezTo>
                      <a:pt x="1732" y="317"/>
                      <a:pt x="1752" y="359"/>
                      <a:pt x="1775" y="399"/>
                    </a:cubicBezTo>
                    <a:cubicBezTo>
                      <a:pt x="1783" y="414"/>
                      <a:pt x="1790" y="432"/>
                      <a:pt x="1813" y="412"/>
                    </a:cubicBezTo>
                    <a:cubicBezTo>
                      <a:pt x="1798" y="437"/>
                      <a:pt x="1797" y="460"/>
                      <a:pt x="1811" y="484"/>
                    </a:cubicBezTo>
                    <a:cubicBezTo>
                      <a:pt x="1828" y="513"/>
                      <a:pt x="1827" y="551"/>
                      <a:pt x="1857" y="574"/>
                    </a:cubicBezTo>
                    <a:cubicBezTo>
                      <a:pt x="1844" y="618"/>
                      <a:pt x="1870" y="656"/>
                      <a:pt x="1881" y="696"/>
                    </a:cubicBezTo>
                    <a:cubicBezTo>
                      <a:pt x="1912" y="818"/>
                      <a:pt x="1944" y="939"/>
                      <a:pt x="1975" y="1060"/>
                    </a:cubicBezTo>
                    <a:cubicBezTo>
                      <a:pt x="1977" y="1068"/>
                      <a:pt x="1979" y="1076"/>
                      <a:pt x="1979" y="1079"/>
                    </a:cubicBezTo>
                    <a:cubicBezTo>
                      <a:pt x="1956" y="1096"/>
                      <a:pt x="1937" y="1111"/>
                      <a:pt x="1914" y="1128"/>
                    </a:cubicBezTo>
                    <a:cubicBezTo>
                      <a:pt x="1908" y="1111"/>
                      <a:pt x="1903" y="1096"/>
                      <a:pt x="1898" y="1081"/>
                    </a:cubicBezTo>
                    <a:cubicBezTo>
                      <a:pt x="1858" y="933"/>
                      <a:pt x="1819" y="785"/>
                      <a:pt x="1779" y="636"/>
                    </a:cubicBezTo>
                    <a:cubicBezTo>
                      <a:pt x="1774" y="619"/>
                      <a:pt x="1767" y="602"/>
                      <a:pt x="1763" y="584"/>
                    </a:cubicBezTo>
                    <a:cubicBezTo>
                      <a:pt x="1757" y="554"/>
                      <a:pt x="1743" y="534"/>
                      <a:pt x="1709" y="531"/>
                    </a:cubicBezTo>
                    <a:cubicBezTo>
                      <a:pt x="1704" y="531"/>
                      <a:pt x="1699" y="525"/>
                      <a:pt x="1690" y="519"/>
                    </a:cubicBezTo>
                    <a:cubicBezTo>
                      <a:pt x="1705" y="509"/>
                      <a:pt x="1717" y="502"/>
                      <a:pt x="1730" y="493"/>
                    </a:cubicBezTo>
                    <a:cubicBezTo>
                      <a:pt x="1681" y="377"/>
                      <a:pt x="1620" y="273"/>
                      <a:pt x="1524" y="192"/>
                    </a:cubicBezTo>
                    <a:cubicBezTo>
                      <a:pt x="1402" y="89"/>
                      <a:pt x="1260" y="62"/>
                      <a:pt x="1106" y="94"/>
                    </a:cubicBezTo>
                    <a:cubicBezTo>
                      <a:pt x="1058" y="103"/>
                      <a:pt x="1009" y="114"/>
                      <a:pt x="963" y="131"/>
                    </a:cubicBezTo>
                    <a:cubicBezTo>
                      <a:pt x="935" y="142"/>
                      <a:pt x="912" y="164"/>
                      <a:pt x="885" y="182"/>
                    </a:cubicBezTo>
                    <a:cubicBezTo>
                      <a:pt x="879" y="163"/>
                      <a:pt x="870" y="154"/>
                      <a:pt x="849" y="160"/>
                    </a:cubicBezTo>
                    <a:cubicBezTo>
                      <a:pt x="751" y="188"/>
                      <a:pt x="653" y="216"/>
                      <a:pt x="554" y="242"/>
                    </a:cubicBezTo>
                    <a:cubicBezTo>
                      <a:pt x="459" y="268"/>
                      <a:pt x="363" y="292"/>
                      <a:pt x="268" y="317"/>
                    </a:cubicBezTo>
                    <a:cubicBezTo>
                      <a:pt x="197" y="335"/>
                      <a:pt x="127" y="355"/>
                      <a:pt x="57" y="374"/>
                    </a:cubicBezTo>
                    <a:cubicBezTo>
                      <a:pt x="47" y="377"/>
                      <a:pt x="3" y="352"/>
                      <a:pt x="1" y="342"/>
                    </a:cubicBezTo>
                    <a:cubicBezTo>
                      <a:pt x="0" y="338"/>
                      <a:pt x="11" y="333"/>
                      <a:pt x="13" y="327"/>
                    </a:cubicBezTo>
                    <a:cubicBezTo>
                      <a:pt x="16" y="321"/>
                      <a:pt x="16" y="313"/>
                      <a:pt x="19" y="301"/>
                    </a:cubicBezTo>
                    <a:cubicBezTo>
                      <a:pt x="114" y="275"/>
                      <a:pt x="215" y="248"/>
                      <a:pt x="316" y="221"/>
                    </a:cubicBezTo>
                    <a:cubicBezTo>
                      <a:pt x="473" y="179"/>
                      <a:pt x="629" y="137"/>
                      <a:pt x="785" y="95"/>
                    </a:cubicBezTo>
                    <a:cubicBezTo>
                      <a:pt x="801" y="90"/>
                      <a:pt x="815" y="76"/>
                      <a:pt x="832" y="73"/>
                    </a:cubicBezTo>
                    <a:cubicBezTo>
                      <a:pt x="855" y="69"/>
                      <a:pt x="880" y="65"/>
                      <a:pt x="902" y="71"/>
                    </a:cubicBezTo>
                    <a:cubicBezTo>
                      <a:pt x="949" y="85"/>
                      <a:pt x="990" y="55"/>
                      <a:pt x="1036" y="57"/>
                    </a:cubicBezTo>
                    <a:cubicBezTo>
                      <a:pt x="1039" y="57"/>
                      <a:pt x="1044" y="56"/>
                      <a:pt x="1045" y="54"/>
                    </a:cubicBezTo>
                    <a:cubicBezTo>
                      <a:pt x="1063" y="6"/>
                      <a:pt x="1110" y="17"/>
                      <a:pt x="1145" y="4"/>
                    </a:cubicBezTo>
                    <a:cubicBezTo>
                      <a:pt x="1146" y="3"/>
                      <a:pt x="1147" y="2"/>
                      <a:pt x="1148" y="0"/>
                    </a:cubicBezTo>
                    <a:cubicBezTo>
                      <a:pt x="1198" y="0"/>
                      <a:pt x="1248" y="0"/>
                      <a:pt x="1297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4" name="Freeform 6"/>
              <p:cNvSpPr>
                <a:spLocks/>
              </p:cNvSpPr>
              <p:nvPr/>
            </p:nvSpPr>
            <p:spPr bwMode="auto">
              <a:xfrm>
                <a:off x="2149476" y="2855913"/>
                <a:ext cx="2232025" cy="1616075"/>
              </a:xfrm>
              <a:custGeom>
                <a:avLst/>
                <a:gdLst>
                  <a:gd name="T0" fmla="*/ 0 w 1809"/>
                  <a:gd name="T1" fmla="*/ 873 h 1310"/>
                  <a:gd name="T2" fmla="*/ 19 w 1809"/>
                  <a:gd name="T3" fmla="*/ 791 h 1310"/>
                  <a:gd name="T4" fmla="*/ 127 w 1809"/>
                  <a:gd name="T5" fmla="*/ 549 h 1310"/>
                  <a:gd name="T6" fmla="*/ 127 w 1809"/>
                  <a:gd name="T7" fmla="*/ 513 h 1310"/>
                  <a:gd name="T8" fmla="*/ 132 w 1809"/>
                  <a:gd name="T9" fmla="*/ 505 h 1310"/>
                  <a:gd name="T10" fmla="*/ 490 w 1809"/>
                  <a:gd name="T11" fmla="*/ 332 h 1310"/>
                  <a:gd name="T12" fmla="*/ 1323 w 1809"/>
                  <a:gd name="T13" fmla="*/ 111 h 1310"/>
                  <a:gd name="T14" fmla="*/ 1495 w 1809"/>
                  <a:gd name="T15" fmla="*/ 64 h 1310"/>
                  <a:gd name="T16" fmla="*/ 1535 w 1809"/>
                  <a:gd name="T17" fmla="*/ 38 h 1310"/>
                  <a:gd name="T18" fmla="*/ 1546 w 1809"/>
                  <a:gd name="T19" fmla="*/ 36 h 1310"/>
                  <a:gd name="T20" fmla="*/ 1602 w 1809"/>
                  <a:gd name="T21" fmla="*/ 36 h 1310"/>
                  <a:gd name="T22" fmla="*/ 1768 w 1809"/>
                  <a:gd name="T23" fmla="*/ 0 h 1310"/>
                  <a:gd name="T24" fmla="*/ 1730 w 1809"/>
                  <a:gd name="T25" fmla="*/ 35 h 1310"/>
                  <a:gd name="T26" fmla="*/ 1808 w 1809"/>
                  <a:gd name="T27" fmla="*/ 51 h 1310"/>
                  <a:gd name="T28" fmla="*/ 1809 w 1809"/>
                  <a:gd name="T29" fmla="*/ 61 h 1310"/>
                  <a:gd name="T30" fmla="*/ 1765 w 1809"/>
                  <a:gd name="T31" fmla="*/ 76 h 1310"/>
                  <a:gd name="T32" fmla="*/ 828 w 1809"/>
                  <a:gd name="T33" fmla="*/ 326 h 1310"/>
                  <a:gd name="T34" fmla="*/ 483 w 1809"/>
                  <a:gd name="T35" fmla="*/ 418 h 1310"/>
                  <a:gd name="T36" fmla="*/ 166 w 1809"/>
                  <a:gd name="T37" fmla="*/ 632 h 1310"/>
                  <a:gd name="T38" fmla="*/ 86 w 1809"/>
                  <a:gd name="T39" fmla="*/ 873 h 1310"/>
                  <a:gd name="T40" fmla="*/ 109 w 1809"/>
                  <a:gd name="T41" fmla="*/ 1187 h 1310"/>
                  <a:gd name="T42" fmla="*/ 59 w 1809"/>
                  <a:gd name="T43" fmla="*/ 1310 h 1310"/>
                  <a:gd name="T44" fmla="*/ 42 w 1809"/>
                  <a:gd name="T45" fmla="*/ 1269 h 1310"/>
                  <a:gd name="T46" fmla="*/ 6 w 1809"/>
                  <a:gd name="T47" fmla="*/ 1055 h 1310"/>
                  <a:gd name="T48" fmla="*/ 0 w 1809"/>
                  <a:gd name="T49" fmla="*/ 1041 h 1310"/>
                  <a:gd name="T50" fmla="*/ 0 w 1809"/>
                  <a:gd name="T51" fmla="*/ 873 h 1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809" h="1310">
                    <a:moveTo>
                      <a:pt x="0" y="873"/>
                    </a:moveTo>
                    <a:cubicBezTo>
                      <a:pt x="6" y="845"/>
                      <a:pt x="13" y="818"/>
                      <a:pt x="19" y="791"/>
                    </a:cubicBezTo>
                    <a:cubicBezTo>
                      <a:pt x="36" y="702"/>
                      <a:pt x="71" y="621"/>
                      <a:pt x="127" y="549"/>
                    </a:cubicBezTo>
                    <a:cubicBezTo>
                      <a:pt x="135" y="538"/>
                      <a:pt x="157" y="525"/>
                      <a:pt x="127" y="513"/>
                    </a:cubicBezTo>
                    <a:cubicBezTo>
                      <a:pt x="129" y="510"/>
                      <a:pt x="130" y="507"/>
                      <a:pt x="132" y="505"/>
                    </a:cubicBezTo>
                    <a:cubicBezTo>
                      <a:pt x="249" y="443"/>
                      <a:pt x="356" y="364"/>
                      <a:pt x="490" y="332"/>
                    </a:cubicBezTo>
                    <a:cubicBezTo>
                      <a:pt x="769" y="263"/>
                      <a:pt x="1045" y="185"/>
                      <a:pt x="1323" y="111"/>
                    </a:cubicBezTo>
                    <a:cubicBezTo>
                      <a:pt x="1380" y="95"/>
                      <a:pt x="1438" y="81"/>
                      <a:pt x="1495" y="64"/>
                    </a:cubicBezTo>
                    <a:cubicBezTo>
                      <a:pt x="1509" y="60"/>
                      <a:pt x="1535" y="67"/>
                      <a:pt x="1535" y="38"/>
                    </a:cubicBezTo>
                    <a:cubicBezTo>
                      <a:pt x="1535" y="37"/>
                      <a:pt x="1544" y="34"/>
                      <a:pt x="1546" y="36"/>
                    </a:cubicBezTo>
                    <a:cubicBezTo>
                      <a:pt x="1565" y="53"/>
                      <a:pt x="1584" y="40"/>
                      <a:pt x="1602" y="36"/>
                    </a:cubicBezTo>
                    <a:cubicBezTo>
                      <a:pt x="1656" y="22"/>
                      <a:pt x="1710" y="7"/>
                      <a:pt x="1768" y="0"/>
                    </a:cubicBezTo>
                    <a:cubicBezTo>
                      <a:pt x="1755" y="12"/>
                      <a:pt x="1742" y="24"/>
                      <a:pt x="1730" y="35"/>
                    </a:cubicBezTo>
                    <a:cubicBezTo>
                      <a:pt x="1756" y="40"/>
                      <a:pt x="1782" y="45"/>
                      <a:pt x="1808" y="51"/>
                    </a:cubicBezTo>
                    <a:cubicBezTo>
                      <a:pt x="1809" y="54"/>
                      <a:pt x="1809" y="58"/>
                      <a:pt x="1809" y="61"/>
                    </a:cubicBezTo>
                    <a:cubicBezTo>
                      <a:pt x="1794" y="66"/>
                      <a:pt x="1780" y="71"/>
                      <a:pt x="1765" y="76"/>
                    </a:cubicBezTo>
                    <a:cubicBezTo>
                      <a:pt x="1452" y="159"/>
                      <a:pt x="1140" y="243"/>
                      <a:pt x="828" y="326"/>
                    </a:cubicBezTo>
                    <a:cubicBezTo>
                      <a:pt x="713" y="357"/>
                      <a:pt x="598" y="387"/>
                      <a:pt x="483" y="418"/>
                    </a:cubicBezTo>
                    <a:cubicBezTo>
                      <a:pt x="353" y="453"/>
                      <a:pt x="242" y="515"/>
                      <a:pt x="166" y="632"/>
                    </a:cubicBezTo>
                    <a:cubicBezTo>
                      <a:pt x="119" y="705"/>
                      <a:pt x="96" y="787"/>
                      <a:pt x="86" y="873"/>
                    </a:cubicBezTo>
                    <a:cubicBezTo>
                      <a:pt x="73" y="980"/>
                      <a:pt x="83" y="1085"/>
                      <a:pt x="109" y="1187"/>
                    </a:cubicBezTo>
                    <a:cubicBezTo>
                      <a:pt x="124" y="1243"/>
                      <a:pt x="100" y="1273"/>
                      <a:pt x="59" y="1310"/>
                    </a:cubicBezTo>
                    <a:cubicBezTo>
                      <a:pt x="52" y="1294"/>
                      <a:pt x="44" y="1282"/>
                      <a:pt x="42" y="1269"/>
                    </a:cubicBezTo>
                    <a:cubicBezTo>
                      <a:pt x="30" y="1198"/>
                      <a:pt x="18" y="1126"/>
                      <a:pt x="6" y="1055"/>
                    </a:cubicBezTo>
                    <a:cubicBezTo>
                      <a:pt x="6" y="1050"/>
                      <a:pt x="2" y="1046"/>
                      <a:pt x="0" y="1041"/>
                    </a:cubicBezTo>
                    <a:cubicBezTo>
                      <a:pt x="0" y="985"/>
                      <a:pt x="0" y="929"/>
                      <a:pt x="0" y="87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5" name="Freeform 7"/>
              <p:cNvSpPr>
                <a:spLocks noEditPoints="1"/>
              </p:cNvSpPr>
              <p:nvPr/>
            </p:nvSpPr>
            <p:spPr bwMode="auto">
              <a:xfrm>
                <a:off x="2317751" y="2417763"/>
                <a:ext cx="5094288" cy="2792413"/>
              </a:xfrm>
              <a:custGeom>
                <a:avLst/>
                <a:gdLst>
                  <a:gd name="T0" fmla="*/ 3561 w 4130"/>
                  <a:gd name="T1" fmla="*/ 228 h 2263"/>
                  <a:gd name="T2" fmla="*/ 3086 w 4130"/>
                  <a:gd name="T3" fmla="*/ 326 h 2263"/>
                  <a:gd name="T4" fmla="*/ 1870 w 4130"/>
                  <a:gd name="T5" fmla="*/ 641 h 2263"/>
                  <a:gd name="T6" fmla="*/ 1627 w 4130"/>
                  <a:gd name="T7" fmla="*/ 658 h 2263"/>
                  <a:gd name="T8" fmla="*/ 1533 w 4130"/>
                  <a:gd name="T9" fmla="*/ 744 h 2263"/>
                  <a:gd name="T10" fmla="*/ 627 w 4130"/>
                  <a:gd name="T11" fmla="*/ 986 h 2263"/>
                  <a:gd name="T12" fmla="*/ 240 w 4130"/>
                  <a:gd name="T13" fmla="*/ 1191 h 2263"/>
                  <a:gd name="T14" fmla="*/ 249 w 4130"/>
                  <a:gd name="T15" fmla="*/ 1506 h 2263"/>
                  <a:gd name="T16" fmla="*/ 172 w 4130"/>
                  <a:gd name="T17" fmla="*/ 1634 h 2263"/>
                  <a:gd name="T18" fmla="*/ 266 w 4130"/>
                  <a:gd name="T19" fmla="*/ 1648 h 2263"/>
                  <a:gd name="T20" fmla="*/ 308 w 4130"/>
                  <a:gd name="T21" fmla="*/ 1727 h 2263"/>
                  <a:gd name="T22" fmla="*/ 339 w 4130"/>
                  <a:gd name="T23" fmla="*/ 1853 h 2263"/>
                  <a:gd name="T24" fmla="*/ 312 w 4130"/>
                  <a:gd name="T25" fmla="*/ 2258 h 2263"/>
                  <a:gd name="T26" fmla="*/ 134 w 4130"/>
                  <a:gd name="T27" fmla="*/ 1928 h 2263"/>
                  <a:gd name="T28" fmla="*/ 84 w 4130"/>
                  <a:gd name="T29" fmla="*/ 1870 h 2263"/>
                  <a:gd name="T30" fmla="*/ 150 w 4130"/>
                  <a:gd name="T31" fmla="*/ 1832 h 2263"/>
                  <a:gd name="T32" fmla="*/ 267 w 4130"/>
                  <a:gd name="T33" fmla="*/ 1832 h 2263"/>
                  <a:gd name="T34" fmla="*/ 149 w 4130"/>
                  <a:gd name="T35" fmla="*/ 1798 h 2263"/>
                  <a:gd name="T36" fmla="*/ 213 w 4130"/>
                  <a:gd name="T37" fmla="*/ 1728 h 2263"/>
                  <a:gd name="T38" fmla="*/ 75 w 4130"/>
                  <a:gd name="T39" fmla="*/ 1663 h 2263"/>
                  <a:gd name="T40" fmla="*/ 94 w 4130"/>
                  <a:gd name="T41" fmla="*/ 984 h 2263"/>
                  <a:gd name="T42" fmla="*/ 492 w 4130"/>
                  <a:gd name="T43" fmla="*/ 780 h 2263"/>
                  <a:gd name="T44" fmla="*/ 1666 w 4130"/>
                  <a:gd name="T45" fmla="*/ 481 h 2263"/>
                  <a:gd name="T46" fmla="*/ 3833 w 4130"/>
                  <a:gd name="T47" fmla="*/ 176 h 2263"/>
                  <a:gd name="T48" fmla="*/ 3911 w 4130"/>
                  <a:gd name="T49" fmla="*/ 291 h 2263"/>
                  <a:gd name="T50" fmla="*/ 3989 w 4130"/>
                  <a:gd name="T51" fmla="*/ 487 h 2263"/>
                  <a:gd name="T52" fmla="*/ 4095 w 4130"/>
                  <a:gd name="T53" fmla="*/ 870 h 2263"/>
                  <a:gd name="T54" fmla="*/ 3930 w 4130"/>
                  <a:gd name="T55" fmla="*/ 968 h 2263"/>
                  <a:gd name="T56" fmla="*/ 3741 w 4130"/>
                  <a:gd name="T57" fmla="*/ 445 h 2263"/>
                  <a:gd name="T58" fmla="*/ 3743 w 4130"/>
                  <a:gd name="T59" fmla="*/ 353 h 2263"/>
                  <a:gd name="T60" fmla="*/ 3613 w 4130"/>
                  <a:gd name="T61" fmla="*/ 245 h 2263"/>
                  <a:gd name="T62" fmla="*/ 3741 w 4130"/>
                  <a:gd name="T63" fmla="*/ 254 h 2263"/>
                  <a:gd name="T64" fmla="*/ 3614 w 4130"/>
                  <a:gd name="T65" fmla="*/ 246 h 2263"/>
                  <a:gd name="T66" fmla="*/ 1894 w 4130"/>
                  <a:gd name="T67" fmla="*/ 459 h 2263"/>
                  <a:gd name="T68" fmla="*/ 1856 w 4130"/>
                  <a:gd name="T69" fmla="*/ 518 h 2263"/>
                  <a:gd name="T70" fmla="*/ 1796 w 4130"/>
                  <a:gd name="T71" fmla="*/ 594 h 2263"/>
                  <a:gd name="T72" fmla="*/ 1980 w 4130"/>
                  <a:gd name="T73" fmla="*/ 571 h 2263"/>
                  <a:gd name="T74" fmla="*/ 1918 w 4130"/>
                  <a:gd name="T75" fmla="*/ 486 h 2263"/>
                  <a:gd name="T76" fmla="*/ 2321 w 4130"/>
                  <a:gd name="T77" fmla="*/ 372 h 2263"/>
                  <a:gd name="T78" fmla="*/ 2238 w 4130"/>
                  <a:gd name="T79" fmla="*/ 406 h 2263"/>
                  <a:gd name="T80" fmla="*/ 2423 w 4130"/>
                  <a:gd name="T81" fmla="*/ 388 h 2263"/>
                  <a:gd name="T82" fmla="*/ 2390 w 4130"/>
                  <a:gd name="T83" fmla="*/ 356 h 2263"/>
                  <a:gd name="T84" fmla="*/ 2326 w 4130"/>
                  <a:gd name="T85" fmla="*/ 341 h 2263"/>
                  <a:gd name="T86" fmla="*/ 199 w 4130"/>
                  <a:gd name="T87" fmla="*/ 931 h 2263"/>
                  <a:gd name="T88" fmla="*/ 271 w 4130"/>
                  <a:gd name="T89" fmla="*/ 1010 h 2263"/>
                  <a:gd name="T90" fmla="*/ 2079 w 4130"/>
                  <a:gd name="T91" fmla="*/ 556 h 2263"/>
                  <a:gd name="T92" fmla="*/ 2156 w 4130"/>
                  <a:gd name="T93" fmla="*/ 484 h 2263"/>
                  <a:gd name="T94" fmla="*/ 3821 w 4130"/>
                  <a:gd name="T95" fmla="*/ 222 h 2263"/>
                  <a:gd name="T96" fmla="*/ 3800 w 4130"/>
                  <a:gd name="T97" fmla="*/ 244 h 2263"/>
                  <a:gd name="T98" fmla="*/ 3534 w 4130"/>
                  <a:gd name="T99" fmla="*/ 117 h 2263"/>
                  <a:gd name="T100" fmla="*/ 3602 w 4130"/>
                  <a:gd name="T101" fmla="*/ 93 h 2263"/>
                  <a:gd name="T102" fmla="*/ 710 w 4130"/>
                  <a:gd name="T103" fmla="*/ 918 h 2263"/>
                  <a:gd name="T104" fmla="*/ 740 w 4130"/>
                  <a:gd name="T105" fmla="*/ 886 h 2263"/>
                  <a:gd name="T106" fmla="*/ 2189 w 4130"/>
                  <a:gd name="T107" fmla="*/ 538 h 2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130" h="2263">
                    <a:moveTo>
                      <a:pt x="3614" y="246"/>
                    </a:moveTo>
                    <a:cubicBezTo>
                      <a:pt x="3605" y="248"/>
                      <a:pt x="3596" y="263"/>
                      <a:pt x="3586" y="245"/>
                    </a:cubicBezTo>
                    <a:cubicBezTo>
                      <a:pt x="3581" y="238"/>
                      <a:pt x="3570" y="234"/>
                      <a:pt x="3561" y="228"/>
                    </a:cubicBezTo>
                    <a:cubicBezTo>
                      <a:pt x="3541" y="259"/>
                      <a:pt x="3526" y="240"/>
                      <a:pt x="3503" y="228"/>
                    </a:cubicBezTo>
                    <a:cubicBezTo>
                      <a:pt x="3485" y="220"/>
                      <a:pt x="3458" y="229"/>
                      <a:pt x="3435" y="234"/>
                    </a:cubicBezTo>
                    <a:cubicBezTo>
                      <a:pt x="3319" y="264"/>
                      <a:pt x="3202" y="295"/>
                      <a:pt x="3086" y="326"/>
                    </a:cubicBezTo>
                    <a:cubicBezTo>
                      <a:pt x="2805" y="401"/>
                      <a:pt x="2525" y="477"/>
                      <a:pt x="2244" y="552"/>
                    </a:cubicBezTo>
                    <a:cubicBezTo>
                      <a:pt x="2152" y="577"/>
                      <a:pt x="2060" y="603"/>
                      <a:pt x="1967" y="626"/>
                    </a:cubicBezTo>
                    <a:cubicBezTo>
                      <a:pt x="1935" y="634"/>
                      <a:pt x="1902" y="635"/>
                      <a:pt x="1870" y="641"/>
                    </a:cubicBezTo>
                    <a:cubicBezTo>
                      <a:pt x="1837" y="649"/>
                      <a:pt x="1804" y="658"/>
                      <a:pt x="1772" y="669"/>
                    </a:cubicBezTo>
                    <a:cubicBezTo>
                      <a:pt x="1732" y="683"/>
                      <a:pt x="1693" y="700"/>
                      <a:pt x="1649" y="717"/>
                    </a:cubicBezTo>
                    <a:cubicBezTo>
                      <a:pt x="1658" y="685"/>
                      <a:pt x="1638" y="674"/>
                      <a:pt x="1627" y="658"/>
                    </a:cubicBezTo>
                    <a:cubicBezTo>
                      <a:pt x="1611" y="633"/>
                      <a:pt x="1593" y="672"/>
                      <a:pt x="1577" y="655"/>
                    </a:cubicBezTo>
                    <a:cubicBezTo>
                      <a:pt x="1576" y="660"/>
                      <a:pt x="1574" y="663"/>
                      <a:pt x="1574" y="666"/>
                    </a:cubicBezTo>
                    <a:cubicBezTo>
                      <a:pt x="1598" y="724"/>
                      <a:pt x="1596" y="727"/>
                      <a:pt x="1533" y="744"/>
                    </a:cubicBezTo>
                    <a:cubicBezTo>
                      <a:pt x="1262" y="816"/>
                      <a:pt x="991" y="888"/>
                      <a:pt x="720" y="961"/>
                    </a:cubicBezTo>
                    <a:cubicBezTo>
                      <a:pt x="698" y="967"/>
                      <a:pt x="669" y="963"/>
                      <a:pt x="656" y="992"/>
                    </a:cubicBezTo>
                    <a:cubicBezTo>
                      <a:pt x="655" y="994"/>
                      <a:pt x="636" y="990"/>
                      <a:pt x="627" y="986"/>
                    </a:cubicBezTo>
                    <a:cubicBezTo>
                      <a:pt x="617" y="980"/>
                      <a:pt x="610" y="971"/>
                      <a:pt x="600" y="963"/>
                    </a:cubicBezTo>
                    <a:cubicBezTo>
                      <a:pt x="540" y="996"/>
                      <a:pt x="479" y="1030"/>
                      <a:pt x="408" y="1045"/>
                    </a:cubicBezTo>
                    <a:cubicBezTo>
                      <a:pt x="327" y="1062"/>
                      <a:pt x="270" y="1111"/>
                      <a:pt x="240" y="1191"/>
                    </a:cubicBezTo>
                    <a:cubicBezTo>
                      <a:pt x="232" y="1211"/>
                      <a:pt x="217" y="1229"/>
                      <a:pt x="207" y="1245"/>
                    </a:cubicBezTo>
                    <a:cubicBezTo>
                      <a:pt x="212" y="1263"/>
                      <a:pt x="219" y="1279"/>
                      <a:pt x="221" y="1295"/>
                    </a:cubicBezTo>
                    <a:cubicBezTo>
                      <a:pt x="231" y="1366"/>
                      <a:pt x="237" y="1436"/>
                      <a:pt x="249" y="1506"/>
                    </a:cubicBezTo>
                    <a:cubicBezTo>
                      <a:pt x="253" y="1534"/>
                      <a:pt x="251" y="1547"/>
                      <a:pt x="222" y="1557"/>
                    </a:cubicBezTo>
                    <a:cubicBezTo>
                      <a:pt x="178" y="1571"/>
                      <a:pt x="136" y="1591"/>
                      <a:pt x="93" y="1608"/>
                    </a:cubicBezTo>
                    <a:cubicBezTo>
                      <a:pt x="121" y="1616"/>
                      <a:pt x="148" y="1623"/>
                      <a:pt x="172" y="1634"/>
                    </a:cubicBezTo>
                    <a:cubicBezTo>
                      <a:pt x="181" y="1638"/>
                      <a:pt x="188" y="1652"/>
                      <a:pt x="190" y="1664"/>
                    </a:cubicBezTo>
                    <a:cubicBezTo>
                      <a:pt x="196" y="1692"/>
                      <a:pt x="218" y="1709"/>
                      <a:pt x="244" y="1704"/>
                    </a:cubicBezTo>
                    <a:cubicBezTo>
                      <a:pt x="262" y="1701"/>
                      <a:pt x="271" y="1674"/>
                      <a:pt x="266" y="1648"/>
                    </a:cubicBezTo>
                    <a:cubicBezTo>
                      <a:pt x="264" y="1638"/>
                      <a:pt x="264" y="1629"/>
                      <a:pt x="263" y="1620"/>
                    </a:cubicBezTo>
                    <a:cubicBezTo>
                      <a:pt x="266" y="1619"/>
                      <a:pt x="270" y="1618"/>
                      <a:pt x="273" y="1617"/>
                    </a:cubicBezTo>
                    <a:cubicBezTo>
                      <a:pt x="285" y="1653"/>
                      <a:pt x="301" y="1689"/>
                      <a:pt x="308" y="1727"/>
                    </a:cubicBezTo>
                    <a:cubicBezTo>
                      <a:pt x="311" y="1745"/>
                      <a:pt x="332" y="1771"/>
                      <a:pt x="303" y="1789"/>
                    </a:cubicBezTo>
                    <a:cubicBezTo>
                      <a:pt x="302" y="1790"/>
                      <a:pt x="306" y="1805"/>
                      <a:pt x="308" y="1805"/>
                    </a:cubicBezTo>
                    <a:cubicBezTo>
                      <a:pt x="337" y="1810"/>
                      <a:pt x="334" y="1834"/>
                      <a:pt x="339" y="1853"/>
                    </a:cubicBezTo>
                    <a:cubicBezTo>
                      <a:pt x="375" y="1973"/>
                      <a:pt x="396" y="2097"/>
                      <a:pt x="461" y="2213"/>
                    </a:cubicBezTo>
                    <a:cubicBezTo>
                      <a:pt x="421" y="2213"/>
                      <a:pt x="387" y="2213"/>
                      <a:pt x="349" y="2213"/>
                    </a:cubicBezTo>
                    <a:cubicBezTo>
                      <a:pt x="358" y="2246"/>
                      <a:pt x="343" y="2260"/>
                      <a:pt x="312" y="2258"/>
                    </a:cubicBezTo>
                    <a:cubicBezTo>
                      <a:pt x="310" y="2258"/>
                      <a:pt x="309" y="2258"/>
                      <a:pt x="307" y="2258"/>
                    </a:cubicBezTo>
                    <a:cubicBezTo>
                      <a:pt x="239" y="2262"/>
                      <a:pt x="236" y="2263"/>
                      <a:pt x="214" y="2199"/>
                    </a:cubicBezTo>
                    <a:cubicBezTo>
                      <a:pt x="185" y="2109"/>
                      <a:pt x="160" y="2019"/>
                      <a:pt x="134" y="1928"/>
                    </a:cubicBezTo>
                    <a:cubicBezTo>
                      <a:pt x="129" y="1913"/>
                      <a:pt x="126" y="1896"/>
                      <a:pt x="121" y="1881"/>
                    </a:cubicBezTo>
                    <a:cubicBezTo>
                      <a:pt x="119" y="1876"/>
                      <a:pt x="113" y="1870"/>
                      <a:pt x="108" y="1869"/>
                    </a:cubicBezTo>
                    <a:cubicBezTo>
                      <a:pt x="100" y="1868"/>
                      <a:pt x="91" y="1893"/>
                      <a:pt x="84" y="1870"/>
                    </a:cubicBezTo>
                    <a:cubicBezTo>
                      <a:pt x="83" y="1866"/>
                      <a:pt x="98" y="1856"/>
                      <a:pt x="106" y="1850"/>
                    </a:cubicBezTo>
                    <a:cubicBezTo>
                      <a:pt x="118" y="1841"/>
                      <a:pt x="131" y="1833"/>
                      <a:pt x="143" y="1825"/>
                    </a:cubicBezTo>
                    <a:cubicBezTo>
                      <a:pt x="145" y="1827"/>
                      <a:pt x="148" y="1830"/>
                      <a:pt x="150" y="1832"/>
                    </a:cubicBezTo>
                    <a:cubicBezTo>
                      <a:pt x="145" y="1838"/>
                      <a:pt x="139" y="1844"/>
                      <a:pt x="131" y="1854"/>
                    </a:cubicBezTo>
                    <a:cubicBezTo>
                      <a:pt x="154" y="1864"/>
                      <a:pt x="176" y="1874"/>
                      <a:pt x="194" y="1882"/>
                    </a:cubicBezTo>
                    <a:cubicBezTo>
                      <a:pt x="219" y="1865"/>
                      <a:pt x="241" y="1850"/>
                      <a:pt x="267" y="1832"/>
                    </a:cubicBezTo>
                    <a:cubicBezTo>
                      <a:pt x="257" y="1829"/>
                      <a:pt x="247" y="1826"/>
                      <a:pt x="238" y="1823"/>
                    </a:cubicBezTo>
                    <a:cubicBezTo>
                      <a:pt x="231" y="1821"/>
                      <a:pt x="220" y="1821"/>
                      <a:pt x="219" y="1818"/>
                    </a:cubicBezTo>
                    <a:cubicBezTo>
                      <a:pt x="209" y="1783"/>
                      <a:pt x="181" y="1796"/>
                      <a:pt x="149" y="1798"/>
                    </a:cubicBezTo>
                    <a:cubicBezTo>
                      <a:pt x="185" y="1752"/>
                      <a:pt x="233" y="1757"/>
                      <a:pt x="285" y="1739"/>
                    </a:cubicBezTo>
                    <a:cubicBezTo>
                      <a:pt x="264" y="1729"/>
                      <a:pt x="253" y="1724"/>
                      <a:pt x="241" y="1718"/>
                    </a:cubicBezTo>
                    <a:cubicBezTo>
                      <a:pt x="228" y="1712"/>
                      <a:pt x="222" y="1720"/>
                      <a:pt x="213" y="1728"/>
                    </a:cubicBezTo>
                    <a:cubicBezTo>
                      <a:pt x="188" y="1748"/>
                      <a:pt x="168" y="1720"/>
                      <a:pt x="145" y="1715"/>
                    </a:cubicBezTo>
                    <a:cubicBezTo>
                      <a:pt x="137" y="1714"/>
                      <a:pt x="128" y="1699"/>
                      <a:pt x="123" y="1701"/>
                    </a:cubicBezTo>
                    <a:cubicBezTo>
                      <a:pt x="86" y="1714"/>
                      <a:pt x="86" y="1685"/>
                      <a:pt x="75" y="1663"/>
                    </a:cubicBezTo>
                    <a:cubicBezTo>
                      <a:pt x="45" y="1604"/>
                      <a:pt x="29" y="1541"/>
                      <a:pt x="19" y="1476"/>
                    </a:cubicBezTo>
                    <a:cubicBezTo>
                      <a:pt x="4" y="1384"/>
                      <a:pt x="0" y="1293"/>
                      <a:pt x="13" y="1200"/>
                    </a:cubicBezTo>
                    <a:cubicBezTo>
                      <a:pt x="24" y="1121"/>
                      <a:pt x="65" y="1055"/>
                      <a:pt x="94" y="984"/>
                    </a:cubicBezTo>
                    <a:cubicBezTo>
                      <a:pt x="152" y="942"/>
                      <a:pt x="201" y="886"/>
                      <a:pt x="271" y="862"/>
                    </a:cubicBezTo>
                    <a:cubicBezTo>
                      <a:pt x="312" y="848"/>
                      <a:pt x="353" y="835"/>
                      <a:pt x="394" y="822"/>
                    </a:cubicBezTo>
                    <a:cubicBezTo>
                      <a:pt x="428" y="812"/>
                      <a:pt x="465" y="808"/>
                      <a:pt x="492" y="780"/>
                    </a:cubicBezTo>
                    <a:cubicBezTo>
                      <a:pt x="497" y="775"/>
                      <a:pt x="510" y="771"/>
                      <a:pt x="514" y="773"/>
                    </a:cubicBezTo>
                    <a:cubicBezTo>
                      <a:pt x="539" y="793"/>
                      <a:pt x="562" y="777"/>
                      <a:pt x="585" y="771"/>
                    </a:cubicBezTo>
                    <a:cubicBezTo>
                      <a:pt x="945" y="675"/>
                      <a:pt x="1306" y="578"/>
                      <a:pt x="1666" y="481"/>
                    </a:cubicBezTo>
                    <a:cubicBezTo>
                      <a:pt x="2220" y="333"/>
                      <a:pt x="2775" y="185"/>
                      <a:pt x="3329" y="35"/>
                    </a:cubicBezTo>
                    <a:cubicBezTo>
                      <a:pt x="3411" y="13"/>
                      <a:pt x="3493" y="0"/>
                      <a:pt x="3578" y="17"/>
                    </a:cubicBezTo>
                    <a:cubicBezTo>
                      <a:pt x="3684" y="37"/>
                      <a:pt x="3766" y="94"/>
                      <a:pt x="3833" y="176"/>
                    </a:cubicBezTo>
                    <a:cubicBezTo>
                      <a:pt x="3838" y="183"/>
                      <a:pt x="3839" y="195"/>
                      <a:pt x="3841" y="205"/>
                    </a:cubicBezTo>
                    <a:cubicBezTo>
                      <a:pt x="3842" y="209"/>
                      <a:pt x="3843" y="215"/>
                      <a:pt x="3844" y="216"/>
                    </a:cubicBezTo>
                    <a:cubicBezTo>
                      <a:pt x="3889" y="221"/>
                      <a:pt x="3885" y="266"/>
                      <a:pt x="3911" y="291"/>
                    </a:cubicBezTo>
                    <a:cubicBezTo>
                      <a:pt x="3863" y="309"/>
                      <a:pt x="3818" y="326"/>
                      <a:pt x="3765" y="347"/>
                    </a:cubicBezTo>
                    <a:cubicBezTo>
                      <a:pt x="3827" y="386"/>
                      <a:pt x="3882" y="371"/>
                      <a:pt x="3946" y="366"/>
                    </a:cubicBezTo>
                    <a:cubicBezTo>
                      <a:pt x="3959" y="401"/>
                      <a:pt x="3975" y="443"/>
                      <a:pt x="3989" y="487"/>
                    </a:cubicBezTo>
                    <a:cubicBezTo>
                      <a:pt x="4003" y="529"/>
                      <a:pt x="4014" y="573"/>
                      <a:pt x="4025" y="616"/>
                    </a:cubicBezTo>
                    <a:cubicBezTo>
                      <a:pt x="4037" y="660"/>
                      <a:pt x="4049" y="705"/>
                      <a:pt x="4061" y="750"/>
                    </a:cubicBezTo>
                    <a:cubicBezTo>
                      <a:pt x="4072" y="790"/>
                      <a:pt x="4089" y="828"/>
                      <a:pt x="4095" y="870"/>
                    </a:cubicBezTo>
                    <a:cubicBezTo>
                      <a:pt x="4101" y="916"/>
                      <a:pt x="4117" y="959"/>
                      <a:pt x="4130" y="1007"/>
                    </a:cubicBezTo>
                    <a:cubicBezTo>
                      <a:pt x="4086" y="1013"/>
                      <a:pt x="4046" y="1036"/>
                      <a:pt x="4014" y="990"/>
                    </a:cubicBezTo>
                    <a:cubicBezTo>
                      <a:pt x="3985" y="989"/>
                      <a:pt x="3965" y="954"/>
                      <a:pt x="3930" y="968"/>
                    </a:cubicBezTo>
                    <a:cubicBezTo>
                      <a:pt x="3901" y="980"/>
                      <a:pt x="3891" y="960"/>
                      <a:pt x="3884" y="934"/>
                    </a:cubicBezTo>
                    <a:cubicBezTo>
                      <a:pt x="3856" y="826"/>
                      <a:pt x="3827" y="717"/>
                      <a:pt x="3797" y="609"/>
                    </a:cubicBezTo>
                    <a:cubicBezTo>
                      <a:pt x="3781" y="554"/>
                      <a:pt x="3761" y="499"/>
                      <a:pt x="3741" y="445"/>
                    </a:cubicBezTo>
                    <a:cubicBezTo>
                      <a:pt x="3734" y="425"/>
                      <a:pt x="3727" y="410"/>
                      <a:pt x="3748" y="393"/>
                    </a:cubicBezTo>
                    <a:cubicBezTo>
                      <a:pt x="3758" y="386"/>
                      <a:pt x="3761" y="369"/>
                      <a:pt x="3769" y="352"/>
                    </a:cubicBezTo>
                    <a:cubicBezTo>
                      <a:pt x="3755" y="352"/>
                      <a:pt x="3749" y="351"/>
                      <a:pt x="3743" y="353"/>
                    </a:cubicBezTo>
                    <a:cubicBezTo>
                      <a:pt x="3710" y="360"/>
                      <a:pt x="3686" y="350"/>
                      <a:pt x="3667" y="321"/>
                    </a:cubicBezTo>
                    <a:cubicBezTo>
                      <a:pt x="3658" y="305"/>
                      <a:pt x="3639" y="294"/>
                      <a:pt x="3628" y="279"/>
                    </a:cubicBezTo>
                    <a:cubicBezTo>
                      <a:pt x="3620" y="270"/>
                      <a:pt x="3618" y="256"/>
                      <a:pt x="3613" y="245"/>
                    </a:cubicBezTo>
                    <a:cubicBezTo>
                      <a:pt x="3635" y="254"/>
                      <a:pt x="3654" y="276"/>
                      <a:pt x="3681" y="256"/>
                    </a:cubicBezTo>
                    <a:cubicBezTo>
                      <a:pt x="3683" y="254"/>
                      <a:pt x="3691" y="255"/>
                      <a:pt x="3693" y="258"/>
                    </a:cubicBezTo>
                    <a:cubicBezTo>
                      <a:pt x="3712" y="283"/>
                      <a:pt x="3725" y="248"/>
                      <a:pt x="3741" y="254"/>
                    </a:cubicBezTo>
                    <a:cubicBezTo>
                      <a:pt x="3741" y="244"/>
                      <a:pt x="3744" y="229"/>
                      <a:pt x="3740" y="226"/>
                    </a:cubicBezTo>
                    <a:cubicBezTo>
                      <a:pt x="3704" y="207"/>
                      <a:pt x="3665" y="209"/>
                      <a:pt x="3626" y="218"/>
                    </a:cubicBezTo>
                    <a:cubicBezTo>
                      <a:pt x="3620" y="219"/>
                      <a:pt x="3618" y="236"/>
                      <a:pt x="3614" y="246"/>
                    </a:cubicBezTo>
                    <a:close/>
                    <a:moveTo>
                      <a:pt x="1898" y="434"/>
                    </a:moveTo>
                    <a:cubicBezTo>
                      <a:pt x="1893" y="442"/>
                      <a:pt x="1891" y="443"/>
                      <a:pt x="1892" y="445"/>
                    </a:cubicBezTo>
                    <a:cubicBezTo>
                      <a:pt x="1892" y="449"/>
                      <a:pt x="1894" y="454"/>
                      <a:pt x="1894" y="459"/>
                    </a:cubicBezTo>
                    <a:cubicBezTo>
                      <a:pt x="1893" y="494"/>
                      <a:pt x="1896" y="528"/>
                      <a:pt x="1935" y="545"/>
                    </a:cubicBezTo>
                    <a:cubicBezTo>
                      <a:pt x="1937" y="547"/>
                      <a:pt x="1936" y="555"/>
                      <a:pt x="1937" y="563"/>
                    </a:cubicBezTo>
                    <a:cubicBezTo>
                      <a:pt x="1907" y="546"/>
                      <a:pt x="1883" y="530"/>
                      <a:pt x="1856" y="518"/>
                    </a:cubicBezTo>
                    <a:cubicBezTo>
                      <a:pt x="1820" y="503"/>
                      <a:pt x="1806" y="508"/>
                      <a:pt x="1801" y="547"/>
                    </a:cubicBezTo>
                    <a:cubicBezTo>
                      <a:pt x="1797" y="577"/>
                      <a:pt x="1778" y="551"/>
                      <a:pt x="1768" y="566"/>
                    </a:cubicBezTo>
                    <a:cubicBezTo>
                      <a:pt x="1777" y="575"/>
                      <a:pt x="1785" y="592"/>
                      <a:pt x="1796" y="594"/>
                    </a:cubicBezTo>
                    <a:cubicBezTo>
                      <a:pt x="1825" y="598"/>
                      <a:pt x="1863" y="608"/>
                      <a:pt x="1881" y="595"/>
                    </a:cubicBezTo>
                    <a:cubicBezTo>
                      <a:pt x="1900" y="580"/>
                      <a:pt x="1914" y="582"/>
                      <a:pt x="1932" y="580"/>
                    </a:cubicBezTo>
                    <a:cubicBezTo>
                      <a:pt x="1948" y="579"/>
                      <a:pt x="1965" y="577"/>
                      <a:pt x="1980" y="571"/>
                    </a:cubicBezTo>
                    <a:cubicBezTo>
                      <a:pt x="1986" y="568"/>
                      <a:pt x="1989" y="554"/>
                      <a:pt x="1990" y="546"/>
                    </a:cubicBezTo>
                    <a:cubicBezTo>
                      <a:pt x="1990" y="543"/>
                      <a:pt x="1978" y="537"/>
                      <a:pt x="1971" y="536"/>
                    </a:cubicBezTo>
                    <a:cubicBezTo>
                      <a:pt x="1929" y="529"/>
                      <a:pt x="1929" y="529"/>
                      <a:pt x="1918" y="486"/>
                    </a:cubicBezTo>
                    <a:cubicBezTo>
                      <a:pt x="1914" y="470"/>
                      <a:pt x="1906" y="454"/>
                      <a:pt x="1898" y="434"/>
                    </a:cubicBezTo>
                    <a:close/>
                    <a:moveTo>
                      <a:pt x="2365" y="343"/>
                    </a:moveTo>
                    <a:cubicBezTo>
                      <a:pt x="2360" y="372"/>
                      <a:pt x="2342" y="375"/>
                      <a:pt x="2321" y="372"/>
                    </a:cubicBezTo>
                    <a:cubicBezTo>
                      <a:pt x="2306" y="371"/>
                      <a:pt x="2292" y="364"/>
                      <a:pt x="2277" y="365"/>
                    </a:cubicBezTo>
                    <a:cubicBezTo>
                      <a:pt x="2264" y="366"/>
                      <a:pt x="2250" y="372"/>
                      <a:pt x="2239" y="380"/>
                    </a:cubicBezTo>
                    <a:cubicBezTo>
                      <a:pt x="2234" y="383"/>
                      <a:pt x="2234" y="400"/>
                      <a:pt x="2238" y="406"/>
                    </a:cubicBezTo>
                    <a:cubicBezTo>
                      <a:pt x="2248" y="419"/>
                      <a:pt x="2262" y="428"/>
                      <a:pt x="2281" y="420"/>
                    </a:cubicBezTo>
                    <a:cubicBezTo>
                      <a:pt x="2311" y="407"/>
                      <a:pt x="2345" y="409"/>
                      <a:pt x="2372" y="386"/>
                    </a:cubicBezTo>
                    <a:cubicBezTo>
                      <a:pt x="2386" y="374"/>
                      <a:pt x="2405" y="375"/>
                      <a:pt x="2423" y="388"/>
                    </a:cubicBezTo>
                    <a:cubicBezTo>
                      <a:pt x="2440" y="401"/>
                      <a:pt x="2462" y="393"/>
                      <a:pt x="2461" y="373"/>
                    </a:cubicBezTo>
                    <a:cubicBezTo>
                      <a:pt x="2460" y="348"/>
                      <a:pt x="2462" y="320"/>
                      <a:pt x="2427" y="302"/>
                    </a:cubicBezTo>
                    <a:cubicBezTo>
                      <a:pt x="2428" y="330"/>
                      <a:pt x="2417" y="347"/>
                      <a:pt x="2390" y="356"/>
                    </a:cubicBezTo>
                    <a:cubicBezTo>
                      <a:pt x="2387" y="347"/>
                      <a:pt x="2384" y="339"/>
                      <a:pt x="2381" y="332"/>
                    </a:cubicBezTo>
                    <a:cubicBezTo>
                      <a:pt x="2373" y="311"/>
                      <a:pt x="2359" y="304"/>
                      <a:pt x="2340" y="319"/>
                    </a:cubicBezTo>
                    <a:cubicBezTo>
                      <a:pt x="2334" y="323"/>
                      <a:pt x="2332" y="331"/>
                      <a:pt x="2326" y="341"/>
                    </a:cubicBezTo>
                    <a:cubicBezTo>
                      <a:pt x="2342" y="342"/>
                      <a:pt x="2353" y="342"/>
                      <a:pt x="2365" y="343"/>
                    </a:cubicBezTo>
                    <a:close/>
                    <a:moveTo>
                      <a:pt x="307" y="970"/>
                    </a:moveTo>
                    <a:cubicBezTo>
                      <a:pt x="275" y="949"/>
                      <a:pt x="238" y="937"/>
                      <a:pt x="199" y="931"/>
                    </a:cubicBezTo>
                    <a:cubicBezTo>
                      <a:pt x="179" y="929"/>
                      <a:pt x="169" y="934"/>
                      <a:pt x="164" y="958"/>
                    </a:cubicBezTo>
                    <a:cubicBezTo>
                      <a:pt x="158" y="984"/>
                      <a:pt x="164" y="998"/>
                      <a:pt x="185" y="1003"/>
                    </a:cubicBezTo>
                    <a:cubicBezTo>
                      <a:pt x="213" y="1009"/>
                      <a:pt x="242" y="1009"/>
                      <a:pt x="271" y="1010"/>
                    </a:cubicBezTo>
                    <a:cubicBezTo>
                      <a:pt x="276" y="1010"/>
                      <a:pt x="285" y="1001"/>
                      <a:pt x="285" y="1000"/>
                    </a:cubicBezTo>
                    <a:cubicBezTo>
                      <a:pt x="271" y="974"/>
                      <a:pt x="305" y="987"/>
                      <a:pt x="307" y="970"/>
                    </a:cubicBezTo>
                    <a:close/>
                    <a:moveTo>
                      <a:pt x="2079" y="556"/>
                    </a:moveTo>
                    <a:cubicBezTo>
                      <a:pt x="2092" y="532"/>
                      <a:pt x="2114" y="548"/>
                      <a:pt x="2130" y="546"/>
                    </a:cubicBezTo>
                    <a:cubicBezTo>
                      <a:pt x="2156" y="543"/>
                      <a:pt x="2178" y="517"/>
                      <a:pt x="2171" y="493"/>
                    </a:cubicBezTo>
                    <a:cubicBezTo>
                      <a:pt x="2169" y="489"/>
                      <a:pt x="2159" y="483"/>
                      <a:pt x="2156" y="484"/>
                    </a:cubicBezTo>
                    <a:cubicBezTo>
                      <a:pt x="2125" y="502"/>
                      <a:pt x="2093" y="520"/>
                      <a:pt x="2079" y="556"/>
                    </a:cubicBezTo>
                    <a:close/>
                    <a:moveTo>
                      <a:pt x="3864" y="258"/>
                    </a:moveTo>
                    <a:cubicBezTo>
                      <a:pt x="3845" y="250"/>
                      <a:pt x="3819" y="254"/>
                      <a:pt x="3821" y="222"/>
                    </a:cubicBezTo>
                    <a:cubicBezTo>
                      <a:pt x="3811" y="221"/>
                      <a:pt x="3800" y="219"/>
                      <a:pt x="3790" y="220"/>
                    </a:cubicBezTo>
                    <a:cubicBezTo>
                      <a:pt x="3786" y="221"/>
                      <a:pt x="3781" y="230"/>
                      <a:pt x="3781" y="235"/>
                    </a:cubicBezTo>
                    <a:cubicBezTo>
                      <a:pt x="3781" y="251"/>
                      <a:pt x="3790" y="249"/>
                      <a:pt x="3800" y="244"/>
                    </a:cubicBezTo>
                    <a:cubicBezTo>
                      <a:pt x="3803" y="243"/>
                      <a:pt x="3809" y="243"/>
                      <a:pt x="3809" y="243"/>
                    </a:cubicBezTo>
                    <a:cubicBezTo>
                      <a:pt x="3817" y="281"/>
                      <a:pt x="3844" y="259"/>
                      <a:pt x="3864" y="258"/>
                    </a:cubicBezTo>
                    <a:close/>
                    <a:moveTo>
                      <a:pt x="3534" y="117"/>
                    </a:moveTo>
                    <a:cubicBezTo>
                      <a:pt x="3548" y="126"/>
                      <a:pt x="3560" y="135"/>
                      <a:pt x="3574" y="141"/>
                    </a:cubicBezTo>
                    <a:cubicBezTo>
                      <a:pt x="3578" y="143"/>
                      <a:pt x="3586" y="136"/>
                      <a:pt x="3592" y="134"/>
                    </a:cubicBezTo>
                    <a:cubicBezTo>
                      <a:pt x="3570" y="121"/>
                      <a:pt x="3587" y="109"/>
                      <a:pt x="3602" y="93"/>
                    </a:cubicBezTo>
                    <a:cubicBezTo>
                      <a:pt x="3572" y="100"/>
                      <a:pt x="3546" y="89"/>
                      <a:pt x="3534" y="117"/>
                    </a:cubicBezTo>
                    <a:close/>
                    <a:moveTo>
                      <a:pt x="707" y="910"/>
                    </a:moveTo>
                    <a:cubicBezTo>
                      <a:pt x="708" y="912"/>
                      <a:pt x="709" y="915"/>
                      <a:pt x="710" y="918"/>
                    </a:cubicBezTo>
                    <a:cubicBezTo>
                      <a:pt x="723" y="919"/>
                      <a:pt x="737" y="922"/>
                      <a:pt x="750" y="920"/>
                    </a:cubicBezTo>
                    <a:cubicBezTo>
                      <a:pt x="755" y="919"/>
                      <a:pt x="764" y="907"/>
                      <a:pt x="763" y="901"/>
                    </a:cubicBezTo>
                    <a:cubicBezTo>
                      <a:pt x="761" y="891"/>
                      <a:pt x="756" y="877"/>
                      <a:pt x="740" y="886"/>
                    </a:cubicBezTo>
                    <a:cubicBezTo>
                      <a:pt x="729" y="893"/>
                      <a:pt x="718" y="902"/>
                      <a:pt x="707" y="910"/>
                    </a:cubicBezTo>
                    <a:close/>
                    <a:moveTo>
                      <a:pt x="2242" y="507"/>
                    </a:moveTo>
                    <a:cubicBezTo>
                      <a:pt x="2201" y="486"/>
                      <a:pt x="2201" y="486"/>
                      <a:pt x="2189" y="538"/>
                    </a:cubicBezTo>
                    <a:cubicBezTo>
                      <a:pt x="2209" y="526"/>
                      <a:pt x="2225" y="517"/>
                      <a:pt x="2242" y="50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6" name="Freeform 8"/>
              <p:cNvSpPr>
                <a:spLocks noEditPoints="1"/>
              </p:cNvSpPr>
              <p:nvPr/>
            </p:nvSpPr>
            <p:spPr bwMode="auto">
              <a:xfrm>
                <a:off x="2284413" y="4705350"/>
                <a:ext cx="2681288" cy="1111250"/>
              </a:xfrm>
              <a:custGeom>
                <a:avLst/>
                <a:gdLst>
                  <a:gd name="T0" fmla="*/ 866 w 2174"/>
                  <a:gd name="T1" fmla="*/ 758 h 900"/>
                  <a:gd name="T2" fmla="*/ 795 w 2174"/>
                  <a:gd name="T3" fmla="*/ 739 h 900"/>
                  <a:gd name="T4" fmla="*/ 672 w 2174"/>
                  <a:gd name="T5" fmla="*/ 736 h 900"/>
                  <a:gd name="T6" fmla="*/ 658 w 2174"/>
                  <a:gd name="T7" fmla="*/ 722 h 900"/>
                  <a:gd name="T8" fmla="*/ 674 w 2174"/>
                  <a:gd name="T9" fmla="*/ 704 h 900"/>
                  <a:gd name="T10" fmla="*/ 680 w 2174"/>
                  <a:gd name="T11" fmla="*/ 661 h 900"/>
                  <a:gd name="T12" fmla="*/ 584 w 2174"/>
                  <a:gd name="T13" fmla="*/ 623 h 900"/>
                  <a:gd name="T14" fmla="*/ 551 w 2174"/>
                  <a:gd name="T15" fmla="*/ 617 h 900"/>
                  <a:gd name="T16" fmla="*/ 518 w 2174"/>
                  <a:gd name="T17" fmla="*/ 626 h 900"/>
                  <a:gd name="T18" fmla="*/ 440 w 2174"/>
                  <a:gd name="T19" fmla="*/ 643 h 900"/>
                  <a:gd name="T20" fmla="*/ 304 w 2174"/>
                  <a:gd name="T21" fmla="*/ 465 h 900"/>
                  <a:gd name="T22" fmla="*/ 305 w 2174"/>
                  <a:gd name="T23" fmla="*/ 410 h 900"/>
                  <a:gd name="T24" fmla="*/ 400 w 2174"/>
                  <a:gd name="T25" fmla="*/ 416 h 900"/>
                  <a:gd name="T26" fmla="*/ 506 w 2174"/>
                  <a:gd name="T27" fmla="*/ 394 h 900"/>
                  <a:gd name="T28" fmla="*/ 537 w 2174"/>
                  <a:gd name="T29" fmla="*/ 432 h 900"/>
                  <a:gd name="T30" fmla="*/ 780 w 2174"/>
                  <a:gd name="T31" fmla="*/ 511 h 900"/>
                  <a:gd name="T32" fmla="*/ 1699 w 2174"/>
                  <a:gd name="T33" fmla="*/ 264 h 900"/>
                  <a:gd name="T34" fmla="*/ 1756 w 2174"/>
                  <a:gd name="T35" fmla="*/ 231 h 900"/>
                  <a:gd name="T36" fmla="*/ 1823 w 2174"/>
                  <a:gd name="T37" fmla="*/ 230 h 900"/>
                  <a:gd name="T38" fmla="*/ 1904 w 2174"/>
                  <a:gd name="T39" fmla="*/ 209 h 900"/>
                  <a:gd name="T40" fmla="*/ 1930 w 2174"/>
                  <a:gd name="T41" fmla="*/ 180 h 900"/>
                  <a:gd name="T42" fmla="*/ 1950 w 2174"/>
                  <a:gd name="T43" fmla="*/ 170 h 900"/>
                  <a:gd name="T44" fmla="*/ 1953 w 2174"/>
                  <a:gd name="T45" fmla="*/ 193 h 900"/>
                  <a:gd name="T46" fmla="*/ 1965 w 2174"/>
                  <a:gd name="T47" fmla="*/ 243 h 900"/>
                  <a:gd name="T48" fmla="*/ 2003 w 2174"/>
                  <a:gd name="T49" fmla="*/ 241 h 900"/>
                  <a:gd name="T50" fmla="*/ 2044 w 2174"/>
                  <a:gd name="T51" fmla="*/ 230 h 900"/>
                  <a:gd name="T52" fmla="*/ 2109 w 2174"/>
                  <a:gd name="T53" fmla="*/ 214 h 900"/>
                  <a:gd name="T54" fmla="*/ 2174 w 2174"/>
                  <a:gd name="T55" fmla="*/ 222 h 900"/>
                  <a:gd name="T56" fmla="*/ 2093 w 2174"/>
                  <a:gd name="T57" fmla="*/ 255 h 900"/>
                  <a:gd name="T58" fmla="*/ 2037 w 2174"/>
                  <a:gd name="T59" fmla="*/ 318 h 900"/>
                  <a:gd name="T60" fmla="*/ 1942 w 2174"/>
                  <a:gd name="T61" fmla="*/ 334 h 900"/>
                  <a:gd name="T62" fmla="*/ 1929 w 2174"/>
                  <a:gd name="T63" fmla="*/ 327 h 900"/>
                  <a:gd name="T64" fmla="*/ 1917 w 2174"/>
                  <a:gd name="T65" fmla="*/ 326 h 900"/>
                  <a:gd name="T66" fmla="*/ 1964 w 2174"/>
                  <a:gd name="T67" fmla="*/ 420 h 900"/>
                  <a:gd name="T68" fmla="*/ 1508 w 2174"/>
                  <a:gd name="T69" fmla="*/ 542 h 900"/>
                  <a:gd name="T70" fmla="*/ 905 w 2174"/>
                  <a:gd name="T71" fmla="*/ 704 h 900"/>
                  <a:gd name="T72" fmla="*/ 870 w 2174"/>
                  <a:gd name="T73" fmla="*/ 734 h 900"/>
                  <a:gd name="T74" fmla="*/ 909 w 2174"/>
                  <a:gd name="T75" fmla="*/ 763 h 900"/>
                  <a:gd name="T76" fmla="*/ 944 w 2174"/>
                  <a:gd name="T77" fmla="*/ 757 h 900"/>
                  <a:gd name="T78" fmla="*/ 879 w 2174"/>
                  <a:gd name="T79" fmla="*/ 829 h 900"/>
                  <a:gd name="T80" fmla="*/ 886 w 2174"/>
                  <a:gd name="T81" fmla="*/ 869 h 900"/>
                  <a:gd name="T82" fmla="*/ 839 w 2174"/>
                  <a:gd name="T83" fmla="*/ 900 h 900"/>
                  <a:gd name="T84" fmla="*/ 784 w 2174"/>
                  <a:gd name="T85" fmla="*/ 858 h 900"/>
                  <a:gd name="T86" fmla="*/ 744 w 2174"/>
                  <a:gd name="T87" fmla="*/ 836 h 900"/>
                  <a:gd name="T88" fmla="*/ 780 w 2174"/>
                  <a:gd name="T89" fmla="*/ 813 h 900"/>
                  <a:gd name="T90" fmla="*/ 708 w 2174"/>
                  <a:gd name="T91" fmla="*/ 816 h 900"/>
                  <a:gd name="T92" fmla="*/ 754 w 2174"/>
                  <a:gd name="T93" fmla="*/ 875 h 900"/>
                  <a:gd name="T94" fmla="*/ 675 w 2174"/>
                  <a:gd name="T95" fmla="*/ 878 h 900"/>
                  <a:gd name="T96" fmla="*/ 253 w 2174"/>
                  <a:gd name="T97" fmla="*/ 650 h 900"/>
                  <a:gd name="T98" fmla="*/ 71 w 2174"/>
                  <a:gd name="T99" fmla="*/ 273 h 900"/>
                  <a:gd name="T100" fmla="*/ 5 w 2174"/>
                  <a:gd name="T101" fmla="*/ 29 h 900"/>
                  <a:gd name="T102" fmla="*/ 0 w 2174"/>
                  <a:gd name="T103" fmla="*/ 0 h 900"/>
                  <a:gd name="T104" fmla="*/ 35 w 2174"/>
                  <a:gd name="T105" fmla="*/ 8 h 900"/>
                  <a:gd name="T106" fmla="*/ 93 w 2174"/>
                  <a:gd name="T107" fmla="*/ 48 h 900"/>
                  <a:gd name="T108" fmla="*/ 179 w 2174"/>
                  <a:gd name="T109" fmla="*/ 343 h 900"/>
                  <a:gd name="T110" fmla="*/ 365 w 2174"/>
                  <a:gd name="T111" fmla="*/ 655 h 900"/>
                  <a:gd name="T112" fmla="*/ 815 w 2174"/>
                  <a:gd name="T113" fmla="*/ 784 h 900"/>
                  <a:gd name="T114" fmla="*/ 866 w 2174"/>
                  <a:gd name="T115" fmla="*/ 758 h 900"/>
                  <a:gd name="T116" fmla="*/ 1084 w 2174"/>
                  <a:gd name="T117" fmla="*/ 536 h 900"/>
                  <a:gd name="T118" fmla="*/ 1141 w 2174"/>
                  <a:gd name="T119" fmla="*/ 534 h 900"/>
                  <a:gd name="T120" fmla="*/ 1204 w 2174"/>
                  <a:gd name="T121" fmla="*/ 514 h 900"/>
                  <a:gd name="T122" fmla="*/ 1281 w 2174"/>
                  <a:gd name="T123" fmla="*/ 466 h 900"/>
                  <a:gd name="T124" fmla="*/ 1084 w 2174"/>
                  <a:gd name="T125" fmla="*/ 536 h 9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174" h="900">
                    <a:moveTo>
                      <a:pt x="866" y="758"/>
                    </a:moveTo>
                    <a:cubicBezTo>
                      <a:pt x="839" y="740"/>
                      <a:pt x="825" y="731"/>
                      <a:pt x="795" y="739"/>
                    </a:cubicBezTo>
                    <a:cubicBezTo>
                      <a:pt x="757" y="750"/>
                      <a:pt x="714" y="739"/>
                      <a:pt x="672" y="736"/>
                    </a:cubicBezTo>
                    <a:cubicBezTo>
                      <a:pt x="667" y="736"/>
                      <a:pt x="657" y="725"/>
                      <a:pt x="658" y="722"/>
                    </a:cubicBezTo>
                    <a:cubicBezTo>
                      <a:pt x="660" y="715"/>
                      <a:pt x="667" y="707"/>
                      <a:pt x="674" y="704"/>
                    </a:cubicBezTo>
                    <a:cubicBezTo>
                      <a:pt x="703" y="690"/>
                      <a:pt x="707" y="676"/>
                      <a:pt x="680" y="661"/>
                    </a:cubicBezTo>
                    <a:cubicBezTo>
                      <a:pt x="650" y="644"/>
                      <a:pt x="616" y="634"/>
                      <a:pt x="584" y="623"/>
                    </a:cubicBezTo>
                    <a:cubicBezTo>
                      <a:pt x="573" y="619"/>
                      <a:pt x="558" y="623"/>
                      <a:pt x="551" y="617"/>
                    </a:cubicBezTo>
                    <a:cubicBezTo>
                      <a:pt x="531" y="598"/>
                      <a:pt x="525" y="596"/>
                      <a:pt x="518" y="626"/>
                    </a:cubicBezTo>
                    <a:cubicBezTo>
                      <a:pt x="511" y="655"/>
                      <a:pt x="465" y="664"/>
                      <a:pt x="440" y="643"/>
                    </a:cubicBezTo>
                    <a:cubicBezTo>
                      <a:pt x="381" y="594"/>
                      <a:pt x="332" y="536"/>
                      <a:pt x="304" y="465"/>
                    </a:cubicBezTo>
                    <a:cubicBezTo>
                      <a:pt x="298" y="452"/>
                      <a:pt x="304" y="434"/>
                      <a:pt x="305" y="410"/>
                    </a:cubicBezTo>
                    <a:cubicBezTo>
                      <a:pt x="339" y="442"/>
                      <a:pt x="370" y="419"/>
                      <a:pt x="400" y="416"/>
                    </a:cubicBezTo>
                    <a:cubicBezTo>
                      <a:pt x="433" y="414"/>
                      <a:pt x="466" y="403"/>
                      <a:pt x="506" y="394"/>
                    </a:cubicBezTo>
                    <a:cubicBezTo>
                      <a:pt x="512" y="402"/>
                      <a:pt x="524" y="417"/>
                      <a:pt x="537" y="432"/>
                    </a:cubicBezTo>
                    <a:cubicBezTo>
                      <a:pt x="602" y="509"/>
                      <a:pt x="682" y="537"/>
                      <a:pt x="780" y="511"/>
                    </a:cubicBezTo>
                    <a:cubicBezTo>
                      <a:pt x="1087" y="429"/>
                      <a:pt x="1393" y="347"/>
                      <a:pt x="1699" y="264"/>
                    </a:cubicBezTo>
                    <a:cubicBezTo>
                      <a:pt x="1719" y="259"/>
                      <a:pt x="1736" y="236"/>
                      <a:pt x="1756" y="231"/>
                    </a:cubicBezTo>
                    <a:cubicBezTo>
                      <a:pt x="1777" y="225"/>
                      <a:pt x="1801" y="233"/>
                      <a:pt x="1823" y="230"/>
                    </a:cubicBezTo>
                    <a:cubicBezTo>
                      <a:pt x="1851" y="226"/>
                      <a:pt x="1877" y="216"/>
                      <a:pt x="1904" y="209"/>
                    </a:cubicBezTo>
                    <a:cubicBezTo>
                      <a:pt x="1918" y="205"/>
                      <a:pt x="1940" y="207"/>
                      <a:pt x="1930" y="180"/>
                    </a:cubicBezTo>
                    <a:cubicBezTo>
                      <a:pt x="1930" y="179"/>
                      <a:pt x="1943" y="174"/>
                      <a:pt x="1950" y="170"/>
                    </a:cubicBezTo>
                    <a:cubicBezTo>
                      <a:pt x="1951" y="178"/>
                      <a:pt x="1956" y="189"/>
                      <a:pt x="1953" y="193"/>
                    </a:cubicBezTo>
                    <a:cubicBezTo>
                      <a:pt x="1932" y="216"/>
                      <a:pt x="1956" y="229"/>
                      <a:pt x="1965" y="243"/>
                    </a:cubicBezTo>
                    <a:cubicBezTo>
                      <a:pt x="1975" y="261"/>
                      <a:pt x="1989" y="248"/>
                      <a:pt x="2003" y="241"/>
                    </a:cubicBezTo>
                    <a:cubicBezTo>
                      <a:pt x="2015" y="235"/>
                      <a:pt x="2030" y="233"/>
                      <a:pt x="2044" y="230"/>
                    </a:cubicBezTo>
                    <a:cubicBezTo>
                      <a:pt x="2066" y="225"/>
                      <a:pt x="2088" y="221"/>
                      <a:pt x="2109" y="214"/>
                    </a:cubicBezTo>
                    <a:cubicBezTo>
                      <a:pt x="2132" y="207"/>
                      <a:pt x="2152" y="210"/>
                      <a:pt x="2174" y="222"/>
                    </a:cubicBezTo>
                    <a:cubicBezTo>
                      <a:pt x="2144" y="234"/>
                      <a:pt x="2115" y="240"/>
                      <a:pt x="2093" y="255"/>
                    </a:cubicBezTo>
                    <a:cubicBezTo>
                      <a:pt x="2070" y="271"/>
                      <a:pt x="2055" y="296"/>
                      <a:pt x="2037" y="318"/>
                    </a:cubicBezTo>
                    <a:cubicBezTo>
                      <a:pt x="1999" y="362"/>
                      <a:pt x="1993" y="363"/>
                      <a:pt x="1942" y="334"/>
                    </a:cubicBezTo>
                    <a:cubicBezTo>
                      <a:pt x="1938" y="331"/>
                      <a:pt x="1933" y="329"/>
                      <a:pt x="1929" y="327"/>
                    </a:cubicBezTo>
                    <a:cubicBezTo>
                      <a:pt x="1926" y="326"/>
                      <a:pt x="1922" y="326"/>
                      <a:pt x="1917" y="326"/>
                    </a:cubicBezTo>
                    <a:cubicBezTo>
                      <a:pt x="1904" y="370"/>
                      <a:pt x="1958" y="381"/>
                      <a:pt x="1964" y="420"/>
                    </a:cubicBezTo>
                    <a:cubicBezTo>
                      <a:pt x="1812" y="460"/>
                      <a:pt x="1660" y="501"/>
                      <a:pt x="1508" y="542"/>
                    </a:cubicBezTo>
                    <a:cubicBezTo>
                      <a:pt x="1307" y="596"/>
                      <a:pt x="1106" y="649"/>
                      <a:pt x="905" y="704"/>
                    </a:cubicBezTo>
                    <a:cubicBezTo>
                      <a:pt x="890" y="708"/>
                      <a:pt x="866" y="705"/>
                      <a:pt x="870" y="734"/>
                    </a:cubicBezTo>
                    <a:cubicBezTo>
                      <a:pt x="874" y="761"/>
                      <a:pt x="882" y="768"/>
                      <a:pt x="909" y="763"/>
                    </a:cubicBezTo>
                    <a:cubicBezTo>
                      <a:pt x="920" y="761"/>
                      <a:pt x="931" y="758"/>
                      <a:pt x="944" y="757"/>
                    </a:cubicBezTo>
                    <a:cubicBezTo>
                      <a:pt x="910" y="772"/>
                      <a:pt x="935" y="834"/>
                      <a:pt x="879" y="829"/>
                    </a:cubicBezTo>
                    <a:cubicBezTo>
                      <a:pt x="882" y="846"/>
                      <a:pt x="891" y="864"/>
                      <a:pt x="886" y="869"/>
                    </a:cubicBezTo>
                    <a:cubicBezTo>
                      <a:pt x="875" y="882"/>
                      <a:pt x="857" y="889"/>
                      <a:pt x="839" y="900"/>
                    </a:cubicBezTo>
                    <a:cubicBezTo>
                      <a:pt x="832" y="869"/>
                      <a:pt x="818" y="853"/>
                      <a:pt x="784" y="858"/>
                    </a:cubicBezTo>
                    <a:cubicBezTo>
                      <a:pt x="774" y="859"/>
                      <a:pt x="761" y="846"/>
                      <a:pt x="744" y="836"/>
                    </a:cubicBezTo>
                    <a:cubicBezTo>
                      <a:pt x="760" y="826"/>
                      <a:pt x="769" y="820"/>
                      <a:pt x="780" y="813"/>
                    </a:cubicBezTo>
                    <a:cubicBezTo>
                      <a:pt x="756" y="792"/>
                      <a:pt x="734" y="803"/>
                      <a:pt x="708" y="816"/>
                    </a:cubicBezTo>
                    <a:cubicBezTo>
                      <a:pt x="722" y="834"/>
                      <a:pt x="736" y="852"/>
                      <a:pt x="754" y="875"/>
                    </a:cubicBezTo>
                    <a:cubicBezTo>
                      <a:pt x="726" y="876"/>
                      <a:pt x="700" y="879"/>
                      <a:pt x="675" y="878"/>
                    </a:cubicBezTo>
                    <a:cubicBezTo>
                      <a:pt x="499" y="868"/>
                      <a:pt x="361" y="787"/>
                      <a:pt x="253" y="650"/>
                    </a:cubicBezTo>
                    <a:cubicBezTo>
                      <a:pt x="165" y="537"/>
                      <a:pt x="111" y="408"/>
                      <a:pt x="71" y="273"/>
                    </a:cubicBezTo>
                    <a:cubicBezTo>
                      <a:pt x="47" y="192"/>
                      <a:pt x="27" y="110"/>
                      <a:pt x="5" y="29"/>
                    </a:cubicBezTo>
                    <a:cubicBezTo>
                      <a:pt x="3" y="21"/>
                      <a:pt x="2" y="13"/>
                      <a:pt x="0" y="0"/>
                    </a:cubicBezTo>
                    <a:cubicBezTo>
                      <a:pt x="15" y="4"/>
                      <a:pt x="25" y="8"/>
                      <a:pt x="35" y="8"/>
                    </a:cubicBezTo>
                    <a:cubicBezTo>
                      <a:pt x="81" y="7"/>
                      <a:pt x="81" y="6"/>
                      <a:pt x="93" y="48"/>
                    </a:cubicBezTo>
                    <a:cubicBezTo>
                      <a:pt x="121" y="147"/>
                      <a:pt x="146" y="246"/>
                      <a:pt x="179" y="343"/>
                    </a:cubicBezTo>
                    <a:cubicBezTo>
                      <a:pt x="218" y="460"/>
                      <a:pt x="276" y="567"/>
                      <a:pt x="365" y="655"/>
                    </a:cubicBezTo>
                    <a:cubicBezTo>
                      <a:pt x="491" y="781"/>
                      <a:pt x="643" y="820"/>
                      <a:pt x="815" y="784"/>
                    </a:cubicBezTo>
                    <a:cubicBezTo>
                      <a:pt x="831" y="780"/>
                      <a:pt x="845" y="769"/>
                      <a:pt x="866" y="758"/>
                    </a:cubicBezTo>
                    <a:close/>
                    <a:moveTo>
                      <a:pt x="1084" y="536"/>
                    </a:moveTo>
                    <a:cubicBezTo>
                      <a:pt x="1107" y="536"/>
                      <a:pt x="1128" y="541"/>
                      <a:pt x="1141" y="534"/>
                    </a:cubicBezTo>
                    <a:cubicBezTo>
                      <a:pt x="1162" y="523"/>
                      <a:pt x="1195" y="542"/>
                      <a:pt x="1204" y="514"/>
                    </a:cubicBezTo>
                    <a:cubicBezTo>
                      <a:pt x="1217" y="472"/>
                      <a:pt x="1248" y="469"/>
                      <a:pt x="1281" y="466"/>
                    </a:cubicBezTo>
                    <a:cubicBezTo>
                      <a:pt x="1238" y="439"/>
                      <a:pt x="1156" y="466"/>
                      <a:pt x="1084" y="53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7" name="Freeform 9"/>
              <p:cNvSpPr>
                <a:spLocks noEditPoints="1"/>
              </p:cNvSpPr>
              <p:nvPr/>
            </p:nvSpPr>
            <p:spPr bwMode="auto">
              <a:xfrm>
                <a:off x="5245101" y="3663950"/>
                <a:ext cx="2233613" cy="1406525"/>
              </a:xfrm>
              <a:custGeom>
                <a:avLst/>
                <a:gdLst>
                  <a:gd name="T0" fmla="*/ 540 w 1811"/>
                  <a:gd name="T1" fmla="*/ 989 h 1140"/>
                  <a:gd name="T2" fmla="*/ 502 w 1811"/>
                  <a:gd name="T3" fmla="*/ 1013 h 1140"/>
                  <a:gd name="T4" fmla="*/ 33 w 1811"/>
                  <a:gd name="T5" fmla="*/ 1138 h 1140"/>
                  <a:gd name="T6" fmla="*/ 11 w 1811"/>
                  <a:gd name="T7" fmla="*/ 1092 h 1140"/>
                  <a:gd name="T8" fmla="*/ 60 w 1811"/>
                  <a:gd name="T9" fmla="*/ 1041 h 1140"/>
                  <a:gd name="T10" fmla="*/ 236 w 1811"/>
                  <a:gd name="T11" fmla="*/ 954 h 1140"/>
                  <a:gd name="T12" fmla="*/ 219 w 1811"/>
                  <a:gd name="T13" fmla="*/ 937 h 1140"/>
                  <a:gd name="T14" fmla="*/ 160 w 1811"/>
                  <a:gd name="T15" fmla="*/ 941 h 1140"/>
                  <a:gd name="T16" fmla="*/ 140 w 1811"/>
                  <a:gd name="T17" fmla="*/ 895 h 1140"/>
                  <a:gd name="T18" fmla="*/ 118 w 1811"/>
                  <a:gd name="T19" fmla="*/ 948 h 1140"/>
                  <a:gd name="T20" fmla="*/ 35 w 1811"/>
                  <a:gd name="T21" fmla="*/ 916 h 1140"/>
                  <a:gd name="T22" fmla="*/ 126 w 1811"/>
                  <a:gd name="T23" fmla="*/ 886 h 1140"/>
                  <a:gd name="T24" fmla="*/ 1351 w 1811"/>
                  <a:gd name="T25" fmla="*/ 559 h 1140"/>
                  <a:gd name="T26" fmla="*/ 1453 w 1811"/>
                  <a:gd name="T27" fmla="*/ 585 h 1140"/>
                  <a:gd name="T28" fmla="*/ 1491 w 1811"/>
                  <a:gd name="T29" fmla="*/ 540 h 1140"/>
                  <a:gd name="T30" fmla="*/ 1576 w 1811"/>
                  <a:gd name="T31" fmla="*/ 313 h 1140"/>
                  <a:gd name="T32" fmla="*/ 1567 w 1811"/>
                  <a:gd name="T33" fmla="*/ 79 h 1140"/>
                  <a:gd name="T34" fmla="*/ 1583 w 1811"/>
                  <a:gd name="T35" fmla="*/ 19 h 1140"/>
                  <a:gd name="T36" fmla="*/ 1668 w 1811"/>
                  <a:gd name="T37" fmla="*/ 30 h 1140"/>
                  <a:gd name="T38" fmla="*/ 1765 w 1811"/>
                  <a:gd name="T39" fmla="*/ 28 h 1140"/>
                  <a:gd name="T40" fmla="*/ 1473 w 1811"/>
                  <a:gd name="T41" fmla="*/ 751 h 1140"/>
                  <a:gd name="T42" fmla="*/ 834 w 1811"/>
                  <a:gd name="T43" fmla="*/ 903 h 1140"/>
                  <a:gd name="T44" fmla="*/ 610 w 1811"/>
                  <a:gd name="T45" fmla="*/ 922 h 1140"/>
                  <a:gd name="T46" fmla="*/ 505 w 1811"/>
                  <a:gd name="T47" fmla="*/ 929 h 1140"/>
                  <a:gd name="T48" fmla="*/ 456 w 1811"/>
                  <a:gd name="T49" fmla="*/ 989 h 1140"/>
                  <a:gd name="T50" fmla="*/ 1042 w 1811"/>
                  <a:gd name="T51" fmla="*/ 685 h 1140"/>
                  <a:gd name="T52" fmla="*/ 1014 w 1811"/>
                  <a:gd name="T53" fmla="*/ 740 h 1140"/>
                  <a:gd name="T54" fmla="*/ 310 w 1811"/>
                  <a:gd name="T55" fmla="*/ 967 h 1140"/>
                  <a:gd name="T56" fmla="*/ 336 w 1811"/>
                  <a:gd name="T57" fmla="*/ 931 h 1140"/>
                  <a:gd name="T58" fmla="*/ 259 w 1811"/>
                  <a:gd name="T59" fmla="*/ 962 h 1140"/>
                  <a:gd name="T60" fmla="*/ 368 w 1811"/>
                  <a:gd name="T61" fmla="*/ 988 h 1140"/>
                  <a:gd name="T62" fmla="*/ 310 w 1811"/>
                  <a:gd name="T63" fmla="*/ 967 h 1140"/>
                  <a:gd name="T64" fmla="*/ 1755 w 1811"/>
                  <a:gd name="T65" fmla="*/ 235 h 1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811" h="1140">
                    <a:moveTo>
                      <a:pt x="456" y="989"/>
                    </a:moveTo>
                    <a:cubicBezTo>
                      <a:pt x="490" y="989"/>
                      <a:pt x="515" y="989"/>
                      <a:pt x="540" y="989"/>
                    </a:cubicBezTo>
                    <a:cubicBezTo>
                      <a:pt x="540" y="993"/>
                      <a:pt x="540" y="996"/>
                      <a:pt x="541" y="999"/>
                    </a:cubicBezTo>
                    <a:cubicBezTo>
                      <a:pt x="528" y="1004"/>
                      <a:pt x="515" y="1009"/>
                      <a:pt x="502" y="1013"/>
                    </a:cubicBezTo>
                    <a:cubicBezTo>
                      <a:pt x="355" y="1052"/>
                      <a:pt x="208" y="1092"/>
                      <a:pt x="62" y="1131"/>
                    </a:cubicBezTo>
                    <a:cubicBezTo>
                      <a:pt x="52" y="1134"/>
                      <a:pt x="43" y="1138"/>
                      <a:pt x="33" y="1138"/>
                    </a:cubicBezTo>
                    <a:cubicBezTo>
                      <a:pt x="14" y="1140"/>
                      <a:pt x="1" y="1134"/>
                      <a:pt x="8" y="1111"/>
                    </a:cubicBezTo>
                    <a:cubicBezTo>
                      <a:pt x="9" y="1105"/>
                      <a:pt x="12" y="1097"/>
                      <a:pt x="11" y="1092"/>
                    </a:cubicBezTo>
                    <a:cubicBezTo>
                      <a:pt x="0" y="1059"/>
                      <a:pt x="22" y="1051"/>
                      <a:pt x="46" y="1044"/>
                    </a:cubicBezTo>
                    <a:cubicBezTo>
                      <a:pt x="51" y="1043"/>
                      <a:pt x="58" y="1044"/>
                      <a:pt x="60" y="1041"/>
                    </a:cubicBezTo>
                    <a:cubicBezTo>
                      <a:pt x="86" y="999"/>
                      <a:pt x="132" y="1001"/>
                      <a:pt x="172" y="988"/>
                    </a:cubicBezTo>
                    <a:cubicBezTo>
                      <a:pt x="195" y="981"/>
                      <a:pt x="215" y="967"/>
                      <a:pt x="236" y="954"/>
                    </a:cubicBezTo>
                    <a:cubicBezTo>
                      <a:pt x="239" y="953"/>
                      <a:pt x="237" y="943"/>
                      <a:pt x="237" y="937"/>
                    </a:cubicBezTo>
                    <a:cubicBezTo>
                      <a:pt x="231" y="937"/>
                      <a:pt x="224" y="935"/>
                      <a:pt x="219" y="937"/>
                    </a:cubicBezTo>
                    <a:cubicBezTo>
                      <a:pt x="213" y="942"/>
                      <a:pt x="209" y="950"/>
                      <a:pt x="202" y="955"/>
                    </a:cubicBezTo>
                    <a:cubicBezTo>
                      <a:pt x="184" y="968"/>
                      <a:pt x="166" y="962"/>
                      <a:pt x="160" y="941"/>
                    </a:cubicBezTo>
                    <a:cubicBezTo>
                      <a:pt x="158" y="935"/>
                      <a:pt x="160" y="927"/>
                      <a:pt x="157" y="922"/>
                    </a:cubicBezTo>
                    <a:cubicBezTo>
                      <a:pt x="153" y="912"/>
                      <a:pt x="146" y="904"/>
                      <a:pt x="140" y="895"/>
                    </a:cubicBezTo>
                    <a:cubicBezTo>
                      <a:pt x="132" y="904"/>
                      <a:pt x="123" y="913"/>
                      <a:pt x="117" y="924"/>
                    </a:cubicBezTo>
                    <a:cubicBezTo>
                      <a:pt x="114" y="930"/>
                      <a:pt x="118" y="940"/>
                      <a:pt x="118" y="948"/>
                    </a:cubicBezTo>
                    <a:cubicBezTo>
                      <a:pt x="118" y="954"/>
                      <a:pt x="118" y="961"/>
                      <a:pt x="118" y="977"/>
                    </a:cubicBezTo>
                    <a:cubicBezTo>
                      <a:pt x="87" y="954"/>
                      <a:pt x="61" y="935"/>
                      <a:pt x="35" y="916"/>
                    </a:cubicBezTo>
                    <a:cubicBezTo>
                      <a:pt x="46" y="904"/>
                      <a:pt x="57" y="891"/>
                      <a:pt x="62" y="885"/>
                    </a:cubicBezTo>
                    <a:cubicBezTo>
                      <a:pt x="88" y="886"/>
                      <a:pt x="108" y="891"/>
                      <a:pt x="126" y="886"/>
                    </a:cubicBezTo>
                    <a:cubicBezTo>
                      <a:pt x="444" y="802"/>
                      <a:pt x="762" y="721"/>
                      <a:pt x="1078" y="630"/>
                    </a:cubicBezTo>
                    <a:cubicBezTo>
                      <a:pt x="1169" y="604"/>
                      <a:pt x="1263" y="593"/>
                      <a:pt x="1351" y="559"/>
                    </a:cubicBezTo>
                    <a:cubicBezTo>
                      <a:pt x="1366" y="553"/>
                      <a:pt x="1378" y="551"/>
                      <a:pt x="1393" y="569"/>
                    </a:cubicBezTo>
                    <a:cubicBezTo>
                      <a:pt x="1403" y="582"/>
                      <a:pt x="1432" y="583"/>
                      <a:pt x="1453" y="585"/>
                    </a:cubicBezTo>
                    <a:cubicBezTo>
                      <a:pt x="1461" y="585"/>
                      <a:pt x="1473" y="575"/>
                      <a:pt x="1480" y="567"/>
                    </a:cubicBezTo>
                    <a:cubicBezTo>
                      <a:pt x="1486" y="560"/>
                      <a:pt x="1493" y="547"/>
                      <a:pt x="1491" y="540"/>
                    </a:cubicBezTo>
                    <a:cubicBezTo>
                      <a:pt x="1481" y="517"/>
                      <a:pt x="1487" y="504"/>
                      <a:pt x="1505" y="488"/>
                    </a:cubicBezTo>
                    <a:cubicBezTo>
                      <a:pt x="1555" y="441"/>
                      <a:pt x="1575" y="379"/>
                      <a:pt x="1576" y="313"/>
                    </a:cubicBezTo>
                    <a:cubicBezTo>
                      <a:pt x="1577" y="254"/>
                      <a:pt x="1569" y="195"/>
                      <a:pt x="1563" y="136"/>
                    </a:cubicBezTo>
                    <a:cubicBezTo>
                      <a:pt x="1561" y="116"/>
                      <a:pt x="1558" y="100"/>
                      <a:pt x="1567" y="79"/>
                    </a:cubicBezTo>
                    <a:cubicBezTo>
                      <a:pt x="1584" y="40"/>
                      <a:pt x="1582" y="39"/>
                      <a:pt x="1538" y="22"/>
                    </a:cubicBezTo>
                    <a:cubicBezTo>
                      <a:pt x="1555" y="10"/>
                      <a:pt x="1575" y="0"/>
                      <a:pt x="1583" y="19"/>
                    </a:cubicBezTo>
                    <a:cubicBezTo>
                      <a:pt x="1595" y="45"/>
                      <a:pt x="1617" y="27"/>
                      <a:pt x="1629" y="39"/>
                    </a:cubicBezTo>
                    <a:cubicBezTo>
                      <a:pt x="1648" y="57"/>
                      <a:pt x="1655" y="37"/>
                      <a:pt x="1668" y="30"/>
                    </a:cubicBezTo>
                    <a:cubicBezTo>
                      <a:pt x="1690" y="18"/>
                      <a:pt x="1716" y="13"/>
                      <a:pt x="1741" y="9"/>
                    </a:cubicBezTo>
                    <a:cubicBezTo>
                      <a:pt x="1748" y="8"/>
                      <a:pt x="1763" y="20"/>
                      <a:pt x="1765" y="28"/>
                    </a:cubicBezTo>
                    <a:cubicBezTo>
                      <a:pt x="1791" y="160"/>
                      <a:pt x="1811" y="292"/>
                      <a:pt x="1780" y="426"/>
                    </a:cubicBezTo>
                    <a:cubicBezTo>
                      <a:pt x="1741" y="594"/>
                      <a:pt x="1637" y="704"/>
                      <a:pt x="1473" y="751"/>
                    </a:cubicBezTo>
                    <a:cubicBezTo>
                      <a:pt x="1273" y="809"/>
                      <a:pt x="1072" y="860"/>
                      <a:pt x="871" y="914"/>
                    </a:cubicBezTo>
                    <a:cubicBezTo>
                      <a:pt x="855" y="918"/>
                      <a:pt x="843" y="922"/>
                      <a:pt x="834" y="903"/>
                    </a:cubicBezTo>
                    <a:cubicBezTo>
                      <a:pt x="832" y="897"/>
                      <a:pt x="818" y="893"/>
                      <a:pt x="811" y="894"/>
                    </a:cubicBezTo>
                    <a:cubicBezTo>
                      <a:pt x="744" y="903"/>
                      <a:pt x="677" y="912"/>
                      <a:pt x="610" y="922"/>
                    </a:cubicBezTo>
                    <a:cubicBezTo>
                      <a:pt x="584" y="926"/>
                      <a:pt x="558" y="932"/>
                      <a:pt x="533" y="938"/>
                    </a:cubicBezTo>
                    <a:cubicBezTo>
                      <a:pt x="521" y="940"/>
                      <a:pt x="507" y="955"/>
                      <a:pt x="505" y="929"/>
                    </a:cubicBezTo>
                    <a:cubicBezTo>
                      <a:pt x="500" y="931"/>
                      <a:pt x="492" y="930"/>
                      <a:pt x="490" y="934"/>
                    </a:cubicBezTo>
                    <a:cubicBezTo>
                      <a:pt x="480" y="949"/>
                      <a:pt x="471" y="964"/>
                      <a:pt x="456" y="989"/>
                    </a:cubicBezTo>
                    <a:close/>
                    <a:moveTo>
                      <a:pt x="1156" y="716"/>
                    </a:moveTo>
                    <a:cubicBezTo>
                      <a:pt x="1123" y="669"/>
                      <a:pt x="1079" y="693"/>
                      <a:pt x="1042" y="685"/>
                    </a:cubicBezTo>
                    <a:cubicBezTo>
                      <a:pt x="1039" y="684"/>
                      <a:pt x="1034" y="690"/>
                      <a:pt x="1032" y="695"/>
                    </a:cubicBezTo>
                    <a:cubicBezTo>
                      <a:pt x="1026" y="707"/>
                      <a:pt x="1021" y="721"/>
                      <a:pt x="1014" y="740"/>
                    </a:cubicBezTo>
                    <a:cubicBezTo>
                      <a:pt x="1067" y="744"/>
                      <a:pt x="1111" y="738"/>
                      <a:pt x="1156" y="716"/>
                    </a:cubicBezTo>
                    <a:close/>
                    <a:moveTo>
                      <a:pt x="310" y="967"/>
                    </a:moveTo>
                    <a:cubicBezTo>
                      <a:pt x="321" y="960"/>
                      <a:pt x="326" y="956"/>
                      <a:pt x="331" y="954"/>
                    </a:cubicBezTo>
                    <a:cubicBezTo>
                      <a:pt x="343" y="948"/>
                      <a:pt x="346" y="939"/>
                      <a:pt x="336" y="931"/>
                    </a:cubicBezTo>
                    <a:cubicBezTo>
                      <a:pt x="331" y="928"/>
                      <a:pt x="316" y="929"/>
                      <a:pt x="313" y="933"/>
                    </a:cubicBezTo>
                    <a:cubicBezTo>
                      <a:pt x="299" y="951"/>
                      <a:pt x="294" y="980"/>
                      <a:pt x="259" y="962"/>
                    </a:cubicBezTo>
                    <a:cubicBezTo>
                      <a:pt x="256" y="961"/>
                      <a:pt x="244" y="977"/>
                      <a:pt x="232" y="990"/>
                    </a:cubicBezTo>
                    <a:cubicBezTo>
                      <a:pt x="284" y="1005"/>
                      <a:pt x="326" y="1007"/>
                      <a:pt x="368" y="988"/>
                    </a:cubicBezTo>
                    <a:cubicBezTo>
                      <a:pt x="368" y="984"/>
                      <a:pt x="368" y="980"/>
                      <a:pt x="369" y="976"/>
                    </a:cubicBezTo>
                    <a:cubicBezTo>
                      <a:pt x="352" y="973"/>
                      <a:pt x="336" y="971"/>
                      <a:pt x="310" y="967"/>
                    </a:cubicBezTo>
                    <a:close/>
                    <a:moveTo>
                      <a:pt x="1684" y="248"/>
                    </a:moveTo>
                    <a:cubicBezTo>
                      <a:pt x="1712" y="249"/>
                      <a:pt x="1736" y="261"/>
                      <a:pt x="1755" y="235"/>
                    </a:cubicBezTo>
                    <a:cubicBezTo>
                      <a:pt x="1728" y="218"/>
                      <a:pt x="1728" y="218"/>
                      <a:pt x="1684" y="24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8" name="Freeform 10"/>
              <p:cNvSpPr>
                <a:spLocks noEditPoints="1"/>
              </p:cNvSpPr>
              <p:nvPr/>
            </p:nvSpPr>
            <p:spPr bwMode="auto">
              <a:xfrm>
                <a:off x="4029076" y="3429000"/>
                <a:ext cx="1116013" cy="1392238"/>
              </a:xfrm>
              <a:custGeom>
                <a:avLst/>
                <a:gdLst>
                  <a:gd name="T0" fmla="*/ 904 w 905"/>
                  <a:gd name="T1" fmla="*/ 994 h 1128"/>
                  <a:gd name="T2" fmla="*/ 598 w 905"/>
                  <a:gd name="T3" fmla="*/ 1089 h 1128"/>
                  <a:gd name="T4" fmla="*/ 424 w 905"/>
                  <a:gd name="T5" fmla="*/ 1127 h 1128"/>
                  <a:gd name="T6" fmla="*/ 421 w 905"/>
                  <a:gd name="T7" fmla="*/ 1061 h 1128"/>
                  <a:gd name="T8" fmla="*/ 375 w 905"/>
                  <a:gd name="T9" fmla="*/ 879 h 1128"/>
                  <a:gd name="T10" fmla="*/ 183 w 905"/>
                  <a:gd name="T11" fmla="*/ 896 h 1128"/>
                  <a:gd name="T12" fmla="*/ 148 w 905"/>
                  <a:gd name="T13" fmla="*/ 823 h 1128"/>
                  <a:gd name="T14" fmla="*/ 410 w 905"/>
                  <a:gd name="T15" fmla="*/ 771 h 1128"/>
                  <a:gd name="T16" fmla="*/ 302 w 905"/>
                  <a:gd name="T17" fmla="*/ 733 h 1128"/>
                  <a:gd name="T18" fmla="*/ 108 w 905"/>
                  <a:gd name="T19" fmla="*/ 377 h 1128"/>
                  <a:gd name="T20" fmla="*/ 18 w 905"/>
                  <a:gd name="T21" fmla="*/ 192 h 1128"/>
                  <a:gd name="T22" fmla="*/ 20 w 905"/>
                  <a:gd name="T23" fmla="*/ 78 h 1128"/>
                  <a:gd name="T24" fmla="*/ 252 w 905"/>
                  <a:gd name="T25" fmla="*/ 12 h 1128"/>
                  <a:gd name="T26" fmla="*/ 358 w 905"/>
                  <a:gd name="T27" fmla="*/ 58 h 1128"/>
                  <a:gd name="T28" fmla="*/ 517 w 905"/>
                  <a:gd name="T29" fmla="*/ 361 h 1128"/>
                  <a:gd name="T30" fmla="*/ 558 w 905"/>
                  <a:gd name="T31" fmla="*/ 413 h 1128"/>
                  <a:gd name="T32" fmla="*/ 687 w 905"/>
                  <a:gd name="T33" fmla="*/ 678 h 1128"/>
                  <a:gd name="T34" fmla="*/ 542 w 905"/>
                  <a:gd name="T35" fmla="*/ 671 h 1128"/>
                  <a:gd name="T36" fmla="*/ 641 w 905"/>
                  <a:gd name="T37" fmla="*/ 721 h 1128"/>
                  <a:gd name="T38" fmla="*/ 731 w 905"/>
                  <a:gd name="T39" fmla="*/ 757 h 1128"/>
                  <a:gd name="T40" fmla="*/ 852 w 905"/>
                  <a:gd name="T41" fmla="*/ 897 h 1128"/>
                  <a:gd name="T42" fmla="*/ 842 w 905"/>
                  <a:gd name="T43" fmla="*/ 941 h 1128"/>
                  <a:gd name="T44" fmla="*/ 871 w 905"/>
                  <a:gd name="T45" fmla="*/ 963 h 1128"/>
                  <a:gd name="T46" fmla="*/ 791 w 905"/>
                  <a:gd name="T47" fmla="*/ 957 h 1128"/>
                  <a:gd name="T48" fmla="*/ 825 w 905"/>
                  <a:gd name="T49" fmla="*/ 939 h 1128"/>
                  <a:gd name="T50" fmla="*/ 735 w 905"/>
                  <a:gd name="T51" fmla="*/ 926 h 1128"/>
                  <a:gd name="T52" fmla="*/ 777 w 905"/>
                  <a:gd name="T53" fmla="*/ 947 h 1128"/>
                  <a:gd name="T54" fmla="*/ 787 w 905"/>
                  <a:gd name="T55" fmla="*/ 1007 h 1128"/>
                  <a:gd name="T56" fmla="*/ 898 w 905"/>
                  <a:gd name="T57" fmla="*/ 974 h 1128"/>
                  <a:gd name="T58" fmla="*/ 271 w 905"/>
                  <a:gd name="T59" fmla="*/ 162 h 1128"/>
                  <a:gd name="T60" fmla="*/ 211 w 905"/>
                  <a:gd name="T61" fmla="*/ 174 h 1128"/>
                  <a:gd name="T62" fmla="*/ 151 w 905"/>
                  <a:gd name="T63" fmla="*/ 231 h 1128"/>
                  <a:gd name="T64" fmla="*/ 281 w 905"/>
                  <a:gd name="T65" fmla="*/ 167 h 1128"/>
                  <a:gd name="T66" fmla="*/ 540 w 905"/>
                  <a:gd name="T67" fmla="*/ 843 h 1128"/>
                  <a:gd name="T68" fmla="*/ 663 w 905"/>
                  <a:gd name="T69" fmla="*/ 886 h 1128"/>
                  <a:gd name="T70" fmla="*/ 647 w 905"/>
                  <a:gd name="T71" fmla="*/ 838 h 1128"/>
                  <a:gd name="T72" fmla="*/ 569 w 905"/>
                  <a:gd name="T73" fmla="*/ 818 h 1128"/>
                  <a:gd name="T74" fmla="*/ 275 w 905"/>
                  <a:gd name="T75" fmla="*/ 263 h 1128"/>
                  <a:gd name="T76" fmla="*/ 372 w 905"/>
                  <a:gd name="T77" fmla="*/ 297 h 1128"/>
                  <a:gd name="T78" fmla="*/ 440 w 905"/>
                  <a:gd name="T79" fmla="*/ 287 h 1128"/>
                  <a:gd name="T80" fmla="*/ 343 w 905"/>
                  <a:gd name="T81" fmla="*/ 238 h 1128"/>
                  <a:gd name="T82" fmla="*/ 275 w 905"/>
                  <a:gd name="T83" fmla="*/ 263 h 1128"/>
                  <a:gd name="T84" fmla="*/ 312 w 905"/>
                  <a:gd name="T85" fmla="*/ 415 h 1128"/>
                  <a:gd name="T86" fmla="*/ 445 w 905"/>
                  <a:gd name="T87" fmla="*/ 442 h 1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905" h="1128">
                    <a:moveTo>
                      <a:pt x="898" y="974"/>
                    </a:moveTo>
                    <a:cubicBezTo>
                      <a:pt x="900" y="981"/>
                      <a:pt x="905" y="993"/>
                      <a:pt x="904" y="994"/>
                    </a:cubicBezTo>
                    <a:cubicBezTo>
                      <a:pt x="883" y="1005"/>
                      <a:pt x="863" y="1017"/>
                      <a:pt x="841" y="1023"/>
                    </a:cubicBezTo>
                    <a:cubicBezTo>
                      <a:pt x="760" y="1046"/>
                      <a:pt x="679" y="1066"/>
                      <a:pt x="598" y="1089"/>
                    </a:cubicBezTo>
                    <a:cubicBezTo>
                      <a:pt x="580" y="1095"/>
                      <a:pt x="564" y="1110"/>
                      <a:pt x="546" y="1113"/>
                    </a:cubicBezTo>
                    <a:cubicBezTo>
                      <a:pt x="506" y="1121"/>
                      <a:pt x="465" y="1127"/>
                      <a:pt x="424" y="1127"/>
                    </a:cubicBezTo>
                    <a:cubicBezTo>
                      <a:pt x="406" y="1128"/>
                      <a:pt x="393" y="1110"/>
                      <a:pt x="393" y="1088"/>
                    </a:cubicBezTo>
                    <a:cubicBezTo>
                      <a:pt x="393" y="1069"/>
                      <a:pt x="404" y="1064"/>
                      <a:pt x="421" y="1061"/>
                    </a:cubicBezTo>
                    <a:cubicBezTo>
                      <a:pt x="438" y="1058"/>
                      <a:pt x="427" y="1043"/>
                      <a:pt x="429" y="1035"/>
                    </a:cubicBezTo>
                    <a:cubicBezTo>
                      <a:pt x="449" y="969"/>
                      <a:pt x="394" y="930"/>
                      <a:pt x="375" y="879"/>
                    </a:cubicBezTo>
                    <a:cubicBezTo>
                      <a:pt x="366" y="856"/>
                      <a:pt x="349" y="852"/>
                      <a:pt x="327" y="858"/>
                    </a:cubicBezTo>
                    <a:cubicBezTo>
                      <a:pt x="279" y="871"/>
                      <a:pt x="231" y="883"/>
                      <a:pt x="183" y="896"/>
                    </a:cubicBezTo>
                    <a:cubicBezTo>
                      <a:pt x="172" y="899"/>
                      <a:pt x="161" y="900"/>
                      <a:pt x="150" y="903"/>
                    </a:cubicBezTo>
                    <a:cubicBezTo>
                      <a:pt x="149" y="874"/>
                      <a:pt x="149" y="849"/>
                      <a:pt x="148" y="823"/>
                    </a:cubicBezTo>
                    <a:cubicBezTo>
                      <a:pt x="184" y="806"/>
                      <a:pt x="219" y="789"/>
                      <a:pt x="261" y="793"/>
                    </a:cubicBezTo>
                    <a:cubicBezTo>
                      <a:pt x="343" y="800"/>
                      <a:pt x="343" y="800"/>
                      <a:pt x="410" y="771"/>
                    </a:cubicBezTo>
                    <a:cubicBezTo>
                      <a:pt x="395" y="751"/>
                      <a:pt x="383" y="738"/>
                      <a:pt x="354" y="753"/>
                    </a:cubicBezTo>
                    <a:cubicBezTo>
                      <a:pt x="322" y="769"/>
                      <a:pt x="321" y="766"/>
                      <a:pt x="302" y="733"/>
                    </a:cubicBezTo>
                    <a:cubicBezTo>
                      <a:pt x="263" y="661"/>
                      <a:pt x="225" y="587"/>
                      <a:pt x="183" y="517"/>
                    </a:cubicBezTo>
                    <a:cubicBezTo>
                      <a:pt x="155" y="471"/>
                      <a:pt x="138" y="420"/>
                      <a:pt x="108" y="377"/>
                    </a:cubicBezTo>
                    <a:cubicBezTo>
                      <a:pt x="88" y="347"/>
                      <a:pt x="85" y="311"/>
                      <a:pt x="64" y="285"/>
                    </a:cubicBezTo>
                    <a:cubicBezTo>
                      <a:pt x="41" y="257"/>
                      <a:pt x="32" y="223"/>
                      <a:pt x="18" y="192"/>
                    </a:cubicBezTo>
                    <a:cubicBezTo>
                      <a:pt x="6" y="164"/>
                      <a:pt x="4" y="132"/>
                      <a:pt x="1" y="101"/>
                    </a:cubicBezTo>
                    <a:cubicBezTo>
                      <a:pt x="0" y="94"/>
                      <a:pt x="11" y="80"/>
                      <a:pt x="20" y="78"/>
                    </a:cubicBezTo>
                    <a:cubicBezTo>
                      <a:pt x="76" y="63"/>
                      <a:pt x="134" y="52"/>
                      <a:pt x="191" y="37"/>
                    </a:cubicBezTo>
                    <a:cubicBezTo>
                      <a:pt x="212" y="32"/>
                      <a:pt x="231" y="20"/>
                      <a:pt x="252" y="12"/>
                    </a:cubicBezTo>
                    <a:cubicBezTo>
                      <a:pt x="262" y="8"/>
                      <a:pt x="273" y="5"/>
                      <a:pt x="284" y="4"/>
                    </a:cubicBezTo>
                    <a:cubicBezTo>
                      <a:pt x="318" y="0"/>
                      <a:pt x="350" y="24"/>
                      <a:pt x="358" y="58"/>
                    </a:cubicBezTo>
                    <a:cubicBezTo>
                      <a:pt x="361" y="69"/>
                      <a:pt x="365" y="80"/>
                      <a:pt x="370" y="90"/>
                    </a:cubicBezTo>
                    <a:cubicBezTo>
                      <a:pt x="419" y="180"/>
                      <a:pt x="467" y="271"/>
                      <a:pt x="517" y="361"/>
                    </a:cubicBezTo>
                    <a:cubicBezTo>
                      <a:pt x="523" y="373"/>
                      <a:pt x="534" y="383"/>
                      <a:pt x="543" y="394"/>
                    </a:cubicBezTo>
                    <a:cubicBezTo>
                      <a:pt x="549" y="401"/>
                      <a:pt x="557" y="406"/>
                      <a:pt x="558" y="413"/>
                    </a:cubicBezTo>
                    <a:cubicBezTo>
                      <a:pt x="565" y="473"/>
                      <a:pt x="609" y="516"/>
                      <a:pt x="631" y="568"/>
                    </a:cubicBezTo>
                    <a:cubicBezTo>
                      <a:pt x="647" y="606"/>
                      <a:pt x="668" y="642"/>
                      <a:pt x="687" y="678"/>
                    </a:cubicBezTo>
                    <a:cubicBezTo>
                      <a:pt x="658" y="702"/>
                      <a:pt x="633" y="711"/>
                      <a:pt x="603" y="678"/>
                    </a:cubicBezTo>
                    <a:cubicBezTo>
                      <a:pt x="593" y="666"/>
                      <a:pt x="564" y="673"/>
                      <a:pt x="542" y="671"/>
                    </a:cubicBezTo>
                    <a:cubicBezTo>
                      <a:pt x="551" y="701"/>
                      <a:pt x="576" y="723"/>
                      <a:pt x="603" y="725"/>
                    </a:cubicBezTo>
                    <a:cubicBezTo>
                      <a:pt x="615" y="726"/>
                      <a:pt x="629" y="724"/>
                      <a:pt x="641" y="721"/>
                    </a:cubicBezTo>
                    <a:cubicBezTo>
                      <a:pt x="660" y="716"/>
                      <a:pt x="683" y="700"/>
                      <a:pt x="696" y="706"/>
                    </a:cubicBezTo>
                    <a:cubicBezTo>
                      <a:pt x="712" y="714"/>
                      <a:pt x="721" y="739"/>
                      <a:pt x="731" y="757"/>
                    </a:cubicBezTo>
                    <a:cubicBezTo>
                      <a:pt x="753" y="796"/>
                      <a:pt x="773" y="836"/>
                      <a:pt x="793" y="876"/>
                    </a:cubicBezTo>
                    <a:cubicBezTo>
                      <a:pt x="811" y="911"/>
                      <a:pt x="815" y="913"/>
                      <a:pt x="852" y="897"/>
                    </a:cubicBezTo>
                    <a:cubicBezTo>
                      <a:pt x="856" y="895"/>
                      <a:pt x="862" y="896"/>
                      <a:pt x="872" y="896"/>
                    </a:cubicBezTo>
                    <a:cubicBezTo>
                      <a:pt x="861" y="913"/>
                      <a:pt x="852" y="926"/>
                      <a:pt x="842" y="941"/>
                    </a:cubicBezTo>
                    <a:cubicBezTo>
                      <a:pt x="889" y="932"/>
                      <a:pt x="901" y="940"/>
                      <a:pt x="897" y="975"/>
                    </a:cubicBezTo>
                    <a:cubicBezTo>
                      <a:pt x="888" y="971"/>
                      <a:pt x="880" y="963"/>
                      <a:pt x="871" y="963"/>
                    </a:cubicBezTo>
                    <a:cubicBezTo>
                      <a:pt x="845" y="963"/>
                      <a:pt x="818" y="965"/>
                      <a:pt x="792" y="966"/>
                    </a:cubicBezTo>
                    <a:cubicBezTo>
                      <a:pt x="792" y="963"/>
                      <a:pt x="791" y="960"/>
                      <a:pt x="791" y="957"/>
                    </a:cubicBezTo>
                    <a:cubicBezTo>
                      <a:pt x="802" y="954"/>
                      <a:pt x="813" y="950"/>
                      <a:pt x="824" y="947"/>
                    </a:cubicBezTo>
                    <a:cubicBezTo>
                      <a:pt x="824" y="945"/>
                      <a:pt x="824" y="942"/>
                      <a:pt x="825" y="939"/>
                    </a:cubicBezTo>
                    <a:cubicBezTo>
                      <a:pt x="812" y="937"/>
                      <a:pt x="799" y="934"/>
                      <a:pt x="786" y="932"/>
                    </a:cubicBezTo>
                    <a:cubicBezTo>
                      <a:pt x="762" y="900"/>
                      <a:pt x="756" y="900"/>
                      <a:pt x="735" y="926"/>
                    </a:cubicBezTo>
                    <a:cubicBezTo>
                      <a:pt x="727" y="935"/>
                      <a:pt x="716" y="943"/>
                      <a:pt x="706" y="953"/>
                    </a:cubicBezTo>
                    <a:cubicBezTo>
                      <a:pt x="731" y="951"/>
                      <a:pt x="754" y="949"/>
                      <a:pt x="777" y="947"/>
                    </a:cubicBezTo>
                    <a:cubicBezTo>
                      <a:pt x="773" y="974"/>
                      <a:pt x="759" y="996"/>
                      <a:pt x="732" y="1011"/>
                    </a:cubicBezTo>
                    <a:cubicBezTo>
                      <a:pt x="752" y="1013"/>
                      <a:pt x="777" y="1018"/>
                      <a:pt x="787" y="1007"/>
                    </a:cubicBezTo>
                    <a:cubicBezTo>
                      <a:pt x="812" y="985"/>
                      <a:pt x="836" y="974"/>
                      <a:pt x="870" y="981"/>
                    </a:cubicBezTo>
                    <a:cubicBezTo>
                      <a:pt x="878" y="983"/>
                      <a:pt x="888" y="976"/>
                      <a:pt x="898" y="974"/>
                    </a:cubicBezTo>
                    <a:close/>
                    <a:moveTo>
                      <a:pt x="281" y="167"/>
                    </a:moveTo>
                    <a:cubicBezTo>
                      <a:pt x="274" y="163"/>
                      <a:pt x="272" y="162"/>
                      <a:pt x="271" y="162"/>
                    </a:cubicBezTo>
                    <a:cubicBezTo>
                      <a:pt x="260" y="165"/>
                      <a:pt x="250" y="169"/>
                      <a:pt x="239" y="171"/>
                    </a:cubicBezTo>
                    <a:cubicBezTo>
                      <a:pt x="230" y="173"/>
                      <a:pt x="220" y="176"/>
                      <a:pt x="211" y="174"/>
                    </a:cubicBezTo>
                    <a:cubicBezTo>
                      <a:pt x="140" y="159"/>
                      <a:pt x="108" y="168"/>
                      <a:pt x="78" y="235"/>
                    </a:cubicBezTo>
                    <a:cubicBezTo>
                      <a:pt x="103" y="234"/>
                      <a:pt x="128" y="235"/>
                      <a:pt x="151" y="231"/>
                    </a:cubicBezTo>
                    <a:cubicBezTo>
                      <a:pt x="174" y="227"/>
                      <a:pt x="198" y="220"/>
                      <a:pt x="219" y="210"/>
                    </a:cubicBezTo>
                    <a:cubicBezTo>
                      <a:pt x="240" y="199"/>
                      <a:pt x="258" y="183"/>
                      <a:pt x="281" y="167"/>
                    </a:cubicBezTo>
                    <a:close/>
                    <a:moveTo>
                      <a:pt x="537" y="831"/>
                    </a:moveTo>
                    <a:cubicBezTo>
                      <a:pt x="538" y="835"/>
                      <a:pt x="539" y="839"/>
                      <a:pt x="540" y="843"/>
                    </a:cubicBezTo>
                    <a:cubicBezTo>
                      <a:pt x="583" y="828"/>
                      <a:pt x="613" y="841"/>
                      <a:pt x="635" y="878"/>
                    </a:cubicBezTo>
                    <a:cubicBezTo>
                      <a:pt x="639" y="884"/>
                      <a:pt x="655" y="889"/>
                      <a:pt x="663" y="886"/>
                    </a:cubicBezTo>
                    <a:cubicBezTo>
                      <a:pt x="678" y="881"/>
                      <a:pt x="691" y="870"/>
                      <a:pt x="714" y="855"/>
                    </a:cubicBezTo>
                    <a:cubicBezTo>
                      <a:pt x="684" y="847"/>
                      <a:pt x="665" y="837"/>
                      <a:pt x="647" y="838"/>
                    </a:cubicBezTo>
                    <a:cubicBezTo>
                      <a:pt x="633" y="838"/>
                      <a:pt x="626" y="838"/>
                      <a:pt x="615" y="828"/>
                    </a:cubicBezTo>
                    <a:cubicBezTo>
                      <a:pt x="605" y="819"/>
                      <a:pt x="585" y="818"/>
                      <a:pt x="569" y="818"/>
                    </a:cubicBezTo>
                    <a:cubicBezTo>
                      <a:pt x="558" y="818"/>
                      <a:pt x="548" y="826"/>
                      <a:pt x="537" y="831"/>
                    </a:cubicBezTo>
                    <a:close/>
                    <a:moveTo>
                      <a:pt x="275" y="263"/>
                    </a:moveTo>
                    <a:cubicBezTo>
                      <a:pt x="293" y="271"/>
                      <a:pt x="305" y="279"/>
                      <a:pt x="319" y="281"/>
                    </a:cubicBezTo>
                    <a:cubicBezTo>
                      <a:pt x="337" y="284"/>
                      <a:pt x="356" y="277"/>
                      <a:pt x="372" y="297"/>
                    </a:cubicBezTo>
                    <a:cubicBezTo>
                      <a:pt x="377" y="304"/>
                      <a:pt x="397" y="303"/>
                      <a:pt x="410" y="301"/>
                    </a:cubicBezTo>
                    <a:cubicBezTo>
                      <a:pt x="420" y="300"/>
                      <a:pt x="430" y="292"/>
                      <a:pt x="440" y="287"/>
                    </a:cubicBezTo>
                    <a:cubicBezTo>
                      <a:pt x="439" y="284"/>
                      <a:pt x="439" y="281"/>
                      <a:pt x="438" y="277"/>
                    </a:cubicBezTo>
                    <a:cubicBezTo>
                      <a:pt x="395" y="289"/>
                      <a:pt x="366" y="273"/>
                      <a:pt x="343" y="238"/>
                    </a:cubicBezTo>
                    <a:cubicBezTo>
                      <a:pt x="338" y="231"/>
                      <a:pt x="318" y="229"/>
                      <a:pt x="308" y="233"/>
                    </a:cubicBezTo>
                    <a:cubicBezTo>
                      <a:pt x="296" y="238"/>
                      <a:pt x="287" y="251"/>
                      <a:pt x="275" y="263"/>
                    </a:cubicBezTo>
                    <a:close/>
                    <a:moveTo>
                      <a:pt x="445" y="442"/>
                    </a:moveTo>
                    <a:cubicBezTo>
                      <a:pt x="395" y="383"/>
                      <a:pt x="362" y="378"/>
                      <a:pt x="312" y="415"/>
                    </a:cubicBezTo>
                    <a:cubicBezTo>
                      <a:pt x="326" y="417"/>
                      <a:pt x="350" y="413"/>
                      <a:pt x="358" y="422"/>
                    </a:cubicBezTo>
                    <a:cubicBezTo>
                      <a:pt x="382" y="449"/>
                      <a:pt x="410" y="443"/>
                      <a:pt x="445" y="44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9" name="Freeform 11"/>
              <p:cNvSpPr>
                <a:spLocks noEditPoints="1"/>
              </p:cNvSpPr>
              <p:nvPr/>
            </p:nvSpPr>
            <p:spPr bwMode="auto">
              <a:xfrm>
                <a:off x="2644776" y="3765550"/>
                <a:ext cx="977900" cy="1466850"/>
              </a:xfrm>
              <a:custGeom>
                <a:avLst/>
                <a:gdLst>
                  <a:gd name="T0" fmla="*/ 379 w 793"/>
                  <a:gd name="T1" fmla="*/ 747 h 1189"/>
                  <a:gd name="T2" fmla="*/ 241 w 793"/>
                  <a:gd name="T3" fmla="*/ 716 h 1189"/>
                  <a:gd name="T4" fmla="*/ 195 w 793"/>
                  <a:gd name="T5" fmla="*/ 545 h 1189"/>
                  <a:gd name="T6" fmla="*/ 211 w 793"/>
                  <a:gd name="T7" fmla="*/ 510 h 1189"/>
                  <a:gd name="T8" fmla="*/ 166 w 793"/>
                  <a:gd name="T9" fmla="*/ 441 h 1189"/>
                  <a:gd name="T10" fmla="*/ 41 w 793"/>
                  <a:gd name="T11" fmla="*/ 185 h 1189"/>
                  <a:gd name="T12" fmla="*/ 22 w 793"/>
                  <a:gd name="T13" fmla="*/ 111 h 1189"/>
                  <a:gd name="T14" fmla="*/ 291 w 793"/>
                  <a:gd name="T15" fmla="*/ 33 h 1189"/>
                  <a:gd name="T16" fmla="*/ 390 w 793"/>
                  <a:gd name="T17" fmla="*/ 51 h 1189"/>
                  <a:gd name="T18" fmla="*/ 349 w 793"/>
                  <a:gd name="T19" fmla="*/ 28 h 1189"/>
                  <a:gd name="T20" fmla="*/ 391 w 793"/>
                  <a:gd name="T21" fmla="*/ 3 h 1189"/>
                  <a:gd name="T22" fmla="*/ 421 w 793"/>
                  <a:gd name="T23" fmla="*/ 49 h 1189"/>
                  <a:gd name="T24" fmla="*/ 445 w 793"/>
                  <a:gd name="T25" fmla="*/ 59 h 1189"/>
                  <a:gd name="T26" fmla="*/ 523 w 793"/>
                  <a:gd name="T27" fmla="*/ 303 h 1189"/>
                  <a:gd name="T28" fmla="*/ 527 w 793"/>
                  <a:gd name="T29" fmla="*/ 368 h 1189"/>
                  <a:gd name="T30" fmla="*/ 506 w 793"/>
                  <a:gd name="T31" fmla="*/ 453 h 1189"/>
                  <a:gd name="T32" fmla="*/ 680 w 793"/>
                  <a:gd name="T33" fmla="*/ 942 h 1189"/>
                  <a:gd name="T34" fmla="*/ 789 w 793"/>
                  <a:gd name="T35" fmla="*/ 1026 h 1189"/>
                  <a:gd name="T36" fmla="*/ 546 w 793"/>
                  <a:gd name="T37" fmla="*/ 1132 h 1189"/>
                  <a:gd name="T38" fmla="*/ 309 w 793"/>
                  <a:gd name="T39" fmla="*/ 1188 h 1189"/>
                  <a:gd name="T40" fmla="*/ 302 w 793"/>
                  <a:gd name="T41" fmla="*/ 1115 h 1189"/>
                  <a:gd name="T42" fmla="*/ 394 w 793"/>
                  <a:gd name="T43" fmla="*/ 1081 h 1189"/>
                  <a:gd name="T44" fmla="*/ 321 w 793"/>
                  <a:gd name="T45" fmla="*/ 1049 h 1189"/>
                  <a:gd name="T46" fmla="*/ 265 w 793"/>
                  <a:gd name="T47" fmla="*/ 810 h 1189"/>
                  <a:gd name="T48" fmla="*/ 310 w 793"/>
                  <a:gd name="T49" fmla="*/ 811 h 1189"/>
                  <a:gd name="T50" fmla="*/ 420 w 793"/>
                  <a:gd name="T51" fmla="*/ 803 h 1189"/>
                  <a:gd name="T52" fmla="*/ 415 w 793"/>
                  <a:gd name="T53" fmla="*/ 195 h 1189"/>
                  <a:gd name="T54" fmla="*/ 290 w 793"/>
                  <a:gd name="T55" fmla="*/ 174 h 1189"/>
                  <a:gd name="T56" fmla="*/ 415 w 793"/>
                  <a:gd name="T57" fmla="*/ 195 h 1189"/>
                  <a:gd name="T58" fmla="*/ 326 w 793"/>
                  <a:gd name="T59" fmla="*/ 504 h 1189"/>
                  <a:gd name="T60" fmla="*/ 273 w 793"/>
                  <a:gd name="T61" fmla="*/ 533 h 1189"/>
                  <a:gd name="T62" fmla="*/ 388 w 793"/>
                  <a:gd name="T63" fmla="*/ 521 h 1189"/>
                  <a:gd name="T64" fmla="*/ 92 w 793"/>
                  <a:gd name="T65" fmla="*/ 146 h 1189"/>
                  <a:gd name="T66" fmla="*/ 104 w 793"/>
                  <a:gd name="T67" fmla="*/ 112 h 1189"/>
                  <a:gd name="T68" fmla="*/ 34 w 793"/>
                  <a:gd name="T69" fmla="*/ 143 h 1189"/>
                  <a:gd name="T70" fmla="*/ 507 w 793"/>
                  <a:gd name="T71" fmla="*/ 558 h 1189"/>
                  <a:gd name="T72" fmla="*/ 377 w 793"/>
                  <a:gd name="T73" fmla="*/ 464 h 1189"/>
                  <a:gd name="T74" fmla="*/ 377 w 793"/>
                  <a:gd name="T75" fmla="*/ 464 h 1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793" h="1189">
                    <a:moveTo>
                      <a:pt x="333" y="768"/>
                    </a:moveTo>
                    <a:cubicBezTo>
                      <a:pt x="347" y="762"/>
                      <a:pt x="358" y="757"/>
                      <a:pt x="379" y="747"/>
                    </a:cubicBezTo>
                    <a:cubicBezTo>
                      <a:pt x="339" y="747"/>
                      <a:pt x="311" y="746"/>
                      <a:pt x="283" y="748"/>
                    </a:cubicBezTo>
                    <a:cubicBezTo>
                      <a:pt x="258" y="750"/>
                      <a:pt x="242" y="736"/>
                      <a:pt x="241" y="716"/>
                    </a:cubicBezTo>
                    <a:cubicBezTo>
                      <a:pt x="241" y="671"/>
                      <a:pt x="212" y="636"/>
                      <a:pt x="206" y="593"/>
                    </a:cubicBezTo>
                    <a:cubicBezTo>
                      <a:pt x="205" y="579"/>
                      <a:pt x="200" y="564"/>
                      <a:pt x="195" y="545"/>
                    </a:cubicBezTo>
                    <a:cubicBezTo>
                      <a:pt x="218" y="545"/>
                      <a:pt x="239" y="545"/>
                      <a:pt x="266" y="545"/>
                    </a:cubicBezTo>
                    <a:cubicBezTo>
                      <a:pt x="243" y="530"/>
                      <a:pt x="228" y="518"/>
                      <a:pt x="211" y="510"/>
                    </a:cubicBezTo>
                    <a:cubicBezTo>
                      <a:pt x="207" y="508"/>
                      <a:pt x="198" y="517"/>
                      <a:pt x="194" y="520"/>
                    </a:cubicBezTo>
                    <a:cubicBezTo>
                      <a:pt x="185" y="493"/>
                      <a:pt x="174" y="467"/>
                      <a:pt x="166" y="441"/>
                    </a:cubicBezTo>
                    <a:cubicBezTo>
                      <a:pt x="149" y="380"/>
                      <a:pt x="132" y="320"/>
                      <a:pt x="118" y="259"/>
                    </a:cubicBezTo>
                    <a:cubicBezTo>
                      <a:pt x="108" y="216"/>
                      <a:pt x="92" y="185"/>
                      <a:pt x="41" y="185"/>
                    </a:cubicBezTo>
                    <a:cubicBezTo>
                      <a:pt x="24" y="186"/>
                      <a:pt x="9" y="179"/>
                      <a:pt x="5" y="159"/>
                    </a:cubicBezTo>
                    <a:cubicBezTo>
                      <a:pt x="0" y="139"/>
                      <a:pt x="6" y="122"/>
                      <a:pt x="22" y="111"/>
                    </a:cubicBezTo>
                    <a:cubicBezTo>
                      <a:pt x="34" y="102"/>
                      <a:pt x="47" y="93"/>
                      <a:pt x="61" y="90"/>
                    </a:cubicBezTo>
                    <a:cubicBezTo>
                      <a:pt x="137" y="70"/>
                      <a:pt x="214" y="51"/>
                      <a:pt x="291" y="33"/>
                    </a:cubicBezTo>
                    <a:cubicBezTo>
                      <a:pt x="307" y="29"/>
                      <a:pt x="322" y="22"/>
                      <a:pt x="339" y="41"/>
                    </a:cubicBezTo>
                    <a:cubicBezTo>
                      <a:pt x="348" y="52"/>
                      <a:pt x="373" y="51"/>
                      <a:pt x="390" y="51"/>
                    </a:cubicBezTo>
                    <a:cubicBezTo>
                      <a:pt x="399" y="51"/>
                      <a:pt x="407" y="39"/>
                      <a:pt x="422" y="28"/>
                    </a:cubicBezTo>
                    <a:cubicBezTo>
                      <a:pt x="392" y="28"/>
                      <a:pt x="370" y="28"/>
                      <a:pt x="349" y="28"/>
                    </a:cubicBezTo>
                    <a:cubicBezTo>
                      <a:pt x="348" y="26"/>
                      <a:pt x="348" y="24"/>
                      <a:pt x="348" y="22"/>
                    </a:cubicBezTo>
                    <a:cubicBezTo>
                      <a:pt x="362" y="15"/>
                      <a:pt x="376" y="6"/>
                      <a:pt x="391" y="3"/>
                    </a:cubicBezTo>
                    <a:cubicBezTo>
                      <a:pt x="402" y="0"/>
                      <a:pt x="421" y="0"/>
                      <a:pt x="427" y="7"/>
                    </a:cubicBezTo>
                    <a:cubicBezTo>
                      <a:pt x="436" y="18"/>
                      <a:pt x="442" y="37"/>
                      <a:pt x="421" y="49"/>
                    </a:cubicBezTo>
                    <a:cubicBezTo>
                      <a:pt x="419" y="50"/>
                      <a:pt x="419" y="56"/>
                      <a:pt x="416" y="63"/>
                    </a:cubicBezTo>
                    <a:cubicBezTo>
                      <a:pt x="429" y="61"/>
                      <a:pt x="438" y="60"/>
                      <a:pt x="445" y="59"/>
                    </a:cubicBezTo>
                    <a:cubicBezTo>
                      <a:pt x="463" y="128"/>
                      <a:pt x="480" y="196"/>
                      <a:pt x="500" y="264"/>
                    </a:cubicBezTo>
                    <a:cubicBezTo>
                      <a:pt x="504" y="278"/>
                      <a:pt x="519" y="289"/>
                      <a:pt x="523" y="303"/>
                    </a:cubicBezTo>
                    <a:cubicBezTo>
                      <a:pt x="526" y="315"/>
                      <a:pt x="521" y="330"/>
                      <a:pt x="521" y="344"/>
                    </a:cubicBezTo>
                    <a:cubicBezTo>
                      <a:pt x="521" y="352"/>
                      <a:pt x="524" y="360"/>
                      <a:pt x="527" y="368"/>
                    </a:cubicBezTo>
                    <a:cubicBezTo>
                      <a:pt x="534" y="391"/>
                      <a:pt x="546" y="416"/>
                      <a:pt x="512" y="431"/>
                    </a:cubicBezTo>
                    <a:cubicBezTo>
                      <a:pt x="509" y="433"/>
                      <a:pt x="508" y="443"/>
                      <a:pt x="506" y="453"/>
                    </a:cubicBezTo>
                    <a:cubicBezTo>
                      <a:pt x="540" y="448"/>
                      <a:pt x="554" y="467"/>
                      <a:pt x="562" y="497"/>
                    </a:cubicBezTo>
                    <a:cubicBezTo>
                      <a:pt x="600" y="646"/>
                      <a:pt x="640" y="794"/>
                      <a:pt x="680" y="942"/>
                    </a:cubicBezTo>
                    <a:cubicBezTo>
                      <a:pt x="689" y="977"/>
                      <a:pt x="700" y="988"/>
                      <a:pt x="739" y="989"/>
                    </a:cubicBezTo>
                    <a:cubicBezTo>
                      <a:pt x="766" y="991"/>
                      <a:pt x="784" y="999"/>
                      <a:pt x="789" y="1026"/>
                    </a:cubicBezTo>
                    <a:cubicBezTo>
                      <a:pt x="793" y="1050"/>
                      <a:pt x="779" y="1068"/>
                      <a:pt x="746" y="1078"/>
                    </a:cubicBezTo>
                    <a:cubicBezTo>
                      <a:pt x="680" y="1098"/>
                      <a:pt x="614" y="1126"/>
                      <a:pt x="546" y="1132"/>
                    </a:cubicBezTo>
                    <a:cubicBezTo>
                      <a:pt x="482" y="1137"/>
                      <a:pt x="426" y="1159"/>
                      <a:pt x="367" y="1179"/>
                    </a:cubicBezTo>
                    <a:cubicBezTo>
                      <a:pt x="349" y="1186"/>
                      <a:pt x="329" y="1188"/>
                      <a:pt x="309" y="1188"/>
                    </a:cubicBezTo>
                    <a:cubicBezTo>
                      <a:pt x="286" y="1189"/>
                      <a:pt x="271" y="1172"/>
                      <a:pt x="270" y="1152"/>
                    </a:cubicBezTo>
                    <a:cubicBezTo>
                      <a:pt x="269" y="1134"/>
                      <a:pt x="279" y="1118"/>
                      <a:pt x="302" y="1115"/>
                    </a:cubicBezTo>
                    <a:cubicBezTo>
                      <a:pt x="336" y="1112"/>
                      <a:pt x="370" y="1104"/>
                      <a:pt x="406" y="1098"/>
                    </a:cubicBezTo>
                    <a:cubicBezTo>
                      <a:pt x="403" y="1094"/>
                      <a:pt x="400" y="1083"/>
                      <a:pt x="394" y="1081"/>
                    </a:cubicBezTo>
                    <a:cubicBezTo>
                      <a:pt x="378" y="1078"/>
                      <a:pt x="361" y="1076"/>
                      <a:pt x="345" y="1078"/>
                    </a:cubicBezTo>
                    <a:cubicBezTo>
                      <a:pt x="312" y="1081"/>
                      <a:pt x="313" y="1082"/>
                      <a:pt x="321" y="1049"/>
                    </a:cubicBezTo>
                    <a:cubicBezTo>
                      <a:pt x="324" y="1037"/>
                      <a:pt x="321" y="1024"/>
                      <a:pt x="318" y="1011"/>
                    </a:cubicBezTo>
                    <a:cubicBezTo>
                      <a:pt x="301" y="944"/>
                      <a:pt x="282" y="878"/>
                      <a:pt x="265" y="810"/>
                    </a:cubicBezTo>
                    <a:cubicBezTo>
                      <a:pt x="262" y="797"/>
                      <a:pt x="248" y="774"/>
                      <a:pt x="277" y="773"/>
                    </a:cubicBezTo>
                    <a:cubicBezTo>
                      <a:pt x="297" y="773"/>
                      <a:pt x="317" y="785"/>
                      <a:pt x="310" y="811"/>
                    </a:cubicBezTo>
                    <a:cubicBezTo>
                      <a:pt x="303" y="834"/>
                      <a:pt x="321" y="835"/>
                      <a:pt x="331" y="833"/>
                    </a:cubicBezTo>
                    <a:cubicBezTo>
                      <a:pt x="358" y="826"/>
                      <a:pt x="384" y="815"/>
                      <a:pt x="420" y="803"/>
                    </a:cubicBezTo>
                    <a:cubicBezTo>
                      <a:pt x="387" y="783"/>
                      <a:pt x="350" y="807"/>
                      <a:pt x="333" y="768"/>
                    </a:cubicBezTo>
                    <a:close/>
                    <a:moveTo>
                      <a:pt x="415" y="195"/>
                    </a:moveTo>
                    <a:cubicBezTo>
                      <a:pt x="376" y="131"/>
                      <a:pt x="330" y="126"/>
                      <a:pt x="263" y="177"/>
                    </a:cubicBezTo>
                    <a:cubicBezTo>
                      <a:pt x="272" y="178"/>
                      <a:pt x="283" y="179"/>
                      <a:pt x="290" y="174"/>
                    </a:cubicBezTo>
                    <a:cubicBezTo>
                      <a:pt x="307" y="163"/>
                      <a:pt x="325" y="166"/>
                      <a:pt x="335" y="177"/>
                    </a:cubicBezTo>
                    <a:cubicBezTo>
                      <a:pt x="357" y="205"/>
                      <a:pt x="383" y="195"/>
                      <a:pt x="415" y="195"/>
                    </a:cubicBezTo>
                    <a:close/>
                    <a:moveTo>
                      <a:pt x="388" y="521"/>
                    </a:moveTo>
                    <a:cubicBezTo>
                      <a:pt x="352" y="494"/>
                      <a:pt x="352" y="494"/>
                      <a:pt x="326" y="504"/>
                    </a:cubicBezTo>
                    <a:cubicBezTo>
                      <a:pt x="315" y="507"/>
                      <a:pt x="303" y="506"/>
                      <a:pt x="293" y="512"/>
                    </a:cubicBezTo>
                    <a:cubicBezTo>
                      <a:pt x="285" y="516"/>
                      <a:pt x="280" y="526"/>
                      <a:pt x="273" y="533"/>
                    </a:cubicBezTo>
                    <a:cubicBezTo>
                      <a:pt x="282" y="538"/>
                      <a:pt x="292" y="549"/>
                      <a:pt x="299" y="548"/>
                    </a:cubicBezTo>
                    <a:cubicBezTo>
                      <a:pt x="327" y="542"/>
                      <a:pt x="354" y="532"/>
                      <a:pt x="388" y="521"/>
                    </a:cubicBezTo>
                    <a:close/>
                    <a:moveTo>
                      <a:pt x="34" y="143"/>
                    </a:moveTo>
                    <a:cubicBezTo>
                      <a:pt x="56" y="145"/>
                      <a:pt x="74" y="147"/>
                      <a:pt x="92" y="146"/>
                    </a:cubicBezTo>
                    <a:cubicBezTo>
                      <a:pt x="98" y="146"/>
                      <a:pt x="107" y="139"/>
                      <a:pt x="109" y="134"/>
                    </a:cubicBezTo>
                    <a:cubicBezTo>
                      <a:pt x="111" y="127"/>
                      <a:pt x="109" y="117"/>
                      <a:pt x="104" y="112"/>
                    </a:cubicBezTo>
                    <a:cubicBezTo>
                      <a:pt x="100" y="108"/>
                      <a:pt x="88" y="107"/>
                      <a:pt x="83" y="110"/>
                    </a:cubicBezTo>
                    <a:cubicBezTo>
                      <a:pt x="67" y="119"/>
                      <a:pt x="52" y="131"/>
                      <a:pt x="34" y="143"/>
                    </a:cubicBezTo>
                    <a:close/>
                    <a:moveTo>
                      <a:pt x="422" y="604"/>
                    </a:moveTo>
                    <a:cubicBezTo>
                      <a:pt x="457" y="587"/>
                      <a:pt x="487" y="583"/>
                      <a:pt x="507" y="558"/>
                    </a:cubicBezTo>
                    <a:cubicBezTo>
                      <a:pt x="476" y="559"/>
                      <a:pt x="446" y="563"/>
                      <a:pt x="422" y="604"/>
                    </a:cubicBezTo>
                    <a:close/>
                    <a:moveTo>
                      <a:pt x="377" y="464"/>
                    </a:moveTo>
                    <a:cubicBezTo>
                      <a:pt x="390" y="500"/>
                      <a:pt x="390" y="500"/>
                      <a:pt x="446" y="474"/>
                    </a:cubicBezTo>
                    <a:cubicBezTo>
                      <a:pt x="417" y="470"/>
                      <a:pt x="398" y="467"/>
                      <a:pt x="377" y="46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0" name="Freeform 12"/>
              <p:cNvSpPr>
                <a:spLocks noEditPoints="1"/>
              </p:cNvSpPr>
              <p:nvPr/>
            </p:nvSpPr>
            <p:spPr bwMode="auto">
              <a:xfrm>
                <a:off x="5673726" y="2955925"/>
                <a:ext cx="881063" cy="1468438"/>
              </a:xfrm>
              <a:custGeom>
                <a:avLst/>
                <a:gdLst>
                  <a:gd name="T0" fmla="*/ 300 w 714"/>
                  <a:gd name="T1" fmla="*/ 714 h 1191"/>
                  <a:gd name="T2" fmla="*/ 242 w 714"/>
                  <a:gd name="T3" fmla="*/ 732 h 1191"/>
                  <a:gd name="T4" fmla="*/ 200 w 714"/>
                  <a:gd name="T5" fmla="*/ 579 h 1191"/>
                  <a:gd name="T6" fmla="*/ 111 w 714"/>
                  <a:gd name="T7" fmla="*/ 249 h 1191"/>
                  <a:gd name="T8" fmla="*/ 87 w 714"/>
                  <a:gd name="T9" fmla="*/ 202 h 1191"/>
                  <a:gd name="T10" fmla="*/ 89 w 714"/>
                  <a:gd name="T11" fmla="*/ 166 h 1191"/>
                  <a:gd name="T12" fmla="*/ 45 w 714"/>
                  <a:gd name="T13" fmla="*/ 172 h 1191"/>
                  <a:gd name="T14" fmla="*/ 4 w 714"/>
                  <a:gd name="T15" fmla="*/ 162 h 1191"/>
                  <a:gd name="T16" fmla="*/ 22 w 714"/>
                  <a:gd name="T17" fmla="*/ 111 h 1191"/>
                  <a:gd name="T18" fmla="*/ 54 w 714"/>
                  <a:gd name="T19" fmla="*/ 99 h 1191"/>
                  <a:gd name="T20" fmla="*/ 422 w 714"/>
                  <a:gd name="T21" fmla="*/ 0 h 1191"/>
                  <a:gd name="T22" fmla="*/ 435 w 714"/>
                  <a:gd name="T23" fmla="*/ 47 h 1191"/>
                  <a:gd name="T24" fmla="*/ 406 w 714"/>
                  <a:gd name="T25" fmla="*/ 70 h 1191"/>
                  <a:gd name="T26" fmla="*/ 328 w 714"/>
                  <a:gd name="T27" fmla="*/ 76 h 1191"/>
                  <a:gd name="T28" fmla="*/ 346 w 714"/>
                  <a:gd name="T29" fmla="*/ 101 h 1191"/>
                  <a:gd name="T30" fmla="*/ 366 w 714"/>
                  <a:gd name="T31" fmla="*/ 103 h 1191"/>
                  <a:gd name="T32" fmla="*/ 422 w 714"/>
                  <a:gd name="T33" fmla="*/ 101 h 1191"/>
                  <a:gd name="T34" fmla="*/ 458 w 714"/>
                  <a:gd name="T35" fmla="*/ 143 h 1191"/>
                  <a:gd name="T36" fmla="*/ 473 w 714"/>
                  <a:gd name="T37" fmla="*/ 183 h 1191"/>
                  <a:gd name="T38" fmla="*/ 561 w 714"/>
                  <a:gd name="T39" fmla="*/ 508 h 1191"/>
                  <a:gd name="T40" fmla="*/ 530 w 714"/>
                  <a:gd name="T41" fmla="*/ 606 h 1191"/>
                  <a:gd name="T42" fmla="*/ 585 w 714"/>
                  <a:gd name="T43" fmla="*/ 607 h 1191"/>
                  <a:gd name="T44" fmla="*/ 607 w 714"/>
                  <a:gd name="T45" fmla="*/ 686 h 1191"/>
                  <a:gd name="T46" fmla="*/ 629 w 714"/>
                  <a:gd name="T47" fmla="*/ 762 h 1191"/>
                  <a:gd name="T48" fmla="*/ 644 w 714"/>
                  <a:gd name="T49" fmla="*/ 836 h 1191"/>
                  <a:gd name="T50" fmla="*/ 602 w 714"/>
                  <a:gd name="T51" fmla="*/ 833 h 1191"/>
                  <a:gd name="T52" fmla="*/ 602 w 714"/>
                  <a:gd name="T53" fmla="*/ 848 h 1191"/>
                  <a:gd name="T54" fmla="*/ 610 w 714"/>
                  <a:gd name="T55" fmla="*/ 860 h 1191"/>
                  <a:gd name="T56" fmla="*/ 684 w 714"/>
                  <a:gd name="T57" fmla="*/ 967 h 1191"/>
                  <a:gd name="T58" fmla="*/ 714 w 714"/>
                  <a:gd name="T59" fmla="*/ 1084 h 1191"/>
                  <a:gd name="T60" fmla="*/ 650 w 714"/>
                  <a:gd name="T61" fmla="*/ 1103 h 1191"/>
                  <a:gd name="T62" fmla="*/ 358 w 714"/>
                  <a:gd name="T63" fmla="*/ 1181 h 1191"/>
                  <a:gd name="T64" fmla="*/ 310 w 714"/>
                  <a:gd name="T65" fmla="*/ 1189 h 1191"/>
                  <a:gd name="T66" fmla="*/ 272 w 714"/>
                  <a:gd name="T67" fmla="*/ 1165 h 1191"/>
                  <a:gd name="T68" fmla="*/ 282 w 714"/>
                  <a:gd name="T69" fmla="*/ 1121 h 1191"/>
                  <a:gd name="T70" fmla="*/ 310 w 714"/>
                  <a:gd name="T71" fmla="*/ 993 h 1191"/>
                  <a:gd name="T72" fmla="*/ 251 w 714"/>
                  <a:gd name="T73" fmla="*/ 801 h 1191"/>
                  <a:gd name="T74" fmla="*/ 272 w 714"/>
                  <a:gd name="T75" fmla="*/ 750 h 1191"/>
                  <a:gd name="T76" fmla="*/ 304 w 714"/>
                  <a:gd name="T77" fmla="*/ 720 h 1191"/>
                  <a:gd name="T78" fmla="*/ 300 w 714"/>
                  <a:gd name="T79" fmla="*/ 714 h 1191"/>
                  <a:gd name="T80" fmla="*/ 533 w 714"/>
                  <a:gd name="T81" fmla="*/ 540 h 1191"/>
                  <a:gd name="T82" fmla="*/ 502 w 714"/>
                  <a:gd name="T83" fmla="*/ 492 h 1191"/>
                  <a:gd name="T84" fmla="*/ 450 w 714"/>
                  <a:gd name="T85" fmla="*/ 444 h 1191"/>
                  <a:gd name="T86" fmla="*/ 456 w 714"/>
                  <a:gd name="T87" fmla="*/ 412 h 1191"/>
                  <a:gd name="T88" fmla="*/ 341 w 714"/>
                  <a:gd name="T89" fmla="*/ 440 h 1191"/>
                  <a:gd name="T90" fmla="*/ 318 w 714"/>
                  <a:gd name="T91" fmla="*/ 462 h 1191"/>
                  <a:gd name="T92" fmla="*/ 423 w 714"/>
                  <a:gd name="T93" fmla="*/ 500 h 1191"/>
                  <a:gd name="T94" fmla="*/ 402 w 714"/>
                  <a:gd name="T95" fmla="*/ 511 h 1191"/>
                  <a:gd name="T96" fmla="*/ 378 w 714"/>
                  <a:gd name="T97" fmla="*/ 510 h 1191"/>
                  <a:gd name="T98" fmla="*/ 373 w 714"/>
                  <a:gd name="T99" fmla="*/ 533 h 1191"/>
                  <a:gd name="T100" fmla="*/ 533 w 714"/>
                  <a:gd name="T101" fmla="*/ 540 h 1191"/>
                  <a:gd name="T102" fmla="*/ 581 w 714"/>
                  <a:gd name="T103" fmla="*/ 832 h 1191"/>
                  <a:gd name="T104" fmla="*/ 607 w 714"/>
                  <a:gd name="T105" fmla="*/ 792 h 1191"/>
                  <a:gd name="T106" fmla="*/ 362 w 714"/>
                  <a:gd name="T107" fmla="*/ 819 h 1191"/>
                  <a:gd name="T108" fmla="*/ 428 w 714"/>
                  <a:gd name="T109" fmla="*/ 830 h 1191"/>
                  <a:gd name="T110" fmla="*/ 503 w 714"/>
                  <a:gd name="T111" fmla="*/ 797 h 1191"/>
                  <a:gd name="T112" fmla="*/ 559 w 714"/>
                  <a:gd name="T113" fmla="*/ 806 h 1191"/>
                  <a:gd name="T114" fmla="*/ 581 w 714"/>
                  <a:gd name="T115" fmla="*/ 832 h 1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14" h="1191">
                    <a:moveTo>
                      <a:pt x="300" y="714"/>
                    </a:moveTo>
                    <a:cubicBezTo>
                      <a:pt x="282" y="720"/>
                      <a:pt x="264" y="725"/>
                      <a:pt x="242" y="732"/>
                    </a:cubicBezTo>
                    <a:cubicBezTo>
                      <a:pt x="228" y="680"/>
                      <a:pt x="214" y="629"/>
                      <a:pt x="200" y="579"/>
                    </a:cubicBezTo>
                    <a:cubicBezTo>
                      <a:pt x="170" y="469"/>
                      <a:pt x="141" y="359"/>
                      <a:pt x="111" y="249"/>
                    </a:cubicBezTo>
                    <a:cubicBezTo>
                      <a:pt x="106" y="232"/>
                      <a:pt x="100" y="210"/>
                      <a:pt x="87" y="202"/>
                    </a:cubicBezTo>
                    <a:cubicBezTo>
                      <a:pt x="64" y="186"/>
                      <a:pt x="88" y="179"/>
                      <a:pt x="89" y="166"/>
                    </a:cubicBezTo>
                    <a:cubicBezTo>
                      <a:pt x="74" y="168"/>
                      <a:pt x="58" y="168"/>
                      <a:pt x="45" y="172"/>
                    </a:cubicBezTo>
                    <a:cubicBezTo>
                      <a:pt x="28" y="178"/>
                      <a:pt x="9" y="183"/>
                      <a:pt x="4" y="162"/>
                    </a:cubicBezTo>
                    <a:cubicBezTo>
                      <a:pt x="0" y="145"/>
                      <a:pt x="1" y="122"/>
                      <a:pt x="22" y="111"/>
                    </a:cubicBezTo>
                    <a:cubicBezTo>
                      <a:pt x="32" y="106"/>
                      <a:pt x="43" y="102"/>
                      <a:pt x="54" y="99"/>
                    </a:cubicBezTo>
                    <a:cubicBezTo>
                      <a:pt x="175" y="66"/>
                      <a:pt x="296" y="33"/>
                      <a:pt x="422" y="0"/>
                    </a:cubicBezTo>
                    <a:cubicBezTo>
                      <a:pt x="427" y="16"/>
                      <a:pt x="434" y="32"/>
                      <a:pt x="435" y="47"/>
                    </a:cubicBezTo>
                    <a:cubicBezTo>
                      <a:pt x="436" y="63"/>
                      <a:pt x="433" y="77"/>
                      <a:pt x="406" y="70"/>
                    </a:cubicBezTo>
                    <a:cubicBezTo>
                      <a:pt x="383" y="64"/>
                      <a:pt x="357" y="73"/>
                      <a:pt x="328" y="76"/>
                    </a:cubicBezTo>
                    <a:cubicBezTo>
                      <a:pt x="324" y="87"/>
                      <a:pt x="325" y="99"/>
                      <a:pt x="346" y="101"/>
                    </a:cubicBezTo>
                    <a:cubicBezTo>
                      <a:pt x="353" y="102"/>
                      <a:pt x="359" y="102"/>
                      <a:pt x="366" y="103"/>
                    </a:cubicBezTo>
                    <a:cubicBezTo>
                      <a:pt x="385" y="106"/>
                      <a:pt x="403" y="111"/>
                      <a:pt x="422" y="101"/>
                    </a:cubicBezTo>
                    <a:cubicBezTo>
                      <a:pt x="425" y="123"/>
                      <a:pt x="436" y="136"/>
                      <a:pt x="458" y="143"/>
                    </a:cubicBezTo>
                    <a:cubicBezTo>
                      <a:pt x="467" y="145"/>
                      <a:pt x="469" y="169"/>
                      <a:pt x="473" y="183"/>
                    </a:cubicBezTo>
                    <a:cubicBezTo>
                      <a:pt x="503" y="291"/>
                      <a:pt x="530" y="400"/>
                      <a:pt x="561" y="508"/>
                    </a:cubicBezTo>
                    <a:cubicBezTo>
                      <a:pt x="573" y="550"/>
                      <a:pt x="577" y="585"/>
                      <a:pt x="530" y="606"/>
                    </a:cubicBezTo>
                    <a:cubicBezTo>
                      <a:pt x="549" y="630"/>
                      <a:pt x="565" y="610"/>
                      <a:pt x="585" y="607"/>
                    </a:cubicBezTo>
                    <a:cubicBezTo>
                      <a:pt x="592" y="633"/>
                      <a:pt x="600" y="659"/>
                      <a:pt x="607" y="686"/>
                    </a:cubicBezTo>
                    <a:cubicBezTo>
                      <a:pt x="614" y="711"/>
                      <a:pt x="617" y="738"/>
                      <a:pt x="629" y="762"/>
                    </a:cubicBezTo>
                    <a:cubicBezTo>
                      <a:pt x="640" y="785"/>
                      <a:pt x="608" y="816"/>
                      <a:pt x="644" y="836"/>
                    </a:cubicBezTo>
                    <a:cubicBezTo>
                      <a:pt x="631" y="835"/>
                      <a:pt x="618" y="834"/>
                      <a:pt x="602" y="833"/>
                    </a:cubicBezTo>
                    <a:cubicBezTo>
                      <a:pt x="602" y="840"/>
                      <a:pt x="601" y="844"/>
                      <a:pt x="602" y="848"/>
                    </a:cubicBezTo>
                    <a:cubicBezTo>
                      <a:pt x="604" y="853"/>
                      <a:pt x="606" y="859"/>
                      <a:pt x="610" y="860"/>
                    </a:cubicBezTo>
                    <a:cubicBezTo>
                      <a:pt x="658" y="879"/>
                      <a:pt x="674" y="920"/>
                      <a:pt x="684" y="967"/>
                    </a:cubicBezTo>
                    <a:cubicBezTo>
                      <a:pt x="692" y="1005"/>
                      <a:pt x="703" y="1043"/>
                      <a:pt x="714" y="1084"/>
                    </a:cubicBezTo>
                    <a:cubicBezTo>
                      <a:pt x="691" y="1091"/>
                      <a:pt x="670" y="1097"/>
                      <a:pt x="650" y="1103"/>
                    </a:cubicBezTo>
                    <a:cubicBezTo>
                      <a:pt x="553" y="1129"/>
                      <a:pt x="456" y="1155"/>
                      <a:pt x="358" y="1181"/>
                    </a:cubicBezTo>
                    <a:cubicBezTo>
                      <a:pt x="342" y="1185"/>
                      <a:pt x="326" y="1187"/>
                      <a:pt x="310" y="1189"/>
                    </a:cubicBezTo>
                    <a:cubicBezTo>
                      <a:pt x="291" y="1191"/>
                      <a:pt x="275" y="1183"/>
                      <a:pt x="272" y="1165"/>
                    </a:cubicBezTo>
                    <a:cubicBezTo>
                      <a:pt x="270" y="1150"/>
                      <a:pt x="273" y="1126"/>
                      <a:pt x="282" y="1121"/>
                    </a:cubicBezTo>
                    <a:cubicBezTo>
                      <a:pt x="342" y="1088"/>
                      <a:pt x="327" y="1041"/>
                      <a:pt x="310" y="993"/>
                    </a:cubicBezTo>
                    <a:cubicBezTo>
                      <a:pt x="289" y="929"/>
                      <a:pt x="267" y="866"/>
                      <a:pt x="251" y="801"/>
                    </a:cubicBezTo>
                    <a:cubicBezTo>
                      <a:pt x="248" y="790"/>
                      <a:pt x="235" y="756"/>
                      <a:pt x="272" y="750"/>
                    </a:cubicBezTo>
                    <a:cubicBezTo>
                      <a:pt x="284" y="748"/>
                      <a:pt x="294" y="730"/>
                      <a:pt x="304" y="720"/>
                    </a:cubicBezTo>
                    <a:cubicBezTo>
                      <a:pt x="303" y="718"/>
                      <a:pt x="302" y="716"/>
                      <a:pt x="300" y="714"/>
                    </a:cubicBezTo>
                    <a:close/>
                    <a:moveTo>
                      <a:pt x="533" y="540"/>
                    </a:moveTo>
                    <a:cubicBezTo>
                      <a:pt x="544" y="494"/>
                      <a:pt x="542" y="491"/>
                      <a:pt x="502" y="492"/>
                    </a:cubicBezTo>
                    <a:cubicBezTo>
                      <a:pt x="463" y="493"/>
                      <a:pt x="445" y="476"/>
                      <a:pt x="450" y="444"/>
                    </a:cubicBezTo>
                    <a:cubicBezTo>
                      <a:pt x="452" y="436"/>
                      <a:pt x="453" y="428"/>
                      <a:pt x="456" y="412"/>
                    </a:cubicBezTo>
                    <a:cubicBezTo>
                      <a:pt x="414" y="422"/>
                      <a:pt x="377" y="430"/>
                      <a:pt x="341" y="440"/>
                    </a:cubicBezTo>
                    <a:cubicBezTo>
                      <a:pt x="333" y="443"/>
                      <a:pt x="327" y="452"/>
                      <a:pt x="318" y="462"/>
                    </a:cubicBezTo>
                    <a:cubicBezTo>
                      <a:pt x="355" y="476"/>
                      <a:pt x="403" y="449"/>
                      <a:pt x="423" y="500"/>
                    </a:cubicBezTo>
                    <a:cubicBezTo>
                      <a:pt x="416" y="504"/>
                      <a:pt x="409" y="510"/>
                      <a:pt x="402" y="511"/>
                    </a:cubicBezTo>
                    <a:cubicBezTo>
                      <a:pt x="394" y="513"/>
                      <a:pt x="385" y="507"/>
                      <a:pt x="378" y="510"/>
                    </a:cubicBezTo>
                    <a:cubicBezTo>
                      <a:pt x="375" y="511"/>
                      <a:pt x="375" y="523"/>
                      <a:pt x="373" y="533"/>
                    </a:cubicBezTo>
                    <a:cubicBezTo>
                      <a:pt x="429" y="529"/>
                      <a:pt x="482" y="511"/>
                      <a:pt x="533" y="540"/>
                    </a:cubicBezTo>
                    <a:close/>
                    <a:moveTo>
                      <a:pt x="581" y="832"/>
                    </a:moveTo>
                    <a:cubicBezTo>
                      <a:pt x="588" y="822"/>
                      <a:pt x="596" y="809"/>
                      <a:pt x="607" y="792"/>
                    </a:cubicBezTo>
                    <a:cubicBezTo>
                      <a:pt x="520" y="774"/>
                      <a:pt x="440" y="768"/>
                      <a:pt x="362" y="819"/>
                    </a:cubicBezTo>
                    <a:cubicBezTo>
                      <a:pt x="384" y="838"/>
                      <a:pt x="401" y="850"/>
                      <a:pt x="428" y="830"/>
                    </a:cubicBezTo>
                    <a:cubicBezTo>
                      <a:pt x="450" y="814"/>
                      <a:pt x="492" y="840"/>
                      <a:pt x="503" y="797"/>
                    </a:cubicBezTo>
                    <a:cubicBezTo>
                      <a:pt x="522" y="799"/>
                      <a:pt x="542" y="800"/>
                      <a:pt x="559" y="806"/>
                    </a:cubicBezTo>
                    <a:cubicBezTo>
                      <a:pt x="569" y="810"/>
                      <a:pt x="574" y="824"/>
                      <a:pt x="581" y="83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1" name="Freeform 13"/>
              <p:cNvSpPr>
                <a:spLocks noEditPoints="1"/>
              </p:cNvSpPr>
              <p:nvPr/>
            </p:nvSpPr>
            <p:spPr bwMode="auto">
              <a:xfrm>
                <a:off x="4918076" y="3133725"/>
                <a:ext cx="968375" cy="1477963"/>
              </a:xfrm>
              <a:custGeom>
                <a:avLst/>
                <a:gdLst>
                  <a:gd name="T0" fmla="*/ 272 w 784"/>
                  <a:gd name="T1" fmla="*/ 1148 h 1197"/>
                  <a:gd name="T2" fmla="*/ 322 w 784"/>
                  <a:gd name="T3" fmla="*/ 1135 h 1197"/>
                  <a:gd name="T4" fmla="*/ 389 w 784"/>
                  <a:gd name="T5" fmla="*/ 1138 h 1197"/>
                  <a:gd name="T6" fmla="*/ 446 w 784"/>
                  <a:gd name="T7" fmla="*/ 1104 h 1197"/>
                  <a:gd name="T8" fmla="*/ 354 w 784"/>
                  <a:gd name="T9" fmla="*/ 1114 h 1197"/>
                  <a:gd name="T10" fmla="*/ 274 w 784"/>
                  <a:gd name="T11" fmla="*/ 866 h 1197"/>
                  <a:gd name="T12" fmla="*/ 177 w 784"/>
                  <a:gd name="T13" fmla="*/ 505 h 1197"/>
                  <a:gd name="T14" fmla="*/ 180 w 784"/>
                  <a:gd name="T15" fmla="*/ 455 h 1197"/>
                  <a:gd name="T16" fmla="*/ 226 w 784"/>
                  <a:gd name="T17" fmla="*/ 342 h 1197"/>
                  <a:gd name="T18" fmla="*/ 315 w 784"/>
                  <a:gd name="T19" fmla="*/ 353 h 1197"/>
                  <a:gd name="T20" fmla="*/ 326 w 784"/>
                  <a:gd name="T21" fmla="*/ 391 h 1197"/>
                  <a:gd name="T22" fmla="*/ 396 w 784"/>
                  <a:gd name="T23" fmla="*/ 387 h 1197"/>
                  <a:gd name="T24" fmla="*/ 433 w 784"/>
                  <a:gd name="T25" fmla="*/ 363 h 1197"/>
                  <a:gd name="T26" fmla="*/ 391 w 784"/>
                  <a:gd name="T27" fmla="*/ 355 h 1197"/>
                  <a:gd name="T28" fmla="*/ 345 w 784"/>
                  <a:gd name="T29" fmla="*/ 307 h 1197"/>
                  <a:gd name="T30" fmla="*/ 124 w 784"/>
                  <a:gd name="T31" fmla="*/ 297 h 1197"/>
                  <a:gd name="T32" fmla="*/ 48 w 784"/>
                  <a:gd name="T33" fmla="*/ 199 h 1197"/>
                  <a:gd name="T34" fmla="*/ 52 w 784"/>
                  <a:gd name="T35" fmla="*/ 174 h 1197"/>
                  <a:gd name="T36" fmla="*/ 144 w 784"/>
                  <a:gd name="T37" fmla="*/ 147 h 1197"/>
                  <a:gd name="T38" fmla="*/ 261 w 784"/>
                  <a:gd name="T39" fmla="*/ 118 h 1197"/>
                  <a:gd name="T40" fmla="*/ 216 w 784"/>
                  <a:gd name="T41" fmla="*/ 105 h 1197"/>
                  <a:gd name="T42" fmla="*/ 452 w 784"/>
                  <a:gd name="T43" fmla="*/ 3 h 1197"/>
                  <a:gd name="T44" fmla="*/ 511 w 784"/>
                  <a:gd name="T45" fmla="*/ 63 h 1197"/>
                  <a:gd name="T46" fmla="*/ 466 w 784"/>
                  <a:gd name="T47" fmla="*/ 165 h 1197"/>
                  <a:gd name="T48" fmla="*/ 669 w 784"/>
                  <a:gd name="T49" fmla="*/ 923 h 1197"/>
                  <a:gd name="T50" fmla="*/ 782 w 784"/>
                  <a:gd name="T51" fmla="*/ 1027 h 1197"/>
                  <a:gd name="T52" fmla="*/ 730 w 784"/>
                  <a:gd name="T53" fmla="*/ 1093 h 1197"/>
                  <a:gd name="T54" fmla="*/ 372 w 784"/>
                  <a:gd name="T55" fmla="*/ 1194 h 1197"/>
                  <a:gd name="T56" fmla="*/ 295 w 784"/>
                  <a:gd name="T57" fmla="*/ 1176 h 1197"/>
                  <a:gd name="T58" fmla="*/ 597 w 784"/>
                  <a:gd name="T59" fmla="*/ 761 h 1197"/>
                  <a:gd name="T60" fmla="*/ 470 w 784"/>
                  <a:gd name="T61" fmla="*/ 732 h 1197"/>
                  <a:gd name="T62" fmla="*/ 308 w 784"/>
                  <a:gd name="T63" fmla="*/ 740 h 1197"/>
                  <a:gd name="T64" fmla="*/ 359 w 784"/>
                  <a:gd name="T65" fmla="*/ 762 h 1197"/>
                  <a:gd name="T66" fmla="*/ 441 w 784"/>
                  <a:gd name="T67" fmla="*/ 785 h 1197"/>
                  <a:gd name="T68" fmla="*/ 582 w 784"/>
                  <a:gd name="T69" fmla="*/ 958 h 1197"/>
                  <a:gd name="T70" fmla="*/ 582 w 784"/>
                  <a:gd name="T71" fmla="*/ 958 h 1197"/>
                  <a:gd name="T72" fmla="*/ 409 w 784"/>
                  <a:gd name="T73" fmla="*/ 31 h 1197"/>
                  <a:gd name="T74" fmla="*/ 468 w 784"/>
                  <a:gd name="T75" fmla="*/ 34 h 1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784" h="1197">
                    <a:moveTo>
                      <a:pt x="301" y="1196"/>
                    </a:moveTo>
                    <a:cubicBezTo>
                      <a:pt x="263" y="1197"/>
                      <a:pt x="287" y="1161"/>
                      <a:pt x="272" y="1148"/>
                    </a:cubicBezTo>
                    <a:cubicBezTo>
                      <a:pt x="282" y="1138"/>
                      <a:pt x="290" y="1126"/>
                      <a:pt x="301" y="1118"/>
                    </a:cubicBezTo>
                    <a:cubicBezTo>
                      <a:pt x="310" y="1112"/>
                      <a:pt x="314" y="1116"/>
                      <a:pt x="322" y="1135"/>
                    </a:cubicBezTo>
                    <a:cubicBezTo>
                      <a:pt x="323" y="1138"/>
                      <a:pt x="326" y="1143"/>
                      <a:pt x="328" y="1143"/>
                    </a:cubicBezTo>
                    <a:cubicBezTo>
                      <a:pt x="345" y="1142"/>
                      <a:pt x="362" y="1140"/>
                      <a:pt x="389" y="1138"/>
                    </a:cubicBezTo>
                    <a:cubicBezTo>
                      <a:pt x="370" y="1125"/>
                      <a:pt x="362" y="1119"/>
                      <a:pt x="353" y="1113"/>
                    </a:cubicBezTo>
                    <a:cubicBezTo>
                      <a:pt x="385" y="1117"/>
                      <a:pt x="417" y="1123"/>
                      <a:pt x="446" y="1104"/>
                    </a:cubicBezTo>
                    <a:cubicBezTo>
                      <a:pt x="424" y="1099"/>
                      <a:pt x="402" y="1095"/>
                      <a:pt x="380" y="1096"/>
                    </a:cubicBezTo>
                    <a:cubicBezTo>
                      <a:pt x="371" y="1097"/>
                      <a:pt x="363" y="1108"/>
                      <a:pt x="354" y="1114"/>
                    </a:cubicBezTo>
                    <a:cubicBezTo>
                      <a:pt x="342" y="1108"/>
                      <a:pt x="329" y="1107"/>
                      <a:pt x="325" y="1087"/>
                    </a:cubicBezTo>
                    <a:cubicBezTo>
                      <a:pt x="310" y="1013"/>
                      <a:pt x="293" y="939"/>
                      <a:pt x="274" y="866"/>
                    </a:cubicBezTo>
                    <a:cubicBezTo>
                      <a:pt x="257" y="801"/>
                      <a:pt x="236" y="737"/>
                      <a:pt x="219" y="672"/>
                    </a:cubicBezTo>
                    <a:cubicBezTo>
                      <a:pt x="204" y="616"/>
                      <a:pt x="191" y="560"/>
                      <a:pt x="177" y="505"/>
                    </a:cubicBezTo>
                    <a:cubicBezTo>
                      <a:pt x="174" y="493"/>
                      <a:pt x="163" y="481"/>
                      <a:pt x="180" y="470"/>
                    </a:cubicBezTo>
                    <a:cubicBezTo>
                      <a:pt x="182" y="468"/>
                      <a:pt x="182" y="456"/>
                      <a:pt x="180" y="455"/>
                    </a:cubicBezTo>
                    <a:cubicBezTo>
                      <a:pt x="142" y="432"/>
                      <a:pt x="154" y="390"/>
                      <a:pt x="137" y="358"/>
                    </a:cubicBezTo>
                    <a:cubicBezTo>
                      <a:pt x="164" y="332"/>
                      <a:pt x="196" y="342"/>
                      <a:pt x="226" y="342"/>
                    </a:cubicBezTo>
                    <a:cubicBezTo>
                      <a:pt x="250" y="342"/>
                      <a:pt x="274" y="342"/>
                      <a:pt x="297" y="344"/>
                    </a:cubicBezTo>
                    <a:cubicBezTo>
                      <a:pt x="303" y="344"/>
                      <a:pt x="310" y="349"/>
                      <a:pt x="315" y="353"/>
                    </a:cubicBezTo>
                    <a:cubicBezTo>
                      <a:pt x="325" y="359"/>
                      <a:pt x="333" y="365"/>
                      <a:pt x="343" y="372"/>
                    </a:cubicBezTo>
                    <a:cubicBezTo>
                      <a:pt x="338" y="377"/>
                      <a:pt x="332" y="384"/>
                      <a:pt x="326" y="391"/>
                    </a:cubicBezTo>
                    <a:cubicBezTo>
                      <a:pt x="330" y="393"/>
                      <a:pt x="332" y="396"/>
                      <a:pt x="334" y="396"/>
                    </a:cubicBezTo>
                    <a:cubicBezTo>
                      <a:pt x="355" y="393"/>
                      <a:pt x="376" y="391"/>
                      <a:pt x="396" y="387"/>
                    </a:cubicBezTo>
                    <a:cubicBezTo>
                      <a:pt x="406" y="385"/>
                      <a:pt x="416" y="383"/>
                      <a:pt x="424" y="378"/>
                    </a:cubicBezTo>
                    <a:cubicBezTo>
                      <a:pt x="429" y="376"/>
                      <a:pt x="434" y="365"/>
                      <a:pt x="433" y="363"/>
                    </a:cubicBezTo>
                    <a:cubicBezTo>
                      <a:pt x="429" y="357"/>
                      <a:pt x="422" y="351"/>
                      <a:pt x="415" y="350"/>
                    </a:cubicBezTo>
                    <a:cubicBezTo>
                      <a:pt x="407" y="349"/>
                      <a:pt x="399" y="353"/>
                      <a:pt x="391" y="355"/>
                    </a:cubicBezTo>
                    <a:cubicBezTo>
                      <a:pt x="370" y="361"/>
                      <a:pt x="354" y="358"/>
                      <a:pt x="361" y="330"/>
                    </a:cubicBezTo>
                    <a:cubicBezTo>
                      <a:pt x="364" y="315"/>
                      <a:pt x="359" y="310"/>
                      <a:pt x="345" y="307"/>
                    </a:cubicBezTo>
                    <a:cubicBezTo>
                      <a:pt x="303" y="298"/>
                      <a:pt x="263" y="282"/>
                      <a:pt x="221" y="279"/>
                    </a:cubicBezTo>
                    <a:cubicBezTo>
                      <a:pt x="191" y="277"/>
                      <a:pt x="159" y="290"/>
                      <a:pt x="124" y="297"/>
                    </a:cubicBezTo>
                    <a:cubicBezTo>
                      <a:pt x="120" y="285"/>
                      <a:pt x="113" y="268"/>
                      <a:pt x="109" y="251"/>
                    </a:cubicBezTo>
                    <a:cubicBezTo>
                      <a:pt x="102" y="218"/>
                      <a:pt x="84" y="199"/>
                      <a:pt x="48" y="199"/>
                    </a:cubicBezTo>
                    <a:cubicBezTo>
                      <a:pt x="27" y="199"/>
                      <a:pt x="9" y="193"/>
                      <a:pt x="0" y="161"/>
                    </a:cubicBezTo>
                    <a:cubicBezTo>
                      <a:pt x="21" y="167"/>
                      <a:pt x="38" y="178"/>
                      <a:pt x="52" y="174"/>
                    </a:cubicBezTo>
                    <a:cubicBezTo>
                      <a:pt x="67" y="171"/>
                      <a:pt x="78" y="150"/>
                      <a:pt x="93" y="145"/>
                    </a:cubicBezTo>
                    <a:cubicBezTo>
                      <a:pt x="108" y="141"/>
                      <a:pt x="127" y="150"/>
                      <a:pt x="144" y="147"/>
                    </a:cubicBezTo>
                    <a:cubicBezTo>
                      <a:pt x="177" y="143"/>
                      <a:pt x="210" y="134"/>
                      <a:pt x="242" y="127"/>
                    </a:cubicBezTo>
                    <a:cubicBezTo>
                      <a:pt x="249" y="125"/>
                      <a:pt x="254" y="121"/>
                      <a:pt x="261" y="118"/>
                    </a:cubicBezTo>
                    <a:cubicBezTo>
                      <a:pt x="259" y="115"/>
                      <a:pt x="257" y="112"/>
                      <a:pt x="255" y="108"/>
                    </a:cubicBezTo>
                    <a:cubicBezTo>
                      <a:pt x="242" y="107"/>
                      <a:pt x="225" y="99"/>
                      <a:pt x="216" y="105"/>
                    </a:cubicBezTo>
                    <a:cubicBezTo>
                      <a:pt x="184" y="122"/>
                      <a:pt x="162" y="102"/>
                      <a:pt x="130" y="87"/>
                    </a:cubicBezTo>
                    <a:cubicBezTo>
                      <a:pt x="242" y="58"/>
                      <a:pt x="347" y="30"/>
                      <a:pt x="452" y="3"/>
                    </a:cubicBezTo>
                    <a:cubicBezTo>
                      <a:pt x="464" y="0"/>
                      <a:pt x="479" y="0"/>
                      <a:pt x="491" y="4"/>
                    </a:cubicBezTo>
                    <a:cubicBezTo>
                      <a:pt x="518" y="11"/>
                      <a:pt x="527" y="41"/>
                      <a:pt x="511" y="63"/>
                    </a:cubicBezTo>
                    <a:cubicBezTo>
                      <a:pt x="506" y="70"/>
                      <a:pt x="499" y="76"/>
                      <a:pt x="492" y="80"/>
                    </a:cubicBezTo>
                    <a:cubicBezTo>
                      <a:pt x="456" y="100"/>
                      <a:pt x="456" y="130"/>
                      <a:pt x="466" y="165"/>
                    </a:cubicBezTo>
                    <a:cubicBezTo>
                      <a:pt x="491" y="257"/>
                      <a:pt x="516" y="350"/>
                      <a:pt x="541" y="442"/>
                    </a:cubicBezTo>
                    <a:cubicBezTo>
                      <a:pt x="584" y="602"/>
                      <a:pt x="628" y="762"/>
                      <a:pt x="669" y="923"/>
                    </a:cubicBezTo>
                    <a:cubicBezTo>
                      <a:pt x="681" y="971"/>
                      <a:pt x="697" y="1007"/>
                      <a:pt x="755" y="1005"/>
                    </a:cubicBezTo>
                    <a:cubicBezTo>
                      <a:pt x="764" y="1005"/>
                      <a:pt x="780" y="1018"/>
                      <a:pt x="782" y="1027"/>
                    </a:cubicBezTo>
                    <a:cubicBezTo>
                      <a:pt x="784" y="1041"/>
                      <a:pt x="782" y="1061"/>
                      <a:pt x="773" y="1071"/>
                    </a:cubicBezTo>
                    <a:cubicBezTo>
                      <a:pt x="764" y="1083"/>
                      <a:pt x="745" y="1088"/>
                      <a:pt x="730" y="1093"/>
                    </a:cubicBezTo>
                    <a:cubicBezTo>
                      <a:pt x="671" y="1113"/>
                      <a:pt x="612" y="1133"/>
                      <a:pt x="552" y="1150"/>
                    </a:cubicBezTo>
                    <a:cubicBezTo>
                      <a:pt x="493" y="1167"/>
                      <a:pt x="432" y="1180"/>
                      <a:pt x="372" y="1194"/>
                    </a:cubicBezTo>
                    <a:cubicBezTo>
                      <a:pt x="372" y="1190"/>
                      <a:pt x="375" y="1182"/>
                      <a:pt x="373" y="1180"/>
                    </a:cubicBezTo>
                    <a:cubicBezTo>
                      <a:pt x="355" y="1165"/>
                      <a:pt x="314" y="1162"/>
                      <a:pt x="295" y="1176"/>
                    </a:cubicBezTo>
                    <a:cubicBezTo>
                      <a:pt x="293" y="1177"/>
                      <a:pt x="299" y="1189"/>
                      <a:pt x="301" y="1196"/>
                    </a:cubicBezTo>
                    <a:close/>
                    <a:moveTo>
                      <a:pt x="597" y="761"/>
                    </a:moveTo>
                    <a:cubicBezTo>
                      <a:pt x="559" y="722"/>
                      <a:pt x="540" y="718"/>
                      <a:pt x="493" y="731"/>
                    </a:cubicBezTo>
                    <a:cubicBezTo>
                      <a:pt x="486" y="733"/>
                      <a:pt x="474" y="735"/>
                      <a:pt x="470" y="732"/>
                    </a:cubicBezTo>
                    <a:cubicBezTo>
                      <a:pt x="444" y="703"/>
                      <a:pt x="409" y="714"/>
                      <a:pt x="379" y="712"/>
                    </a:cubicBezTo>
                    <a:cubicBezTo>
                      <a:pt x="358" y="711"/>
                      <a:pt x="328" y="715"/>
                      <a:pt x="308" y="740"/>
                    </a:cubicBezTo>
                    <a:cubicBezTo>
                      <a:pt x="328" y="745"/>
                      <a:pt x="344" y="749"/>
                      <a:pt x="360" y="754"/>
                    </a:cubicBezTo>
                    <a:cubicBezTo>
                      <a:pt x="359" y="756"/>
                      <a:pt x="359" y="759"/>
                      <a:pt x="359" y="762"/>
                    </a:cubicBezTo>
                    <a:cubicBezTo>
                      <a:pt x="348" y="765"/>
                      <a:pt x="336" y="769"/>
                      <a:pt x="320" y="774"/>
                    </a:cubicBezTo>
                    <a:cubicBezTo>
                      <a:pt x="365" y="779"/>
                      <a:pt x="405" y="792"/>
                      <a:pt x="441" y="785"/>
                    </a:cubicBezTo>
                    <a:cubicBezTo>
                      <a:pt x="493" y="775"/>
                      <a:pt x="542" y="751"/>
                      <a:pt x="597" y="761"/>
                    </a:cubicBezTo>
                    <a:close/>
                    <a:moveTo>
                      <a:pt x="582" y="958"/>
                    </a:moveTo>
                    <a:cubicBezTo>
                      <a:pt x="619" y="983"/>
                      <a:pt x="619" y="983"/>
                      <a:pt x="648" y="936"/>
                    </a:cubicBezTo>
                    <a:cubicBezTo>
                      <a:pt x="628" y="943"/>
                      <a:pt x="608" y="949"/>
                      <a:pt x="582" y="958"/>
                    </a:cubicBezTo>
                    <a:close/>
                    <a:moveTo>
                      <a:pt x="468" y="34"/>
                    </a:moveTo>
                    <a:cubicBezTo>
                      <a:pt x="439" y="33"/>
                      <a:pt x="424" y="32"/>
                      <a:pt x="409" y="31"/>
                    </a:cubicBezTo>
                    <a:cubicBezTo>
                      <a:pt x="409" y="47"/>
                      <a:pt x="409" y="58"/>
                      <a:pt x="409" y="79"/>
                    </a:cubicBezTo>
                    <a:cubicBezTo>
                      <a:pt x="428" y="64"/>
                      <a:pt x="443" y="53"/>
                      <a:pt x="468" y="3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2" name="Freeform 14"/>
              <p:cNvSpPr>
                <a:spLocks noEditPoints="1"/>
              </p:cNvSpPr>
              <p:nvPr/>
            </p:nvSpPr>
            <p:spPr bwMode="auto">
              <a:xfrm>
                <a:off x="6284913" y="2900363"/>
                <a:ext cx="815975" cy="1368425"/>
              </a:xfrm>
              <a:custGeom>
                <a:avLst/>
                <a:gdLst>
                  <a:gd name="T0" fmla="*/ 428 w 662"/>
                  <a:gd name="T1" fmla="*/ 163 h 1110"/>
                  <a:gd name="T2" fmla="*/ 498 w 662"/>
                  <a:gd name="T3" fmla="*/ 209 h 1110"/>
                  <a:gd name="T4" fmla="*/ 575 w 662"/>
                  <a:gd name="T5" fmla="*/ 338 h 1110"/>
                  <a:gd name="T6" fmla="*/ 508 w 662"/>
                  <a:gd name="T7" fmla="*/ 371 h 1110"/>
                  <a:gd name="T8" fmla="*/ 466 w 662"/>
                  <a:gd name="T9" fmla="*/ 338 h 1110"/>
                  <a:gd name="T10" fmla="*/ 382 w 662"/>
                  <a:gd name="T11" fmla="*/ 339 h 1110"/>
                  <a:gd name="T12" fmla="*/ 381 w 662"/>
                  <a:gd name="T13" fmla="*/ 329 h 1110"/>
                  <a:gd name="T14" fmla="*/ 422 w 662"/>
                  <a:gd name="T15" fmla="*/ 306 h 1110"/>
                  <a:gd name="T16" fmla="*/ 417 w 662"/>
                  <a:gd name="T17" fmla="*/ 296 h 1110"/>
                  <a:gd name="T18" fmla="*/ 295 w 662"/>
                  <a:gd name="T19" fmla="*/ 347 h 1110"/>
                  <a:gd name="T20" fmla="*/ 360 w 662"/>
                  <a:gd name="T21" fmla="*/ 373 h 1110"/>
                  <a:gd name="T22" fmla="*/ 510 w 662"/>
                  <a:gd name="T23" fmla="*/ 370 h 1110"/>
                  <a:gd name="T24" fmla="*/ 468 w 662"/>
                  <a:gd name="T25" fmla="*/ 402 h 1110"/>
                  <a:gd name="T26" fmla="*/ 378 w 662"/>
                  <a:gd name="T27" fmla="*/ 426 h 1110"/>
                  <a:gd name="T28" fmla="*/ 411 w 662"/>
                  <a:gd name="T29" fmla="*/ 433 h 1110"/>
                  <a:gd name="T30" fmla="*/ 298 w 662"/>
                  <a:gd name="T31" fmla="*/ 462 h 1110"/>
                  <a:gd name="T32" fmla="*/ 486 w 662"/>
                  <a:gd name="T33" fmla="*/ 448 h 1110"/>
                  <a:gd name="T34" fmla="*/ 446 w 662"/>
                  <a:gd name="T35" fmla="*/ 427 h 1110"/>
                  <a:gd name="T36" fmla="*/ 467 w 662"/>
                  <a:gd name="T37" fmla="*/ 401 h 1110"/>
                  <a:gd name="T38" fmla="*/ 594 w 662"/>
                  <a:gd name="T39" fmla="*/ 368 h 1110"/>
                  <a:gd name="T40" fmla="*/ 639 w 662"/>
                  <a:gd name="T41" fmla="*/ 591 h 1110"/>
                  <a:gd name="T42" fmla="*/ 290 w 662"/>
                  <a:gd name="T43" fmla="*/ 1110 h 1110"/>
                  <a:gd name="T44" fmla="*/ 272 w 662"/>
                  <a:gd name="T45" fmla="*/ 1046 h 1110"/>
                  <a:gd name="T46" fmla="*/ 283 w 662"/>
                  <a:gd name="T47" fmla="*/ 1023 h 1110"/>
                  <a:gd name="T48" fmla="*/ 340 w 662"/>
                  <a:gd name="T49" fmla="*/ 952 h 1110"/>
                  <a:gd name="T50" fmla="*/ 518 w 662"/>
                  <a:gd name="T51" fmla="*/ 907 h 1110"/>
                  <a:gd name="T52" fmla="*/ 412 w 662"/>
                  <a:gd name="T53" fmla="*/ 901 h 1110"/>
                  <a:gd name="T54" fmla="*/ 412 w 662"/>
                  <a:gd name="T55" fmla="*/ 889 h 1110"/>
                  <a:gd name="T56" fmla="*/ 468 w 662"/>
                  <a:gd name="T57" fmla="*/ 875 h 1110"/>
                  <a:gd name="T58" fmla="*/ 401 w 662"/>
                  <a:gd name="T59" fmla="*/ 859 h 1110"/>
                  <a:gd name="T60" fmla="*/ 373 w 662"/>
                  <a:gd name="T61" fmla="*/ 864 h 1110"/>
                  <a:gd name="T62" fmla="*/ 310 w 662"/>
                  <a:gd name="T63" fmla="*/ 818 h 1110"/>
                  <a:gd name="T64" fmla="*/ 253 w 662"/>
                  <a:gd name="T65" fmla="*/ 605 h 1110"/>
                  <a:gd name="T66" fmla="*/ 292 w 662"/>
                  <a:gd name="T67" fmla="*/ 587 h 1110"/>
                  <a:gd name="T68" fmla="*/ 283 w 662"/>
                  <a:gd name="T69" fmla="*/ 580 h 1110"/>
                  <a:gd name="T70" fmla="*/ 234 w 662"/>
                  <a:gd name="T71" fmla="*/ 539 h 1110"/>
                  <a:gd name="T72" fmla="*/ 151 w 662"/>
                  <a:gd name="T73" fmla="*/ 229 h 1110"/>
                  <a:gd name="T74" fmla="*/ 112 w 662"/>
                  <a:gd name="T75" fmla="*/ 144 h 1110"/>
                  <a:gd name="T76" fmla="*/ 42 w 662"/>
                  <a:gd name="T77" fmla="*/ 104 h 1110"/>
                  <a:gd name="T78" fmla="*/ 13 w 662"/>
                  <a:gd name="T79" fmla="*/ 84 h 1110"/>
                  <a:gd name="T80" fmla="*/ 0 w 662"/>
                  <a:gd name="T81" fmla="*/ 29 h 1110"/>
                  <a:gd name="T82" fmla="*/ 225 w 662"/>
                  <a:gd name="T83" fmla="*/ 19 h 1110"/>
                  <a:gd name="T84" fmla="*/ 287 w 662"/>
                  <a:gd name="T85" fmla="*/ 58 h 1110"/>
                  <a:gd name="T86" fmla="*/ 296 w 662"/>
                  <a:gd name="T87" fmla="*/ 60 h 1110"/>
                  <a:gd name="T88" fmla="*/ 436 w 662"/>
                  <a:gd name="T89" fmla="*/ 138 h 1110"/>
                  <a:gd name="T90" fmla="*/ 429 w 662"/>
                  <a:gd name="T91" fmla="*/ 164 h 1110"/>
                  <a:gd name="T92" fmla="*/ 387 w 662"/>
                  <a:gd name="T93" fmla="*/ 154 h 1110"/>
                  <a:gd name="T94" fmla="*/ 321 w 662"/>
                  <a:gd name="T95" fmla="*/ 162 h 1110"/>
                  <a:gd name="T96" fmla="*/ 357 w 662"/>
                  <a:gd name="T97" fmla="*/ 166 h 1110"/>
                  <a:gd name="T98" fmla="*/ 393 w 662"/>
                  <a:gd name="T99" fmla="*/ 181 h 1110"/>
                  <a:gd name="T100" fmla="*/ 428 w 662"/>
                  <a:gd name="T101" fmla="*/ 163 h 1110"/>
                  <a:gd name="T102" fmla="*/ 321 w 662"/>
                  <a:gd name="T103" fmla="*/ 775 h 1110"/>
                  <a:gd name="T104" fmla="*/ 510 w 662"/>
                  <a:gd name="T105" fmla="*/ 792 h 1110"/>
                  <a:gd name="T106" fmla="*/ 422 w 662"/>
                  <a:gd name="T107" fmla="*/ 764 h 1110"/>
                  <a:gd name="T108" fmla="*/ 404 w 662"/>
                  <a:gd name="T109" fmla="*/ 764 h 1110"/>
                  <a:gd name="T110" fmla="*/ 321 w 662"/>
                  <a:gd name="T111" fmla="*/ 775 h 1110"/>
                  <a:gd name="T112" fmla="*/ 258 w 662"/>
                  <a:gd name="T113" fmla="*/ 347 h 1110"/>
                  <a:gd name="T114" fmla="*/ 319 w 662"/>
                  <a:gd name="T115" fmla="*/ 305 h 1110"/>
                  <a:gd name="T116" fmla="*/ 264 w 662"/>
                  <a:gd name="T117" fmla="*/ 303 h 1110"/>
                  <a:gd name="T118" fmla="*/ 215 w 662"/>
                  <a:gd name="T119" fmla="*/ 319 h 1110"/>
                  <a:gd name="T120" fmla="*/ 258 w 662"/>
                  <a:gd name="T121" fmla="*/ 347 h 1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662" h="1110">
                    <a:moveTo>
                      <a:pt x="428" y="163"/>
                    </a:moveTo>
                    <a:cubicBezTo>
                      <a:pt x="460" y="166"/>
                      <a:pt x="482" y="181"/>
                      <a:pt x="498" y="209"/>
                    </a:cubicBezTo>
                    <a:cubicBezTo>
                      <a:pt x="523" y="253"/>
                      <a:pt x="551" y="298"/>
                      <a:pt x="575" y="338"/>
                    </a:cubicBezTo>
                    <a:cubicBezTo>
                      <a:pt x="549" y="351"/>
                      <a:pt x="528" y="361"/>
                      <a:pt x="508" y="371"/>
                    </a:cubicBezTo>
                    <a:cubicBezTo>
                      <a:pt x="497" y="357"/>
                      <a:pt x="494" y="334"/>
                      <a:pt x="466" y="338"/>
                    </a:cubicBezTo>
                    <a:cubicBezTo>
                      <a:pt x="438" y="342"/>
                      <a:pt x="410" y="339"/>
                      <a:pt x="382" y="339"/>
                    </a:cubicBezTo>
                    <a:cubicBezTo>
                      <a:pt x="382" y="336"/>
                      <a:pt x="381" y="333"/>
                      <a:pt x="381" y="329"/>
                    </a:cubicBezTo>
                    <a:cubicBezTo>
                      <a:pt x="395" y="321"/>
                      <a:pt x="408" y="314"/>
                      <a:pt x="422" y="306"/>
                    </a:cubicBezTo>
                    <a:cubicBezTo>
                      <a:pt x="420" y="302"/>
                      <a:pt x="418" y="299"/>
                      <a:pt x="417" y="296"/>
                    </a:cubicBezTo>
                    <a:cubicBezTo>
                      <a:pt x="379" y="312"/>
                      <a:pt x="341" y="328"/>
                      <a:pt x="295" y="347"/>
                    </a:cubicBezTo>
                    <a:cubicBezTo>
                      <a:pt x="321" y="358"/>
                      <a:pt x="340" y="372"/>
                      <a:pt x="360" y="373"/>
                    </a:cubicBezTo>
                    <a:cubicBezTo>
                      <a:pt x="410" y="375"/>
                      <a:pt x="460" y="371"/>
                      <a:pt x="510" y="370"/>
                    </a:cubicBezTo>
                    <a:cubicBezTo>
                      <a:pt x="496" y="380"/>
                      <a:pt x="482" y="391"/>
                      <a:pt x="468" y="402"/>
                    </a:cubicBezTo>
                    <a:cubicBezTo>
                      <a:pt x="439" y="408"/>
                      <a:pt x="403" y="390"/>
                      <a:pt x="378" y="426"/>
                    </a:cubicBezTo>
                    <a:cubicBezTo>
                      <a:pt x="392" y="429"/>
                      <a:pt x="401" y="431"/>
                      <a:pt x="411" y="433"/>
                    </a:cubicBezTo>
                    <a:cubicBezTo>
                      <a:pt x="372" y="438"/>
                      <a:pt x="331" y="426"/>
                      <a:pt x="298" y="462"/>
                    </a:cubicBezTo>
                    <a:cubicBezTo>
                      <a:pt x="356" y="457"/>
                      <a:pt x="415" y="453"/>
                      <a:pt x="486" y="448"/>
                    </a:cubicBezTo>
                    <a:cubicBezTo>
                      <a:pt x="465" y="437"/>
                      <a:pt x="454" y="431"/>
                      <a:pt x="446" y="427"/>
                    </a:cubicBezTo>
                    <a:cubicBezTo>
                      <a:pt x="452" y="419"/>
                      <a:pt x="460" y="410"/>
                      <a:pt x="467" y="401"/>
                    </a:cubicBezTo>
                    <a:cubicBezTo>
                      <a:pt x="507" y="390"/>
                      <a:pt x="547" y="380"/>
                      <a:pt x="594" y="368"/>
                    </a:cubicBezTo>
                    <a:cubicBezTo>
                      <a:pt x="609" y="440"/>
                      <a:pt x="632" y="515"/>
                      <a:pt x="639" y="591"/>
                    </a:cubicBezTo>
                    <a:cubicBezTo>
                      <a:pt x="662" y="834"/>
                      <a:pt x="511" y="1049"/>
                      <a:pt x="290" y="1110"/>
                    </a:cubicBezTo>
                    <a:cubicBezTo>
                      <a:pt x="284" y="1089"/>
                      <a:pt x="276" y="1068"/>
                      <a:pt x="272" y="1046"/>
                    </a:cubicBezTo>
                    <a:cubicBezTo>
                      <a:pt x="270" y="1039"/>
                      <a:pt x="278" y="1030"/>
                      <a:pt x="283" y="1023"/>
                    </a:cubicBezTo>
                    <a:cubicBezTo>
                      <a:pt x="301" y="1000"/>
                      <a:pt x="319" y="978"/>
                      <a:pt x="340" y="952"/>
                    </a:cubicBezTo>
                    <a:cubicBezTo>
                      <a:pt x="398" y="969"/>
                      <a:pt x="451" y="938"/>
                      <a:pt x="518" y="907"/>
                    </a:cubicBezTo>
                    <a:cubicBezTo>
                      <a:pt x="475" y="904"/>
                      <a:pt x="444" y="903"/>
                      <a:pt x="412" y="901"/>
                    </a:cubicBezTo>
                    <a:cubicBezTo>
                      <a:pt x="412" y="897"/>
                      <a:pt x="412" y="893"/>
                      <a:pt x="412" y="889"/>
                    </a:cubicBezTo>
                    <a:cubicBezTo>
                      <a:pt x="429" y="884"/>
                      <a:pt x="447" y="880"/>
                      <a:pt x="468" y="875"/>
                    </a:cubicBezTo>
                    <a:cubicBezTo>
                      <a:pt x="449" y="851"/>
                      <a:pt x="423" y="863"/>
                      <a:pt x="401" y="859"/>
                    </a:cubicBezTo>
                    <a:cubicBezTo>
                      <a:pt x="393" y="858"/>
                      <a:pt x="383" y="864"/>
                      <a:pt x="373" y="864"/>
                    </a:cubicBezTo>
                    <a:cubicBezTo>
                      <a:pt x="337" y="866"/>
                      <a:pt x="319" y="852"/>
                      <a:pt x="310" y="818"/>
                    </a:cubicBezTo>
                    <a:cubicBezTo>
                      <a:pt x="291" y="748"/>
                      <a:pt x="272" y="678"/>
                      <a:pt x="253" y="605"/>
                    </a:cubicBezTo>
                    <a:cubicBezTo>
                      <a:pt x="265" y="599"/>
                      <a:pt x="278" y="594"/>
                      <a:pt x="292" y="587"/>
                    </a:cubicBezTo>
                    <a:cubicBezTo>
                      <a:pt x="287" y="583"/>
                      <a:pt x="285" y="580"/>
                      <a:pt x="283" y="580"/>
                    </a:cubicBezTo>
                    <a:cubicBezTo>
                      <a:pt x="252" y="585"/>
                      <a:pt x="241" y="567"/>
                      <a:pt x="234" y="539"/>
                    </a:cubicBezTo>
                    <a:cubicBezTo>
                      <a:pt x="208" y="436"/>
                      <a:pt x="180" y="332"/>
                      <a:pt x="151" y="229"/>
                    </a:cubicBezTo>
                    <a:cubicBezTo>
                      <a:pt x="142" y="199"/>
                      <a:pt x="127" y="171"/>
                      <a:pt x="112" y="144"/>
                    </a:cubicBezTo>
                    <a:cubicBezTo>
                      <a:pt x="98" y="117"/>
                      <a:pt x="78" y="95"/>
                      <a:pt x="42" y="104"/>
                    </a:cubicBezTo>
                    <a:cubicBezTo>
                      <a:pt x="26" y="108"/>
                      <a:pt x="17" y="99"/>
                      <a:pt x="13" y="84"/>
                    </a:cubicBezTo>
                    <a:cubicBezTo>
                      <a:pt x="9" y="67"/>
                      <a:pt x="5" y="49"/>
                      <a:pt x="0" y="29"/>
                    </a:cubicBezTo>
                    <a:cubicBezTo>
                      <a:pt x="76" y="2"/>
                      <a:pt x="151" y="0"/>
                      <a:pt x="225" y="19"/>
                    </a:cubicBezTo>
                    <a:cubicBezTo>
                      <a:pt x="247" y="25"/>
                      <a:pt x="285" y="15"/>
                      <a:pt x="287" y="58"/>
                    </a:cubicBezTo>
                    <a:cubicBezTo>
                      <a:pt x="287" y="59"/>
                      <a:pt x="293" y="61"/>
                      <a:pt x="296" y="60"/>
                    </a:cubicBezTo>
                    <a:cubicBezTo>
                      <a:pt x="362" y="51"/>
                      <a:pt x="393" y="105"/>
                      <a:pt x="436" y="138"/>
                    </a:cubicBezTo>
                    <a:cubicBezTo>
                      <a:pt x="439" y="140"/>
                      <a:pt x="432" y="155"/>
                      <a:pt x="429" y="164"/>
                    </a:cubicBezTo>
                    <a:cubicBezTo>
                      <a:pt x="415" y="161"/>
                      <a:pt x="401" y="158"/>
                      <a:pt x="387" y="154"/>
                    </a:cubicBezTo>
                    <a:cubicBezTo>
                      <a:pt x="364" y="147"/>
                      <a:pt x="342" y="148"/>
                      <a:pt x="321" y="162"/>
                    </a:cubicBezTo>
                    <a:cubicBezTo>
                      <a:pt x="333" y="165"/>
                      <a:pt x="346" y="163"/>
                      <a:pt x="357" y="166"/>
                    </a:cubicBezTo>
                    <a:cubicBezTo>
                      <a:pt x="370" y="169"/>
                      <a:pt x="381" y="176"/>
                      <a:pt x="393" y="181"/>
                    </a:cubicBezTo>
                    <a:cubicBezTo>
                      <a:pt x="411" y="189"/>
                      <a:pt x="419" y="174"/>
                      <a:pt x="428" y="163"/>
                    </a:cubicBezTo>
                    <a:close/>
                    <a:moveTo>
                      <a:pt x="321" y="775"/>
                    </a:moveTo>
                    <a:cubicBezTo>
                      <a:pt x="381" y="813"/>
                      <a:pt x="443" y="778"/>
                      <a:pt x="510" y="792"/>
                    </a:cubicBezTo>
                    <a:cubicBezTo>
                      <a:pt x="481" y="759"/>
                      <a:pt x="459" y="736"/>
                      <a:pt x="422" y="764"/>
                    </a:cubicBezTo>
                    <a:cubicBezTo>
                      <a:pt x="418" y="767"/>
                      <a:pt x="410" y="766"/>
                      <a:pt x="404" y="764"/>
                    </a:cubicBezTo>
                    <a:cubicBezTo>
                      <a:pt x="380" y="756"/>
                      <a:pt x="350" y="759"/>
                      <a:pt x="321" y="775"/>
                    </a:cubicBezTo>
                    <a:close/>
                    <a:moveTo>
                      <a:pt x="258" y="347"/>
                    </a:moveTo>
                    <a:cubicBezTo>
                      <a:pt x="279" y="333"/>
                      <a:pt x="300" y="318"/>
                      <a:pt x="319" y="305"/>
                    </a:cubicBezTo>
                    <a:cubicBezTo>
                      <a:pt x="302" y="304"/>
                      <a:pt x="283" y="300"/>
                      <a:pt x="264" y="303"/>
                    </a:cubicBezTo>
                    <a:cubicBezTo>
                      <a:pt x="248" y="305"/>
                      <a:pt x="222" y="288"/>
                      <a:pt x="215" y="319"/>
                    </a:cubicBezTo>
                    <a:cubicBezTo>
                      <a:pt x="231" y="329"/>
                      <a:pt x="246" y="339"/>
                      <a:pt x="258" y="34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3" name="Freeform 15"/>
              <p:cNvSpPr>
                <a:spLocks noEditPoints="1"/>
              </p:cNvSpPr>
              <p:nvPr/>
            </p:nvSpPr>
            <p:spPr bwMode="auto">
              <a:xfrm>
                <a:off x="3590926" y="3759200"/>
                <a:ext cx="4046538" cy="1916113"/>
              </a:xfrm>
              <a:custGeom>
                <a:avLst/>
                <a:gdLst>
                  <a:gd name="T0" fmla="*/ 0 w 3280"/>
                  <a:gd name="T1" fmla="*/ 1490 h 1553"/>
                  <a:gd name="T2" fmla="*/ 386 w 3280"/>
                  <a:gd name="T3" fmla="*/ 1386 h 1553"/>
                  <a:gd name="T4" fmla="*/ 826 w 3280"/>
                  <a:gd name="T5" fmla="*/ 1269 h 1553"/>
                  <a:gd name="T6" fmla="*/ 869 w 3280"/>
                  <a:gd name="T7" fmla="*/ 1263 h 1553"/>
                  <a:gd name="T8" fmla="*/ 897 w 3280"/>
                  <a:gd name="T9" fmla="*/ 1254 h 1553"/>
                  <a:gd name="T10" fmla="*/ 938 w 3280"/>
                  <a:gd name="T11" fmla="*/ 1258 h 1553"/>
                  <a:gd name="T12" fmla="*/ 960 w 3280"/>
                  <a:gd name="T13" fmla="*/ 1258 h 1553"/>
                  <a:gd name="T14" fmla="*/ 1010 w 3280"/>
                  <a:gd name="T15" fmla="*/ 1216 h 1553"/>
                  <a:gd name="T16" fmla="*/ 967 w 3280"/>
                  <a:gd name="T17" fmla="*/ 1175 h 1553"/>
                  <a:gd name="T18" fmla="*/ 1029 w 3280"/>
                  <a:gd name="T19" fmla="*/ 1177 h 1553"/>
                  <a:gd name="T20" fmla="*/ 1073 w 3280"/>
                  <a:gd name="T21" fmla="*/ 1170 h 1553"/>
                  <a:gd name="T22" fmla="*/ 1065 w 3280"/>
                  <a:gd name="T23" fmla="*/ 1191 h 1553"/>
                  <a:gd name="T24" fmla="*/ 1123 w 3280"/>
                  <a:gd name="T25" fmla="*/ 1181 h 1553"/>
                  <a:gd name="T26" fmla="*/ 1203 w 3280"/>
                  <a:gd name="T27" fmla="*/ 1184 h 1553"/>
                  <a:gd name="T28" fmla="*/ 1276 w 3280"/>
                  <a:gd name="T29" fmla="*/ 1186 h 1553"/>
                  <a:gd name="T30" fmla="*/ 1311 w 3280"/>
                  <a:gd name="T31" fmla="*/ 1134 h 1553"/>
                  <a:gd name="T32" fmla="*/ 1563 w 3280"/>
                  <a:gd name="T33" fmla="*/ 1065 h 1553"/>
                  <a:gd name="T34" fmla="*/ 1723 w 3280"/>
                  <a:gd name="T35" fmla="*/ 1029 h 1553"/>
                  <a:gd name="T36" fmla="*/ 1885 w 3280"/>
                  <a:gd name="T37" fmla="*/ 984 h 1553"/>
                  <a:gd name="T38" fmla="*/ 2803 w 3280"/>
                  <a:gd name="T39" fmla="*/ 738 h 1553"/>
                  <a:gd name="T40" fmla="*/ 3097 w 3280"/>
                  <a:gd name="T41" fmla="*/ 548 h 1553"/>
                  <a:gd name="T42" fmla="*/ 3129 w 3280"/>
                  <a:gd name="T43" fmla="*/ 498 h 1553"/>
                  <a:gd name="T44" fmla="*/ 3153 w 3280"/>
                  <a:gd name="T45" fmla="*/ 323 h 1553"/>
                  <a:gd name="T46" fmla="*/ 3150 w 3280"/>
                  <a:gd name="T47" fmla="*/ 294 h 1553"/>
                  <a:gd name="T48" fmla="*/ 3196 w 3280"/>
                  <a:gd name="T49" fmla="*/ 245 h 1553"/>
                  <a:gd name="T50" fmla="*/ 3197 w 3280"/>
                  <a:gd name="T51" fmla="*/ 201 h 1553"/>
                  <a:gd name="T52" fmla="*/ 3210 w 3280"/>
                  <a:gd name="T53" fmla="*/ 187 h 1553"/>
                  <a:gd name="T54" fmla="*/ 3218 w 3280"/>
                  <a:gd name="T55" fmla="*/ 154 h 1553"/>
                  <a:gd name="T56" fmla="*/ 3190 w 3280"/>
                  <a:gd name="T57" fmla="*/ 107 h 1553"/>
                  <a:gd name="T58" fmla="*/ 3182 w 3280"/>
                  <a:gd name="T59" fmla="*/ 29 h 1553"/>
                  <a:gd name="T60" fmla="*/ 3255 w 3280"/>
                  <a:gd name="T61" fmla="*/ 0 h 1553"/>
                  <a:gd name="T62" fmla="*/ 3269 w 3280"/>
                  <a:gd name="T63" fmla="*/ 96 h 1553"/>
                  <a:gd name="T64" fmla="*/ 3252 w 3280"/>
                  <a:gd name="T65" fmla="*/ 401 h 1553"/>
                  <a:gd name="T66" fmla="*/ 2865 w 3280"/>
                  <a:gd name="T67" fmla="*/ 802 h 1553"/>
                  <a:gd name="T68" fmla="*/ 2516 w 3280"/>
                  <a:gd name="T69" fmla="*/ 898 h 1553"/>
                  <a:gd name="T70" fmla="*/ 919 w 3280"/>
                  <a:gd name="T71" fmla="*/ 1326 h 1553"/>
                  <a:gd name="T72" fmla="*/ 140 w 3280"/>
                  <a:gd name="T73" fmla="*/ 1536 h 1553"/>
                  <a:gd name="T74" fmla="*/ 0 w 3280"/>
                  <a:gd name="T75" fmla="*/ 1490 h 1553"/>
                  <a:gd name="T76" fmla="*/ 1727 w 3280"/>
                  <a:gd name="T77" fmla="*/ 1084 h 1553"/>
                  <a:gd name="T78" fmla="*/ 1635 w 3280"/>
                  <a:gd name="T79" fmla="*/ 1081 h 1553"/>
                  <a:gd name="T80" fmla="*/ 1727 w 3280"/>
                  <a:gd name="T81" fmla="*/ 1084 h 15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80" h="1553">
                    <a:moveTo>
                      <a:pt x="0" y="1490"/>
                    </a:moveTo>
                    <a:cubicBezTo>
                      <a:pt x="131" y="1455"/>
                      <a:pt x="258" y="1421"/>
                      <a:pt x="386" y="1386"/>
                    </a:cubicBezTo>
                    <a:cubicBezTo>
                      <a:pt x="532" y="1347"/>
                      <a:pt x="679" y="1308"/>
                      <a:pt x="826" y="1269"/>
                    </a:cubicBezTo>
                    <a:cubicBezTo>
                      <a:pt x="840" y="1265"/>
                      <a:pt x="856" y="1260"/>
                      <a:pt x="869" y="1263"/>
                    </a:cubicBezTo>
                    <a:cubicBezTo>
                      <a:pt x="883" y="1266"/>
                      <a:pt x="887" y="1263"/>
                      <a:pt x="897" y="1254"/>
                    </a:cubicBezTo>
                    <a:cubicBezTo>
                      <a:pt x="909" y="1243"/>
                      <a:pt x="926" y="1229"/>
                      <a:pt x="938" y="1258"/>
                    </a:cubicBezTo>
                    <a:cubicBezTo>
                      <a:pt x="939" y="1260"/>
                      <a:pt x="953" y="1258"/>
                      <a:pt x="960" y="1258"/>
                    </a:cubicBezTo>
                    <a:cubicBezTo>
                      <a:pt x="955" y="1220"/>
                      <a:pt x="989" y="1229"/>
                      <a:pt x="1010" y="1216"/>
                    </a:cubicBezTo>
                    <a:cubicBezTo>
                      <a:pt x="995" y="1201"/>
                      <a:pt x="981" y="1187"/>
                      <a:pt x="967" y="1175"/>
                    </a:cubicBezTo>
                    <a:cubicBezTo>
                      <a:pt x="985" y="1172"/>
                      <a:pt x="1005" y="1153"/>
                      <a:pt x="1029" y="1177"/>
                    </a:cubicBezTo>
                    <a:cubicBezTo>
                      <a:pt x="1036" y="1183"/>
                      <a:pt x="1058" y="1173"/>
                      <a:pt x="1073" y="1170"/>
                    </a:cubicBezTo>
                    <a:cubicBezTo>
                      <a:pt x="1071" y="1175"/>
                      <a:pt x="1069" y="1181"/>
                      <a:pt x="1065" y="1191"/>
                    </a:cubicBezTo>
                    <a:cubicBezTo>
                      <a:pt x="1086" y="1188"/>
                      <a:pt x="1105" y="1187"/>
                      <a:pt x="1123" y="1181"/>
                    </a:cubicBezTo>
                    <a:cubicBezTo>
                      <a:pt x="1150" y="1172"/>
                      <a:pt x="1175" y="1173"/>
                      <a:pt x="1203" y="1184"/>
                    </a:cubicBezTo>
                    <a:cubicBezTo>
                      <a:pt x="1223" y="1192"/>
                      <a:pt x="1249" y="1186"/>
                      <a:pt x="1276" y="1186"/>
                    </a:cubicBezTo>
                    <a:cubicBezTo>
                      <a:pt x="1268" y="1152"/>
                      <a:pt x="1283" y="1141"/>
                      <a:pt x="1311" y="1134"/>
                    </a:cubicBezTo>
                    <a:cubicBezTo>
                      <a:pt x="1395" y="1113"/>
                      <a:pt x="1480" y="1091"/>
                      <a:pt x="1563" y="1065"/>
                    </a:cubicBezTo>
                    <a:cubicBezTo>
                      <a:pt x="1615" y="1048"/>
                      <a:pt x="1671" y="1046"/>
                      <a:pt x="1723" y="1029"/>
                    </a:cubicBezTo>
                    <a:cubicBezTo>
                      <a:pt x="1776" y="1010"/>
                      <a:pt x="1831" y="999"/>
                      <a:pt x="1885" y="984"/>
                    </a:cubicBezTo>
                    <a:cubicBezTo>
                      <a:pt x="2191" y="902"/>
                      <a:pt x="2497" y="820"/>
                      <a:pt x="2803" y="738"/>
                    </a:cubicBezTo>
                    <a:cubicBezTo>
                      <a:pt x="2922" y="706"/>
                      <a:pt x="3023" y="649"/>
                      <a:pt x="3097" y="548"/>
                    </a:cubicBezTo>
                    <a:cubicBezTo>
                      <a:pt x="3109" y="532"/>
                      <a:pt x="3119" y="515"/>
                      <a:pt x="3129" y="498"/>
                    </a:cubicBezTo>
                    <a:cubicBezTo>
                      <a:pt x="3161" y="443"/>
                      <a:pt x="3181" y="387"/>
                      <a:pt x="3153" y="323"/>
                    </a:cubicBezTo>
                    <a:cubicBezTo>
                      <a:pt x="3150" y="314"/>
                      <a:pt x="3151" y="304"/>
                      <a:pt x="3150" y="294"/>
                    </a:cubicBezTo>
                    <a:cubicBezTo>
                      <a:pt x="3193" y="285"/>
                      <a:pt x="3193" y="285"/>
                      <a:pt x="3196" y="245"/>
                    </a:cubicBezTo>
                    <a:cubicBezTo>
                      <a:pt x="3196" y="230"/>
                      <a:pt x="3195" y="215"/>
                      <a:pt x="3197" y="201"/>
                    </a:cubicBezTo>
                    <a:cubicBezTo>
                      <a:pt x="3198" y="196"/>
                      <a:pt x="3204" y="190"/>
                      <a:pt x="3210" y="187"/>
                    </a:cubicBezTo>
                    <a:cubicBezTo>
                      <a:pt x="3235" y="176"/>
                      <a:pt x="3239" y="163"/>
                      <a:pt x="3218" y="154"/>
                    </a:cubicBezTo>
                    <a:cubicBezTo>
                      <a:pt x="3195" y="143"/>
                      <a:pt x="3193" y="127"/>
                      <a:pt x="3190" y="107"/>
                    </a:cubicBezTo>
                    <a:cubicBezTo>
                      <a:pt x="3187" y="81"/>
                      <a:pt x="3185" y="55"/>
                      <a:pt x="3182" y="29"/>
                    </a:cubicBezTo>
                    <a:cubicBezTo>
                      <a:pt x="3205" y="20"/>
                      <a:pt x="3227" y="11"/>
                      <a:pt x="3255" y="0"/>
                    </a:cubicBezTo>
                    <a:cubicBezTo>
                      <a:pt x="3260" y="32"/>
                      <a:pt x="3266" y="64"/>
                      <a:pt x="3269" y="96"/>
                    </a:cubicBezTo>
                    <a:cubicBezTo>
                      <a:pt x="3280" y="198"/>
                      <a:pt x="3278" y="300"/>
                      <a:pt x="3252" y="401"/>
                    </a:cubicBezTo>
                    <a:cubicBezTo>
                      <a:pt x="3197" y="606"/>
                      <a:pt x="3065" y="739"/>
                      <a:pt x="2865" y="802"/>
                    </a:cubicBezTo>
                    <a:cubicBezTo>
                      <a:pt x="2750" y="839"/>
                      <a:pt x="2632" y="867"/>
                      <a:pt x="2516" y="898"/>
                    </a:cubicBezTo>
                    <a:cubicBezTo>
                      <a:pt x="1984" y="1041"/>
                      <a:pt x="1451" y="1184"/>
                      <a:pt x="919" y="1326"/>
                    </a:cubicBezTo>
                    <a:cubicBezTo>
                      <a:pt x="659" y="1396"/>
                      <a:pt x="399" y="1465"/>
                      <a:pt x="140" y="1536"/>
                    </a:cubicBezTo>
                    <a:cubicBezTo>
                      <a:pt x="83" y="1552"/>
                      <a:pt x="34" y="1553"/>
                      <a:pt x="0" y="1490"/>
                    </a:cubicBezTo>
                    <a:close/>
                    <a:moveTo>
                      <a:pt x="1727" y="1084"/>
                    </a:moveTo>
                    <a:cubicBezTo>
                      <a:pt x="1690" y="1039"/>
                      <a:pt x="1667" y="1040"/>
                      <a:pt x="1635" y="1081"/>
                    </a:cubicBezTo>
                    <a:cubicBezTo>
                      <a:pt x="1665" y="1118"/>
                      <a:pt x="1696" y="1067"/>
                      <a:pt x="1727" y="108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4" name="Freeform 16"/>
              <p:cNvSpPr>
                <a:spLocks noEditPoints="1"/>
              </p:cNvSpPr>
              <p:nvPr/>
            </p:nvSpPr>
            <p:spPr bwMode="auto">
              <a:xfrm>
                <a:off x="3263901" y="3679825"/>
                <a:ext cx="685800" cy="885825"/>
              </a:xfrm>
              <a:custGeom>
                <a:avLst/>
                <a:gdLst>
                  <a:gd name="T0" fmla="*/ 495 w 556"/>
                  <a:gd name="T1" fmla="*/ 204 h 718"/>
                  <a:gd name="T2" fmla="*/ 506 w 556"/>
                  <a:gd name="T3" fmla="*/ 213 h 718"/>
                  <a:gd name="T4" fmla="*/ 482 w 556"/>
                  <a:gd name="T5" fmla="*/ 545 h 718"/>
                  <a:gd name="T6" fmla="*/ 461 w 556"/>
                  <a:gd name="T7" fmla="*/ 583 h 718"/>
                  <a:gd name="T8" fmla="*/ 441 w 556"/>
                  <a:gd name="T9" fmla="*/ 580 h 718"/>
                  <a:gd name="T10" fmla="*/ 423 w 556"/>
                  <a:gd name="T11" fmla="*/ 567 h 718"/>
                  <a:gd name="T12" fmla="*/ 400 w 556"/>
                  <a:gd name="T13" fmla="*/ 588 h 718"/>
                  <a:gd name="T14" fmla="*/ 415 w 556"/>
                  <a:gd name="T15" fmla="*/ 616 h 718"/>
                  <a:gd name="T16" fmla="*/ 175 w 556"/>
                  <a:gd name="T17" fmla="*/ 718 h 718"/>
                  <a:gd name="T18" fmla="*/ 159 w 556"/>
                  <a:gd name="T19" fmla="*/ 677 h 718"/>
                  <a:gd name="T20" fmla="*/ 156 w 556"/>
                  <a:gd name="T21" fmla="*/ 660 h 718"/>
                  <a:gd name="T22" fmla="*/ 189 w 556"/>
                  <a:gd name="T23" fmla="*/ 608 h 718"/>
                  <a:gd name="T24" fmla="*/ 214 w 556"/>
                  <a:gd name="T25" fmla="*/ 523 h 718"/>
                  <a:gd name="T26" fmla="*/ 159 w 556"/>
                  <a:gd name="T27" fmla="*/ 318 h 718"/>
                  <a:gd name="T28" fmla="*/ 120 w 556"/>
                  <a:gd name="T29" fmla="*/ 184 h 718"/>
                  <a:gd name="T30" fmla="*/ 133 w 556"/>
                  <a:gd name="T31" fmla="*/ 177 h 718"/>
                  <a:gd name="T32" fmla="*/ 149 w 556"/>
                  <a:gd name="T33" fmla="*/ 151 h 718"/>
                  <a:gd name="T34" fmla="*/ 120 w 556"/>
                  <a:gd name="T35" fmla="*/ 141 h 718"/>
                  <a:gd name="T36" fmla="*/ 63 w 556"/>
                  <a:gd name="T37" fmla="*/ 135 h 718"/>
                  <a:gd name="T38" fmla="*/ 0 w 556"/>
                  <a:gd name="T39" fmla="*/ 46 h 718"/>
                  <a:gd name="T40" fmla="*/ 139 w 556"/>
                  <a:gd name="T41" fmla="*/ 19 h 718"/>
                  <a:gd name="T42" fmla="*/ 189 w 556"/>
                  <a:gd name="T43" fmla="*/ 4 h 718"/>
                  <a:gd name="T44" fmla="*/ 203 w 556"/>
                  <a:gd name="T45" fmla="*/ 1 h 718"/>
                  <a:gd name="T46" fmla="*/ 370 w 556"/>
                  <a:gd name="T47" fmla="*/ 59 h 718"/>
                  <a:gd name="T48" fmla="*/ 409 w 556"/>
                  <a:gd name="T49" fmla="*/ 98 h 718"/>
                  <a:gd name="T50" fmla="*/ 427 w 556"/>
                  <a:gd name="T51" fmla="*/ 111 h 718"/>
                  <a:gd name="T52" fmla="*/ 496 w 556"/>
                  <a:gd name="T53" fmla="*/ 206 h 718"/>
                  <a:gd name="T54" fmla="*/ 482 w 556"/>
                  <a:gd name="T55" fmla="*/ 203 h 718"/>
                  <a:gd name="T56" fmla="*/ 357 w 556"/>
                  <a:gd name="T57" fmla="*/ 176 h 718"/>
                  <a:gd name="T58" fmla="*/ 241 w 556"/>
                  <a:gd name="T59" fmla="*/ 193 h 718"/>
                  <a:gd name="T60" fmla="*/ 344 w 556"/>
                  <a:gd name="T61" fmla="*/ 219 h 718"/>
                  <a:gd name="T62" fmla="*/ 367 w 556"/>
                  <a:gd name="T63" fmla="*/ 220 h 718"/>
                  <a:gd name="T64" fmla="*/ 440 w 556"/>
                  <a:gd name="T65" fmla="*/ 241 h 718"/>
                  <a:gd name="T66" fmla="*/ 495 w 556"/>
                  <a:gd name="T67" fmla="*/ 204 h 718"/>
                  <a:gd name="T68" fmla="*/ 171 w 556"/>
                  <a:gd name="T69" fmla="*/ 148 h 718"/>
                  <a:gd name="T70" fmla="*/ 212 w 556"/>
                  <a:gd name="T71" fmla="*/ 190 h 718"/>
                  <a:gd name="T72" fmla="*/ 238 w 556"/>
                  <a:gd name="T73" fmla="*/ 148 h 718"/>
                  <a:gd name="T74" fmla="*/ 171 w 556"/>
                  <a:gd name="T75" fmla="*/ 148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556" h="718">
                    <a:moveTo>
                      <a:pt x="495" y="204"/>
                    </a:moveTo>
                    <a:cubicBezTo>
                      <a:pt x="498" y="207"/>
                      <a:pt x="505" y="209"/>
                      <a:pt x="506" y="213"/>
                    </a:cubicBezTo>
                    <a:cubicBezTo>
                      <a:pt x="542" y="327"/>
                      <a:pt x="556" y="439"/>
                      <a:pt x="482" y="545"/>
                    </a:cubicBezTo>
                    <a:cubicBezTo>
                      <a:pt x="474" y="557"/>
                      <a:pt x="470" y="571"/>
                      <a:pt x="461" y="583"/>
                    </a:cubicBezTo>
                    <a:cubicBezTo>
                      <a:pt x="455" y="591"/>
                      <a:pt x="443" y="596"/>
                      <a:pt x="441" y="580"/>
                    </a:cubicBezTo>
                    <a:cubicBezTo>
                      <a:pt x="439" y="567"/>
                      <a:pt x="435" y="560"/>
                      <a:pt x="423" y="567"/>
                    </a:cubicBezTo>
                    <a:cubicBezTo>
                      <a:pt x="414" y="572"/>
                      <a:pt x="403" y="579"/>
                      <a:pt x="400" y="588"/>
                    </a:cubicBezTo>
                    <a:cubicBezTo>
                      <a:pt x="398" y="594"/>
                      <a:pt x="408" y="604"/>
                      <a:pt x="415" y="616"/>
                    </a:cubicBezTo>
                    <a:cubicBezTo>
                      <a:pt x="351" y="668"/>
                      <a:pt x="266" y="696"/>
                      <a:pt x="175" y="718"/>
                    </a:cubicBezTo>
                    <a:cubicBezTo>
                      <a:pt x="169" y="703"/>
                      <a:pt x="164" y="690"/>
                      <a:pt x="159" y="677"/>
                    </a:cubicBezTo>
                    <a:cubicBezTo>
                      <a:pt x="157" y="671"/>
                      <a:pt x="155" y="661"/>
                      <a:pt x="156" y="660"/>
                    </a:cubicBezTo>
                    <a:cubicBezTo>
                      <a:pt x="180" y="653"/>
                      <a:pt x="167" y="623"/>
                      <a:pt x="189" y="608"/>
                    </a:cubicBezTo>
                    <a:cubicBezTo>
                      <a:pt x="215" y="592"/>
                      <a:pt x="222" y="555"/>
                      <a:pt x="214" y="523"/>
                    </a:cubicBezTo>
                    <a:cubicBezTo>
                      <a:pt x="198" y="454"/>
                      <a:pt x="187" y="382"/>
                      <a:pt x="159" y="318"/>
                    </a:cubicBezTo>
                    <a:cubicBezTo>
                      <a:pt x="141" y="274"/>
                      <a:pt x="144" y="226"/>
                      <a:pt x="120" y="184"/>
                    </a:cubicBezTo>
                    <a:cubicBezTo>
                      <a:pt x="126" y="181"/>
                      <a:pt x="131" y="180"/>
                      <a:pt x="133" y="177"/>
                    </a:cubicBezTo>
                    <a:cubicBezTo>
                      <a:pt x="139" y="169"/>
                      <a:pt x="144" y="160"/>
                      <a:pt x="149" y="151"/>
                    </a:cubicBezTo>
                    <a:cubicBezTo>
                      <a:pt x="140" y="148"/>
                      <a:pt x="130" y="143"/>
                      <a:pt x="120" y="141"/>
                    </a:cubicBezTo>
                    <a:cubicBezTo>
                      <a:pt x="101" y="138"/>
                      <a:pt x="82" y="139"/>
                      <a:pt x="63" y="135"/>
                    </a:cubicBezTo>
                    <a:cubicBezTo>
                      <a:pt x="3" y="119"/>
                      <a:pt x="2" y="117"/>
                      <a:pt x="0" y="46"/>
                    </a:cubicBezTo>
                    <a:cubicBezTo>
                      <a:pt x="46" y="37"/>
                      <a:pt x="92" y="28"/>
                      <a:pt x="139" y="19"/>
                    </a:cubicBezTo>
                    <a:cubicBezTo>
                      <a:pt x="156" y="15"/>
                      <a:pt x="172" y="9"/>
                      <a:pt x="189" y="4"/>
                    </a:cubicBezTo>
                    <a:cubicBezTo>
                      <a:pt x="193" y="3"/>
                      <a:pt x="199" y="0"/>
                      <a:pt x="203" y="1"/>
                    </a:cubicBezTo>
                    <a:cubicBezTo>
                      <a:pt x="259" y="20"/>
                      <a:pt x="315" y="37"/>
                      <a:pt x="370" y="59"/>
                    </a:cubicBezTo>
                    <a:cubicBezTo>
                      <a:pt x="386" y="65"/>
                      <a:pt x="408" y="72"/>
                      <a:pt x="409" y="98"/>
                    </a:cubicBezTo>
                    <a:cubicBezTo>
                      <a:pt x="409" y="103"/>
                      <a:pt x="420" y="108"/>
                      <a:pt x="427" y="111"/>
                    </a:cubicBezTo>
                    <a:cubicBezTo>
                      <a:pt x="465" y="132"/>
                      <a:pt x="487" y="164"/>
                      <a:pt x="496" y="206"/>
                    </a:cubicBezTo>
                    <a:cubicBezTo>
                      <a:pt x="491" y="205"/>
                      <a:pt x="485" y="206"/>
                      <a:pt x="482" y="203"/>
                    </a:cubicBezTo>
                    <a:cubicBezTo>
                      <a:pt x="447" y="164"/>
                      <a:pt x="405" y="162"/>
                      <a:pt x="357" y="176"/>
                    </a:cubicBezTo>
                    <a:cubicBezTo>
                      <a:pt x="320" y="187"/>
                      <a:pt x="283" y="205"/>
                      <a:pt x="241" y="193"/>
                    </a:cubicBezTo>
                    <a:cubicBezTo>
                      <a:pt x="271" y="223"/>
                      <a:pt x="302" y="242"/>
                      <a:pt x="344" y="219"/>
                    </a:cubicBezTo>
                    <a:cubicBezTo>
                      <a:pt x="350" y="216"/>
                      <a:pt x="363" y="216"/>
                      <a:pt x="367" y="220"/>
                    </a:cubicBezTo>
                    <a:cubicBezTo>
                      <a:pt x="386" y="245"/>
                      <a:pt x="416" y="233"/>
                      <a:pt x="440" y="241"/>
                    </a:cubicBezTo>
                    <a:cubicBezTo>
                      <a:pt x="465" y="249"/>
                      <a:pt x="489" y="228"/>
                      <a:pt x="495" y="204"/>
                    </a:cubicBezTo>
                    <a:close/>
                    <a:moveTo>
                      <a:pt x="171" y="148"/>
                    </a:moveTo>
                    <a:cubicBezTo>
                      <a:pt x="192" y="151"/>
                      <a:pt x="212" y="156"/>
                      <a:pt x="212" y="190"/>
                    </a:cubicBezTo>
                    <a:cubicBezTo>
                      <a:pt x="223" y="173"/>
                      <a:pt x="229" y="163"/>
                      <a:pt x="238" y="148"/>
                    </a:cubicBezTo>
                    <a:cubicBezTo>
                      <a:pt x="212" y="148"/>
                      <a:pt x="192" y="148"/>
                      <a:pt x="171" y="14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5" name="Freeform 17"/>
              <p:cNvSpPr>
                <a:spLocks/>
              </p:cNvSpPr>
              <p:nvPr/>
            </p:nvSpPr>
            <p:spPr bwMode="auto">
              <a:xfrm>
                <a:off x="3895726" y="3849688"/>
                <a:ext cx="407988" cy="1138238"/>
              </a:xfrm>
              <a:custGeom>
                <a:avLst/>
                <a:gdLst>
                  <a:gd name="T0" fmla="*/ 292 w 330"/>
                  <a:gd name="T1" fmla="*/ 414 h 923"/>
                  <a:gd name="T2" fmla="*/ 213 w 330"/>
                  <a:gd name="T3" fmla="*/ 436 h 923"/>
                  <a:gd name="T4" fmla="*/ 188 w 330"/>
                  <a:gd name="T5" fmla="*/ 466 h 923"/>
                  <a:gd name="T6" fmla="*/ 186 w 330"/>
                  <a:gd name="T7" fmla="*/ 577 h 923"/>
                  <a:gd name="T8" fmla="*/ 189 w 330"/>
                  <a:gd name="T9" fmla="*/ 679 h 923"/>
                  <a:gd name="T10" fmla="*/ 268 w 330"/>
                  <a:gd name="T11" fmla="*/ 773 h 923"/>
                  <a:gd name="T12" fmla="*/ 282 w 330"/>
                  <a:gd name="T13" fmla="*/ 775 h 923"/>
                  <a:gd name="T14" fmla="*/ 326 w 330"/>
                  <a:gd name="T15" fmla="*/ 821 h 923"/>
                  <a:gd name="T16" fmla="*/ 279 w 330"/>
                  <a:gd name="T17" fmla="*/ 862 h 923"/>
                  <a:gd name="T18" fmla="*/ 227 w 330"/>
                  <a:gd name="T19" fmla="*/ 847 h 923"/>
                  <a:gd name="T20" fmla="*/ 177 w 330"/>
                  <a:gd name="T21" fmla="*/ 860 h 923"/>
                  <a:gd name="T22" fmla="*/ 225 w 330"/>
                  <a:gd name="T23" fmla="*/ 877 h 923"/>
                  <a:gd name="T24" fmla="*/ 64 w 330"/>
                  <a:gd name="T25" fmla="*/ 918 h 923"/>
                  <a:gd name="T26" fmla="*/ 40 w 330"/>
                  <a:gd name="T27" fmla="*/ 919 h 923"/>
                  <a:gd name="T28" fmla="*/ 5 w 330"/>
                  <a:gd name="T29" fmla="*/ 891 h 923"/>
                  <a:gd name="T30" fmla="*/ 16 w 330"/>
                  <a:gd name="T31" fmla="*/ 852 h 923"/>
                  <a:gd name="T32" fmla="*/ 82 w 330"/>
                  <a:gd name="T33" fmla="*/ 773 h 923"/>
                  <a:gd name="T34" fmla="*/ 111 w 330"/>
                  <a:gd name="T35" fmla="*/ 763 h 923"/>
                  <a:gd name="T36" fmla="*/ 172 w 330"/>
                  <a:gd name="T37" fmla="*/ 757 h 923"/>
                  <a:gd name="T38" fmla="*/ 172 w 330"/>
                  <a:gd name="T39" fmla="*/ 747 h 923"/>
                  <a:gd name="T40" fmla="*/ 103 w 330"/>
                  <a:gd name="T41" fmla="*/ 741 h 923"/>
                  <a:gd name="T42" fmla="*/ 103 w 330"/>
                  <a:gd name="T43" fmla="*/ 563 h 923"/>
                  <a:gd name="T44" fmla="*/ 150 w 330"/>
                  <a:gd name="T45" fmla="*/ 500 h 923"/>
                  <a:gd name="T46" fmla="*/ 148 w 330"/>
                  <a:gd name="T47" fmla="*/ 491 h 923"/>
                  <a:gd name="T48" fmla="*/ 103 w 330"/>
                  <a:gd name="T49" fmla="*/ 428 h 923"/>
                  <a:gd name="T50" fmla="*/ 101 w 330"/>
                  <a:gd name="T51" fmla="*/ 101 h 923"/>
                  <a:gd name="T52" fmla="*/ 105 w 330"/>
                  <a:gd name="T53" fmla="*/ 53 h 923"/>
                  <a:gd name="T54" fmla="*/ 125 w 330"/>
                  <a:gd name="T55" fmla="*/ 32 h 923"/>
                  <a:gd name="T56" fmla="*/ 138 w 330"/>
                  <a:gd name="T57" fmla="*/ 27 h 923"/>
                  <a:gd name="T58" fmla="*/ 145 w 330"/>
                  <a:gd name="T59" fmla="*/ 0 h 923"/>
                  <a:gd name="T60" fmla="*/ 150 w 330"/>
                  <a:gd name="T61" fmla="*/ 37 h 923"/>
                  <a:gd name="T62" fmla="*/ 161 w 330"/>
                  <a:gd name="T63" fmla="*/ 59 h 923"/>
                  <a:gd name="T64" fmla="*/ 193 w 330"/>
                  <a:gd name="T65" fmla="*/ 185 h 923"/>
                  <a:gd name="T66" fmla="*/ 189 w 330"/>
                  <a:gd name="T67" fmla="*/ 293 h 923"/>
                  <a:gd name="T68" fmla="*/ 198 w 330"/>
                  <a:gd name="T69" fmla="*/ 323 h 923"/>
                  <a:gd name="T70" fmla="*/ 204 w 330"/>
                  <a:gd name="T71" fmla="*/ 352 h 923"/>
                  <a:gd name="T72" fmla="*/ 211 w 330"/>
                  <a:gd name="T73" fmla="*/ 374 h 923"/>
                  <a:gd name="T74" fmla="*/ 190 w 330"/>
                  <a:gd name="T75" fmla="*/ 392 h 923"/>
                  <a:gd name="T76" fmla="*/ 214 w 330"/>
                  <a:gd name="T77" fmla="*/ 420 h 923"/>
                  <a:gd name="T78" fmla="*/ 290 w 330"/>
                  <a:gd name="T79" fmla="*/ 403 h 923"/>
                  <a:gd name="T80" fmla="*/ 292 w 330"/>
                  <a:gd name="T81" fmla="*/ 414 h 9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30" h="923">
                    <a:moveTo>
                      <a:pt x="292" y="414"/>
                    </a:moveTo>
                    <a:cubicBezTo>
                      <a:pt x="266" y="421"/>
                      <a:pt x="240" y="429"/>
                      <a:pt x="213" y="436"/>
                    </a:cubicBezTo>
                    <a:cubicBezTo>
                      <a:pt x="198" y="440"/>
                      <a:pt x="183" y="448"/>
                      <a:pt x="188" y="466"/>
                    </a:cubicBezTo>
                    <a:cubicBezTo>
                      <a:pt x="198" y="504"/>
                      <a:pt x="185" y="540"/>
                      <a:pt x="186" y="577"/>
                    </a:cubicBezTo>
                    <a:cubicBezTo>
                      <a:pt x="187" y="611"/>
                      <a:pt x="190" y="644"/>
                      <a:pt x="189" y="679"/>
                    </a:cubicBezTo>
                    <a:cubicBezTo>
                      <a:pt x="187" y="731"/>
                      <a:pt x="216" y="762"/>
                      <a:pt x="268" y="773"/>
                    </a:cubicBezTo>
                    <a:cubicBezTo>
                      <a:pt x="272" y="774"/>
                      <a:pt x="277" y="774"/>
                      <a:pt x="282" y="775"/>
                    </a:cubicBezTo>
                    <a:cubicBezTo>
                      <a:pt x="312" y="783"/>
                      <a:pt x="330" y="800"/>
                      <a:pt x="326" y="821"/>
                    </a:cubicBezTo>
                    <a:cubicBezTo>
                      <a:pt x="321" y="845"/>
                      <a:pt x="308" y="860"/>
                      <a:pt x="279" y="862"/>
                    </a:cubicBezTo>
                    <a:cubicBezTo>
                      <a:pt x="259" y="864"/>
                      <a:pt x="243" y="877"/>
                      <a:pt x="227" y="847"/>
                    </a:cubicBezTo>
                    <a:cubicBezTo>
                      <a:pt x="215" y="825"/>
                      <a:pt x="192" y="837"/>
                      <a:pt x="177" y="860"/>
                    </a:cubicBezTo>
                    <a:cubicBezTo>
                      <a:pt x="191" y="865"/>
                      <a:pt x="203" y="869"/>
                      <a:pt x="225" y="877"/>
                    </a:cubicBezTo>
                    <a:cubicBezTo>
                      <a:pt x="166" y="892"/>
                      <a:pt x="115" y="905"/>
                      <a:pt x="64" y="918"/>
                    </a:cubicBezTo>
                    <a:cubicBezTo>
                      <a:pt x="56" y="920"/>
                      <a:pt x="46" y="923"/>
                      <a:pt x="40" y="919"/>
                    </a:cubicBezTo>
                    <a:cubicBezTo>
                      <a:pt x="27" y="912"/>
                      <a:pt x="10" y="903"/>
                      <a:pt x="5" y="891"/>
                    </a:cubicBezTo>
                    <a:cubicBezTo>
                      <a:pt x="0" y="881"/>
                      <a:pt x="8" y="861"/>
                      <a:pt x="16" y="852"/>
                    </a:cubicBezTo>
                    <a:cubicBezTo>
                      <a:pt x="41" y="828"/>
                      <a:pt x="69" y="808"/>
                      <a:pt x="82" y="773"/>
                    </a:cubicBezTo>
                    <a:cubicBezTo>
                      <a:pt x="85" y="767"/>
                      <a:pt x="101" y="764"/>
                      <a:pt x="111" y="763"/>
                    </a:cubicBezTo>
                    <a:cubicBezTo>
                      <a:pt x="131" y="760"/>
                      <a:pt x="152" y="759"/>
                      <a:pt x="172" y="757"/>
                    </a:cubicBezTo>
                    <a:cubicBezTo>
                      <a:pt x="172" y="753"/>
                      <a:pt x="172" y="750"/>
                      <a:pt x="172" y="747"/>
                    </a:cubicBezTo>
                    <a:cubicBezTo>
                      <a:pt x="147" y="745"/>
                      <a:pt x="122" y="743"/>
                      <a:pt x="103" y="741"/>
                    </a:cubicBezTo>
                    <a:cubicBezTo>
                      <a:pt x="103" y="678"/>
                      <a:pt x="103" y="620"/>
                      <a:pt x="103" y="563"/>
                    </a:cubicBezTo>
                    <a:cubicBezTo>
                      <a:pt x="103" y="513"/>
                      <a:pt x="103" y="513"/>
                      <a:pt x="150" y="500"/>
                    </a:cubicBezTo>
                    <a:cubicBezTo>
                      <a:pt x="149" y="497"/>
                      <a:pt x="149" y="492"/>
                      <a:pt x="148" y="491"/>
                    </a:cubicBezTo>
                    <a:cubicBezTo>
                      <a:pt x="103" y="475"/>
                      <a:pt x="104" y="475"/>
                      <a:pt x="103" y="428"/>
                    </a:cubicBezTo>
                    <a:cubicBezTo>
                      <a:pt x="103" y="319"/>
                      <a:pt x="102" y="210"/>
                      <a:pt x="101" y="101"/>
                    </a:cubicBezTo>
                    <a:cubicBezTo>
                      <a:pt x="101" y="85"/>
                      <a:pt x="104" y="69"/>
                      <a:pt x="105" y="53"/>
                    </a:cubicBezTo>
                    <a:cubicBezTo>
                      <a:pt x="105" y="38"/>
                      <a:pt x="109" y="31"/>
                      <a:pt x="125" y="32"/>
                    </a:cubicBezTo>
                    <a:cubicBezTo>
                      <a:pt x="129" y="33"/>
                      <a:pt x="137" y="30"/>
                      <a:pt x="138" y="27"/>
                    </a:cubicBezTo>
                    <a:cubicBezTo>
                      <a:pt x="142" y="19"/>
                      <a:pt x="143" y="9"/>
                      <a:pt x="145" y="0"/>
                    </a:cubicBezTo>
                    <a:cubicBezTo>
                      <a:pt x="170" y="9"/>
                      <a:pt x="142" y="25"/>
                      <a:pt x="150" y="37"/>
                    </a:cubicBezTo>
                    <a:cubicBezTo>
                      <a:pt x="155" y="44"/>
                      <a:pt x="156" y="53"/>
                      <a:pt x="161" y="59"/>
                    </a:cubicBezTo>
                    <a:cubicBezTo>
                      <a:pt x="195" y="95"/>
                      <a:pt x="194" y="140"/>
                      <a:pt x="193" y="185"/>
                    </a:cubicBezTo>
                    <a:cubicBezTo>
                      <a:pt x="191" y="221"/>
                      <a:pt x="189" y="257"/>
                      <a:pt x="189" y="293"/>
                    </a:cubicBezTo>
                    <a:cubicBezTo>
                      <a:pt x="189" y="303"/>
                      <a:pt x="192" y="321"/>
                      <a:pt x="198" y="323"/>
                    </a:cubicBezTo>
                    <a:cubicBezTo>
                      <a:pt x="220" y="330"/>
                      <a:pt x="221" y="340"/>
                      <a:pt x="204" y="352"/>
                    </a:cubicBezTo>
                    <a:cubicBezTo>
                      <a:pt x="184" y="368"/>
                      <a:pt x="220" y="364"/>
                      <a:pt x="211" y="374"/>
                    </a:cubicBezTo>
                    <a:cubicBezTo>
                      <a:pt x="205" y="381"/>
                      <a:pt x="193" y="385"/>
                      <a:pt x="190" y="392"/>
                    </a:cubicBezTo>
                    <a:cubicBezTo>
                      <a:pt x="181" y="411"/>
                      <a:pt x="194" y="424"/>
                      <a:pt x="214" y="420"/>
                    </a:cubicBezTo>
                    <a:cubicBezTo>
                      <a:pt x="240" y="415"/>
                      <a:pt x="265" y="409"/>
                      <a:pt x="290" y="403"/>
                    </a:cubicBezTo>
                    <a:cubicBezTo>
                      <a:pt x="290" y="407"/>
                      <a:pt x="291" y="410"/>
                      <a:pt x="292" y="41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6" name="Freeform 18"/>
              <p:cNvSpPr>
                <a:spLocks/>
              </p:cNvSpPr>
              <p:nvPr/>
            </p:nvSpPr>
            <p:spPr bwMode="auto">
              <a:xfrm>
                <a:off x="4422776" y="2686050"/>
                <a:ext cx="690563" cy="225425"/>
              </a:xfrm>
              <a:custGeom>
                <a:avLst/>
                <a:gdLst>
                  <a:gd name="T0" fmla="*/ 2 w 560"/>
                  <a:gd name="T1" fmla="*/ 144 h 183"/>
                  <a:gd name="T2" fmla="*/ 37 w 560"/>
                  <a:gd name="T3" fmla="*/ 99 h 183"/>
                  <a:gd name="T4" fmla="*/ 357 w 560"/>
                  <a:gd name="T5" fmla="*/ 14 h 183"/>
                  <a:gd name="T6" fmla="*/ 455 w 560"/>
                  <a:gd name="T7" fmla="*/ 34 h 183"/>
                  <a:gd name="T8" fmla="*/ 496 w 560"/>
                  <a:gd name="T9" fmla="*/ 32 h 183"/>
                  <a:gd name="T10" fmla="*/ 530 w 560"/>
                  <a:gd name="T11" fmla="*/ 12 h 183"/>
                  <a:gd name="T12" fmla="*/ 559 w 560"/>
                  <a:gd name="T13" fmla="*/ 25 h 183"/>
                  <a:gd name="T14" fmla="*/ 542 w 560"/>
                  <a:gd name="T15" fmla="*/ 46 h 183"/>
                  <a:gd name="T16" fmla="*/ 342 w 560"/>
                  <a:gd name="T17" fmla="*/ 100 h 183"/>
                  <a:gd name="T18" fmla="*/ 88 w 560"/>
                  <a:gd name="T19" fmla="*/ 168 h 183"/>
                  <a:gd name="T20" fmla="*/ 42 w 560"/>
                  <a:gd name="T21" fmla="*/ 157 h 183"/>
                  <a:gd name="T22" fmla="*/ 2 w 560"/>
                  <a:gd name="T23" fmla="*/ 144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60" h="183">
                    <a:moveTo>
                      <a:pt x="2" y="144"/>
                    </a:moveTo>
                    <a:cubicBezTo>
                      <a:pt x="0" y="117"/>
                      <a:pt x="13" y="105"/>
                      <a:pt x="37" y="99"/>
                    </a:cubicBezTo>
                    <a:cubicBezTo>
                      <a:pt x="144" y="71"/>
                      <a:pt x="250" y="41"/>
                      <a:pt x="357" y="14"/>
                    </a:cubicBezTo>
                    <a:cubicBezTo>
                      <a:pt x="391" y="6"/>
                      <a:pt x="427" y="0"/>
                      <a:pt x="455" y="34"/>
                    </a:cubicBezTo>
                    <a:cubicBezTo>
                      <a:pt x="460" y="41"/>
                      <a:pt x="483" y="36"/>
                      <a:pt x="496" y="32"/>
                    </a:cubicBezTo>
                    <a:cubicBezTo>
                      <a:pt x="508" y="28"/>
                      <a:pt x="518" y="16"/>
                      <a:pt x="530" y="12"/>
                    </a:cubicBezTo>
                    <a:cubicBezTo>
                      <a:pt x="542" y="7"/>
                      <a:pt x="558" y="5"/>
                      <a:pt x="559" y="25"/>
                    </a:cubicBezTo>
                    <a:cubicBezTo>
                      <a:pt x="560" y="32"/>
                      <a:pt x="550" y="44"/>
                      <a:pt x="542" y="46"/>
                    </a:cubicBezTo>
                    <a:cubicBezTo>
                      <a:pt x="475" y="65"/>
                      <a:pt x="408" y="82"/>
                      <a:pt x="342" y="100"/>
                    </a:cubicBezTo>
                    <a:cubicBezTo>
                      <a:pt x="257" y="123"/>
                      <a:pt x="173" y="145"/>
                      <a:pt x="88" y="168"/>
                    </a:cubicBezTo>
                    <a:cubicBezTo>
                      <a:pt x="71" y="173"/>
                      <a:pt x="55" y="183"/>
                      <a:pt x="42" y="157"/>
                    </a:cubicBezTo>
                    <a:cubicBezTo>
                      <a:pt x="37" y="148"/>
                      <a:pt x="15" y="148"/>
                      <a:pt x="2" y="14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7" name="Freeform 19"/>
              <p:cNvSpPr>
                <a:spLocks/>
              </p:cNvSpPr>
              <p:nvPr/>
            </p:nvSpPr>
            <p:spPr bwMode="auto">
              <a:xfrm>
                <a:off x="4841876" y="5024438"/>
                <a:ext cx="384175" cy="157163"/>
              </a:xfrm>
              <a:custGeom>
                <a:avLst/>
                <a:gdLst>
                  <a:gd name="T0" fmla="*/ 0 w 311"/>
                  <a:gd name="T1" fmla="*/ 127 h 127"/>
                  <a:gd name="T2" fmla="*/ 20 w 311"/>
                  <a:gd name="T3" fmla="*/ 22 h 127"/>
                  <a:gd name="T4" fmla="*/ 47 w 311"/>
                  <a:gd name="T5" fmla="*/ 64 h 127"/>
                  <a:gd name="T6" fmla="*/ 82 w 311"/>
                  <a:gd name="T7" fmla="*/ 51 h 127"/>
                  <a:gd name="T8" fmla="*/ 105 w 311"/>
                  <a:gd name="T9" fmla="*/ 45 h 127"/>
                  <a:gd name="T10" fmla="*/ 273 w 311"/>
                  <a:gd name="T11" fmla="*/ 7 h 127"/>
                  <a:gd name="T12" fmla="*/ 291 w 311"/>
                  <a:gd name="T13" fmla="*/ 0 h 127"/>
                  <a:gd name="T14" fmla="*/ 269 w 311"/>
                  <a:gd name="T15" fmla="*/ 60 h 127"/>
                  <a:gd name="T16" fmla="*/ 35 w 311"/>
                  <a:gd name="T17" fmla="*/ 123 h 127"/>
                  <a:gd name="T18" fmla="*/ 0 w 311"/>
                  <a:gd name="T19" fmla="*/ 127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11" h="127">
                    <a:moveTo>
                      <a:pt x="0" y="127"/>
                    </a:moveTo>
                    <a:cubicBezTo>
                      <a:pt x="7" y="92"/>
                      <a:pt x="12" y="62"/>
                      <a:pt x="20" y="22"/>
                    </a:cubicBezTo>
                    <a:cubicBezTo>
                      <a:pt x="32" y="41"/>
                      <a:pt x="39" y="51"/>
                      <a:pt x="47" y="64"/>
                    </a:cubicBezTo>
                    <a:cubicBezTo>
                      <a:pt x="58" y="59"/>
                      <a:pt x="70" y="55"/>
                      <a:pt x="82" y="51"/>
                    </a:cubicBezTo>
                    <a:cubicBezTo>
                      <a:pt x="89" y="48"/>
                      <a:pt x="99" y="42"/>
                      <a:pt x="105" y="45"/>
                    </a:cubicBezTo>
                    <a:cubicBezTo>
                      <a:pt x="169" y="68"/>
                      <a:pt x="217" y="20"/>
                      <a:pt x="273" y="7"/>
                    </a:cubicBezTo>
                    <a:cubicBezTo>
                      <a:pt x="279" y="6"/>
                      <a:pt x="285" y="3"/>
                      <a:pt x="291" y="0"/>
                    </a:cubicBezTo>
                    <a:cubicBezTo>
                      <a:pt x="311" y="43"/>
                      <a:pt x="309" y="48"/>
                      <a:pt x="269" y="60"/>
                    </a:cubicBezTo>
                    <a:cubicBezTo>
                      <a:pt x="191" y="81"/>
                      <a:pt x="113" y="102"/>
                      <a:pt x="35" y="123"/>
                    </a:cubicBezTo>
                    <a:cubicBezTo>
                      <a:pt x="26" y="125"/>
                      <a:pt x="16" y="125"/>
                      <a:pt x="0" y="12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8" name="Freeform 20"/>
              <p:cNvSpPr>
                <a:spLocks/>
              </p:cNvSpPr>
              <p:nvPr/>
            </p:nvSpPr>
            <p:spPr bwMode="auto">
              <a:xfrm>
                <a:off x="5111751" y="4814888"/>
                <a:ext cx="141288" cy="144463"/>
              </a:xfrm>
              <a:custGeom>
                <a:avLst/>
                <a:gdLst>
                  <a:gd name="T0" fmla="*/ 11 w 115"/>
                  <a:gd name="T1" fmla="*/ 97 h 117"/>
                  <a:gd name="T2" fmla="*/ 35 w 115"/>
                  <a:gd name="T3" fmla="*/ 83 h 117"/>
                  <a:gd name="T4" fmla="*/ 0 w 115"/>
                  <a:gd name="T5" fmla="*/ 20 h 117"/>
                  <a:gd name="T6" fmla="*/ 62 w 115"/>
                  <a:gd name="T7" fmla="*/ 0 h 117"/>
                  <a:gd name="T8" fmla="*/ 81 w 115"/>
                  <a:gd name="T9" fmla="*/ 47 h 117"/>
                  <a:gd name="T10" fmla="*/ 103 w 115"/>
                  <a:gd name="T11" fmla="*/ 70 h 117"/>
                  <a:gd name="T12" fmla="*/ 114 w 115"/>
                  <a:gd name="T13" fmla="*/ 85 h 117"/>
                  <a:gd name="T14" fmla="*/ 104 w 115"/>
                  <a:gd name="T15" fmla="*/ 100 h 117"/>
                  <a:gd name="T16" fmla="*/ 11 w 115"/>
                  <a:gd name="T17" fmla="*/ 97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5" h="117">
                    <a:moveTo>
                      <a:pt x="11" y="97"/>
                    </a:moveTo>
                    <a:cubicBezTo>
                      <a:pt x="21" y="92"/>
                      <a:pt x="27" y="88"/>
                      <a:pt x="35" y="83"/>
                    </a:cubicBezTo>
                    <a:cubicBezTo>
                      <a:pt x="24" y="64"/>
                      <a:pt x="13" y="44"/>
                      <a:pt x="0" y="20"/>
                    </a:cubicBezTo>
                    <a:cubicBezTo>
                      <a:pt x="22" y="13"/>
                      <a:pt x="40" y="7"/>
                      <a:pt x="62" y="0"/>
                    </a:cubicBezTo>
                    <a:cubicBezTo>
                      <a:pt x="69" y="17"/>
                      <a:pt x="73" y="33"/>
                      <a:pt x="81" y="47"/>
                    </a:cubicBezTo>
                    <a:cubicBezTo>
                      <a:pt x="86" y="56"/>
                      <a:pt x="96" y="62"/>
                      <a:pt x="103" y="70"/>
                    </a:cubicBezTo>
                    <a:cubicBezTo>
                      <a:pt x="108" y="75"/>
                      <a:pt x="114" y="80"/>
                      <a:pt x="114" y="85"/>
                    </a:cubicBezTo>
                    <a:cubicBezTo>
                      <a:pt x="115" y="90"/>
                      <a:pt x="108" y="100"/>
                      <a:pt x="104" y="100"/>
                    </a:cubicBezTo>
                    <a:cubicBezTo>
                      <a:pt x="74" y="100"/>
                      <a:pt x="43" y="117"/>
                      <a:pt x="11" y="9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9" name="Freeform 21"/>
              <p:cNvSpPr>
                <a:spLocks/>
              </p:cNvSpPr>
              <p:nvPr/>
            </p:nvSpPr>
            <p:spPr bwMode="auto">
              <a:xfrm>
                <a:off x="2265363" y="4487863"/>
                <a:ext cx="93663" cy="165100"/>
              </a:xfrm>
              <a:custGeom>
                <a:avLst/>
                <a:gdLst>
                  <a:gd name="T0" fmla="*/ 34 w 75"/>
                  <a:gd name="T1" fmla="*/ 2 h 134"/>
                  <a:gd name="T2" fmla="*/ 75 w 75"/>
                  <a:gd name="T3" fmla="*/ 129 h 134"/>
                  <a:gd name="T4" fmla="*/ 67 w 75"/>
                  <a:gd name="T5" fmla="*/ 134 h 134"/>
                  <a:gd name="T6" fmla="*/ 40 w 75"/>
                  <a:gd name="T7" fmla="*/ 119 h 134"/>
                  <a:gd name="T8" fmla="*/ 7 w 75"/>
                  <a:gd name="T9" fmla="*/ 70 h 134"/>
                  <a:gd name="T10" fmla="*/ 22 w 75"/>
                  <a:gd name="T11" fmla="*/ 0 h 134"/>
                  <a:gd name="T12" fmla="*/ 34 w 75"/>
                  <a:gd name="T13" fmla="*/ 2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5" h="134">
                    <a:moveTo>
                      <a:pt x="34" y="2"/>
                    </a:moveTo>
                    <a:cubicBezTo>
                      <a:pt x="48" y="45"/>
                      <a:pt x="61" y="87"/>
                      <a:pt x="75" y="129"/>
                    </a:cubicBezTo>
                    <a:cubicBezTo>
                      <a:pt x="72" y="131"/>
                      <a:pt x="70" y="133"/>
                      <a:pt x="67" y="134"/>
                    </a:cubicBezTo>
                    <a:cubicBezTo>
                      <a:pt x="57" y="129"/>
                      <a:pt x="40" y="121"/>
                      <a:pt x="40" y="119"/>
                    </a:cubicBezTo>
                    <a:cubicBezTo>
                      <a:pt x="50" y="87"/>
                      <a:pt x="0" y="98"/>
                      <a:pt x="7" y="70"/>
                    </a:cubicBezTo>
                    <a:cubicBezTo>
                      <a:pt x="12" y="47"/>
                      <a:pt x="17" y="23"/>
                      <a:pt x="22" y="0"/>
                    </a:cubicBezTo>
                    <a:cubicBezTo>
                      <a:pt x="26" y="1"/>
                      <a:pt x="30" y="2"/>
                      <a:pt x="34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0" name="Freeform 22"/>
              <p:cNvSpPr>
                <a:spLocks/>
              </p:cNvSpPr>
              <p:nvPr/>
            </p:nvSpPr>
            <p:spPr bwMode="auto">
              <a:xfrm>
                <a:off x="4903788" y="3268663"/>
                <a:ext cx="104775" cy="39688"/>
              </a:xfrm>
              <a:custGeom>
                <a:avLst/>
                <a:gdLst>
                  <a:gd name="T0" fmla="*/ 85 w 85"/>
                  <a:gd name="T1" fmla="*/ 7 h 32"/>
                  <a:gd name="T2" fmla="*/ 19 w 85"/>
                  <a:gd name="T3" fmla="*/ 31 h 32"/>
                  <a:gd name="T4" fmla="*/ 0 w 85"/>
                  <a:gd name="T5" fmla="*/ 23 h 32"/>
                  <a:gd name="T6" fmla="*/ 13 w 85"/>
                  <a:gd name="T7" fmla="*/ 10 h 32"/>
                  <a:gd name="T8" fmla="*/ 83 w 85"/>
                  <a:gd name="T9" fmla="*/ 0 h 32"/>
                  <a:gd name="T10" fmla="*/ 85 w 85"/>
                  <a:gd name="T11" fmla="*/ 7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5" h="32">
                    <a:moveTo>
                      <a:pt x="85" y="7"/>
                    </a:moveTo>
                    <a:cubicBezTo>
                      <a:pt x="63" y="15"/>
                      <a:pt x="41" y="24"/>
                      <a:pt x="19" y="31"/>
                    </a:cubicBezTo>
                    <a:cubicBezTo>
                      <a:pt x="14" y="32"/>
                      <a:pt x="7" y="26"/>
                      <a:pt x="0" y="23"/>
                    </a:cubicBezTo>
                    <a:cubicBezTo>
                      <a:pt x="5" y="18"/>
                      <a:pt x="8" y="11"/>
                      <a:pt x="13" y="10"/>
                    </a:cubicBezTo>
                    <a:cubicBezTo>
                      <a:pt x="36" y="6"/>
                      <a:pt x="59" y="3"/>
                      <a:pt x="83" y="0"/>
                    </a:cubicBezTo>
                    <a:cubicBezTo>
                      <a:pt x="83" y="2"/>
                      <a:pt x="84" y="4"/>
                      <a:pt x="85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1" name="Freeform 23"/>
              <p:cNvSpPr>
                <a:spLocks/>
              </p:cNvSpPr>
              <p:nvPr/>
            </p:nvSpPr>
            <p:spPr bwMode="auto">
              <a:xfrm>
                <a:off x="7537451" y="3675063"/>
                <a:ext cx="68263" cy="66675"/>
              </a:xfrm>
              <a:custGeom>
                <a:avLst/>
                <a:gdLst>
                  <a:gd name="T0" fmla="*/ 56 w 56"/>
                  <a:gd name="T1" fmla="*/ 0 h 54"/>
                  <a:gd name="T2" fmla="*/ 26 w 56"/>
                  <a:gd name="T3" fmla="*/ 54 h 54"/>
                  <a:gd name="T4" fmla="*/ 0 w 56"/>
                  <a:gd name="T5" fmla="*/ 4 h 54"/>
                  <a:gd name="T6" fmla="*/ 56 w 56"/>
                  <a:gd name="T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54">
                    <a:moveTo>
                      <a:pt x="56" y="0"/>
                    </a:moveTo>
                    <a:cubicBezTo>
                      <a:pt x="44" y="20"/>
                      <a:pt x="36" y="35"/>
                      <a:pt x="26" y="54"/>
                    </a:cubicBezTo>
                    <a:cubicBezTo>
                      <a:pt x="16" y="36"/>
                      <a:pt x="10" y="23"/>
                      <a:pt x="0" y="4"/>
                    </a:cubicBezTo>
                    <a:cubicBezTo>
                      <a:pt x="19" y="2"/>
                      <a:pt x="35" y="1"/>
                      <a:pt x="5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3" name="Group 2"/>
          <p:cNvGrpSpPr/>
          <p:nvPr/>
        </p:nvGrpSpPr>
        <p:grpSpPr>
          <a:xfrm>
            <a:off x="1189126" y="967679"/>
            <a:ext cx="3551483" cy="759864"/>
            <a:chOff x="1189126" y="967679"/>
            <a:chExt cx="3551483" cy="759864"/>
          </a:xfrm>
        </p:grpSpPr>
        <p:sp>
          <p:nvSpPr>
            <p:cNvPr id="275" name="TextBox 274"/>
            <p:cNvSpPr txBox="1"/>
            <p:nvPr/>
          </p:nvSpPr>
          <p:spPr>
            <a:xfrm>
              <a:off x="1190986" y="967679"/>
              <a:ext cx="1737927" cy="1022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Your Business Name</a:t>
              </a:r>
            </a:p>
          </p:txBody>
        </p:sp>
        <p:sp>
          <p:nvSpPr>
            <p:cNvPr id="276" name="TextBox 275"/>
            <p:cNvSpPr txBox="1"/>
            <p:nvPr/>
          </p:nvSpPr>
          <p:spPr>
            <a:xfrm>
              <a:off x="2998497" y="967679"/>
              <a:ext cx="1737927" cy="1022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INVOICE</a:t>
              </a:r>
            </a:p>
          </p:txBody>
        </p:sp>
        <p:sp>
          <p:nvSpPr>
            <p:cNvPr id="277" name="TextBox 276"/>
            <p:cNvSpPr txBox="1"/>
            <p:nvPr/>
          </p:nvSpPr>
          <p:spPr>
            <a:xfrm>
              <a:off x="1189126" y="1219523"/>
              <a:ext cx="17383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/>
                <a:t>Street Address, City, ST ZIP Code</a:t>
              </a:r>
              <a:endParaRPr lang="en-US" sz="900" dirty="0"/>
            </a:p>
            <a:p>
              <a:r>
                <a:rPr lang="en-US" sz="900" dirty="0"/>
                <a:t>City, ST ZIP Code</a:t>
              </a:r>
              <a:endPara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8" name="TextBox 277"/>
            <p:cNvSpPr txBox="1"/>
            <p:nvPr/>
          </p:nvSpPr>
          <p:spPr>
            <a:xfrm>
              <a:off x="3002221" y="1261102"/>
              <a:ext cx="1738388" cy="3139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90000"/>
                </a:lnSpc>
              </a:pPr>
              <a:r>
                <a:rPr lang="en-US" sz="8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Invoice #</a:t>
              </a:r>
              <a:r>
                <a:rPr lang="en-US" sz="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0001 </a:t>
              </a:r>
              <a:endParaRPr lang="en-US" sz="8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>
                <a:lnSpc>
                  <a:spcPct val="90000"/>
                </a:lnSpc>
              </a:pPr>
              <a:r>
                <a:rPr lang="en-US" sz="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January 1, </a:t>
              </a:r>
              <a:r>
                <a:rPr lang="en-US" sz="8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2017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9" name="Rectangle 42"/>
            <p:cNvSpPr/>
            <p:nvPr/>
          </p:nvSpPr>
          <p:spPr>
            <a:xfrm>
              <a:off x="1190525" y="1567428"/>
              <a:ext cx="1738388" cy="16011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90000"/>
                </a:lnSpc>
              </a:pPr>
              <a:r>
                <a:rPr lang="en-US" sz="1000" b="1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BILL TO</a:t>
              </a:r>
              <a:endParaRPr lang="en-US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0" name="Rectangle 43"/>
            <p:cNvSpPr/>
            <p:nvPr/>
          </p:nvSpPr>
          <p:spPr>
            <a:xfrm>
              <a:off x="3001900" y="1567428"/>
              <a:ext cx="1738388" cy="16011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>
                <a:lnSpc>
                  <a:spcPct val="90000"/>
                </a:lnSpc>
              </a:pPr>
              <a:r>
                <a:rPr lang="en-US" sz="900" b="1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SITE ADDRESS</a:t>
              </a:r>
              <a:endPara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27360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2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E73C1"/>
      </a:accent1>
      <a:accent2>
        <a:srgbClr val="6AB7C2"/>
      </a:accent2>
      <a:accent3>
        <a:srgbClr val="F1C96C"/>
      </a:accent3>
      <a:accent4>
        <a:srgbClr val="F4614E"/>
      </a:accent4>
      <a:accent5>
        <a:srgbClr val="3D3F44"/>
      </a:accent5>
      <a:accent6>
        <a:srgbClr val="104A5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5464</TotalTime>
  <Words>300</Words>
  <Application>Microsoft Macintosh PowerPoint</Application>
  <PresentationFormat>Custom</PresentationFormat>
  <Paragraphs>94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Calibri</vt:lpstr>
      <vt:lpstr>Open Sans</vt:lpstr>
      <vt:lpstr>Segoe UI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Catherina Plaza</cp:lastModifiedBy>
  <cp:revision>121</cp:revision>
  <dcterms:created xsi:type="dcterms:W3CDTF">2013-09-12T13:05:01Z</dcterms:created>
  <dcterms:modified xsi:type="dcterms:W3CDTF">2016-12-19T14:28:10Z</dcterms:modified>
</cp:coreProperties>
</file>