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0" r:id="rId2"/>
    <p:sldId id="272" r:id="rId3"/>
    <p:sldId id="273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A9A9A9"/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9"/>
    <p:restoredTop sz="94674"/>
  </p:normalViewPr>
  <p:slideViewPr>
    <p:cSldViewPr>
      <p:cViewPr>
        <p:scale>
          <a:sx n="100" d="100"/>
          <a:sy n="100" d="100"/>
        </p:scale>
        <p:origin x="1280" y="68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5/11/17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104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Snake Diagram PowerPoint Template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2562776" y="2665780"/>
            <a:ext cx="6952329" cy="2379320"/>
            <a:chOff x="1794588" y="2257901"/>
            <a:chExt cx="8599649" cy="2943089"/>
          </a:xfrm>
        </p:grpSpPr>
        <p:grpSp>
          <p:nvGrpSpPr>
            <p:cNvPr id="15" name="Group 14"/>
            <p:cNvGrpSpPr/>
            <p:nvPr/>
          </p:nvGrpSpPr>
          <p:grpSpPr>
            <a:xfrm flipH="1" flipV="1">
              <a:off x="7448244" y="2264651"/>
              <a:ext cx="2945993" cy="2935658"/>
              <a:chOff x="2665413" y="7938"/>
              <a:chExt cx="6874177" cy="6850062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6820201" y="3417888"/>
                <a:ext cx="2719389" cy="2419350"/>
              </a:xfrm>
              <a:custGeom>
                <a:avLst/>
                <a:gdLst>
                  <a:gd name="T0" fmla="*/ 175 w 1713"/>
                  <a:gd name="T1" fmla="*/ 0 h 1524"/>
                  <a:gd name="T2" fmla="*/ 1713 w 1713"/>
                  <a:gd name="T3" fmla="*/ 0 h 1524"/>
                  <a:gd name="T4" fmla="*/ 1713 w 1713"/>
                  <a:gd name="T5" fmla="*/ 3 h 1524"/>
                  <a:gd name="T6" fmla="*/ 1713 w 1713"/>
                  <a:gd name="T7" fmla="*/ 6 h 1524"/>
                  <a:gd name="T8" fmla="*/ 1713 w 1713"/>
                  <a:gd name="T9" fmla="*/ 6 h 1524"/>
                  <a:gd name="T10" fmla="*/ 1713 w 1713"/>
                  <a:gd name="T11" fmla="*/ 6 h 1524"/>
                  <a:gd name="T12" fmla="*/ 1713 w 1713"/>
                  <a:gd name="T13" fmla="*/ 8 h 1524"/>
                  <a:gd name="T14" fmla="*/ 1709 w 1713"/>
                  <a:gd name="T15" fmla="*/ 143 h 1524"/>
                  <a:gd name="T16" fmla="*/ 1697 w 1713"/>
                  <a:gd name="T17" fmla="*/ 277 h 1524"/>
                  <a:gd name="T18" fmla="*/ 1676 w 1713"/>
                  <a:gd name="T19" fmla="*/ 406 h 1524"/>
                  <a:gd name="T20" fmla="*/ 1649 w 1713"/>
                  <a:gd name="T21" fmla="*/ 535 h 1524"/>
                  <a:gd name="T22" fmla="*/ 1613 w 1713"/>
                  <a:gd name="T23" fmla="*/ 660 h 1524"/>
                  <a:gd name="T24" fmla="*/ 1570 w 1713"/>
                  <a:gd name="T25" fmla="*/ 782 h 1524"/>
                  <a:gd name="T26" fmla="*/ 1522 w 1713"/>
                  <a:gd name="T27" fmla="*/ 900 h 1524"/>
                  <a:gd name="T28" fmla="*/ 1465 w 1713"/>
                  <a:gd name="T29" fmla="*/ 1015 h 1524"/>
                  <a:gd name="T30" fmla="*/ 1403 w 1713"/>
                  <a:gd name="T31" fmla="*/ 1125 h 1524"/>
                  <a:gd name="T32" fmla="*/ 1333 w 1713"/>
                  <a:gd name="T33" fmla="*/ 1232 h 1524"/>
                  <a:gd name="T34" fmla="*/ 1259 w 1713"/>
                  <a:gd name="T35" fmla="*/ 1334 h 1524"/>
                  <a:gd name="T36" fmla="*/ 1177 w 1713"/>
                  <a:gd name="T37" fmla="*/ 1431 h 1524"/>
                  <a:gd name="T38" fmla="*/ 1092 w 1713"/>
                  <a:gd name="T39" fmla="*/ 1524 h 1524"/>
                  <a:gd name="T40" fmla="*/ 0 w 1713"/>
                  <a:gd name="T41" fmla="*/ 439 h 1524"/>
                  <a:gd name="T42" fmla="*/ 44 w 1713"/>
                  <a:gd name="T43" fmla="*/ 388 h 1524"/>
                  <a:gd name="T44" fmla="*/ 82 w 1713"/>
                  <a:gd name="T45" fmla="*/ 334 h 1524"/>
                  <a:gd name="T46" fmla="*/ 114 w 1713"/>
                  <a:gd name="T47" fmla="*/ 275 h 1524"/>
                  <a:gd name="T48" fmla="*/ 141 w 1713"/>
                  <a:gd name="T49" fmla="*/ 213 h 1524"/>
                  <a:gd name="T50" fmla="*/ 159 w 1713"/>
                  <a:gd name="T51" fmla="*/ 147 h 1524"/>
                  <a:gd name="T52" fmla="*/ 171 w 1713"/>
                  <a:gd name="T53" fmla="*/ 79 h 1524"/>
                  <a:gd name="T54" fmla="*/ 175 w 1713"/>
                  <a:gd name="T55" fmla="*/ 8 h 1524"/>
                  <a:gd name="T56" fmla="*/ 175 w 1713"/>
                  <a:gd name="T57" fmla="*/ 7 h 1524"/>
                  <a:gd name="T58" fmla="*/ 175 w 1713"/>
                  <a:gd name="T59" fmla="*/ 6 h 1524"/>
                  <a:gd name="T60" fmla="*/ 175 w 1713"/>
                  <a:gd name="T61" fmla="*/ 6 h 1524"/>
                  <a:gd name="T62" fmla="*/ 175 w 1713"/>
                  <a:gd name="T63" fmla="*/ 4 h 1524"/>
                  <a:gd name="T64" fmla="*/ 175 w 1713"/>
                  <a:gd name="T65" fmla="*/ 0 h 1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13" h="1524">
                    <a:moveTo>
                      <a:pt x="175" y="0"/>
                    </a:moveTo>
                    <a:lnTo>
                      <a:pt x="1713" y="0"/>
                    </a:lnTo>
                    <a:lnTo>
                      <a:pt x="1713" y="3"/>
                    </a:lnTo>
                    <a:lnTo>
                      <a:pt x="1713" y="6"/>
                    </a:lnTo>
                    <a:lnTo>
                      <a:pt x="1713" y="6"/>
                    </a:lnTo>
                    <a:lnTo>
                      <a:pt x="1713" y="6"/>
                    </a:lnTo>
                    <a:lnTo>
                      <a:pt x="1713" y="8"/>
                    </a:lnTo>
                    <a:lnTo>
                      <a:pt x="1709" y="143"/>
                    </a:lnTo>
                    <a:lnTo>
                      <a:pt x="1697" y="277"/>
                    </a:lnTo>
                    <a:lnTo>
                      <a:pt x="1676" y="406"/>
                    </a:lnTo>
                    <a:lnTo>
                      <a:pt x="1649" y="535"/>
                    </a:lnTo>
                    <a:lnTo>
                      <a:pt x="1613" y="660"/>
                    </a:lnTo>
                    <a:lnTo>
                      <a:pt x="1570" y="782"/>
                    </a:lnTo>
                    <a:lnTo>
                      <a:pt x="1522" y="900"/>
                    </a:lnTo>
                    <a:lnTo>
                      <a:pt x="1465" y="1015"/>
                    </a:lnTo>
                    <a:lnTo>
                      <a:pt x="1403" y="1125"/>
                    </a:lnTo>
                    <a:lnTo>
                      <a:pt x="1333" y="1232"/>
                    </a:lnTo>
                    <a:lnTo>
                      <a:pt x="1259" y="1334"/>
                    </a:lnTo>
                    <a:lnTo>
                      <a:pt x="1177" y="1431"/>
                    </a:lnTo>
                    <a:lnTo>
                      <a:pt x="1092" y="1524"/>
                    </a:lnTo>
                    <a:lnTo>
                      <a:pt x="0" y="439"/>
                    </a:lnTo>
                    <a:lnTo>
                      <a:pt x="44" y="388"/>
                    </a:lnTo>
                    <a:lnTo>
                      <a:pt x="82" y="334"/>
                    </a:lnTo>
                    <a:lnTo>
                      <a:pt x="114" y="275"/>
                    </a:lnTo>
                    <a:lnTo>
                      <a:pt x="141" y="213"/>
                    </a:lnTo>
                    <a:lnTo>
                      <a:pt x="159" y="147"/>
                    </a:lnTo>
                    <a:lnTo>
                      <a:pt x="171" y="79"/>
                    </a:lnTo>
                    <a:lnTo>
                      <a:pt x="175" y="8"/>
                    </a:lnTo>
                    <a:lnTo>
                      <a:pt x="175" y="7"/>
                    </a:lnTo>
                    <a:lnTo>
                      <a:pt x="175" y="6"/>
                    </a:lnTo>
                    <a:lnTo>
                      <a:pt x="175" y="6"/>
                    </a:lnTo>
                    <a:lnTo>
                      <a:pt x="175" y="4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0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3673476" y="7938"/>
                <a:ext cx="2400300" cy="2722564"/>
              </a:xfrm>
              <a:custGeom>
                <a:avLst/>
                <a:gdLst>
                  <a:gd name="T0" fmla="*/ 1512 w 1512"/>
                  <a:gd name="T1" fmla="*/ 0 h 1715"/>
                  <a:gd name="T2" fmla="*/ 1512 w 1512"/>
                  <a:gd name="T3" fmla="*/ 1538 h 1715"/>
                  <a:gd name="T4" fmla="*/ 1450 w 1512"/>
                  <a:gd name="T5" fmla="*/ 1544 h 1715"/>
                  <a:gd name="T6" fmla="*/ 1391 w 1512"/>
                  <a:gd name="T7" fmla="*/ 1553 h 1715"/>
                  <a:gd name="T8" fmla="*/ 1334 w 1512"/>
                  <a:gd name="T9" fmla="*/ 1569 h 1715"/>
                  <a:gd name="T10" fmla="*/ 1280 w 1512"/>
                  <a:gd name="T11" fmla="*/ 1588 h 1715"/>
                  <a:gd name="T12" fmla="*/ 1228 w 1512"/>
                  <a:gd name="T13" fmla="*/ 1613 h 1715"/>
                  <a:gd name="T14" fmla="*/ 1179 w 1512"/>
                  <a:gd name="T15" fmla="*/ 1643 h 1715"/>
                  <a:gd name="T16" fmla="*/ 1135 w 1512"/>
                  <a:gd name="T17" fmla="*/ 1677 h 1715"/>
                  <a:gd name="T18" fmla="*/ 1092 w 1512"/>
                  <a:gd name="T19" fmla="*/ 1715 h 1715"/>
                  <a:gd name="T20" fmla="*/ 0 w 1512"/>
                  <a:gd name="T21" fmla="*/ 630 h 1715"/>
                  <a:gd name="T22" fmla="*/ 92 w 1512"/>
                  <a:gd name="T23" fmla="*/ 544 h 1715"/>
                  <a:gd name="T24" fmla="*/ 188 w 1512"/>
                  <a:gd name="T25" fmla="*/ 462 h 1715"/>
                  <a:gd name="T26" fmla="*/ 291 w 1512"/>
                  <a:gd name="T27" fmla="*/ 386 h 1715"/>
                  <a:gd name="T28" fmla="*/ 397 w 1512"/>
                  <a:gd name="T29" fmla="*/ 317 h 1715"/>
                  <a:gd name="T30" fmla="*/ 507 w 1512"/>
                  <a:gd name="T31" fmla="*/ 254 h 1715"/>
                  <a:gd name="T32" fmla="*/ 620 w 1512"/>
                  <a:gd name="T33" fmla="*/ 198 h 1715"/>
                  <a:gd name="T34" fmla="*/ 740 w 1512"/>
                  <a:gd name="T35" fmla="*/ 147 h 1715"/>
                  <a:gd name="T36" fmla="*/ 861 w 1512"/>
                  <a:gd name="T37" fmla="*/ 104 h 1715"/>
                  <a:gd name="T38" fmla="*/ 986 w 1512"/>
                  <a:gd name="T39" fmla="*/ 68 h 1715"/>
                  <a:gd name="T40" fmla="*/ 1113 w 1512"/>
                  <a:gd name="T41" fmla="*/ 40 h 1715"/>
                  <a:gd name="T42" fmla="*/ 1244 w 1512"/>
                  <a:gd name="T43" fmla="*/ 19 h 1715"/>
                  <a:gd name="T44" fmla="*/ 1377 w 1512"/>
                  <a:gd name="T45" fmla="*/ 5 h 1715"/>
                  <a:gd name="T46" fmla="*/ 1512 w 1512"/>
                  <a:gd name="T47" fmla="*/ 0 h 1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2" h="1715">
                    <a:moveTo>
                      <a:pt x="1512" y="0"/>
                    </a:moveTo>
                    <a:lnTo>
                      <a:pt x="1512" y="1538"/>
                    </a:lnTo>
                    <a:lnTo>
                      <a:pt x="1450" y="1544"/>
                    </a:lnTo>
                    <a:lnTo>
                      <a:pt x="1391" y="1553"/>
                    </a:lnTo>
                    <a:lnTo>
                      <a:pt x="1334" y="1569"/>
                    </a:lnTo>
                    <a:lnTo>
                      <a:pt x="1280" y="1588"/>
                    </a:lnTo>
                    <a:lnTo>
                      <a:pt x="1228" y="1613"/>
                    </a:lnTo>
                    <a:lnTo>
                      <a:pt x="1179" y="1643"/>
                    </a:lnTo>
                    <a:lnTo>
                      <a:pt x="1135" y="1677"/>
                    </a:lnTo>
                    <a:lnTo>
                      <a:pt x="1092" y="1715"/>
                    </a:lnTo>
                    <a:lnTo>
                      <a:pt x="0" y="630"/>
                    </a:lnTo>
                    <a:lnTo>
                      <a:pt x="92" y="544"/>
                    </a:lnTo>
                    <a:lnTo>
                      <a:pt x="188" y="462"/>
                    </a:lnTo>
                    <a:lnTo>
                      <a:pt x="291" y="386"/>
                    </a:lnTo>
                    <a:lnTo>
                      <a:pt x="397" y="317"/>
                    </a:lnTo>
                    <a:lnTo>
                      <a:pt x="507" y="254"/>
                    </a:lnTo>
                    <a:lnTo>
                      <a:pt x="620" y="198"/>
                    </a:lnTo>
                    <a:lnTo>
                      <a:pt x="740" y="147"/>
                    </a:lnTo>
                    <a:lnTo>
                      <a:pt x="861" y="104"/>
                    </a:lnTo>
                    <a:lnTo>
                      <a:pt x="986" y="68"/>
                    </a:lnTo>
                    <a:lnTo>
                      <a:pt x="1113" y="40"/>
                    </a:lnTo>
                    <a:lnTo>
                      <a:pt x="1244" y="19"/>
                    </a:lnTo>
                    <a:lnTo>
                      <a:pt x="1377" y="5"/>
                    </a:lnTo>
                    <a:lnTo>
                      <a:pt x="151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2665413" y="1006475"/>
                <a:ext cx="2738437" cy="2411414"/>
              </a:xfrm>
              <a:custGeom>
                <a:avLst/>
                <a:gdLst>
                  <a:gd name="T0" fmla="*/ 634 w 1725"/>
                  <a:gd name="T1" fmla="*/ 0 h 1519"/>
                  <a:gd name="T2" fmla="*/ 1725 w 1725"/>
                  <a:gd name="T3" fmla="*/ 1085 h 1519"/>
                  <a:gd name="T4" fmla="*/ 1685 w 1725"/>
                  <a:gd name="T5" fmla="*/ 1128 h 1519"/>
                  <a:gd name="T6" fmla="*/ 1648 w 1725"/>
                  <a:gd name="T7" fmla="*/ 1176 h 1519"/>
                  <a:gd name="T8" fmla="*/ 1617 w 1725"/>
                  <a:gd name="T9" fmla="*/ 1226 h 1519"/>
                  <a:gd name="T10" fmla="*/ 1591 w 1725"/>
                  <a:gd name="T11" fmla="*/ 1281 h 1519"/>
                  <a:gd name="T12" fmla="*/ 1568 w 1725"/>
                  <a:gd name="T13" fmla="*/ 1337 h 1519"/>
                  <a:gd name="T14" fmla="*/ 1553 w 1725"/>
                  <a:gd name="T15" fmla="*/ 1396 h 1519"/>
                  <a:gd name="T16" fmla="*/ 1543 w 1725"/>
                  <a:gd name="T17" fmla="*/ 1457 h 1519"/>
                  <a:gd name="T18" fmla="*/ 1539 w 1725"/>
                  <a:gd name="T19" fmla="*/ 1519 h 1519"/>
                  <a:gd name="T20" fmla="*/ 0 w 1725"/>
                  <a:gd name="T21" fmla="*/ 1519 h 1519"/>
                  <a:gd name="T22" fmla="*/ 4 w 1725"/>
                  <a:gd name="T23" fmla="*/ 1394 h 1519"/>
                  <a:gd name="T24" fmla="*/ 16 w 1725"/>
                  <a:gd name="T25" fmla="*/ 1269 h 1519"/>
                  <a:gd name="T26" fmla="*/ 34 w 1725"/>
                  <a:gd name="T27" fmla="*/ 1148 h 1519"/>
                  <a:gd name="T28" fmla="*/ 59 w 1725"/>
                  <a:gd name="T29" fmla="*/ 1027 h 1519"/>
                  <a:gd name="T30" fmla="*/ 89 w 1725"/>
                  <a:gd name="T31" fmla="*/ 909 h 1519"/>
                  <a:gd name="T32" fmla="*/ 127 w 1725"/>
                  <a:gd name="T33" fmla="*/ 796 h 1519"/>
                  <a:gd name="T34" fmla="*/ 171 w 1725"/>
                  <a:gd name="T35" fmla="*/ 683 h 1519"/>
                  <a:gd name="T36" fmla="*/ 221 w 1725"/>
                  <a:gd name="T37" fmla="*/ 574 h 1519"/>
                  <a:gd name="T38" fmla="*/ 276 w 1725"/>
                  <a:gd name="T39" fmla="*/ 470 h 1519"/>
                  <a:gd name="T40" fmla="*/ 338 w 1725"/>
                  <a:gd name="T41" fmla="*/ 367 h 1519"/>
                  <a:gd name="T42" fmla="*/ 405 w 1725"/>
                  <a:gd name="T43" fmla="*/ 269 h 1519"/>
                  <a:gd name="T44" fmla="*/ 475 w 1725"/>
                  <a:gd name="T45" fmla="*/ 175 h 1519"/>
                  <a:gd name="T46" fmla="*/ 552 w 1725"/>
                  <a:gd name="T47" fmla="*/ 85 h 1519"/>
                  <a:gd name="T48" fmla="*/ 634 w 1725"/>
                  <a:gd name="T49" fmla="*/ 0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25" h="1519">
                    <a:moveTo>
                      <a:pt x="634" y="0"/>
                    </a:moveTo>
                    <a:lnTo>
                      <a:pt x="1725" y="1085"/>
                    </a:lnTo>
                    <a:lnTo>
                      <a:pt x="1685" y="1128"/>
                    </a:lnTo>
                    <a:lnTo>
                      <a:pt x="1648" y="1176"/>
                    </a:lnTo>
                    <a:lnTo>
                      <a:pt x="1617" y="1226"/>
                    </a:lnTo>
                    <a:lnTo>
                      <a:pt x="1591" y="1281"/>
                    </a:lnTo>
                    <a:lnTo>
                      <a:pt x="1568" y="1337"/>
                    </a:lnTo>
                    <a:lnTo>
                      <a:pt x="1553" y="1396"/>
                    </a:lnTo>
                    <a:lnTo>
                      <a:pt x="1543" y="1457"/>
                    </a:lnTo>
                    <a:lnTo>
                      <a:pt x="1539" y="1519"/>
                    </a:lnTo>
                    <a:lnTo>
                      <a:pt x="0" y="1519"/>
                    </a:lnTo>
                    <a:lnTo>
                      <a:pt x="4" y="1394"/>
                    </a:lnTo>
                    <a:lnTo>
                      <a:pt x="16" y="1269"/>
                    </a:lnTo>
                    <a:lnTo>
                      <a:pt x="34" y="1148"/>
                    </a:lnTo>
                    <a:lnTo>
                      <a:pt x="59" y="1027"/>
                    </a:lnTo>
                    <a:lnTo>
                      <a:pt x="89" y="909"/>
                    </a:lnTo>
                    <a:lnTo>
                      <a:pt x="127" y="796"/>
                    </a:lnTo>
                    <a:lnTo>
                      <a:pt x="171" y="683"/>
                    </a:lnTo>
                    <a:lnTo>
                      <a:pt x="221" y="574"/>
                    </a:lnTo>
                    <a:lnTo>
                      <a:pt x="276" y="470"/>
                    </a:lnTo>
                    <a:lnTo>
                      <a:pt x="338" y="367"/>
                    </a:lnTo>
                    <a:lnTo>
                      <a:pt x="405" y="269"/>
                    </a:lnTo>
                    <a:lnTo>
                      <a:pt x="475" y="175"/>
                    </a:lnTo>
                    <a:lnTo>
                      <a:pt x="552" y="85"/>
                    </a:lnTo>
                    <a:lnTo>
                      <a:pt x="634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0">
                <a:solidFill>
                  <a:schemeClr val="tx2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6073776" y="4114800"/>
                <a:ext cx="2455863" cy="2743200"/>
              </a:xfrm>
              <a:custGeom>
                <a:avLst/>
                <a:gdLst>
                  <a:gd name="T0" fmla="*/ 457 w 1547"/>
                  <a:gd name="T1" fmla="*/ 0 h 1728"/>
                  <a:gd name="T2" fmla="*/ 1547 w 1547"/>
                  <a:gd name="T3" fmla="*/ 1085 h 1728"/>
                  <a:gd name="T4" fmla="*/ 1461 w 1547"/>
                  <a:gd name="T5" fmla="*/ 1168 h 1728"/>
                  <a:gd name="T6" fmla="*/ 1371 w 1547"/>
                  <a:gd name="T7" fmla="*/ 1246 h 1728"/>
                  <a:gd name="T8" fmla="*/ 1276 w 1547"/>
                  <a:gd name="T9" fmla="*/ 1318 h 1728"/>
                  <a:gd name="T10" fmla="*/ 1177 w 1547"/>
                  <a:gd name="T11" fmla="*/ 1386 h 1728"/>
                  <a:gd name="T12" fmla="*/ 1075 w 1547"/>
                  <a:gd name="T13" fmla="*/ 1448 h 1728"/>
                  <a:gd name="T14" fmla="*/ 969 w 1547"/>
                  <a:gd name="T15" fmla="*/ 1504 h 1728"/>
                  <a:gd name="T16" fmla="*/ 859 w 1547"/>
                  <a:gd name="T17" fmla="*/ 1555 h 1728"/>
                  <a:gd name="T18" fmla="*/ 746 w 1547"/>
                  <a:gd name="T19" fmla="*/ 1600 h 1728"/>
                  <a:gd name="T20" fmla="*/ 630 w 1547"/>
                  <a:gd name="T21" fmla="*/ 1638 h 1728"/>
                  <a:gd name="T22" fmla="*/ 510 w 1547"/>
                  <a:gd name="T23" fmla="*/ 1670 h 1728"/>
                  <a:gd name="T24" fmla="*/ 390 w 1547"/>
                  <a:gd name="T25" fmla="*/ 1695 h 1728"/>
                  <a:gd name="T26" fmla="*/ 266 w 1547"/>
                  <a:gd name="T27" fmla="*/ 1714 h 1728"/>
                  <a:gd name="T28" fmla="*/ 140 w 1547"/>
                  <a:gd name="T29" fmla="*/ 1724 h 1728"/>
                  <a:gd name="T30" fmla="*/ 12 w 1547"/>
                  <a:gd name="T31" fmla="*/ 1728 h 1728"/>
                  <a:gd name="T32" fmla="*/ 9 w 1547"/>
                  <a:gd name="T33" fmla="*/ 1728 h 1728"/>
                  <a:gd name="T34" fmla="*/ 6 w 1547"/>
                  <a:gd name="T35" fmla="*/ 1728 h 1728"/>
                  <a:gd name="T36" fmla="*/ 3 w 1547"/>
                  <a:gd name="T37" fmla="*/ 1728 h 1728"/>
                  <a:gd name="T38" fmla="*/ 1 w 1547"/>
                  <a:gd name="T39" fmla="*/ 1728 h 1728"/>
                  <a:gd name="T40" fmla="*/ 0 w 1547"/>
                  <a:gd name="T41" fmla="*/ 1728 h 1728"/>
                  <a:gd name="T42" fmla="*/ 0 w 1547"/>
                  <a:gd name="T43" fmla="*/ 189 h 1728"/>
                  <a:gd name="T44" fmla="*/ 1 w 1547"/>
                  <a:gd name="T45" fmla="*/ 189 h 1728"/>
                  <a:gd name="T46" fmla="*/ 3 w 1547"/>
                  <a:gd name="T47" fmla="*/ 189 h 1728"/>
                  <a:gd name="T48" fmla="*/ 6 w 1547"/>
                  <a:gd name="T49" fmla="*/ 189 h 1728"/>
                  <a:gd name="T50" fmla="*/ 9 w 1547"/>
                  <a:gd name="T51" fmla="*/ 190 h 1728"/>
                  <a:gd name="T52" fmla="*/ 12 w 1547"/>
                  <a:gd name="T53" fmla="*/ 190 h 1728"/>
                  <a:gd name="T54" fmla="*/ 77 w 1547"/>
                  <a:gd name="T55" fmla="*/ 186 h 1728"/>
                  <a:gd name="T56" fmla="*/ 140 w 1547"/>
                  <a:gd name="T57" fmla="*/ 177 h 1728"/>
                  <a:gd name="T58" fmla="*/ 200 w 1547"/>
                  <a:gd name="T59" fmla="*/ 160 h 1728"/>
                  <a:gd name="T60" fmla="*/ 258 w 1547"/>
                  <a:gd name="T61" fmla="*/ 139 h 1728"/>
                  <a:gd name="T62" fmla="*/ 313 w 1547"/>
                  <a:gd name="T63" fmla="*/ 111 h 1728"/>
                  <a:gd name="T64" fmla="*/ 364 w 1547"/>
                  <a:gd name="T65" fmla="*/ 79 h 1728"/>
                  <a:gd name="T66" fmla="*/ 412 w 1547"/>
                  <a:gd name="T67" fmla="*/ 42 h 1728"/>
                  <a:gd name="T68" fmla="*/ 457 w 1547"/>
                  <a:gd name="T69" fmla="*/ 0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47" h="1728">
                    <a:moveTo>
                      <a:pt x="457" y="0"/>
                    </a:moveTo>
                    <a:lnTo>
                      <a:pt x="1547" y="1085"/>
                    </a:lnTo>
                    <a:lnTo>
                      <a:pt x="1461" y="1168"/>
                    </a:lnTo>
                    <a:lnTo>
                      <a:pt x="1371" y="1246"/>
                    </a:lnTo>
                    <a:lnTo>
                      <a:pt x="1276" y="1318"/>
                    </a:lnTo>
                    <a:lnTo>
                      <a:pt x="1177" y="1386"/>
                    </a:lnTo>
                    <a:lnTo>
                      <a:pt x="1075" y="1448"/>
                    </a:lnTo>
                    <a:lnTo>
                      <a:pt x="969" y="1504"/>
                    </a:lnTo>
                    <a:lnTo>
                      <a:pt x="859" y="1555"/>
                    </a:lnTo>
                    <a:lnTo>
                      <a:pt x="746" y="1600"/>
                    </a:lnTo>
                    <a:lnTo>
                      <a:pt x="630" y="1638"/>
                    </a:lnTo>
                    <a:lnTo>
                      <a:pt x="510" y="1670"/>
                    </a:lnTo>
                    <a:lnTo>
                      <a:pt x="390" y="1695"/>
                    </a:lnTo>
                    <a:lnTo>
                      <a:pt x="266" y="1714"/>
                    </a:lnTo>
                    <a:lnTo>
                      <a:pt x="140" y="1724"/>
                    </a:lnTo>
                    <a:lnTo>
                      <a:pt x="12" y="1728"/>
                    </a:lnTo>
                    <a:lnTo>
                      <a:pt x="9" y="1728"/>
                    </a:lnTo>
                    <a:lnTo>
                      <a:pt x="6" y="1728"/>
                    </a:lnTo>
                    <a:lnTo>
                      <a:pt x="3" y="1728"/>
                    </a:lnTo>
                    <a:lnTo>
                      <a:pt x="1" y="1728"/>
                    </a:lnTo>
                    <a:lnTo>
                      <a:pt x="0" y="1728"/>
                    </a:lnTo>
                    <a:lnTo>
                      <a:pt x="0" y="189"/>
                    </a:lnTo>
                    <a:lnTo>
                      <a:pt x="1" y="189"/>
                    </a:lnTo>
                    <a:lnTo>
                      <a:pt x="3" y="189"/>
                    </a:lnTo>
                    <a:lnTo>
                      <a:pt x="6" y="189"/>
                    </a:lnTo>
                    <a:lnTo>
                      <a:pt x="9" y="190"/>
                    </a:lnTo>
                    <a:lnTo>
                      <a:pt x="12" y="190"/>
                    </a:lnTo>
                    <a:lnTo>
                      <a:pt x="77" y="186"/>
                    </a:lnTo>
                    <a:lnTo>
                      <a:pt x="140" y="177"/>
                    </a:lnTo>
                    <a:lnTo>
                      <a:pt x="200" y="160"/>
                    </a:lnTo>
                    <a:lnTo>
                      <a:pt x="258" y="139"/>
                    </a:lnTo>
                    <a:lnTo>
                      <a:pt x="313" y="111"/>
                    </a:lnTo>
                    <a:lnTo>
                      <a:pt x="364" y="79"/>
                    </a:lnTo>
                    <a:lnTo>
                      <a:pt x="412" y="42"/>
                    </a:lnTo>
                    <a:lnTo>
                      <a:pt x="45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solidFill>
                  <a:schemeClr val="accent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3665538" y="4127501"/>
                <a:ext cx="2408238" cy="2730499"/>
              </a:xfrm>
              <a:custGeom>
                <a:avLst/>
                <a:gdLst>
                  <a:gd name="T0" fmla="*/ 1091 w 1517"/>
                  <a:gd name="T1" fmla="*/ 0 h 1720"/>
                  <a:gd name="T2" fmla="*/ 1140 w 1517"/>
                  <a:gd name="T3" fmla="*/ 44 h 1720"/>
                  <a:gd name="T4" fmla="*/ 1194 w 1517"/>
                  <a:gd name="T5" fmla="*/ 82 h 1720"/>
                  <a:gd name="T6" fmla="*/ 1251 w 1517"/>
                  <a:gd name="T7" fmla="*/ 115 h 1720"/>
                  <a:gd name="T8" fmla="*/ 1313 w 1517"/>
                  <a:gd name="T9" fmla="*/ 143 h 1720"/>
                  <a:gd name="T10" fmla="*/ 1378 w 1517"/>
                  <a:gd name="T11" fmla="*/ 162 h 1720"/>
                  <a:gd name="T12" fmla="*/ 1446 w 1517"/>
                  <a:gd name="T13" fmla="*/ 175 h 1720"/>
                  <a:gd name="T14" fmla="*/ 1517 w 1517"/>
                  <a:gd name="T15" fmla="*/ 181 h 1720"/>
                  <a:gd name="T16" fmla="*/ 1517 w 1517"/>
                  <a:gd name="T17" fmla="*/ 1720 h 1720"/>
                  <a:gd name="T18" fmla="*/ 1390 w 1517"/>
                  <a:gd name="T19" fmla="*/ 1715 h 1720"/>
                  <a:gd name="T20" fmla="*/ 1264 w 1517"/>
                  <a:gd name="T21" fmla="*/ 1704 h 1720"/>
                  <a:gd name="T22" fmla="*/ 1143 w 1517"/>
                  <a:gd name="T23" fmla="*/ 1686 h 1720"/>
                  <a:gd name="T24" fmla="*/ 1022 w 1517"/>
                  <a:gd name="T25" fmla="*/ 1660 h 1720"/>
                  <a:gd name="T26" fmla="*/ 906 w 1517"/>
                  <a:gd name="T27" fmla="*/ 1628 h 1720"/>
                  <a:gd name="T28" fmla="*/ 790 w 1517"/>
                  <a:gd name="T29" fmla="*/ 1590 h 1720"/>
                  <a:gd name="T30" fmla="*/ 679 w 1517"/>
                  <a:gd name="T31" fmla="*/ 1547 h 1720"/>
                  <a:gd name="T32" fmla="*/ 572 w 1517"/>
                  <a:gd name="T33" fmla="*/ 1496 h 1720"/>
                  <a:gd name="T34" fmla="*/ 467 w 1517"/>
                  <a:gd name="T35" fmla="*/ 1441 h 1720"/>
                  <a:gd name="T36" fmla="*/ 366 w 1517"/>
                  <a:gd name="T37" fmla="*/ 1380 h 1720"/>
                  <a:gd name="T38" fmla="*/ 268 w 1517"/>
                  <a:gd name="T39" fmla="*/ 1313 h 1720"/>
                  <a:gd name="T40" fmla="*/ 175 w 1517"/>
                  <a:gd name="T41" fmla="*/ 1242 h 1720"/>
                  <a:gd name="T42" fmla="*/ 86 w 1517"/>
                  <a:gd name="T43" fmla="*/ 1165 h 1720"/>
                  <a:gd name="T44" fmla="*/ 0 w 1517"/>
                  <a:gd name="T45" fmla="*/ 1084 h 1720"/>
                  <a:gd name="T46" fmla="*/ 1091 w 1517"/>
                  <a:gd name="T47" fmla="*/ 0 h 1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7" h="1720">
                    <a:moveTo>
                      <a:pt x="1091" y="0"/>
                    </a:moveTo>
                    <a:lnTo>
                      <a:pt x="1140" y="44"/>
                    </a:lnTo>
                    <a:lnTo>
                      <a:pt x="1194" y="82"/>
                    </a:lnTo>
                    <a:lnTo>
                      <a:pt x="1251" y="115"/>
                    </a:lnTo>
                    <a:lnTo>
                      <a:pt x="1313" y="143"/>
                    </a:lnTo>
                    <a:lnTo>
                      <a:pt x="1378" y="162"/>
                    </a:lnTo>
                    <a:lnTo>
                      <a:pt x="1446" y="175"/>
                    </a:lnTo>
                    <a:lnTo>
                      <a:pt x="1517" y="181"/>
                    </a:lnTo>
                    <a:lnTo>
                      <a:pt x="1517" y="1720"/>
                    </a:lnTo>
                    <a:lnTo>
                      <a:pt x="1390" y="1715"/>
                    </a:lnTo>
                    <a:lnTo>
                      <a:pt x="1264" y="1704"/>
                    </a:lnTo>
                    <a:lnTo>
                      <a:pt x="1143" y="1686"/>
                    </a:lnTo>
                    <a:lnTo>
                      <a:pt x="1022" y="1660"/>
                    </a:lnTo>
                    <a:lnTo>
                      <a:pt x="906" y="1628"/>
                    </a:lnTo>
                    <a:lnTo>
                      <a:pt x="790" y="1590"/>
                    </a:lnTo>
                    <a:lnTo>
                      <a:pt x="679" y="1547"/>
                    </a:lnTo>
                    <a:lnTo>
                      <a:pt x="572" y="1496"/>
                    </a:lnTo>
                    <a:lnTo>
                      <a:pt x="467" y="1441"/>
                    </a:lnTo>
                    <a:lnTo>
                      <a:pt x="366" y="1380"/>
                    </a:lnTo>
                    <a:lnTo>
                      <a:pt x="268" y="1313"/>
                    </a:lnTo>
                    <a:lnTo>
                      <a:pt x="175" y="1242"/>
                    </a:lnTo>
                    <a:lnTo>
                      <a:pt x="86" y="1165"/>
                    </a:lnTo>
                    <a:lnTo>
                      <a:pt x="0" y="1084"/>
                    </a:lnTo>
                    <a:lnTo>
                      <a:pt x="1091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2665413" y="3417889"/>
                <a:ext cx="2728912" cy="2430464"/>
              </a:xfrm>
              <a:custGeom>
                <a:avLst/>
                <a:gdLst>
                  <a:gd name="T0" fmla="*/ 0 w 1719"/>
                  <a:gd name="T1" fmla="*/ 0 h 1531"/>
                  <a:gd name="T2" fmla="*/ 1539 w 1719"/>
                  <a:gd name="T3" fmla="*/ 0 h 1531"/>
                  <a:gd name="T4" fmla="*/ 1539 w 1719"/>
                  <a:gd name="T5" fmla="*/ 4 h 1531"/>
                  <a:gd name="T6" fmla="*/ 1539 w 1719"/>
                  <a:gd name="T7" fmla="*/ 6 h 1531"/>
                  <a:gd name="T8" fmla="*/ 1538 w 1719"/>
                  <a:gd name="T9" fmla="*/ 6 h 1531"/>
                  <a:gd name="T10" fmla="*/ 1538 w 1719"/>
                  <a:gd name="T11" fmla="*/ 7 h 1531"/>
                  <a:gd name="T12" fmla="*/ 1538 w 1719"/>
                  <a:gd name="T13" fmla="*/ 8 h 1531"/>
                  <a:gd name="T14" fmla="*/ 1543 w 1719"/>
                  <a:gd name="T15" fmla="*/ 80 h 1531"/>
                  <a:gd name="T16" fmla="*/ 1555 w 1719"/>
                  <a:gd name="T17" fmla="*/ 150 h 1531"/>
                  <a:gd name="T18" fmla="*/ 1575 w 1719"/>
                  <a:gd name="T19" fmla="*/ 216 h 1531"/>
                  <a:gd name="T20" fmla="*/ 1601 w 1719"/>
                  <a:gd name="T21" fmla="*/ 281 h 1531"/>
                  <a:gd name="T22" fmla="*/ 1635 w 1719"/>
                  <a:gd name="T23" fmla="*/ 340 h 1531"/>
                  <a:gd name="T24" fmla="*/ 1674 w 1719"/>
                  <a:gd name="T25" fmla="*/ 394 h 1531"/>
                  <a:gd name="T26" fmla="*/ 1719 w 1719"/>
                  <a:gd name="T27" fmla="*/ 446 h 1531"/>
                  <a:gd name="T28" fmla="*/ 628 w 1719"/>
                  <a:gd name="T29" fmla="*/ 1531 h 1531"/>
                  <a:gd name="T30" fmla="*/ 547 w 1719"/>
                  <a:gd name="T31" fmla="*/ 1444 h 1531"/>
                  <a:gd name="T32" fmla="*/ 471 w 1719"/>
                  <a:gd name="T33" fmla="*/ 1354 h 1531"/>
                  <a:gd name="T34" fmla="*/ 401 w 1719"/>
                  <a:gd name="T35" fmla="*/ 1260 h 1531"/>
                  <a:gd name="T36" fmla="*/ 334 w 1719"/>
                  <a:gd name="T37" fmla="*/ 1162 h 1531"/>
                  <a:gd name="T38" fmla="*/ 274 w 1719"/>
                  <a:gd name="T39" fmla="*/ 1060 h 1531"/>
                  <a:gd name="T40" fmla="*/ 219 w 1719"/>
                  <a:gd name="T41" fmla="*/ 955 h 1531"/>
                  <a:gd name="T42" fmla="*/ 169 w 1719"/>
                  <a:gd name="T43" fmla="*/ 846 h 1531"/>
                  <a:gd name="T44" fmla="*/ 124 w 1719"/>
                  <a:gd name="T45" fmla="*/ 734 h 1531"/>
                  <a:gd name="T46" fmla="*/ 88 w 1719"/>
                  <a:gd name="T47" fmla="*/ 618 h 1531"/>
                  <a:gd name="T48" fmla="*/ 56 w 1719"/>
                  <a:gd name="T49" fmla="*/ 502 h 1531"/>
                  <a:gd name="T50" fmla="*/ 33 w 1719"/>
                  <a:gd name="T51" fmla="*/ 381 h 1531"/>
                  <a:gd name="T52" fmla="*/ 14 w 1719"/>
                  <a:gd name="T53" fmla="*/ 258 h 1531"/>
                  <a:gd name="T54" fmla="*/ 4 w 1719"/>
                  <a:gd name="T55" fmla="*/ 134 h 1531"/>
                  <a:gd name="T56" fmla="*/ 0 w 1719"/>
                  <a:gd name="T57" fmla="*/ 8 h 1531"/>
                  <a:gd name="T58" fmla="*/ 0 w 1719"/>
                  <a:gd name="T59" fmla="*/ 7 h 1531"/>
                  <a:gd name="T60" fmla="*/ 0 w 1719"/>
                  <a:gd name="T61" fmla="*/ 6 h 1531"/>
                  <a:gd name="T62" fmla="*/ 0 w 1719"/>
                  <a:gd name="T63" fmla="*/ 6 h 1531"/>
                  <a:gd name="T64" fmla="*/ 0 w 1719"/>
                  <a:gd name="T65" fmla="*/ 4 h 1531"/>
                  <a:gd name="T66" fmla="*/ 0 w 1719"/>
                  <a:gd name="T67" fmla="*/ 0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19" h="1531">
                    <a:moveTo>
                      <a:pt x="0" y="0"/>
                    </a:moveTo>
                    <a:lnTo>
                      <a:pt x="1539" y="0"/>
                    </a:lnTo>
                    <a:lnTo>
                      <a:pt x="1539" y="4"/>
                    </a:lnTo>
                    <a:lnTo>
                      <a:pt x="1539" y="6"/>
                    </a:lnTo>
                    <a:lnTo>
                      <a:pt x="1538" y="6"/>
                    </a:lnTo>
                    <a:lnTo>
                      <a:pt x="1538" y="7"/>
                    </a:lnTo>
                    <a:lnTo>
                      <a:pt x="1538" y="8"/>
                    </a:lnTo>
                    <a:lnTo>
                      <a:pt x="1543" y="80"/>
                    </a:lnTo>
                    <a:lnTo>
                      <a:pt x="1555" y="150"/>
                    </a:lnTo>
                    <a:lnTo>
                      <a:pt x="1575" y="216"/>
                    </a:lnTo>
                    <a:lnTo>
                      <a:pt x="1601" y="281"/>
                    </a:lnTo>
                    <a:lnTo>
                      <a:pt x="1635" y="340"/>
                    </a:lnTo>
                    <a:lnTo>
                      <a:pt x="1674" y="394"/>
                    </a:lnTo>
                    <a:lnTo>
                      <a:pt x="1719" y="446"/>
                    </a:lnTo>
                    <a:lnTo>
                      <a:pt x="628" y="1531"/>
                    </a:lnTo>
                    <a:lnTo>
                      <a:pt x="547" y="1444"/>
                    </a:lnTo>
                    <a:lnTo>
                      <a:pt x="471" y="1354"/>
                    </a:lnTo>
                    <a:lnTo>
                      <a:pt x="401" y="1260"/>
                    </a:lnTo>
                    <a:lnTo>
                      <a:pt x="334" y="1162"/>
                    </a:lnTo>
                    <a:lnTo>
                      <a:pt x="274" y="1060"/>
                    </a:lnTo>
                    <a:lnTo>
                      <a:pt x="219" y="955"/>
                    </a:lnTo>
                    <a:lnTo>
                      <a:pt x="169" y="846"/>
                    </a:lnTo>
                    <a:lnTo>
                      <a:pt x="124" y="734"/>
                    </a:lnTo>
                    <a:lnTo>
                      <a:pt x="88" y="618"/>
                    </a:lnTo>
                    <a:lnTo>
                      <a:pt x="56" y="502"/>
                    </a:lnTo>
                    <a:lnTo>
                      <a:pt x="33" y="381"/>
                    </a:lnTo>
                    <a:lnTo>
                      <a:pt x="14" y="258"/>
                    </a:lnTo>
                    <a:lnTo>
                      <a:pt x="4" y="134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0">
                <a:solidFill>
                  <a:schemeClr val="tx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 flipH="1" flipV="1">
              <a:off x="5576427" y="3738943"/>
              <a:ext cx="2935659" cy="1462047"/>
              <a:chOff x="2665413" y="6350"/>
              <a:chExt cx="6850063" cy="3411539"/>
            </a:xfrm>
          </p:grpSpPr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3673476" y="7938"/>
                <a:ext cx="2400300" cy="2722563"/>
              </a:xfrm>
              <a:custGeom>
                <a:avLst/>
                <a:gdLst>
                  <a:gd name="T0" fmla="*/ 1512 w 1512"/>
                  <a:gd name="T1" fmla="*/ 0 h 1715"/>
                  <a:gd name="T2" fmla="*/ 1512 w 1512"/>
                  <a:gd name="T3" fmla="*/ 1538 h 1715"/>
                  <a:gd name="T4" fmla="*/ 1450 w 1512"/>
                  <a:gd name="T5" fmla="*/ 1544 h 1715"/>
                  <a:gd name="T6" fmla="*/ 1391 w 1512"/>
                  <a:gd name="T7" fmla="*/ 1553 h 1715"/>
                  <a:gd name="T8" fmla="*/ 1334 w 1512"/>
                  <a:gd name="T9" fmla="*/ 1569 h 1715"/>
                  <a:gd name="T10" fmla="*/ 1280 w 1512"/>
                  <a:gd name="T11" fmla="*/ 1588 h 1715"/>
                  <a:gd name="T12" fmla="*/ 1228 w 1512"/>
                  <a:gd name="T13" fmla="*/ 1613 h 1715"/>
                  <a:gd name="T14" fmla="*/ 1179 w 1512"/>
                  <a:gd name="T15" fmla="*/ 1643 h 1715"/>
                  <a:gd name="T16" fmla="*/ 1135 w 1512"/>
                  <a:gd name="T17" fmla="*/ 1677 h 1715"/>
                  <a:gd name="T18" fmla="*/ 1092 w 1512"/>
                  <a:gd name="T19" fmla="*/ 1715 h 1715"/>
                  <a:gd name="T20" fmla="*/ 0 w 1512"/>
                  <a:gd name="T21" fmla="*/ 630 h 1715"/>
                  <a:gd name="T22" fmla="*/ 92 w 1512"/>
                  <a:gd name="T23" fmla="*/ 544 h 1715"/>
                  <a:gd name="T24" fmla="*/ 188 w 1512"/>
                  <a:gd name="T25" fmla="*/ 462 h 1715"/>
                  <a:gd name="T26" fmla="*/ 291 w 1512"/>
                  <a:gd name="T27" fmla="*/ 386 h 1715"/>
                  <a:gd name="T28" fmla="*/ 397 w 1512"/>
                  <a:gd name="T29" fmla="*/ 317 h 1715"/>
                  <a:gd name="T30" fmla="*/ 507 w 1512"/>
                  <a:gd name="T31" fmla="*/ 254 h 1715"/>
                  <a:gd name="T32" fmla="*/ 620 w 1512"/>
                  <a:gd name="T33" fmla="*/ 198 h 1715"/>
                  <a:gd name="T34" fmla="*/ 740 w 1512"/>
                  <a:gd name="T35" fmla="*/ 147 h 1715"/>
                  <a:gd name="T36" fmla="*/ 861 w 1512"/>
                  <a:gd name="T37" fmla="*/ 104 h 1715"/>
                  <a:gd name="T38" fmla="*/ 986 w 1512"/>
                  <a:gd name="T39" fmla="*/ 68 h 1715"/>
                  <a:gd name="T40" fmla="*/ 1113 w 1512"/>
                  <a:gd name="T41" fmla="*/ 40 h 1715"/>
                  <a:gd name="T42" fmla="*/ 1244 w 1512"/>
                  <a:gd name="T43" fmla="*/ 19 h 1715"/>
                  <a:gd name="T44" fmla="*/ 1377 w 1512"/>
                  <a:gd name="T45" fmla="*/ 5 h 1715"/>
                  <a:gd name="T46" fmla="*/ 1512 w 1512"/>
                  <a:gd name="T47" fmla="*/ 0 h 1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2" h="1715">
                    <a:moveTo>
                      <a:pt x="1512" y="0"/>
                    </a:moveTo>
                    <a:lnTo>
                      <a:pt x="1512" y="1538"/>
                    </a:lnTo>
                    <a:lnTo>
                      <a:pt x="1450" y="1544"/>
                    </a:lnTo>
                    <a:lnTo>
                      <a:pt x="1391" y="1553"/>
                    </a:lnTo>
                    <a:lnTo>
                      <a:pt x="1334" y="1569"/>
                    </a:lnTo>
                    <a:lnTo>
                      <a:pt x="1280" y="1588"/>
                    </a:lnTo>
                    <a:lnTo>
                      <a:pt x="1228" y="1613"/>
                    </a:lnTo>
                    <a:lnTo>
                      <a:pt x="1179" y="1643"/>
                    </a:lnTo>
                    <a:lnTo>
                      <a:pt x="1135" y="1677"/>
                    </a:lnTo>
                    <a:lnTo>
                      <a:pt x="1092" y="1715"/>
                    </a:lnTo>
                    <a:lnTo>
                      <a:pt x="0" y="630"/>
                    </a:lnTo>
                    <a:lnTo>
                      <a:pt x="92" y="544"/>
                    </a:lnTo>
                    <a:lnTo>
                      <a:pt x="188" y="462"/>
                    </a:lnTo>
                    <a:lnTo>
                      <a:pt x="291" y="386"/>
                    </a:lnTo>
                    <a:lnTo>
                      <a:pt x="397" y="317"/>
                    </a:lnTo>
                    <a:lnTo>
                      <a:pt x="507" y="254"/>
                    </a:lnTo>
                    <a:lnTo>
                      <a:pt x="620" y="198"/>
                    </a:lnTo>
                    <a:lnTo>
                      <a:pt x="740" y="147"/>
                    </a:lnTo>
                    <a:lnTo>
                      <a:pt x="861" y="104"/>
                    </a:lnTo>
                    <a:lnTo>
                      <a:pt x="986" y="68"/>
                    </a:lnTo>
                    <a:lnTo>
                      <a:pt x="1113" y="40"/>
                    </a:lnTo>
                    <a:lnTo>
                      <a:pt x="1244" y="19"/>
                    </a:lnTo>
                    <a:lnTo>
                      <a:pt x="1377" y="5"/>
                    </a:lnTo>
                    <a:lnTo>
                      <a:pt x="1512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0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2665413" y="1006475"/>
                <a:ext cx="2738437" cy="2411414"/>
              </a:xfrm>
              <a:custGeom>
                <a:avLst/>
                <a:gdLst>
                  <a:gd name="T0" fmla="*/ 634 w 1725"/>
                  <a:gd name="T1" fmla="*/ 0 h 1519"/>
                  <a:gd name="T2" fmla="*/ 1725 w 1725"/>
                  <a:gd name="T3" fmla="*/ 1085 h 1519"/>
                  <a:gd name="T4" fmla="*/ 1685 w 1725"/>
                  <a:gd name="T5" fmla="*/ 1128 h 1519"/>
                  <a:gd name="T6" fmla="*/ 1648 w 1725"/>
                  <a:gd name="T7" fmla="*/ 1176 h 1519"/>
                  <a:gd name="T8" fmla="*/ 1617 w 1725"/>
                  <a:gd name="T9" fmla="*/ 1226 h 1519"/>
                  <a:gd name="T10" fmla="*/ 1591 w 1725"/>
                  <a:gd name="T11" fmla="*/ 1281 h 1519"/>
                  <a:gd name="T12" fmla="*/ 1568 w 1725"/>
                  <a:gd name="T13" fmla="*/ 1337 h 1519"/>
                  <a:gd name="T14" fmla="*/ 1553 w 1725"/>
                  <a:gd name="T15" fmla="*/ 1396 h 1519"/>
                  <a:gd name="T16" fmla="*/ 1543 w 1725"/>
                  <a:gd name="T17" fmla="*/ 1457 h 1519"/>
                  <a:gd name="T18" fmla="*/ 1539 w 1725"/>
                  <a:gd name="T19" fmla="*/ 1519 h 1519"/>
                  <a:gd name="T20" fmla="*/ 0 w 1725"/>
                  <a:gd name="T21" fmla="*/ 1519 h 1519"/>
                  <a:gd name="T22" fmla="*/ 4 w 1725"/>
                  <a:gd name="T23" fmla="*/ 1394 h 1519"/>
                  <a:gd name="T24" fmla="*/ 16 w 1725"/>
                  <a:gd name="T25" fmla="*/ 1269 h 1519"/>
                  <a:gd name="T26" fmla="*/ 34 w 1725"/>
                  <a:gd name="T27" fmla="*/ 1148 h 1519"/>
                  <a:gd name="T28" fmla="*/ 59 w 1725"/>
                  <a:gd name="T29" fmla="*/ 1027 h 1519"/>
                  <a:gd name="T30" fmla="*/ 89 w 1725"/>
                  <a:gd name="T31" fmla="*/ 909 h 1519"/>
                  <a:gd name="T32" fmla="*/ 127 w 1725"/>
                  <a:gd name="T33" fmla="*/ 796 h 1519"/>
                  <a:gd name="T34" fmla="*/ 171 w 1725"/>
                  <a:gd name="T35" fmla="*/ 683 h 1519"/>
                  <a:gd name="T36" fmla="*/ 221 w 1725"/>
                  <a:gd name="T37" fmla="*/ 574 h 1519"/>
                  <a:gd name="T38" fmla="*/ 276 w 1725"/>
                  <a:gd name="T39" fmla="*/ 470 h 1519"/>
                  <a:gd name="T40" fmla="*/ 338 w 1725"/>
                  <a:gd name="T41" fmla="*/ 367 h 1519"/>
                  <a:gd name="T42" fmla="*/ 405 w 1725"/>
                  <a:gd name="T43" fmla="*/ 269 h 1519"/>
                  <a:gd name="T44" fmla="*/ 475 w 1725"/>
                  <a:gd name="T45" fmla="*/ 175 h 1519"/>
                  <a:gd name="T46" fmla="*/ 552 w 1725"/>
                  <a:gd name="T47" fmla="*/ 85 h 1519"/>
                  <a:gd name="T48" fmla="*/ 634 w 1725"/>
                  <a:gd name="T49" fmla="*/ 0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25" h="1519">
                    <a:moveTo>
                      <a:pt x="634" y="0"/>
                    </a:moveTo>
                    <a:lnTo>
                      <a:pt x="1725" y="1085"/>
                    </a:lnTo>
                    <a:lnTo>
                      <a:pt x="1685" y="1128"/>
                    </a:lnTo>
                    <a:lnTo>
                      <a:pt x="1648" y="1176"/>
                    </a:lnTo>
                    <a:lnTo>
                      <a:pt x="1617" y="1226"/>
                    </a:lnTo>
                    <a:lnTo>
                      <a:pt x="1591" y="1281"/>
                    </a:lnTo>
                    <a:lnTo>
                      <a:pt x="1568" y="1337"/>
                    </a:lnTo>
                    <a:lnTo>
                      <a:pt x="1553" y="1396"/>
                    </a:lnTo>
                    <a:lnTo>
                      <a:pt x="1543" y="1457"/>
                    </a:lnTo>
                    <a:lnTo>
                      <a:pt x="1539" y="1519"/>
                    </a:lnTo>
                    <a:lnTo>
                      <a:pt x="0" y="1519"/>
                    </a:lnTo>
                    <a:lnTo>
                      <a:pt x="4" y="1394"/>
                    </a:lnTo>
                    <a:lnTo>
                      <a:pt x="16" y="1269"/>
                    </a:lnTo>
                    <a:lnTo>
                      <a:pt x="34" y="1148"/>
                    </a:lnTo>
                    <a:lnTo>
                      <a:pt x="59" y="1027"/>
                    </a:lnTo>
                    <a:lnTo>
                      <a:pt x="89" y="909"/>
                    </a:lnTo>
                    <a:lnTo>
                      <a:pt x="127" y="796"/>
                    </a:lnTo>
                    <a:lnTo>
                      <a:pt x="171" y="683"/>
                    </a:lnTo>
                    <a:lnTo>
                      <a:pt x="221" y="574"/>
                    </a:lnTo>
                    <a:lnTo>
                      <a:pt x="276" y="470"/>
                    </a:lnTo>
                    <a:lnTo>
                      <a:pt x="338" y="367"/>
                    </a:lnTo>
                    <a:lnTo>
                      <a:pt x="405" y="269"/>
                    </a:lnTo>
                    <a:lnTo>
                      <a:pt x="475" y="175"/>
                    </a:lnTo>
                    <a:lnTo>
                      <a:pt x="552" y="85"/>
                    </a:lnTo>
                    <a:lnTo>
                      <a:pt x="63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788151" y="1017588"/>
                <a:ext cx="2727325" cy="2400300"/>
              </a:xfrm>
              <a:custGeom>
                <a:avLst/>
                <a:gdLst>
                  <a:gd name="T0" fmla="*/ 1092 w 1718"/>
                  <a:gd name="T1" fmla="*/ 0 h 1512"/>
                  <a:gd name="T2" fmla="*/ 1172 w 1718"/>
                  <a:gd name="T3" fmla="*/ 86 h 1512"/>
                  <a:gd name="T4" fmla="*/ 1248 w 1718"/>
                  <a:gd name="T5" fmla="*/ 175 h 1512"/>
                  <a:gd name="T6" fmla="*/ 1318 w 1718"/>
                  <a:gd name="T7" fmla="*/ 269 h 1512"/>
                  <a:gd name="T8" fmla="*/ 1384 w 1718"/>
                  <a:gd name="T9" fmla="*/ 366 h 1512"/>
                  <a:gd name="T10" fmla="*/ 1444 w 1718"/>
                  <a:gd name="T11" fmla="*/ 468 h 1512"/>
                  <a:gd name="T12" fmla="*/ 1499 w 1718"/>
                  <a:gd name="T13" fmla="*/ 573 h 1512"/>
                  <a:gd name="T14" fmla="*/ 1549 w 1718"/>
                  <a:gd name="T15" fmla="*/ 680 h 1512"/>
                  <a:gd name="T16" fmla="*/ 1592 w 1718"/>
                  <a:gd name="T17" fmla="*/ 791 h 1512"/>
                  <a:gd name="T18" fmla="*/ 1630 w 1718"/>
                  <a:gd name="T19" fmla="*/ 905 h 1512"/>
                  <a:gd name="T20" fmla="*/ 1660 w 1718"/>
                  <a:gd name="T21" fmla="*/ 1022 h 1512"/>
                  <a:gd name="T22" fmla="*/ 1685 w 1718"/>
                  <a:gd name="T23" fmla="*/ 1141 h 1512"/>
                  <a:gd name="T24" fmla="*/ 1703 w 1718"/>
                  <a:gd name="T25" fmla="*/ 1262 h 1512"/>
                  <a:gd name="T26" fmla="*/ 1714 w 1718"/>
                  <a:gd name="T27" fmla="*/ 1387 h 1512"/>
                  <a:gd name="T28" fmla="*/ 1718 w 1718"/>
                  <a:gd name="T29" fmla="*/ 1512 h 1512"/>
                  <a:gd name="T30" fmla="*/ 180 w 1718"/>
                  <a:gd name="T31" fmla="*/ 1512 h 1512"/>
                  <a:gd name="T32" fmla="*/ 174 w 1718"/>
                  <a:gd name="T33" fmla="*/ 1442 h 1512"/>
                  <a:gd name="T34" fmla="*/ 163 w 1718"/>
                  <a:gd name="T35" fmla="*/ 1374 h 1512"/>
                  <a:gd name="T36" fmla="*/ 143 w 1718"/>
                  <a:gd name="T37" fmla="*/ 1308 h 1512"/>
                  <a:gd name="T38" fmla="*/ 117 w 1718"/>
                  <a:gd name="T39" fmla="*/ 1245 h 1512"/>
                  <a:gd name="T40" fmla="*/ 84 w 1718"/>
                  <a:gd name="T41" fmla="*/ 1188 h 1512"/>
                  <a:gd name="T42" fmla="*/ 45 w 1718"/>
                  <a:gd name="T43" fmla="*/ 1134 h 1512"/>
                  <a:gd name="T44" fmla="*/ 0 w 1718"/>
                  <a:gd name="T45" fmla="*/ 1084 h 1512"/>
                  <a:gd name="T46" fmla="*/ 1092 w 1718"/>
                  <a:gd name="T47" fmla="*/ 0 h 1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18" h="1512">
                    <a:moveTo>
                      <a:pt x="1092" y="0"/>
                    </a:moveTo>
                    <a:lnTo>
                      <a:pt x="1172" y="86"/>
                    </a:lnTo>
                    <a:lnTo>
                      <a:pt x="1248" y="175"/>
                    </a:lnTo>
                    <a:lnTo>
                      <a:pt x="1318" y="269"/>
                    </a:lnTo>
                    <a:lnTo>
                      <a:pt x="1384" y="366"/>
                    </a:lnTo>
                    <a:lnTo>
                      <a:pt x="1444" y="468"/>
                    </a:lnTo>
                    <a:lnTo>
                      <a:pt x="1499" y="573"/>
                    </a:lnTo>
                    <a:lnTo>
                      <a:pt x="1549" y="680"/>
                    </a:lnTo>
                    <a:lnTo>
                      <a:pt x="1592" y="791"/>
                    </a:lnTo>
                    <a:lnTo>
                      <a:pt x="1630" y="905"/>
                    </a:lnTo>
                    <a:lnTo>
                      <a:pt x="1660" y="1022"/>
                    </a:lnTo>
                    <a:lnTo>
                      <a:pt x="1685" y="1141"/>
                    </a:lnTo>
                    <a:lnTo>
                      <a:pt x="1703" y="1262"/>
                    </a:lnTo>
                    <a:lnTo>
                      <a:pt x="1714" y="1387"/>
                    </a:lnTo>
                    <a:lnTo>
                      <a:pt x="1718" y="1512"/>
                    </a:lnTo>
                    <a:lnTo>
                      <a:pt x="180" y="1512"/>
                    </a:lnTo>
                    <a:lnTo>
                      <a:pt x="174" y="1442"/>
                    </a:lnTo>
                    <a:lnTo>
                      <a:pt x="163" y="1374"/>
                    </a:lnTo>
                    <a:lnTo>
                      <a:pt x="143" y="1308"/>
                    </a:lnTo>
                    <a:lnTo>
                      <a:pt x="117" y="1245"/>
                    </a:lnTo>
                    <a:lnTo>
                      <a:pt x="84" y="1188"/>
                    </a:lnTo>
                    <a:lnTo>
                      <a:pt x="45" y="1134"/>
                    </a:lnTo>
                    <a:lnTo>
                      <a:pt x="0" y="1084"/>
                    </a:lnTo>
                    <a:lnTo>
                      <a:pt x="1092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0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073776" y="6350"/>
                <a:ext cx="2447925" cy="2735263"/>
              </a:xfrm>
              <a:custGeom>
                <a:avLst/>
                <a:gdLst>
                  <a:gd name="T0" fmla="*/ 12 w 1542"/>
                  <a:gd name="T1" fmla="*/ 0 h 1723"/>
                  <a:gd name="T2" fmla="*/ 140 w 1542"/>
                  <a:gd name="T3" fmla="*/ 4 h 1723"/>
                  <a:gd name="T4" fmla="*/ 264 w 1542"/>
                  <a:gd name="T5" fmla="*/ 16 h 1723"/>
                  <a:gd name="T6" fmla="*/ 389 w 1542"/>
                  <a:gd name="T7" fmla="*/ 33 h 1723"/>
                  <a:gd name="T8" fmla="*/ 509 w 1542"/>
                  <a:gd name="T9" fmla="*/ 58 h 1723"/>
                  <a:gd name="T10" fmla="*/ 627 w 1542"/>
                  <a:gd name="T11" fmla="*/ 90 h 1723"/>
                  <a:gd name="T12" fmla="*/ 742 w 1542"/>
                  <a:gd name="T13" fmla="*/ 128 h 1723"/>
                  <a:gd name="T14" fmla="*/ 855 w 1542"/>
                  <a:gd name="T15" fmla="*/ 171 h 1723"/>
                  <a:gd name="T16" fmla="*/ 965 w 1542"/>
                  <a:gd name="T17" fmla="*/ 222 h 1723"/>
                  <a:gd name="T18" fmla="*/ 1071 w 1542"/>
                  <a:gd name="T19" fmla="*/ 277 h 1723"/>
                  <a:gd name="T20" fmla="*/ 1173 w 1542"/>
                  <a:gd name="T21" fmla="*/ 339 h 1723"/>
                  <a:gd name="T22" fmla="*/ 1271 w 1542"/>
                  <a:gd name="T23" fmla="*/ 407 h 1723"/>
                  <a:gd name="T24" fmla="*/ 1365 w 1542"/>
                  <a:gd name="T25" fmla="*/ 479 h 1723"/>
                  <a:gd name="T26" fmla="*/ 1456 w 1542"/>
                  <a:gd name="T27" fmla="*/ 556 h 1723"/>
                  <a:gd name="T28" fmla="*/ 1542 w 1542"/>
                  <a:gd name="T29" fmla="*/ 639 h 1723"/>
                  <a:gd name="T30" fmla="*/ 452 w 1542"/>
                  <a:gd name="T31" fmla="*/ 1723 h 1723"/>
                  <a:gd name="T32" fmla="*/ 407 w 1542"/>
                  <a:gd name="T33" fmla="*/ 1682 h 1723"/>
                  <a:gd name="T34" fmla="*/ 360 w 1542"/>
                  <a:gd name="T35" fmla="*/ 1647 h 1723"/>
                  <a:gd name="T36" fmla="*/ 309 w 1542"/>
                  <a:gd name="T37" fmla="*/ 1615 h 1723"/>
                  <a:gd name="T38" fmla="*/ 254 w 1542"/>
                  <a:gd name="T39" fmla="*/ 1589 h 1723"/>
                  <a:gd name="T40" fmla="*/ 198 w 1542"/>
                  <a:gd name="T41" fmla="*/ 1567 h 1723"/>
                  <a:gd name="T42" fmla="*/ 137 w 1542"/>
                  <a:gd name="T43" fmla="*/ 1553 h 1723"/>
                  <a:gd name="T44" fmla="*/ 76 w 1542"/>
                  <a:gd name="T45" fmla="*/ 1542 h 1723"/>
                  <a:gd name="T46" fmla="*/ 12 w 1542"/>
                  <a:gd name="T47" fmla="*/ 1539 h 1723"/>
                  <a:gd name="T48" fmla="*/ 9 w 1542"/>
                  <a:gd name="T49" fmla="*/ 1539 h 1723"/>
                  <a:gd name="T50" fmla="*/ 6 w 1542"/>
                  <a:gd name="T51" fmla="*/ 1539 h 1723"/>
                  <a:gd name="T52" fmla="*/ 3 w 1542"/>
                  <a:gd name="T53" fmla="*/ 1539 h 1723"/>
                  <a:gd name="T54" fmla="*/ 1 w 1542"/>
                  <a:gd name="T55" fmla="*/ 1539 h 1723"/>
                  <a:gd name="T56" fmla="*/ 0 w 1542"/>
                  <a:gd name="T57" fmla="*/ 1539 h 1723"/>
                  <a:gd name="T58" fmla="*/ 0 w 1542"/>
                  <a:gd name="T59" fmla="*/ 1 h 1723"/>
                  <a:gd name="T60" fmla="*/ 1 w 1542"/>
                  <a:gd name="T61" fmla="*/ 1 h 1723"/>
                  <a:gd name="T62" fmla="*/ 3 w 1542"/>
                  <a:gd name="T63" fmla="*/ 1 h 1723"/>
                  <a:gd name="T64" fmla="*/ 6 w 1542"/>
                  <a:gd name="T65" fmla="*/ 1 h 1723"/>
                  <a:gd name="T66" fmla="*/ 9 w 1542"/>
                  <a:gd name="T67" fmla="*/ 1 h 1723"/>
                  <a:gd name="T68" fmla="*/ 12 w 1542"/>
                  <a:gd name="T69" fmla="*/ 0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42" h="1723">
                    <a:moveTo>
                      <a:pt x="12" y="0"/>
                    </a:moveTo>
                    <a:lnTo>
                      <a:pt x="140" y="4"/>
                    </a:lnTo>
                    <a:lnTo>
                      <a:pt x="264" y="16"/>
                    </a:lnTo>
                    <a:lnTo>
                      <a:pt x="389" y="33"/>
                    </a:lnTo>
                    <a:lnTo>
                      <a:pt x="509" y="58"/>
                    </a:lnTo>
                    <a:lnTo>
                      <a:pt x="627" y="90"/>
                    </a:lnTo>
                    <a:lnTo>
                      <a:pt x="742" y="128"/>
                    </a:lnTo>
                    <a:lnTo>
                      <a:pt x="855" y="171"/>
                    </a:lnTo>
                    <a:lnTo>
                      <a:pt x="965" y="222"/>
                    </a:lnTo>
                    <a:lnTo>
                      <a:pt x="1071" y="277"/>
                    </a:lnTo>
                    <a:lnTo>
                      <a:pt x="1173" y="339"/>
                    </a:lnTo>
                    <a:lnTo>
                      <a:pt x="1271" y="407"/>
                    </a:lnTo>
                    <a:lnTo>
                      <a:pt x="1365" y="479"/>
                    </a:lnTo>
                    <a:lnTo>
                      <a:pt x="1456" y="556"/>
                    </a:lnTo>
                    <a:lnTo>
                      <a:pt x="1542" y="639"/>
                    </a:lnTo>
                    <a:lnTo>
                      <a:pt x="452" y="1723"/>
                    </a:lnTo>
                    <a:lnTo>
                      <a:pt x="407" y="1682"/>
                    </a:lnTo>
                    <a:lnTo>
                      <a:pt x="360" y="1647"/>
                    </a:lnTo>
                    <a:lnTo>
                      <a:pt x="309" y="1615"/>
                    </a:lnTo>
                    <a:lnTo>
                      <a:pt x="254" y="1589"/>
                    </a:lnTo>
                    <a:lnTo>
                      <a:pt x="198" y="1567"/>
                    </a:lnTo>
                    <a:lnTo>
                      <a:pt x="137" y="1553"/>
                    </a:lnTo>
                    <a:lnTo>
                      <a:pt x="76" y="1542"/>
                    </a:lnTo>
                    <a:lnTo>
                      <a:pt x="12" y="1539"/>
                    </a:lnTo>
                    <a:lnTo>
                      <a:pt x="9" y="1539"/>
                    </a:lnTo>
                    <a:lnTo>
                      <a:pt x="6" y="1539"/>
                    </a:lnTo>
                    <a:lnTo>
                      <a:pt x="3" y="1539"/>
                    </a:lnTo>
                    <a:lnTo>
                      <a:pt x="1" y="1539"/>
                    </a:lnTo>
                    <a:lnTo>
                      <a:pt x="0" y="1539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6" y="1"/>
                    </a:lnTo>
                    <a:lnTo>
                      <a:pt x="9" y="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solidFill>
                  <a:schemeClr val="accent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 flipH="1" flipV="1">
              <a:off x="3684717" y="2259537"/>
              <a:ext cx="2935659" cy="1474292"/>
              <a:chOff x="2665413" y="3417888"/>
              <a:chExt cx="6850063" cy="3440112"/>
            </a:xfrm>
          </p:grpSpPr>
          <p:sp>
            <p:nvSpPr>
              <p:cNvPr id="38" name="Freeform 37"/>
              <p:cNvSpPr>
                <a:spLocks/>
              </p:cNvSpPr>
              <p:nvPr/>
            </p:nvSpPr>
            <p:spPr bwMode="auto">
              <a:xfrm>
                <a:off x="6796088" y="3417888"/>
                <a:ext cx="2719388" cy="2419350"/>
              </a:xfrm>
              <a:custGeom>
                <a:avLst/>
                <a:gdLst>
                  <a:gd name="T0" fmla="*/ 175 w 1713"/>
                  <a:gd name="T1" fmla="*/ 0 h 1524"/>
                  <a:gd name="T2" fmla="*/ 1713 w 1713"/>
                  <a:gd name="T3" fmla="*/ 0 h 1524"/>
                  <a:gd name="T4" fmla="*/ 1713 w 1713"/>
                  <a:gd name="T5" fmla="*/ 3 h 1524"/>
                  <a:gd name="T6" fmla="*/ 1713 w 1713"/>
                  <a:gd name="T7" fmla="*/ 6 h 1524"/>
                  <a:gd name="T8" fmla="*/ 1713 w 1713"/>
                  <a:gd name="T9" fmla="*/ 6 h 1524"/>
                  <a:gd name="T10" fmla="*/ 1713 w 1713"/>
                  <a:gd name="T11" fmla="*/ 6 h 1524"/>
                  <a:gd name="T12" fmla="*/ 1713 w 1713"/>
                  <a:gd name="T13" fmla="*/ 8 h 1524"/>
                  <a:gd name="T14" fmla="*/ 1709 w 1713"/>
                  <a:gd name="T15" fmla="*/ 143 h 1524"/>
                  <a:gd name="T16" fmla="*/ 1697 w 1713"/>
                  <a:gd name="T17" fmla="*/ 277 h 1524"/>
                  <a:gd name="T18" fmla="*/ 1676 w 1713"/>
                  <a:gd name="T19" fmla="*/ 406 h 1524"/>
                  <a:gd name="T20" fmla="*/ 1649 w 1713"/>
                  <a:gd name="T21" fmla="*/ 535 h 1524"/>
                  <a:gd name="T22" fmla="*/ 1613 w 1713"/>
                  <a:gd name="T23" fmla="*/ 660 h 1524"/>
                  <a:gd name="T24" fmla="*/ 1570 w 1713"/>
                  <a:gd name="T25" fmla="*/ 782 h 1524"/>
                  <a:gd name="T26" fmla="*/ 1522 w 1713"/>
                  <a:gd name="T27" fmla="*/ 900 h 1524"/>
                  <a:gd name="T28" fmla="*/ 1465 w 1713"/>
                  <a:gd name="T29" fmla="*/ 1015 h 1524"/>
                  <a:gd name="T30" fmla="*/ 1403 w 1713"/>
                  <a:gd name="T31" fmla="*/ 1125 h 1524"/>
                  <a:gd name="T32" fmla="*/ 1333 w 1713"/>
                  <a:gd name="T33" fmla="*/ 1232 h 1524"/>
                  <a:gd name="T34" fmla="*/ 1259 w 1713"/>
                  <a:gd name="T35" fmla="*/ 1334 h 1524"/>
                  <a:gd name="T36" fmla="*/ 1177 w 1713"/>
                  <a:gd name="T37" fmla="*/ 1431 h 1524"/>
                  <a:gd name="T38" fmla="*/ 1092 w 1713"/>
                  <a:gd name="T39" fmla="*/ 1524 h 1524"/>
                  <a:gd name="T40" fmla="*/ 0 w 1713"/>
                  <a:gd name="T41" fmla="*/ 439 h 1524"/>
                  <a:gd name="T42" fmla="*/ 44 w 1713"/>
                  <a:gd name="T43" fmla="*/ 388 h 1524"/>
                  <a:gd name="T44" fmla="*/ 82 w 1713"/>
                  <a:gd name="T45" fmla="*/ 334 h 1524"/>
                  <a:gd name="T46" fmla="*/ 114 w 1713"/>
                  <a:gd name="T47" fmla="*/ 275 h 1524"/>
                  <a:gd name="T48" fmla="*/ 141 w 1713"/>
                  <a:gd name="T49" fmla="*/ 213 h 1524"/>
                  <a:gd name="T50" fmla="*/ 159 w 1713"/>
                  <a:gd name="T51" fmla="*/ 147 h 1524"/>
                  <a:gd name="T52" fmla="*/ 171 w 1713"/>
                  <a:gd name="T53" fmla="*/ 79 h 1524"/>
                  <a:gd name="T54" fmla="*/ 175 w 1713"/>
                  <a:gd name="T55" fmla="*/ 8 h 1524"/>
                  <a:gd name="T56" fmla="*/ 175 w 1713"/>
                  <a:gd name="T57" fmla="*/ 7 h 1524"/>
                  <a:gd name="T58" fmla="*/ 175 w 1713"/>
                  <a:gd name="T59" fmla="*/ 6 h 1524"/>
                  <a:gd name="T60" fmla="*/ 175 w 1713"/>
                  <a:gd name="T61" fmla="*/ 6 h 1524"/>
                  <a:gd name="T62" fmla="*/ 175 w 1713"/>
                  <a:gd name="T63" fmla="*/ 4 h 1524"/>
                  <a:gd name="T64" fmla="*/ 175 w 1713"/>
                  <a:gd name="T65" fmla="*/ 0 h 1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13" h="1524">
                    <a:moveTo>
                      <a:pt x="175" y="0"/>
                    </a:moveTo>
                    <a:lnTo>
                      <a:pt x="1713" y="0"/>
                    </a:lnTo>
                    <a:lnTo>
                      <a:pt x="1713" y="3"/>
                    </a:lnTo>
                    <a:lnTo>
                      <a:pt x="1713" y="6"/>
                    </a:lnTo>
                    <a:lnTo>
                      <a:pt x="1713" y="6"/>
                    </a:lnTo>
                    <a:lnTo>
                      <a:pt x="1713" y="6"/>
                    </a:lnTo>
                    <a:lnTo>
                      <a:pt x="1713" y="8"/>
                    </a:lnTo>
                    <a:lnTo>
                      <a:pt x="1709" y="143"/>
                    </a:lnTo>
                    <a:lnTo>
                      <a:pt x="1697" y="277"/>
                    </a:lnTo>
                    <a:lnTo>
                      <a:pt x="1676" y="406"/>
                    </a:lnTo>
                    <a:lnTo>
                      <a:pt x="1649" y="535"/>
                    </a:lnTo>
                    <a:lnTo>
                      <a:pt x="1613" y="660"/>
                    </a:lnTo>
                    <a:lnTo>
                      <a:pt x="1570" y="782"/>
                    </a:lnTo>
                    <a:lnTo>
                      <a:pt x="1522" y="900"/>
                    </a:lnTo>
                    <a:lnTo>
                      <a:pt x="1465" y="1015"/>
                    </a:lnTo>
                    <a:lnTo>
                      <a:pt x="1403" y="1125"/>
                    </a:lnTo>
                    <a:lnTo>
                      <a:pt x="1333" y="1232"/>
                    </a:lnTo>
                    <a:lnTo>
                      <a:pt x="1259" y="1334"/>
                    </a:lnTo>
                    <a:lnTo>
                      <a:pt x="1177" y="1431"/>
                    </a:lnTo>
                    <a:lnTo>
                      <a:pt x="1092" y="1524"/>
                    </a:lnTo>
                    <a:lnTo>
                      <a:pt x="0" y="439"/>
                    </a:lnTo>
                    <a:lnTo>
                      <a:pt x="44" y="388"/>
                    </a:lnTo>
                    <a:lnTo>
                      <a:pt x="82" y="334"/>
                    </a:lnTo>
                    <a:lnTo>
                      <a:pt x="114" y="275"/>
                    </a:lnTo>
                    <a:lnTo>
                      <a:pt x="141" y="213"/>
                    </a:lnTo>
                    <a:lnTo>
                      <a:pt x="159" y="147"/>
                    </a:lnTo>
                    <a:lnTo>
                      <a:pt x="171" y="79"/>
                    </a:lnTo>
                    <a:lnTo>
                      <a:pt x="175" y="8"/>
                    </a:lnTo>
                    <a:lnTo>
                      <a:pt x="175" y="7"/>
                    </a:lnTo>
                    <a:lnTo>
                      <a:pt x="175" y="6"/>
                    </a:lnTo>
                    <a:lnTo>
                      <a:pt x="175" y="6"/>
                    </a:lnTo>
                    <a:lnTo>
                      <a:pt x="175" y="4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solidFill>
                  <a:schemeClr val="accent4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>
                <a:off x="6073776" y="4114800"/>
                <a:ext cx="2455863" cy="2743200"/>
              </a:xfrm>
              <a:custGeom>
                <a:avLst/>
                <a:gdLst>
                  <a:gd name="T0" fmla="*/ 457 w 1547"/>
                  <a:gd name="T1" fmla="*/ 0 h 1728"/>
                  <a:gd name="T2" fmla="*/ 1547 w 1547"/>
                  <a:gd name="T3" fmla="*/ 1085 h 1728"/>
                  <a:gd name="T4" fmla="*/ 1461 w 1547"/>
                  <a:gd name="T5" fmla="*/ 1168 h 1728"/>
                  <a:gd name="T6" fmla="*/ 1371 w 1547"/>
                  <a:gd name="T7" fmla="*/ 1246 h 1728"/>
                  <a:gd name="T8" fmla="*/ 1276 w 1547"/>
                  <a:gd name="T9" fmla="*/ 1318 h 1728"/>
                  <a:gd name="T10" fmla="*/ 1177 w 1547"/>
                  <a:gd name="T11" fmla="*/ 1386 h 1728"/>
                  <a:gd name="T12" fmla="*/ 1075 w 1547"/>
                  <a:gd name="T13" fmla="*/ 1448 h 1728"/>
                  <a:gd name="T14" fmla="*/ 969 w 1547"/>
                  <a:gd name="T15" fmla="*/ 1504 h 1728"/>
                  <a:gd name="T16" fmla="*/ 859 w 1547"/>
                  <a:gd name="T17" fmla="*/ 1555 h 1728"/>
                  <a:gd name="T18" fmla="*/ 746 w 1547"/>
                  <a:gd name="T19" fmla="*/ 1600 h 1728"/>
                  <a:gd name="T20" fmla="*/ 630 w 1547"/>
                  <a:gd name="T21" fmla="*/ 1638 h 1728"/>
                  <a:gd name="T22" fmla="*/ 510 w 1547"/>
                  <a:gd name="T23" fmla="*/ 1670 h 1728"/>
                  <a:gd name="T24" fmla="*/ 390 w 1547"/>
                  <a:gd name="T25" fmla="*/ 1695 h 1728"/>
                  <a:gd name="T26" fmla="*/ 266 w 1547"/>
                  <a:gd name="T27" fmla="*/ 1714 h 1728"/>
                  <a:gd name="T28" fmla="*/ 140 w 1547"/>
                  <a:gd name="T29" fmla="*/ 1724 h 1728"/>
                  <a:gd name="T30" fmla="*/ 12 w 1547"/>
                  <a:gd name="T31" fmla="*/ 1728 h 1728"/>
                  <a:gd name="T32" fmla="*/ 9 w 1547"/>
                  <a:gd name="T33" fmla="*/ 1728 h 1728"/>
                  <a:gd name="T34" fmla="*/ 6 w 1547"/>
                  <a:gd name="T35" fmla="*/ 1728 h 1728"/>
                  <a:gd name="T36" fmla="*/ 3 w 1547"/>
                  <a:gd name="T37" fmla="*/ 1728 h 1728"/>
                  <a:gd name="T38" fmla="*/ 1 w 1547"/>
                  <a:gd name="T39" fmla="*/ 1728 h 1728"/>
                  <a:gd name="T40" fmla="*/ 0 w 1547"/>
                  <a:gd name="T41" fmla="*/ 1728 h 1728"/>
                  <a:gd name="T42" fmla="*/ 0 w 1547"/>
                  <a:gd name="T43" fmla="*/ 189 h 1728"/>
                  <a:gd name="T44" fmla="*/ 1 w 1547"/>
                  <a:gd name="T45" fmla="*/ 189 h 1728"/>
                  <a:gd name="T46" fmla="*/ 3 w 1547"/>
                  <a:gd name="T47" fmla="*/ 189 h 1728"/>
                  <a:gd name="T48" fmla="*/ 6 w 1547"/>
                  <a:gd name="T49" fmla="*/ 189 h 1728"/>
                  <a:gd name="T50" fmla="*/ 9 w 1547"/>
                  <a:gd name="T51" fmla="*/ 190 h 1728"/>
                  <a:gd name="T52" fmla="*/ 12 w 1547"/>
                  <a:gd name="T53" fmla="*/ 190 h 1728"/>
                  <a:gd name="T54" fmla="*/ 77 w 1547"/>
                  <a:gd name="T55" fmla="*/ 186 h 1728"/>
                  <a:gd name="T56" fmla="*/ 140 w 1547"/>
                  <a:gd name="T57" fmla="*/ 177 h 1728"/>
                  <a:gd name="T58" fmla="*/ 200 w 1547"/>
                  <a:gd name="T59" fmla="*/ 160 h 1728"/>
                  <a:gd name="T60" fmla="*/ 258 w 1547"/>
                  <a:gd name="T61" fmla="*/ 139 h 1728"/>
                  <a:gd name="T62" fmla="*/ 313 w 1547"/>
                  <a:gd name="T63" fmla="*/ 111 h 1728"/>
                  <a:gd name="T64" fmla="*/ 364 w 1547"/>
                  <a:gd name="T65" fmla="*/ 79 h 1728"/>
                  <a:gd name="T66" fmla="*/ 412 w 1547"/>
                  <a:gd name="T67" fmla="*/ 42 h 1728"/>
                  <a:gd name="T68" fmla="*/ 457 w 1547"/>
                  <a:gd name="T69" fmla="*/ 0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47" h="1728">
                    <a:moveTo>
                      <a:pt x="457" y="0"/>
                    </a:moveTo>
                    <a:lnTo>
                      <a:pt x="1547" y="1085"/>
                    </a:lnTo>
                    <a:lnTo>
                      <a:pt x="1461" y="1168"/>
                    </a:lnTo>
                    <a:lnTo>
                      <a:pt x="1371" y="1246"/>
                    </a:lnTo>
                    <a:lnTo>
                      <a:pt x="1276" y="1318"/>
                    </a:lnTo>
                    <a:lnTo>
                      <a:pt x="1177" y="1386"/>
                    </a:lnTo>
                    <a:lnTo>
                      <a:pt x="1075" y="1448"/>
                    </a:lnTo>
                    <a:lnTo>
                      <a:pt x="969" y="1504"/>
                    </a:lnTo>
                    <a:lnTo>
                      <a:pt x="859" y="1555"/>
                    </a:lnTo>
                    <a:lnTo>
                      <a:pt x="746" y="1600"/>
                    </a:lnTo>
                    <a:lnTo>
                      <a:pt x="630" y="1638"/>
                    </a:lnTo>
                    <a:lnTo>
                      <a:pt x="510" y="1670"/>
                    </a:lnTo>
                    <a:lnTo>
                      <a:pt x="390" y="1695"/>
                    </a:lnTo>
                    <a:lnTo>
                      <a:pt x="266" y="1714"/>
                    </a:lnTo>
                    <a:lnTo>
                      <a:pt x="140" y="1724"/>
                    </a:lnTo>
                    <a:lnTo>
                      <a:pt x="12" y="1728"/>
                    </a:lnTo>
                    <a:lnTo>
                      <a:pt x="9" y="1728"/>
                    </a:lnTo>
                    <a:lnTo>
                      <a:pt x="6" y="1728"/>
                    </a:lnTo>
                    <a:lnTo>
                      <a:pt x="3" y="1728"/>
                    </a:lnTo>
                    <a:lnTo>
                      <a:pt x="1" y="1728"/>
                    </a:lnTo>
                    <a:lnTo>
                      <a:pt x="0" y="1728"/>
                    </a:lnTo>
                    <a:lnTo>
                      <a:pt x="0" y="189"/>
                    </a:lnTo>
                    <a:lnTo>
                      <a:pt x="1" y="189"/>
                    </a:lnTo>
                    <a:lnTo>
                      <a:pt x="3" y="189"/>
                    </a:lnTo>
                    <a:lnTo>
                      <a:pt x="6" y="189"/>
                    </a:lnTo>
                    <a:lnTo>
                      <a:pt x="9" y="190"/>
                    </a:lnTo>
                    <a:lnTo>
                      <a:pt x="12" y="190"/>
                    </a:lnTo>
                    <a:lnTo>
                      <a:pt x="77" y="186"/>
                    </a:lnTo>
                    <a:lnTo>
                      <a:pt x="140" y="177"/>
                    </a:lnTo>
                    <a:lnTo>
                      <a:pt x="200" y="160"/>
                    </a:lnTo>
                    <a:lnTo>
                      <a:pt x="258" y="139"/>
                    </a:lnTo>
                    <a:lnTo>
                      <a:pt x="313" y="111"/>
                    </a:lnTo>
                    <a:lnTo>
                      <a:pt x="364" y="79"/>
                    </a:lnTo>
                    <a:lnTo>
                      <a:pt x="412" y="42"/>
                    </a:lnTo>
                    <a:lnTo>
                      <a:pt x="457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solidFill>
                  <a:schemeClr val="accent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>
                <a:off x="3665538" y="4127501"/>
                <a:ext cx="2408238" cy="2730499"/>
              </a:xfrm>
              <a:custGeom>
                <a:avLst/>
                <a:gdLst>
                  <a:gd name="T0" fmla="*/ 1091 w 1517"/>
                  <a:gd name="T1" fmla="*/ 0 h 1720"/>
                  <a:gd name="T2" fmla="*/ 1140 w 1517"/>
                  <a:gd name="T3" fmla="*/ 44 h 1720"/>
                  <a:gd name="T4" fmla="*/ 1194 w 1517"/>
                  <a:gd name="T5" fmla="*/ 82 h 1720"/>
                  <a:gd name="T6" fmla="*/ 1251 w 1517"/>
                  <a:gd name="T7" fmla="*/ 115 h 1720"/>
                  <a:gd name="T8" fmla="*/ 1313 w 1517"/>
                  <a:gd name="T9" fmla="*/ 143 h 1720"/>
                  <a:gd name="T10" fmla="*/ 1378 w 1517"/>
                  <a:gd name="T11" fmla="*/ 162 h 1720"/>
                  <a:gd name="T12" fmla="*/ 1446 w 1517"/>
                  <a:gd name="T13" fmla="*/ 175 h 1720"/>
                  <a:gd name="T14" fmla="*/ 1517 w 1517"/>
                  <a:gd name="T15" fmla="*/ 181 h 1720"/>
                  <a:gd name="T16" fmla="*/ 1517 w 1517"/>
                  <a:gd name="T17" fmla="*/ 1720 h 1720"/>
                  <a:gd name="T18" fmla="*/ 1390 w 1517"/>
                  <a:gd name="T19" fmla="*/ 1715 h 1720"/>
                  <a:gd name="T20" fmla="*/ 1264 w 1517"/>
                  <a:gd name="T21" fmla="*/ 1704 h 1720"/>
                  <a:gd name="T22" fmla="*/ 1143 w 1517"/>
                  <a:gd name="T23" fmla="*/ 1686 h 1720"/>
                  <a:gd name="T24" fmla="*/ 1022 w 1517"/>
                  <a:gd name="T25" fmla="*/ 1660 h 1720"/>
                  <a:gd name="T26" fmla="*/ 906 w 1517"/>
                  <a:gd name="T27" fmla="*/ 1628 h 1720"/>
                  <a:gd name="T28" fmla="*/ 790 w 1517"/>
                  <a:gd name="T29" fmla="*/ 1590 h 1720"/>
                  <a:gd name="T30" fmla="*/ 679 w 1517"/>
                  <a:gd name="T31" fmla="*/ 1547 h 1720"/>
                  <a:gd name="T32" fmla="*/ 572 w 1517"/>
                  <a:gd name="T33" fmla="*/ 1496 h 1720"/>
                  <a:gd name="T34" fmla="*/ 467 w 1517"/>
                  <a:gd name="T35" fmla="*/ 1441 h 1720"/>
                  <a:gd name="T36" fmla="*/ 366 w 1517"/>
                  <a:gd name="T37" fmla="*/ 1380 h 1720"/>
                  <a:gd name="T38" fmla="*/ 268 w 1517"/>
                  <a:gd name="T39" fmla="*/ 1313 h 1720"/>
                  <a:gd name="T40" fmla="*/ 175 w 1517"/>
                  <a:gd name="T41" fmla="*/ 1242 h 1720"/>
                  <a:gd name="T42" fmla="*/ 86 w 1517"/>
                  <a:gd name="T43" fmla="*/ 1165 h 1720"/>
                  <a:gd name="T44" fmla="*/ 0 w 1517"/>
                  <a:gd name="T45" fmla="*/ 1084 h 1720"/>
                  <a:gd name="T46" fmla="*/ 1091 w 1517"/>
                  <a:gd name="T47" fmla="*/ 0 h 1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7" h="1720">
                    <a:moveTo>
                      <a:pt x="1091" y="0"/>
                    </a:moveTo>
                    <a:lnTo>
                      <a:pt x="1140" y="44"/>
                    </a:lnTo>
                    <a:lnTo>
                      <a:pt x="1194" y="82"/>
                    </a:lnTo>
                    <a:lnTo>
                      <a:pt x="1251" y="115"/>
                    </a:lnTo>
                    <a:lnTo>
                      <a:pt x="1313" y="143"/>
                    </a:lnTo>
                    <a:lnTo>
                      <a:pt x="1378" y="162"/>
                    </a:lnTo>
                    <a:lnTo>
                      <a:pt x="1446" y="175"/>
                    </a:lnTo>
                    <a:lnTo>
                      <a:pt x="1517" y="181"/>
                    </a:lnTo>
                    <a:lnTo>
                      <a:pt x="1517" y="1720"/>
                    </a:lnTo>
                    <a:lnTo>
                      <a:pt x="1390" y="1715"/>
                    </a:lnTo>
                    <a:lnTo>
                      <a:pt x="1264" y="1704"/>
                    </a:lnTo>
                    <a:lnTo>
                      <a:pt x="1143" y="1686"/>
                    </a:lnTo>
                    <a:lnTo>
                      <a:pt x="1022" y="1660"/>
                    </a:lnTo>
                    <a:lnTo>
                      <a:pt x="906" y="1628"/>
                    </a:lnTo>
                    <a:lnTo>
                      <a:pt x="790" y="1590"/>
                    </a:lnTo>
                    <a:lnTo>
                      <a:pt x="679" y="1547"/>
                    </a:lnTo>
                    <a:lnTo>
                      <a:pt x="572" y="1496"/>
                    </a:lnTo>
                    <a:lnTo>
                      <a:pt x="467" y="1441"/>
                    </a:lnTo>
                    <a:lnTo>
                      <a:pt x="366" y="1380"/>
                    </a:lnTo>
                    <a:lnTo>
                      <a:pt x="268" y="1313"/>
                    </a:lnTo>
                    <a:lnTo>
                      <a:pt x="175" y="1242"/>
                    </a:lnTo>
                    <a:lnTo>
                      <a:pt x="86" y="1165"/>
                    </a:lnTo>
                    <a:lnTo>
                      <a:pt x="0" y="1084"/>
                    </a:lnTo>
                    <a:lnTo>
                      <a:pt x="1091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0">
                <a:solidFill>
                  <a:schemeClr val="accent3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44"/>
              <p:cNvSpPr>
                <a:spLocks/>
              </p:cNvSpPr>
              <p:nvPr/>
            </p:nvSpPr>
            <p:spPr bwMode="auto">
              <a:xfrm>
                <a:off x="2665413" y="3417889"/>
                <a:ext cx="2728912" cy="2430464"/>
              </a:xfrm>
              <a:custGeom>
                <a:avLst/>
                <a:gdLst>
                  <a:gd name="T0" fmla="*/ 0 w 1719"/>
                  <a:gd name="T1" fmla="*/ 0 h 1531"/>
                  <a:gd name="T2" fmla="*/ 1539 w 1719"/>
                  <a:gd name="T3" fmla="*/ 0 h 1531"/>
                  <a:gd name="T4" fmla="*/ 1539 w 1719"/>
                  <a:gd name="T5" fmla="*/ 4 h 1531"/>
                  <a:gd name="T6" fmla="*/ 1539 w 1719"/>
                  <a:gd name="T7" fmla="*/ 6 h 1531"/>
                  <a:gd name="T8" fmla="*/ 1538 w 1719"/>
                  <a:gd name="T9" fmla="*/ 6 h 1531"/>
                  <a:gd name="T10" fmla="*/ 1538 w 1719"/>
                  <a:gd name="T11" fmla="*/ 7 h 1531"/>
                  <a:gd name="T12" fmla="*/ 1538 w 1719"/>
                  <a:gd name="T13" fmla="*/ 8 h 1531"/>
                  <a:gd name="T14" fmla="*/ 1543 w 1719"/>
                  <a:gd name="T15" fmla="*/ 80 h 1531"/>
                  <a:gd name="T16" fmla="*/ 1555 w 1719"/>
                  <a:gd name="T17" fmla="*/ 150 h 1531"/>
                  <a:gd name="T18" fmla="*/ 1575 w 1719"/>
                  <a:gd name="T19" fmla="*/ 216 h 1531"/>
                  <a:gd name="T20" fmla="*/ 1601 w 1719"/>
                  <a:gd name="T21" fmla="*/ 281 h 1531"/>
                  <a:gd name="T22" fmla="*/ 1635 w 1719"/>
                  <a:gd name="T23" fmla="*/ 340 h 1531"/>
                  <a:gd name="T24" fmla="*/ 1674 w 1719"/>
                  <a:gd name="T25" fmla="*/ 394 h 1531"/>
                  <a:gd name="T26" fmla="*/ 1719 w 1719"/>
                  <a:gd name="T27" fmla="*/ 446 h 1531"/>
                  <a:gd name="T28" fmla="*/ 628 w 1719"/>
                  <a:gd name="T29" fmla="*/ 1531 h 1531"/>
                  <a:gd name="T30" fmla="*/ 547 w 1719"/>
                  <a:gd name="T31" fmla="*/ 1444 h 1531"/>
                  <a:gd name="T32" fmla="*/ 471 w 1719"/>
                  <a:gd name="T33" fmla="*/ 1354 h 1531"/>
                  <a:gd name="T34" fmla="*/ 401 w 1719"/>
                  <a:gd name="T35" fmla="*/ 1260 h 1531"/>
                  <a:gd name="T36" fmla="*/ 334 w 1719"/>
                  <a:gd name="T37" fmla="*/ 1162 h 1531"/>
                  <a:gd name="T38" fmla="*/ 274 w 1719"/>
                  <a:gd name="T39" fmla="*/ 1060 h 1531"/>
                  <a:gd name="T40" fmla="*/ 219 w 1719"/>
                  <a:gd name="T41" fmla="*/ 955 h 1531"/>
                  <a:gd name="T42" fmla="*/ 169 w 1719"/>
                  <a:gd name="T43" fmla="*/ 846 h 1531"/>
                  <a:gd name="T44" fmla="*/ 124 w 1719"/>
                  <a:gd name="T45" fmla="*/ 734 h 1531"/>
                  <a:gd name="T46" fmla="*/ 88 w 1719"/>
                  <a:gd name="T47" fmla="*/ 618 h 1531"/>
                  <a:gd name="T48" fmla="*/ 56 w 1719"/>
                  <a:gd name="T49" fmla="*/ 502 h 1531"/>
                  <a:gd name="T50" fmla="*/ 33 w 1719"/>
                  <a:gd name="T51" fmla="*/ 381 h 1531"/>
                  <a:gd name="T52" fmla="*/ 14 w 1719"/>
                  <a:gd name="T53" fmla="*/ 258 h 1531"/>
                  <a:gd name="T54" fmla="*/ 4 w 1719"/>
                  <a:gd name="T55" fmla="*/ 134 h 1531"/>
                  <a:gd name="T56" fmla="*/ 0 w 1719"/>
                  <a:gd name="T57" fmla="*/ 8 h 1531"/>
                  <a:gd name="T58" fmla="*/ 0 w 1719"/>
                  <a:gd name="T59" fmla="*/ 7 h 1531"/>
                  <a:gd name="T60" fmla="*/ 0 w 1719"/>
                  <a:gd name="T61" fmla="*/ 6 h 1531"/>
                  <a:gd name="T62" fmla="*/ 0 w 1719"/>
                  <a:gd name="T63" fmla="*/ 6 h 1531"/>
                  <a:gd name="T64" fmla="*/ 0 w 1719"/>
                  <a:gd name="T65" fmla="*/ 4 h 1531"/>
                  <a:gd name="T66" fmla="*/ 0 w 1719"/>
                  <a:gd name="T67" fmla="*/ 0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19" h="1531">
                    <a:moveTo>
                      <a:pt x="0" y="0"/>
                    </a:moveTo>
                    <a:lnTo>
                      <a:pt x="1539" y="0"/>
                    </a:lnTo>
                    <a:lnTo>
                      <a:pt x="1539" y="4"/>
                    </a:lnTo>
                    <a:lnTo>
                      <a:pt x="1539" y="6"/>
                    </a:lnTo>
                    <a:lnTo>
                      <a:pt x="1538" y="6"/>
                    </a:lnTo>
                    <a:lnTo>
                      <a:pt x="1538" y="7"/>
                    </a:lnTo>
                    <a:lnTo>
                      <a:pt x="1538" y="8"/>
                    </a:lnTo>
                    <a:lnTo>
                      <a:pt x="1543" y="80"/>
                    </a:lnTo>
                    <a:lnTo>
                      <a:pt x="1555" y="150"/>
                    </a:lnTo>
                    <a:lnTo>
                      <a:pt x="1575" y="216"/>
                    </a:lnTo>
                    <a:lnTo>
                      <a:pt x="1601" y="281"/>
                    </a:lnTo>
                    <a:lnTo>
                      <a:pt x="1635" y="340"/>
                    </a:lnTo>
                    <a:lnTo>
                      <a:pt x="1674" y="394"/>
                    </a:lnTo>
                    <a:lnTo>
                      <a:pt x="1719" y="446"/>
                    </a:lnTo>
                    <a:lnTo>
                      <a:pt x="628" y="1531"/>
                    </a:lnTo>
                    <a:lnTo>
                      <a:pt x="547" y="1444"/>
                    </a:lnTo>
                    <a:lnTo>
                      <a:pt x="471" y="1354"/>
                    </a:lnTo>
                    <a:lnTo>
                      <a:pt x="401" y="1260"/>
                    </a:lnTo>
                    <a:lnTo>
                      <a:pt x="334" y="1162"/>
                    </a:lnTo>
                    <a:lnTo>
                      <a:pt x="274" y="1060"/>
                    </a:lnTo>
                    <a:lnTo>
                      <a:pt x="219" y="955"/>
                    </a:lnTo>
                    <a:lnTo>
                      <a:pt x="169" y="846"/>
                    </a:lnTo>
                    <a:lnTo>
                      <a:pt x="124" y="734"/>
                    </a:lnTo>
                    <a:lnTo>
                      <a:pt x="88" y="618"/>
                    </a:lnTo>
                    <a:lnTo>
                      <a:pt x="56" y="502"/>
                    </a:lnTo>
                    <a:lnTo>
                      <a:pt x="33" y="381"/>
                    </a:lnTo>
                    <a:lnTo>
                      <a:pt x="14" y="258"/>
                    </a:lnTo>
                    <a:lnTo>
                      <a:pt x="4" y="134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solidFill>
                  <a:schemeClr val="accent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 flipH="1" flipV="1">
              <a:off x="1794588" y="2257901"/>
              <a:ext cx="2935659" cy="2936823"/>
              <a:chOff x="10443146" y="2544592"/>
              <a:chExt cx="2935659" cy="2936823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0443146" y="2544592"/>
                <a:ext cx="2935659" cy="1462047"/>
                <a:chOff x="2665413" y="6350"/>
                <a:chExt cx="6850063" cy="3411539"/>
              </a:xfrm>
            </p:grpSpPr>
            <p:sp>
              <p:nvSpPr>
                <p:cNvPr id="29" name="Freeform 28"/>
                <p:cNvSpPr>
                  <a:spLocks/>
                </p:cNvSpPr>
                <p:nvPr/>
              </p:nvSpPr>
              <p:spPr bwMode="auto">
                <a:xfrm>
                  <a:off x="3673476" y="7938"/>
                  <a:ext cx="2400300" cy="2722563"/>
                </a:xfrm>
                <a:custGeom>
                  <a:avLst/>
                  <a:gdLst>
                    <a:gd name="T0" fmla="*/ 1512 w 1512"/>
                    <a:gd name="T1" fmla="*/ 0 h 1715"/>
                    <a:gd name="T2" fmla="*/ 1512 w 1512"/>
                    <a:gd name="T3" fmla="*/ 1538 h 1715"/>
                    <a:gd name="T4" fmla="*/ 1450 w 1512"/>
                    <a:gd name="T5" fmla="*/ 1544 h 1715"/>
                    <a:gd name="T6" fmla="*/ 1391 w 1512"/>
                    <a:gd name="T7" fmla="*/ 1553 h 1715"/>
                    <a:gd name="T8" fmla="*/ 1334 w 1512"/>
                    <a:gd name="T9" fmla="*/ 1569 h 1715"/>
                    <a:gd name="T10" fmla="*/ 1280 w 1512"/>
                    <a:gd name="T11" fmla="*/ 1588 h 1715"/>
                    <a:gd name="T12" fmla="*/ 1228 w 1512"/>
                    <a:gd name="T13" fmla="*/ 1613 h 1715"/>
                    <a:gd name="T14" fmla="*/ 1179 w 1512"/>
                    <a:gd name="T15" fmla="*/ 1643 h 1715"/>
                    <a:gd name="T16" fmla="*/ 1135 w 1512"/>
                    <a:gd name="T17" fmla="*/ 1677 h 1715"/>
                    <a:gd name="T18" fmla="*/ 1092 w 1512"/>
                    <a:gd name="T19" fmla="*/ 1715 h 1715"/>
                    <a:gd name="T20" fmla="*/ 0 w 1512"/>
                    <a:gd name="T21" fmla="*/ 630 h 1715"/>
                    <a:gd name="T22" fmla="*/ 92 w 1512"/>
                    <a:gd name="T23" fmla="*/ 544 h 1715"/>
                    <a:gd name="T24" fmla="*/ 188 w 1512"/>
                    <a:gd name="T25" fmla="*/ 462 h 1715"/>
                    <a:gd name="T26" fmla="*/ 291 w 1512"/>
                    <a:gd name="T27" fmla="*/ 386 h 1715"/>
                    <a:gd name="T28" fmla="*/ 397 w 1512"/>
                    <a:gd name="T29" fmla="*/ 317 h 1715"/>
                    <a:gd name="T30" fmla="*/ 507 w 1512"/>
                    <a:gd name="T31" fmla="*/ 254 h 1715"/>
                    <a:gd name="T32" fmla="*/ 620 w 1512"/>
                    <a:gd name="T33" fmla="*/ 198 h 1715"/>
                    <a:gd name="T34" fmla="*/ 740 w 1512"/>
                    <a:gd name="T35" fmla="*/ 147 h 1715"/>
                    <a:gd name="T36" fmla="*/ 861 w 1512"/>
                    <a:gd name="T37" fmla="*/ 104 h 1715"/>
                    <a:gd name="T38" fmla="*/ 986 w 1512"/>
                    <a:gd name="T39" fmla="*/ 68 h 1715"/>
                    <a:gd name="T40" fmla="*/ 1113 w 1512"/>
                    <a:gd name="T41" fmla="*/ 40 h 1715"/>
                    <a:gd name="T42" fmla="*/ 1244 w 1512"/>
                    <a:gd name="T43" fmla="*/ 19 h 1715"/>
                    <a:gd name="T44" fmla="*/ 1377 w 1512"/>
                    <a:gd name="T45" fmla="*/ 5 h 1715"/>
                    <a:gd name="T46" fmla="*/ 1512 w 1512"/>
                    <a:gd name="T47" fmla="*/ 0 h 17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512" h="1715">
                      <a:moveTo>
                        <a:pt x="1512" y="0"/>
                      </a:moveTo>
                      <a:lnTo>
                        <a:pt x="1512" y="1538"/>
                      </a:lnTo>
                      <a:lnTo>
                        <a:pt x="1450" y="1544"/>
                      </a:lnTo>
                      <a:lnTo>
                        <a:pt x="1391" y="1553"/>
                      </a:lnTo>
                      <a:lnTo>
                        <a:pt x="1334" y="1569"/>
                      </a:lnTo>
                      <a:lnTo>
                        <a:pt x="1280" y="1588"/>
                      </a:lnTo>
                      <a:lnTo>
                        <a:pt x="1228" y="1613"/>
                      </a:lnTo>
                      <a:lnTo>
                        <a:pt x="1179" y="1643"/>
                      </a:lnTo>
                      <a:lnTo>
                        <a:pt x="1135" y="1677"/>
                      </a:lnTo>
                      <a:lnTo>
                        <a:pt x="1092" y="1715"/>
                      </a:lnTo>
                      <a:lnTo>
                        <a:pt x="0" y="630"/>
                      </a:lnTo>
                      <a:lnTo>
                        <a:pt x="92" y="544"/>
                      </a:lnTo>
                      <a:lnTo>
                        <a:pt x="188" y="462"/>
                      </a:lnTo>
                      <a:lnTo>
                        <a:pt x="291" y="386"/>
                      </a:lnTo>
                      <a:lnTo>
                        <a:pt x="397" y="317"/>
                      </a:lnTo>
                      <a:lnTo>
                        <a:pt x="507" y="254"/>
                      </a:lnTo>
                      <a:lnTo>
                        <a:pt x="620" y="198"/>
                      </a:lnTo>
                      <a:lnTo>
                        <a:pt x="740" y="147"/>
                      </a:lnTo>
                      <a:lnTo>
                        <a:pt x="861" y="104"/>
                      </a:lnTo>
                      <a:lnTo>
                        <a:pt x="986" y="68"/>
                      </a:lnTo>
                      <a:lnTo>
                        <a:pt x="1113" y="40"/>
                      </a:lnTo>
                      <a:lnTo>
                        <a:pt x="1244" y="19"/>
                      </a:lnTo>
                      <a:lnTo>
                        <a:pt x="1377" y="5"/>
                      </a:lnTo>
                      <a:lnTo>
                        <a:pt x="1512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0">
                  <a:solidFill>
                    <a:schemeClr val="accent5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aseline="-25000"/>
                </a:p>
              </p:txBody>
            </p:sp>
            <p:sp>
              <p:nvSpPr>
                <p:cNvPr id="30" name="Freeform 29"/>
                <p:cNvSpPr>
                  <a:spLocks/>
                </p:cNvSpPr>
                <p:nvPr/>
              </p:nvSpPr>
              <p:spPr bwMode="auto">
                <a:xfrm>
                  <a:off x="2665413" y="1006475"/>
                  <a:ext cx="2738437" cy="2411414"/>
                </a:xfrm>
                <a:custGeom>
                  <a:avLst/>
                  <a:gdLst>
                    <a:gd name="T0" fmla="*/ 634 w 1725"/>
                    <a:gd name="T1" fmla="*/ 0 h 1519"/>
                    <a:gd name="T2" fmla="*/ 1725 w 1725"/>
                    <a:gd name="T3" fmla="*/ 1085 h 1519"/>
                    <a:gd name="T4" fmla="*/ 1685 w 1725"/>
                    <a:gd name="T5" fmla="*/ 1128 h 1519"/>
                    <a:gd name="T6" fmla="*/ 1648 w 1725"/>
                    <a:gd name="T7" fmla="*/ 1176 h 1519"/>
                    <a:gd name="T8" fmla="*/ 1617 w 1725"/>
                    <a:gd name="T9" fmla="*/ 1226 h 1519"/>
                    <a:gd name="T10" fmla="*/ 1591 w 1725"/>
                    <a:gd name="T11" fmla="*/ 1281 h 1519"/>
                    <a:gd name="T12" fmla="*/ 1568 w 1725"/>
                    <a:gd name="T13" fmla="*/ 1337 h 1519"/>
                    <a:gd name="T14" fmla="*/ 1553 w 1725"/>
                    <a:gd name="T15" fmla="*/ 1396 h 1519"/>
                    <a:gd name="T16" fmla="*/ 1543 w 1725"/>
                    <a:gd name="T17" fmla="*/ 1457 h 1519"/>
                    <a:gd name="T18" fmla="*/ 1539 w 1725"/>
                    <a:gd name="T19" fmla="*/ 1519 h 1519"/>
                    <a:gd name="T20" fmla="*/ 0 w 1725"/>
                    <a:gd name="T21" fmla="*/ 1519 h 1519"/>
                    <a:gd name="T22" fmla="*/ 4 w 1725"/>
                    <a:gd name="T23" fmla="*/ 1394 h 1519"/>
                    <a:gd name="T24" fmla="*/ 16 w 1725"/>
                    <a:gd name="T25" fmla="*/ 1269 h 1519"/>
                    <a:gd name="T26" fmla="*/ 34 w 1725"/>
                    <a:gd name="T27" fmla="*/ 1148 h 1519"/>
                    <a:gd name="T28" fmla="*/ 59 w 1725"/>
                    <a:gd name="T29" fmla="*/ 1027 h 1519"/>
                    <a:gd name="T30" fmla="*/ 89 w 1725"/>
                    <a:gd name="T31" fmla="*/ 909 h 1519"/>
                    <a:gd name="T32" fmla="*/ 127 w 1725"/>
                    <a:gd name="T33" fmla="*/ 796 h 1519"/>
                    <a:gd name="T34" fmla="*/ 171 w 1725"/>
                    <a:gd name="T35" fmla="*/ 683 h 1519"/>
                    <a:gd name="T36" fmla="*/ 221 w 1725"/>
                    <a:gd name="T37" fmla="*/ 574 h 1519"/>
                    <a:gd name="T38" fmla="*/ 276 w 1725"/>
                    <a:gd name="T39" fmla="*/ 470 h 1519"/>
                    <a:gd name="T40" fmla="*/ 338 w 1725"/>
                    <a:gd name="T41" fmla="*/ 367 h 1519"/>
                    <a:gd name="T42" fmla="*/ 405 w 1725"/>
                    <a:gd name="T43" fmla="*/ 269 h 1519"/>
                    <a:gd name="T44" fmla="*/ 475 w 1725"/>
                    <a:gd name="T45" fmla="*/ 175 h 1519"/>
                    <a:gd name="T46" fmla="*/ 552 w 1725"/>
                    <a:gd name="T47" fmla="*/ 85 h 1519"/>
                    <a:gd name="T48" fmla="*/ 634 w 1725"/>
                    <a:gd name="T49" fmla="*/ 0 h 15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725" h="1519">
                      <a:moveTo>
                        <a:pt x="634" y="0"/>
                      </a:moveTo>
                      <a:lnTo>
                        <a:pt x="1725" y="1085"/>
                      </a:lnTo>
                      <a:lnTo>
                        <a:pt x="1685" y="1128"/>
                      </a:lnTo>
                      <a:lnTo>
                        <a:pt x="1648" y="1176"/>
                      </a:lnTo>
                      <a:lnTo>
                        <a:pt x="1617" y="1226"/>
                      </a:lnTo>
                      <a:lnTo>
                        <a:pt x="1591" y="1281"/>
                      </a:lnTo>
                      <a:lnTo>
                        <a:pt x="1568" y="1337"/>
                      </a:lnTo>
                      <a:lnTo>
                        <a:pt x="1553" y="1396"/>
                      </a:lnTo>
                      <a:lnTo>
                        <a:pt x="1543" y="1457"/>
                      </a:lnTo>
                      <a:lnTo>
                        <a:pt x="1539" y="1519"/>
                      </a:lnTo>
                      <a:lnTo>
                        <a:pt x="0" y="1519"/>
                      </a:lnTo>
                      <a:lnTo>
                        <a:pt x="4" y="1394"/>
                      </a:lnTo>
                      <a:lnTo>
                        <a:pt x="16" y="1269"/>
                      </a:lnTo>
                      <a:lnTo>
                        <a:pt x="34" y="1148"/>
                      </a:lnTo>
                      <a:lnTo>
                        <a:pt x="59" y="1027"/>
                      </a:lnTo>
                      <a:lnTo>
                        <a:pt x="89" y="909"/>
                      </a:lnTo>
                      <a:lnTo>
                        <a:pt x="127" y="796"/>
                      </a:lnTo>
                      <a:lnTo>
                        <a:pt x="171" y="683"/>
                      </a:lnTo>
                      <a:lnTo>
                        <a:pt x="221" y="574"/>
                      </a:lnTo>
                      <a:lnTo>
                        <a:pt x="276" y="470"/>
                      </a:lnTo>
                      <a:lnTo>
                        <a:pt x="338" y="367"/>
                      </a:lnTo>
                      <a:lnTo>
                        <a:pt x="405" y="269"/>
                      </a:lnTo>
                      <a:lnTo>
                        <a:pt x="475" y="175"/>
                      </a:lnTo>
                      <a:lnTo>
                        <a:pt x="552" y="85"/>
                      </a:lnTo>
                      <a:lnTo>
                        <a:pt x="634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0">
                  <a:solidFill>
                    <a:schemeClr val="accent5">
                      <a:lumMod val="50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aseline="-25000"/>
                </a:p>
              </p:txBody>
            </p:sp>
            <p:sp>
              <p:nvSpPr>
                <p:cNvPr id="31" name="Freeform 30"/>
                <p:cNvSpPr>
                  <a:spLocks/>
                </p:cNvSpPr>
                <p:nvPr/>
              </p:nvSpPr>
              <p:spPr bwMode="auto">
                <a:xfrm>
                  <a:off x="6788151" y="1017588"/>
                  <a:ext cx="2727325" cy="2400300"/>
                </a:xfrm>
                <a:custGeom>
                  <a:avLst/>
                  <a:gdLst>
                    <a:gd name="T0" fmla="*/ 1092 w 1718"/>
                    <a:gd name="T1" fmla="*/ 0 h 1512"/>
                    <a:gd name="T2" fmla="*/ 1172 w 1718"/>
                    <a:gd name="T3" fmla="*/ 86 h 1512"/>
                    <a:gd name="T4" fmla="*/ 1248 w 1718"/>
                    <a:gd name="T5" fmla="*/ 175 h 1512"/>
                    <a:gd name="T6" fmla="*/ 1318 w 1718"/>
                    <a:gd name="T7" fmla="*/ 269 h 1512"/>
                    <a:gd name="T8" fmla="*/ 1384 w 1718"/>
                    <a:gd name="T9" fmla="*/ 366 h 1512"/>
                    <a:gd name="T10" fmla="*/ 1444 w 1718"/>
                    <a:gd name="T11" fmla="*/ 468 h 1512"/>
                    <a:gd name="T12" fmla="*/ 1499 w 1718"/>
                    <a:gd name="T13" fmla="*/ 573 h 1512"/>
                    <a:gd name="T14" fmla="*/ 1549 w 1718"/>
                    <a:gd name="T15" fmla="*/ 680 h 1512"/>
                    <a:gd name="T16" fmla="*/ 1592 w 1718"/>
                    <a:gd name="T17" fmla="*/ 791 h 1512"/>
                    <a:gd name="T18" fmla="*/ 1630 w 1718"/>
                    <a:gd name="T19" fmla="*/ 905 h 1512"/>
                    <a:gd name="T20" fmla="*/ 1660 w 1718"/>
                    <a:gd name="T21" fmla="*/ 1022 h 1512"/>
                    <a:gd name="T22" fmla="*/ 1685 w 1718"/>
                    <a:gd name="T23" fmla="*/ 1141 h 1512"/>
                    <a:gd name="T24" fmla="*/ 1703 w 1718"/>
                    <a:gd name="T25" fmla="*/ 1262 h 1512"/>
                    <a:gd name="T26" fmla="*/ 1714 w 1718"/>
                    <a:gd name="T27" fmla="*/ 1387 h 1512"/>
                    <a:gd name="T28" fmla="*/ 1718 w 1718"/>
                    <a:gd name="T29" fmla="*/ 1512 h 1512"/>
                    <a:gd name="T30" fmla="*/ 180 w 1718"/>
                    <a:gd name="T31" fmla="*/ 1512 h 1512"/>
                    <a:gd name="T32" fmla="*/ 174 w 1718"/>
                    <a:gd name="T33" fmla="*/ 1442 h 1512"/>
                    <a:gd name="T34" fmla="*/ 163 w 1718"/>
                    <a:gd name="T35" fmla="*/ 1374 h 1512"/>
                    <a:gd name="T36" fmla="*/ 143 w 1718"/>
                    <a:gd name="T37" fmla="*/ 1308 h 1512"/>
                    <a:gd name="T38" fmla="*/ 117 w 1718"/>
                    <a:gd name="T39" fmla="*/ 1245 h 1512"/>
                    <a:gd name="T40" fmla="*/ 84 w 1718"/>
                    <a:gd name="T41" fmla="*/ 1188 h 1512"/>
                    <a:gd name="T42" fmla="*/ 45 w 1718"/>
                    <a:gd name="T43" fmla="*/ 1134 h 1512"/>
                    <a:gd name="T44" fmla="*/ 0 w 1718"/>
                    <a:gd name="T45" fmla="*/ 1084 h 1512"/>
                    <a:gd name="T46" fmla="*/ 1092 w 1718"/>
                    <a:gd name="T47" fmla="*/ 0 h 1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718" h="1512">
                      <a:moveTo>
                        <a:pt x="1092" y="0"/>
                      </a:moveTo>
                      <a:lnTo>
                        <a:pt x="1172" y="86"/>
                      </a:lnTo>
                      <a:lnTo>
                        <a:pt x="1248" y="175"/>
                      </a:lnTo>
                      <a:lnTo>
                        <a:pt x="1318" y="269"/>
                      </a:lnTo>
                      <a:lnTo>
                        <a:pt x="1384" y="366"/>
                      </a:lnTo>
                      <a:lnTo>
                        <a:pt x="1444" y="468"/>
                      </a:lnTo>
                      <a:lnTo>
                        <a:pt x="1499" y="573"/>
                      </a:lnTo>
                      <a:lnTo>
                        <a:pt x="1549" y="680"/>
                      </a:lnTo>
                      <a:lnTo>
                        <a:pt x="1592" y="791"/>
                      </a:lnTo>
                      <a:lnTo>
                        <a:pt x="1630" y="905"/>
                      </a:lnTo>
                      <a:lnTo>
                        <a:pt x="1660" y="1022"/>
                      </a:lnTo>
                      <a:lnTo>
                        <a:pt x="1685" y="1141"/>
                      </a:lnTo>
                      <a:lnTo>
                        <a:pt x="1703" y="1262"/>
                      </a:lnTo>
                      <a:lnTo>
                        <a:pt x="1714" y="1387"/>
                      </a:lnTo>
                      <a:lnTo>
                        <a:pt x="1718" y="1512"/>
                      </a:lnTo>
                      <a:lnTo>
                        <a:pt x="180" y="1512"/>
                      </a:lnTo>
                      <a:lnTo>
                        <a:pt x="174" y="1442"/>
                      </a:lnTo>
                      <a:lnTo>
                        <a:pt x="163" y="1374"/>
                      </a:lnTo>
                      <a:lnTo>
                        <a:pt x="143" y="1308"/>
                      </a:lnTo>
                      <a:lnTo>
                        <a:pt x="117" y="1245"/>
                      </a:lnTo>
                      <a:lnTo>
                        <a:pt x="84" y="1188"/>
                      </a:lnTo>
                      <a:lnTo>
                        <a:pt x="45" y="1134"/>
                      </a:lnTo>
                      <a:lnTo>
                        <a:pt x="0" y="1084"/>
                      </a:lnTo>
                      <a:lnTo>
                        <a:pt x="1092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0">
                  <a:solidFill>
                    <a:schemeClr val="accent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aseline="-25000"/>
                </a:p>
              </p:txBody>
            </p:sp>
            <p:sp>
              <p:nvSpPr>
                <p:cNvPr id="32" name="Freeform 31"/>
                <p:cNvSpPr>
                  <a:spLocks/>
                </p:cNvSpPr>
                <p:nvPr/>
              </p:nvSpPr>
              <p:spPr bwMode="auto">
                <a:xfrm>
                  <a:off x="6073776" y="6350"/>
                  <a:ext cx="2447925" cy="2735263"/>
                </a:xfrm>
                <a:custGeom>
                  <a:avLst/>
                  <a:gdLst>
                    <a:gd name="T0" fmla="*/ 12 w 1542"/>
                    <a:gd name="T1" fmla="*/ 0 h 1723"/>
                    <a:gd name="T2" fmla="*/ 140 w 1542"/>
                    <a:gd name="T3" fmla="*/ 4 h 1723"/>
                    <a:gd name="T4" fmla="*/ 264 w 1542"/>
                    <a:gd name="T5" fmla="*/ 16 h 1723"/>
                    <a:gd name="T6" fmla="*/ 389 w 1542"/>
                    <a:gd name="T7" fmla="*/ 33 h 1723"/>
                    <a:gd name="T8" fmla="*/ 509 w 1542"/>
                    <a:gd name="T9" fmla="*/ 58 h 1723"/>
                    <a:gd name="T10" fmla="*/ 627 w 1542"/>
                    <a:gd name="T11" fmla="*/ 90 h 1723"/>
                    <a:gd name="T12" fmla="*/ 742 w 1542"/>
                    <a:gd name="T13" fmla="*/ 128 h 1723"/>
                    <a:gd name="T14" fmla="*/ 855 w 1542"/>
                    <a:gd name="T15" fmla="*/ 171 h 1723"/>
                    <a:gd name="T16" fmla="*/ 965 w 1542"/>
                    <a:gd name="T17" fmla="*/ 222 h 1723"/>
                    <a:gd name="T18" fmla="*/ 1071 w 1542"/>
                    <a:gd name="T19" fmla="*/ 277 h 1723"/>
                    <a:gd name="T20" fmla="*/ 1173 w 1542"/>
                    <a:gd name="T21" fmla="*/ 339 h 1723"/>
                    <a:gd name="T22" fmla="*/ 1271 w 1542"/>
                    <a:gd name="T23" fmla="*/ 407 h 1723"/>
                    <a:gd name="T24" fmla="*/ 1365 w 1542"/>
                    <a:gd name="T25" fmla="*/ 479 h 1723"/>
                    <a:gd name="T26" fmla="*/ 1456 w 1542"/>
                    <a:gd name="T27" fmla="*/ 556 h 1723"/>
                    <a:gd name="T28" fmla="*/ 1542 w 1542"/>
                    <a:gd name="T29" fmla="*/ 639 h 1723"/>
                    <a:gd name="T30" fmla="*/ 452 w 1542"/>
                    <a:gd name="T31" fmla="*/ 1723 h 1723"/>
                    <a:gd name="T32" fmla="*/ 407 w 1542"/>
                    <a:gd name="T33" fmla="*/ 1682 h 1723"/>
                    <a:gd name="T34" fmla="*/ 360 w 1542"/>
                    <a:gd name="T35" fmla="*/ 1647 h 1723"/>
                    <a:gd name="T36" fmla="*/ 309 w 1542"/>
                    <a:gd name="T37" fmla="*/ 1615 h 1723"/>
                    <a:gd name="T38" fmla="*/ 254 w 1542"/>
                    <a:gd name="T39" fmla="*/ 1589 h 1723"/>
                    <a:gd name="T40" fmla="*/ 198 w 1542"/>
                    <a:gd name="T41" fmla="*/ 1567 h 1723"/>
                    <a:gd name="T42" fmla="*/ 137 w 1542"/>
                    <a:gd name="T43" fmla="*/ 1553 h 1723"/>
                    <a:gd name="T44" fmla="*/ 76 w 1542"/>
                    <a:gd name="T45" fmla="*/ 1542 h 1723"/>
                    <a:gd name="T46" fmla="*/ 12 w 1542"/>
                    <a:gd name="T47" fmla="*/ 1539 h 1723"/>
                    <a:gd name="T48" fmla="*/ 9 w 1542"/>
                    <a:gd name="T49" fmla="*/ 1539 h 1723"/>
                    <a:gd name="T50" fmla="*/ 6 w 1542"/>
                    <a:gd name="T51" fmla="*/ 1539 h 1723"/>
                    <a:gd name="T52" fmla="*/ 3 w 1542"/>
                    <a:gd name="T53" fmla="*/ 1539 h 1723"/>
                    <a:gd name="T54" fmla="*/ 1 w 1542"/>
                    <a:gd name="T55" fmla="*/ 1539 h 1723"/>
                    <a:gd name="T56" fmla="*/ 0 w 1542"/>
                    <a:gd name="T57" fmla="*/ 1539 h 1723"/>
                    <a:gd name="T58" fmla="*/ 0 w 1542"/>
                    <a:gd name="T59" fmla="*/ 1 h 1723"/>
                    <a:gd name="T60" fmla="*/ 1 w 1542"/>
                    <a:gd name="T61" fmla="*/ 1 h 1723"/>
                    <a:gd name="T62" fmla="*/ 3 w 1542"/>
                    <a:gd name="T63" fmla="*/ 1 h 1723"/>
                    <a:gd name="T64" fmla="*/ 6 w 1542"/>
                    <a:gd name="T65" fmla="*/ 1 h 1723"/>
                    <a:gd name="T66" fmla="*/ 9 w 1542"/>
                    <a:gd name="T67" fmla="*/ 1 h 1723"/>
                    <a:gd name="T68" fmla="*/ 12 w 1542"/>
                    <a:gd name="T69" fmla="*/ 0 h 17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542" h="1723">
                      <a:moveTo>
                        <a:pt x="12" y="0"/>
                      </a:moveTo>
                      <a:lnTo>
                        <a:pt x="140" y="4"/>
                      </a:lnTo>
                      <a:lnTo>
                        <a:pt x="264" y="16"/>
                      </a:lnTo>
                      <a:lnTo>
                        <a:pt x="389" y="33"/>
                      </a:lnTo>
                      <a:lnTo>
                        <a:pt x="509" y="58"/>
                      </a:lnTo>
                      <a:lnTo>
                        <a:pt x="627" y="90"/>
                      </a:lnTo>
                      <a:lnTo>
                        <a:pt x="742" y="128"/>
                      </a:lnTo>
                      <a:lnTo>
                        <a:pt x="855" y="171"/>
                      </a:lnTo>
                      <a:lnTo>
                        <a:pt x="965" y="222"/>
                      </a:lnTo>
                      <a:lnTo>
                        <a:pt x="1071" y="277"/>
                      </a:lnTo>
                      <a:lnTo>
                        <a:pt x="1173" y="339"/>
                      </a:lnTo>
                      <a:lnTo>
                        <a:pt x="1271" y="407"/>
                      </a:lnTo>
                      <a:lnTo>
                        <a:pt x="1365" y="479"/>
                      </a:lnTo>
                      <a:lnTo>
                        <a:pt x="1456" y="556"/>
                      </a:lnTo>
                      <a:lnTo>
                        <a:pt x="1542" y="639"/>
                      </a:lnTo>
                      <a:lnTo>
                        <a:pt x="452" y="1723"/>
                      </a:lnTo>
                      <a:lnTo>
                        <a:pt x="407" y="1682"/>
                      </a:lnTo>
                      <a:lnTo>
                        <a:pt x="360" y="1647"/>
                      </a:lnTo>
                      <a:lnTo>
                        <a:pt x="309" y="1615"/>
                      </a:lnTo>
                      <a:lnTo>
                        <a:pt x="254" y="1589"/>
                      </a:lnTo>
                      <a:lnTo>
                        <a:pt x="198" y="1567"/>
                      </a:lnTo>
                      <a:lnTo>
                        <a:pt x="137" y="1553"/>
                      </a:lnTo>
                      <a:lnTo>
                        <a:pt x="76" y="1542"/>
                      </a:lnTo>
                      <a:lnTo>
                        <a:pt x="12" y="1539"/>
                      </a:lnTo>
                      <a:lnTo>
                        <a:pt x="9" y="1539"/>
                      </a:lnTo>
                      <a:lnTo>
                        <a:pt x="6" y="1539"/>
                      </a:lnTo>
                      <a:lnTo>
                        <a:pt x="3" y="1539"/>
                      </a:lnTo>
                      <a:lnTo>
                        <a:pt x="1" y="1539"/>
                      </a:lnTo>
                      <a:lnTo>
                        <a:pt x="0" y="1539"/>
                      </a:ln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3" y="1"/>
                      </a:lnTo>
                      <a:lnTo>
                        <a:pt x="6" y="1"/>
                      </a:lnTo>
                      <a:lnTo>
                        <a:pt x="9" y="1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0">
                  <a:solidFill>
                    <a:schemeClr val="accent5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aseline="-25000"/>
                </a:p>
              </p:txBody>
            </p:sp>
          </p:grpSp>
          <p:grpSp>
            <p:nvGrpSpPr>
              <p:cNvPr id="55" name="Group 54"/>
              <p:cNvGrpSpPr/>
              <p:nvPr/>
            </p:nvGrpSpPr>
            <p:grpSpPr>
              <a:xfrm>
                <a:off x="11903832" y="4007123"/>
                <a:ext cx="1474973" cy="1474292"/>
                <a:chOff x="6073776" y="3417888"/>
                <a:chExt cx="3441700" cy="3440112"/>
              </a:xfrm>
            </p:grpSpPr>
            <p:sp>
              <p:nvSpPr>
                <p:cNvPr id="56" name="Freeform 55"/>
                <p:cNvSpPr>
                  <a:spLocks/>
                </p:cNvSpPr>
                <p:nvPr/>
              </p:nvSpPr>
              <p:spPr bwMode="auto">
                <a:xfrm>
                  <a:off x="6796088" y="3417888"/>
                  <a:ext cx="2719388" cy="2419350"/>
                </a:xfrm>
                <a:custGeom>
                  <a:avLst/>
                  <a:gdLst>
                    <a:gd name="T0" fmla="*/ 175 w 1713"/>
                    <a:gd name="T1" fmla="*/ 0 h 1524"/>
                    <a:gd name="T2" fmla="*/ 1713 w 1713"/>
                    <a:gd name="T3" fmla="*/ 0 h 1524"/>
                    <a:gd name="T4" fmla="*/ 1713 w 1713"/>
                    <a:gd name="T5" fmla="*/ 3 h 1524"/>
                    <a:gd name="T6" fmla="*/ 1713 w 1713"/>
                    <a:gd name="T7" fmla="*/ 6 h 1524"/>
                    <a:gd name="T8" fmla="*/ 1713 w 1713"/>
                    <a:gd name="T9" fmla="*/ 6 h 1524"/>
                    <a:gd name="T10" fmla="*/ 1713 w 1713"/>
                    <a:gd name="T11" fmla="*/ 6 h 1524"/>
                    <a:gd name="T12" fmla="*/ 1713 w 1713"/>
                    <a:gd name="T13" fmla="*/ 8 h 1524"/>
                    <a:gd name="T14" fmla="*/ 1709 w 1713"/>
                    <a:gd name="T15" fmla="*/ 143 h 1524"/>
                    <a:gd name="T16" fmla="*/ 1697 w 1713"/>
                    <a:gd name="T17" fmla="*/ 277 h 1524"/>
                    <a:gd name="T18" fmla="*/ 1676 w 1713"/>
                    <a:gd name="T19" fmla="*/ 406 h 1524"/>
                    <a:gd name="T20" fmla="*/ 1649 w 1713"/>
                    <a:gd name="T21" fmla="*/ 535 h 1524"/>
                    <a:gd name="T22" fmla="*/ 1613 w 1713"/>
                    <a:gd name="T23" fmla="*/ 660 h 1524"/>
                    <a:gd name="T24" fmla="*/ 1570 w 1713"/>
                    <a:gd name="T25" fmla="*/ 782 h 1524"/>
                    <a:gd name="T26" fmla="*/ 1522 w 1713"/>
                    <a:gd name="T27" fmla="*/ 900 h 1524"/>
                    <a:gd name="T28" fmla="*/ 1465 w 1713"/>
                    <a:gd name="T29" fmla="*/ 1015 h 1524"/>
                    <a:gd name="T30" fmla="*/ 1403 w 1713"/>
                    <a:gd name="T31" fmla="*/ 1125 h 1524"/>
                    <a:gd name="T32" fmla="*/ 1333 w 1713"/>
                    <a:gd name="T33" fmla="*/ 1232 h 1524"/>
                    <a:gd name="T34" fmla="*/ 1259 w 1713"/>
                    <a:gd name="T35" fmla="*/ 1334 h 1524"/>
                    <a:gd name="T36" fmla="*/ 1177 w 1713"/>
                    <a:gd name="T37" fmla="*/ 1431 h 1524"/>
                    <a:gd name="T38" fmla="*/ 1092 w 1713"/>
                    <a:gd name="T39" fmla="*/ 1524 h 1524"/>
                    <a:gd name="T40" fmla="*/ 0 w 1713"/>
                    <a:gd name="T41" fmla="*/ 439 h 1524"/>
                    <a:gd name="T42" fmla="*/ 44 w 1713"/>
                    <a:gd name="T43" fmla="*/ 388 h 1524"/>
                    <a:gd name="T44" fmla="*/ 82 w 1713"/>
                    <a:gd name="T45" fmla="*/ 334 h 1524"/>
                    <a:gd name="T46" fmla="*/ 114 w 1713"/>
                    <a:gd name="T47" fmla="*/ 275 h 1524"/>
                    <a:gd name="T48" fmla="*/ 141 w 1713"/>
                    <a:gd name="T49" fmla="*/ 213 h 1524"/>
                    <a:gd name="T50" fmla="*/ 159 w 1713"/>
                    <a:gd name="T51" fmla="*/ 147 h 1524"/>
                    <a:gd name="T52" fmla="*/ 171 w 1713"/>
                    <a:gd name="T53" fmla="*/ 79 h 1524"/>
                    <a:gd name="T54" fmla="*/ 175 w 1713"/>
                    <a:gd name="T55" fmla="*/ 8 h 1524"/>
                    <a:gd name="T56" fmla="*/ 175 w 1713"/>
                    <a:gd name="T57" fmla="*/ 7 h 1524"/>
                    <a:gd name="T58" fmla="*/ 175 w 1713"/>
                    <a:gd name="T59" fmla="*/ 6 h 1524"/>
                    <a:gd name="T60" fmla="*/ 175 w 1713"/>
                    <a:gd name="T61" fmla="*/ 6 h 1524"/>
                    <a:gd name="T62" fmla="*/ 175 w 1713"/>
                    <a:gd name="T63" fmla="*/ 4 h 1524"/>
                    <a:gd name="T64" fmla="*/ 175 w 1713"/>
                    <a:gd name="T65" fmla="*/ 0 h 15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13" h="1524">
                      <a:moveTo>
                        <a:pt x="175" y="0"/>
                      </a:moveTo>
                      <a:lnTo>
                        <a:pt x="1713" y="0"/>
                      </a:lnTo>
                      <a:lnTo>
                        <a:pt x="1713" y="3"/>
                      </a:lnTo>
                      <a:lnTo>
                        <a:pt x="1713" y="6"/>
                      </a:lnTo>
                      <a:lnTo>
                        <a:pt x="1713" y="6"/>
                      </a:lnTo>
                      <a:lnTo>
                        <a:pt x="1713" y="6"/>
                      </a:lnTo>
                      <a:lnTo>
                        <a:pt x="1713" y="8"/>
                      </a:lnTo>
                      <a:lnTo>
                        <a:pt x="1709" y="143"/>
                      </a:lnTo>
                      <a:lnTo>
                        <a:pt x="1697" y="277"/>
                      </a:lnTo>
                      <a:lnTo>
                        <a:pt x="1676" y="406"/>
                      </a:lnTo>
                      <a:lnTo>
                        <a:pt x="1649" y="535"/>
                      </a:lnTo>
                      <a:lnTo>
                        <a:pt x="1613" y="660"/>
                      </a:lnTo>
                      <a:lnTo>
                        <a:pt x="1570" y="782"/>
                      </a:lnTo>
                      <a:lnTo>
                        <a:pt x="1522" y="900"/>
                      </a:lnTo>
                      <a:lnTo>
                        <a:pt x="1465" y="1015"/>
                      </a:lnTo>
                      <a:lnTo>
                        <a:pt x="1403" y="1125"/>
                      </a:lnTo>
                      <a:lnTo>
                        <a:pt x="1333" y="1232"/>
                      </a:lnTo>
                      <a:lnTo>
                        <a:pt x="1259" y="1334"/>
                      </a:lnTo>
                      <a:lnTo>
                        <a:pt x="1177" y="1431"/>
                      </a:lnTo>
                      <a:lnTo>
                        <a:pt x="1092" y="1524"/>
                      </a:lnTo>
                      <a:lnTo>
                        <a:pt x="0" y="439"/>
                      </a:lnTo>
                      <a:lnTo>
                        <a:pt x="44" y="388"/>
                      </a:lnTo>
                      <a:lnTo>
                        <a:pt x="82" y="334"/>
                      </a:lnTo>
                      <a:lnTo>
                        <a:pt x="114" y="275"/>
                      </a:lnTo>
                      <a:lnTo>
                        <a:pt x="141" y="213"/>
                      </a:lnTo>
                      <a:lnTo>
                        <a:pt x="159" y="147"/>
                      </a:lnTo>
                      <a:lnTo>
                        <a:pt x="171" y="79"/>
                      </a:lnTo>
                      <a:lnTo>
                        <a:pt x="175" y="8"/>
                      </a:lnTo>
                      <a:lnTo>
                        <a:pt x="175" y="7"/>
                      </a:lnTo>
                      <a:lnTo>
                        <a:pt x="175" y="6"/>
                      </a:lnTo>
                      <a:lnTo>
                        <a:pt x="175" y="6"/>
                      </a:lnTo>
                      <a:lnTo>
                        <a:pt x="175" y="4"/>
                      </a:lnTo>
                      <a:lnTo>
                        <a:pt x="175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0">
                  <a:solidFill>
                    <a:schemeClr val="accent6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aseline="-25000"/>
                </a:p>
              </p:txBody>
            </p:sp>
            <p:sp>
              <p:nvSpPr>
                <p:cNvPr id="61" name="Freeform 60"/>
                <p:cNvSpPr>
                  <a:spLocks/>
                </p:cNvSpPr>
                <p:nvPr/>
              </p:nvSpPr>
              <p:spPr bwMode="auto">
                <a:xfrm>
                  <a:off x="6073776" y="4114800"/>
                  <a:ext cx="2455863" cy="2743200"/>
                </a:xfrm>
                <a:custGeom>
                  <a:avLst/>
                  <a:gdLst>
                    <a:gd name="T0" fmla="*/ 457 w 1547"/>
                    <a:gd name="T1" fmla="*/ 0 h 1728"/>
                    <a:gd name="T2" fmla="*/ 1547 w 1547"/>
                    <a:gd name="T3" fmla="*/ 1085 h 1728"/>
                    <a:gd name="T4" fmla="*/ 1461 w 1547"/>
                    <a:gd name="T5" fmla="*/ 1168 h 1728"/>
                    <a:gd name="T6" fmla="*/ 1371 w 1547"/>
                    <a:gd name="T7" fmla="*/ 1246 h 1728"/>
                    <a:gd name="T8" fmla="*/ 1276 w 1547"/>
                    <a:gd name="T9" fmla="*/ 1318 h 1728"/>
                    <a:gd name="T10" fmla="*/ 1177 w 1547"/>
                    <a:gd name="T11" fmla="*/ 1386 h 1728"/>
                    <a:gd name="T12" fmla="*/ 1075 w 1547"/>
                    <a:gd name="T13" fmla="*/ 1448 h 1728"/>
                    <a:gd name="T14" fmla="*/ 969 w 1547"/>
                    <a:gd name="T15" fmla="*/ 1504 h 1728"/>
                    <a:gd name="T16" fmla="*/ 859 w 1547"/>
                    <a:gd name="T17" fmla="*/ 1555 h 1728"/>
                    <a:gd name="T18" fmla="*/ 746 w 1547"/>
                    <a:gd name="T19" fmla="*/ 1600 h 1728"/>
                    <a:gd name="T20" fmla="*/ 630 w 1547"/>
                    <a:gd name="T21" fmla="*/ 1638 h 1728"/>
                    <a:gd name="T22" fmla="*/ 510 w 1547"/>
                    <a:gd name="T23" fmla="*/ 1670 h 1728"/>
                    <a:gd name="T24" fmla="*/ 390 w 1547"/>
                    <a:gd name="T25" fmla="*/ 1695 h 1728"/>
                    <a:gd name="T26" fmla="*/ 266 w 1547"/>
                    <a:gd name="T27" fmla="*/ 1714 h 1728"/>
                    <a:gd name="T28" fmla="*/ 140 w 1547"/>
                    <a:gd name="T29" fmla="*/ 1724 h 1728"/>
                    <a:gd name="T30" fmla="*/ 12 w 1547"/>
                    <a:gd name="T31" fmla="*/ 1728 h 1728"/>
                    <a:gd name="T32" fmla="*/ 9 w 1547"/>
                    <a:gd name="T33" fmla="*/ 1728 h 1728"/>
                    <a:gd name="T34" fmla="*/ 6 w 1547"/>
                    <a:gd name="T35" fmla="*/ 1728 h 1728"/>
                    <a:gd name="T36" fmla="*/ 3 w 1547"/>
                    <a:gd name="T37" fmla="*/ 1728 h 1728"/>
                    <a:gd name="T38" fmla="*/ 1 w 1547"/>
                    <a:gd name="T39" fmla="*/ 1728 h 1728"/>
                    <a:gd name="T40" fmla="*/ 0 w 1547"/>
                    <a:gd name="T41" fmla="*/ 1728 h 1728"/>
                    <a:gd name="T42" fmla="*/ 0 w 1547"/>
                    <a:gd name="T43" fmla="*/ 189 h 1728"/>
                    <a:gd name="T44" fmla="*/ 1 w 1547"/>
                    <a:gd name="T45" fmla="*/ 189 h 1728"/>
                    <a:gd name="T46" fmla="*/ 3 w 1547"/>
                    <a:gd name="T47" fmla="*/ 189 h 1728"/>
                    <a:gd name="T48" fmla="*/ 6 w 1547"/>
                    <a:gd name="T49" fmla="*/ 189 h 1728"/>
                    <a:gd name="T50" fmla="*/ 9 w 1547"/>
                    <a:gd name="T51" fmla="*/ 190 h 1728"/>
                    <a:gd name="T52" fmla="*/ 12 w 1547"/>
                    <a:gd name="T53" fmla="*/ 190 h 1728"/>
                    <a:gd name="T54" fmla="*/ 77 w 1547"/>
                    <a:gd name="T55" fmla="*/ 186 h 1728"/>
                    <a:gd name="T56" fmla="*/ 140 w 1547"/>
                    <a:gd name="T57" fmla="*/ 177 h 1728"/>
                    <a:gd name="T58" fmla="*/ 200 w 1547"/>
                    <a:gd name="T59" fmla="*/ 160 h 1728"/>
                    <a:gd name="T60" fmla="*/ 258 w 1547"/>
                    <a:gd name="T61" fmla="*/ 139 h 1728"/>
                    <a:gd name="T62" fmla="*/ 313 w 1547"/>
                    <a:gd name="T63" fmla="*/ 111 h 1728"/>
                    <a:gd name="T64" fmla="*/ 364 w 1547"/>
                    <a:gd name="T65" fmla="*/ 79 h 1728"/>
                    <a:gd name="T66" fmla="*/ 412 w 1547"/>
                    <a:gd name="T67" fmla="*/ 42 h 1728"/>
                    <a:gd name="T68" fmla="*/ 457 w 1547"/>
                    <a:gd name="T69" fmla="*/ 0 h 17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547" h="1728">
                      <a:moveTo>
                        <a:pt x="457" y="0"/>
                      </a:moveTo>
                      <a:lnTo>
                        <a:pt x="1547" y="1085"/>
                      </a:lnTo>
                      <a:lnTo>
                        <a:pt x="1461" y="1168"/>
                      </a:lnTo>
                      <a:lnTo>
                        <a:pt x="1371" y="1246"/>
                      </a:lnTo>
                      <a:lnTo>
                        <a:pt x="1276" y="1318"/>
                      </a:lnTo>
                      <a:lnTo>
                        <a:pt x="1177" y="1386"/>
                      </a:lnTo>
                      <a:lnTo>
                        <a:pt x="1075" y="1448"/>
                      </a:lnTo>
                      <a:lnTo>
                        <a:pt x="969" y="1504"/>
                      </a:lnTo>
                      <a:lnTo>
                        <a:pt x="859" y="1555"/>
                      </a:lnTo>
                      <a:lnTo>
                        <a:pt x="746" y="1600"/>
                      </a:lnTo>
                      <a:lnTo>
                        <a:pt x="630" y="1638"/>
                      </a:lnTo>
                      <a:lnTo>
                        <a:pt x="510" y="1670"/>
                      </a:lnTo>
                      <a:lnTo>
                        <a:pt x="390" y="1695"/>
                      </a:lnTo>
                      <a:lnTo>
                        <a:pt x="266" y="1714"/>
                      </a:lnTo>
                      <a:lnTo>
                        <a:pt x="140" y="1724"/>
                      </a:lnTo>
                      <a:lnTo>
                        <a:pt x="12" y="1728"/>
                      </a:lnTo>
                      <a:lnTo>
                        <a:pt x="9" y="1728"/>
                      </a:lnTo>
                      <a:lnTo>
                        <a:pt x="6" y="1728"/>
                      </a:lnTo>
                      <a:lnTo>
                        <a:pt x="3" y="1728"/>
                      </a:lnTo>
                      <a:lnTo>
                        <a:pt x="1" y="1728"/>
                      </a:lnTo>
                      <a:lnTo>
                        <a:pt x="0" y="1728"/>
                      </a:lnTo>
                      <a:lnTo>
                        <a:pt x="0" y="189"/>
                      </a:lnTo>
                      <a:lnTo>
                        <a:pt x="1" y="189"/>
                      </a:lnTo>
                      <a:lnTo>
                        <a:pt x="3" y="189"/>
                      </a:lnTo>
                      <a:lnTo>
                        <a:pt x="6" y="189"/>
                      </a:lnTo>
                      <a:lnTo>
                        <a:pt x="9" y="190"/>
                      </a:lnTo>
                      <a:lnTo>
                        <a:pt x="12" y="190"/>
                      </a:lnTo>
                      <a:lnTo>
                        <a:pt x="77" y="186"/>
                      </a:lnTo>
                      <a:lnTo>
                        <a:pt x="140" y="177"/>
                      </a:lnTo>
                      <a:lnTo>
                        <a:pt x="200" y="160"/>
                      </a:lnTo>
                      <a:lnTo>
                        <a:pt x="258" y="139"/>
                      </a:lnTo>
                      <a:lnTo>
                        <a:pt x="313" y="111"/>
                      </a:lnTo>
                      <a:lnTo>
                        <a:pt x="364" y="79"/>
                      </a:lnTo>
                      <a:lnTo>
                        <a:pt x="412" y="42"/>
                      </a:lnTo>
                      <a:lnTo>
                        <a:pt x="457" y="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0">
                  <a:solidFill>
                    <a:schemeClr val="accent6">
                      <a:lumMod val="50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aseline="-25000"/>
                </a:p>
              </p:txBody>
            </p:sp>
          </p:grpSp>
        </p:grpSp>
      </p:grpSp>
      <p:sp>
        <p:nvSpPr>
          <p:cNvPr id="16" name="Oval 15"/>
          <p:cNvSpPr/>
          <p:nvPr/>
        </p:nvSpPr>
        <p:spPr>
          <a:xfrm rot="10800000" flipH="1" flipV="1">
            <a:off x="7906746" y="3436465"/>
            <a:ext cx="843407" cy="843407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sx="109000" sy="109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04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 rot="10800000" flipH="1" flipV="1">
            <a:off x="6389013" y="3436465"/>
            <a:ext cx="843407" cy="843407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sx="109000" sy="109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03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Oval 67"/>
          <p:cNvSpPr/>
          <p:nvPr/>
        </p:nvSpPr>
        <p:spPr>
          <a:xfrm rot="10800000" flipH="1" flipV="1">
            <a:off x="4858197" y="3436465"/>
            <a:ext cx="843407" cy="843407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sx="109000" sy="109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02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 rot="10800000" flipH="1" flipV="1">
            <a:off x="3327380" y="3436465"/>
            <a:ext cx="843407" cy="843407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sx="109000" sy="109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3761404" y="1924614"/>
            <a:ext cx="3039687" cy="1511851"/>
            <a:chOff x="3277224" y="1288957"/>
            <a:chExt cx="3759926" cy="1991997"/>
          </a:xfrm>
        </p:grpSpPr>
        <p:cxnSp>
          <p:nvCxnSpPr>
            <p:cNvPr id="73" name="Straight Arrow Connector 72"/>
            <p:cNvCxnSpPr/>
            <p:nvPr/>
          </p:nvCxnSpPr>
          <p:spPr>
            <a:xfrm flipV="1">
              <a:off x="3277224" y="1288957"/>
              <a:ext cx="0" cy="1991997"/>
            </a:xfrm>
            <a:prstGeom prst="straightConnector1">
              <a:avLst/>
            </a:prstGeom>
            <a:ln>
              <a:solidFill>
                <a:srgbClr val="A9A9A9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flipV="1">
              <a:off x="7037150" y="1288957"/>
              <a:ext cx="0" cy="1991997"/>
            </a:xfrm>
            <a:prstGeom prst="straightConnector1">
              <a:avLst/>
            </a:prstGeom>
            <a:ln>
              <a:solidFill>
                <a:srgbClr val="A9A9A9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5" name="Straight Arrow Connector 74"/>
          <p:cNvCxnSpPr/>
          <p:nvPr/>
        </p:nvCxnSpPr>
        <p:spPr>
          <a:xfrm flipV="1">
            <a:off x="5248686" y="4286664"/>
            <a:ext cx="0" cy="1240796"/>
          </a:xfrm>
          <a:prstGeom prst="straightConnector1">
            <a:avLst/>
          </a:prstGeom>
          <a:ln>
            <a:solidFill>
              <a:srgbClr val="A9A9A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V="1">
            <a:off x="8321814" y="4286664"/>
            <a:ext cx="0" cy="1240796"/>
          </a:xfrm>
          <a:prstGeom prst="straightConnector1">
            <a:avLst/>
          </a:prstGeom>
          <a:ln>
            <a:solidFill>
              <a:srgbClr val="A9A9A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/>
          <p:cNvGrpSpPr/>
          <p:nvPr/>
        </p:nvGrpSpPr>
        <p:grpSpPr>
          <a:xfrm>
            <a:off x="280353" y="1436896"/>
            <a:ext cx="2918459" cy="1230104"/>
            <a:chOff x="3418006" y="1088902"/>
            <a:chExt cx="3090292" cy="1521573"/>
          </a:xfrm>
        </p:grpSpPr>
        <p:sp>
          <p:nvSpPr>
            <p:cNvPr id="79" name="Rectangle 78"/>
            <p:cNvSpPr/>
            <p:nvPr/>
          </p:nvSpPr>
          <p:spPr>
            <a:xfrm>
              <a:off x="3418006" y="1468365"/>
              <a:ext cx="3090032" cy="1142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IN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r>
                <a:rPr lang="en-IN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 Insert </a:t>
              </a:r>
              <a:r>
                <a:rPr lang="en-IN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your desired text here. 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418006" y="1088902"/>
              <a:ext cx="3090292" cy="445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7389955" y="1436896"/>
            <a:ext cx="3200257" cy="953106"/>
            <a:chOff x="7685858" y="1066800"/>
            <a:chExt cx="3958541" cy="1178939"/>
          </a:xfrm>
        </p:grpSpPr>
        <p:sp>
          <p:nvSpPr>
            <p:cNvPr id="81" name="Rectangle 80"/>
            <p:cNvSpPr/>
            <p:nvPr/>
          </p:nvSpPr>
          <p:spPr>
            <a:xfrm>
              <a:off x="7691284" y="1446264"/>
              <a:ext cx="3953115" cy="7994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r>
                <a:rPr lang="en-IN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 Insert </a:t>
              </a:r>
              <a:r>
                <a:rPr lang="en-IN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your desired text here. 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7685858" y="1066800"/>
              <a:ext cx="3927663" cy="494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3" name="Oval 82"/>
          <p:cNvSpPr/>
          <p:nvPr/>
        </p:nvSpPr>
        <p:spPr>
          <a:xfrm>
            <a:off x="3411216" y="1620902"/>
            <a:ext cx="700376" cy="7003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US" sz="20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Oval 87"/>
          <p:cNvSpPr/>
          <p:nvPr/>
        </p:nvSpPr>
        <p:spPr>
          <a:xfrm>
            <a:off x="6454423" y="1620902"/>
            <a:ext cx="700376" cy="7003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en-US" sz="20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Oval 88"/>
          <p:cNvSpPr/>
          <p:nvPr/>
        </p:nvSpPr>
        <p:spPr>
          <a:xfrm>
            <a:off x="4902018" y="5144615"/>
            <a:ext cx="700376" cy="7003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en-US" sz="20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7969866" y="5144615"/>
            <a:ext cx="700376" cy="70037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en-US" sz="20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1365333" y="5170696"/>
            <a:ext cx="3379938" cy="953106"/>
            <a:chOff x="2142216" y="1088902"/>
            <a:chExt cx="4180797" cy="1178939"/>
          </a:xfrm>
        </p:grpSpPr>
        <p:sp>
          <p:nvSpPr>
            <p:cNvPr id="94" name="Rectangle 93"/>
            <p:cNvSpPr/>
            <p:nvPr/>
          </p:nvSpPr>
          <p:spPr>
            <a:xfrm>
              <a:off x="2148004" y="1468366"/>
              <a:ext cx="4175009" cy="7994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IN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r>
                <a:rPr lang="en-IN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 Insert </a:t>
              </a:r>
              <a:r>
                <a:rPr lang="en-IN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your desired text here. 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142216" y="1088902"/>
              <a:ext cx="4180797" cy="494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8837612" y="5170696"/>
            <a:ext cx="2767750" cy="1230104"/>
            <a:chOff x="3972146" y="1088902"/>
            <a:chExt cx="2879023" cy="1521572"/>
          </a:xfrm>
        </p:grpSpPr>
        <p:sp>
          <p:nvSpPr>
            <p:cNvPr id="97" name="Rectangle 96"/>
            <p:cNvSpPr/>
            <p:nvPr/>
          </p:nvSpPr>
          <p:spPr>
            <a:xfrm>
              <a:off x="3975398" y="1468365"/>
              <a:ext cx="2875037" cy="1142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r>
                <a:rPr lang="en-IN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 Insert your desired text here. </a:t>
              </a:r>
              <a:endParaRPr lang="en-I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3972146" y="1088902"/>
              <a:ext cx="2879023" cy="494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1" name="Shape 1784"/>
          <p:cNvSpPr/>
          <p:nvPr/>
        </p:nvSpPr>
        <p:spPr>
          <a:xfrm>
            <a:off x="8532823" y="4525762"/>
            <a:ext cx="228538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10" y="75265"/>
                </a:moveTo>
                <a:lnTo>
                  <a:pt x="34396" y="49951"/>
                </a:lnTo>
                <a:cubicBezTo>
                  <a:pt x="33816" y="49371"/>
                  <a:pt x="33333" y="49082"/>
                  <a:pt x="32463" y="49082"/>
                </a:cubicBezTo>
                <a:cubicBezTo>
                  <a:pt x="30821" y="49082"/>
                  <a:pt x="29758" y="50144"/>
                  <a:pt x="29758" y="51787"/>
                </a:cubicBezTo>
                <a:cubicBezTo>
                  <a:pt x="29758" y="52657"/>
                  <a:pt x="30048" y="53140"/>
                  <a:pt x="30531" y="53719"/>
                </a:cubicBezTo>
                <a:lnTo>
                  <a:pt x="57874" y="80966"/>
                </a:lnTo>
                <a:cubicBezTo>
                  <a:pt x="58357" y="81545"/>
                  <a:pt x="58937" y="81835"/>
                  <a:pt x="59710" y="81835"/>
                </a:cubicBezTo>
                <a:cubicBezTo>
                  <a:pt x="60579" y="81835"/>
                  <a:pt x="61159" y="81545"/>
                  <a:pt x="61642" y="80966"/>
                </a:cubicBezTo>
                <a:lnTo>
                  <a:pt x="61642" y="80966"/>
                </a:lnTo>
                <a:lnTo>
                  <a:pt x="107246" y="33236"/>
                </a:lnTo>
                <a:lnTo>
                  <a:pt x="107246" y="33236"/>
                </a:lnTo>
                <a:lnTo>
                  <a:pt x="111014" y="29178"/>
                </a:lnTo>
                <a:lnTo>
                  <a:pt x="111014" y="29178"/>
                </a:lnTo>
                <a:lnTo>
                  <a:pt x="118937" y="20966"/>
                </a:lnTo>
                <a:lnTo>
                  <a:pt x="118937" y="20966"/>
                </a:lnTo>
                <a:cubicBezTo>
                  <a:pt x="119516" y="20483"/>
                  <a:pt x="119710" y="19903"/>
                  <a:pt x="119710" y="19130"/>
                </a:cubicBezTo>
                <a:cubicBezTo>
                  <a:pt x="119710" y="17487"/>
                  <a:pt x="118647" y="16328"/>
                  <a:pt x="117004" y="16328"/>
                </a:cubicBezTo>
                <a:cubicBezTo>
                  <a:pt x="116231" y="16328"/>
                  <a:pt x="115652" y="16618"/>
                  <a:pt x="115072" y="17198"/>
                </a:cubicBezTo>
                <a:lnTo>
                  <a:pt x="115072" y="17198"/>
                </a:lnTo>
                <a:lnTo>
                  <a:pt x="108019" y="24541"/>
                </a:lnTo>
                <a:lnTo>
                  <a:pt x="108019" y="24541"/>
                </a:lnTo>
                <a:lnTo>
                  <a:pt x="104154" y="28599"/>
                </a:lnTo>
                <a:lnTo>
                  <a:pt x="104154" y="28599"/>
                </a:lnTo>
                <a:lnTo>
                  <a:pt x="59710" y="75265"/>
                </a:lnTo>
                <a:close/>
                <a:moveTo>
                  <a:pt x="114879" y="37101"/>
                </a:moveTo>
                <a:cubicBezTo>
                  <a:pt x="113719" y="36038"/>
                  <a:pt x="112077" y="36038"/>
                  <a:pt x="111014" y="37101"/>
                </a:cubicBezTo>
                <a:cubicBezTo>
                  <a:pt x="110241" y="37874"/>
                  <a:pt x="110241" y="39033"/>
                  <a:pt x="110434" y="39806"/>
                </a:cubicBezTo>
                <a:lnTo>
                  <a:pt x="110434" y="39806"/>
                </a:lnTo>
                <a:cubicBezTo>
                  <a:pt x="112946" y="46086"/>
                  <a:pt x="114299" y="52946"/>
                  <a:pt x="114299" y="60000"/>
                </a:cubicBezTo>
                <a:cubicBezTo>
                  <a:pt x="114299" y="89951"/>
                  <a:pt x="89758" y="114492"/>
                  <a:pt x="59710" y="114492"/>
                </a:cubicBezTo>
                <a:cubicBezTo>
                  <a:pt x="29758" y="114492"/>
                  <a:pt x="5217" y="89951"/>
                  <a:pt x="5217" y="60000"/>
                </a:cubicBezTo>
                <a:cubicBezTo>
                  <a:pt x="5217" y="30048"/>
                  <a:pt x="29758" y="5507"/>
                  <a:pt x="59710" y="5507"/>
                </a:cubicBezTo>
                <a:cubicBezTo>
                  <a:pt x="75265" y="5507"/>
                  <a:pt x="89178" y="11980"/>
                  <a:pt x="99033" y="22125"/>
                </a:cubicBezTo>
                <a:lnTo>
                  <a:pt x="99033" y="22125"/>
                </a:lnTo>
                <a:cubicBezTo>
                  <a:pt x="100096" y="23188"/>
                  <a:pt x="101739" y="22898"/>
                  <a:pt x="102801" y="22125"/>
                </a:cubicBezTo>
                <a:cubicBezTo>
                  <a:pt x="103961" y="20966"/>
                  <a:pt x="103961" y="19323"/>
                  <a:pt x="102801" y="18260"/>
                </a:cubicBezTo>
                <a:lnTo>
                  <a:pt x="102608" y="17971"/>
                </a:lnTo>
                <a:cubicBezTo>
                  <a:pt x="91690" y="6859"/>
                  <a:pt x="76618" y="0"/>
                  <a:pt x="60000" y="0"/>
                </a:cubicBezTo>
                <a:cubicBezTo>
                  <a:pt x="26763" y="0"/>
                  <a:pt x="0" y="26763"/>
                  <a:pt x="0" y="60000"/>
                </a:cubicBezTo>
                <a:cubicBezTo>
                  <a:pt x="0" y="93236"/>
                  <a:pt x="26763" y="120000"/>
                  <a:pt x="60000" y="120000"/>
                </a:cubicBezTo>
                <a:cubicBezTo>
                  <a:pt x="93333" y="120000"/>
                  <a:pt x="120000" y="93236"/>
                  <a:pt x="120000" y="60000"/>
                </a:cubicBezTo>
                <a:cubicBezTo>
                  <a:pt x="120000" y="52367"/>
                  <a:pt x="118357" y="45024"/>
                  <a:pt x="115942" y="38164"/>
                </a:cubicBezTo>
                <a:cubicBezTo>
                  <a:pt x="115362" y="37681"/>
                  <a:pt x="115362" y="37391"/>
                  <a:pt x="114879" y="3710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1789"/>
          <p:cNvSpPr/>
          <p:nvPr/>
        </p:nvSpPr>
        <p:spPr>
          <a:xfrm>
            <a:off x="8520743" y="2974620"/>
            <a:ext cx="234540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cubicBezTo>
                  <a:pt x="26763" y="0"/>
                  <a:pt x="0" y="26666"/>
                  <a:pt x="0" y="60000"/>
                </a:cubicBezTo>
                <a:cubicBezTo>
                  <a:pt x="0" y="93236"/>
                  <a:pt x="26763" y="120000"/>
                  <a:pt x="60000" y="120000"/>
                </a:cubicBezTo>
                <a:cubicBezTo>
                  <a:pt x="93236" y="120000"/>
                  <a:pt x="120000" y="93236"/>
                  <a:pt x="120000" y="60000"/>
                </a:cubicBezTo>
                <a:cubicBezTo>
                  <a:pt x="120000" y="26666"/>
                  <a:pt x="93236" y="0"/>
                  <a:pt x="60000" y="0"/>
                </a:cubicBezTo>
                <a:close/>
                <a:moveTo>
                  <a:pt x="114299" y="57198"/>
                </a:moveTo>
                <a:lnTo>
                  <a:pt x="66570" y="57198"/>
                </a:lnTo>
                <a:lnTo>
                  <a:pt x="100386" y="23381"/>
                </a:lnTo>
                <a:cubicBezTo>
                  <a:pt x="108502" y="32463"/>
                  <a:pt x="113719" y="44154"/>
                  <a:pt x="114299" y="57198"/>
                </a:cubicBezTo>
                <a:close/>
                <a:moveTo>
                  <a:pt x="60000" y="114492"/>
                </a:moveTo>
                <a:cubicBezTo>
                  <a:pt x="30048" y="114492"/>
                  <a:pt x="5507" y="89951"/>
                  <a:pt x="5507" y="60000"/>
                </a:cubicBezTo>
                <a:cubicBezTo>
                  <a:pt x="5507" y="29951"/>
                  <a:pt x="30048" y="5410"/>
                  <a:pt x="60000" y="5410"/>
                </a:cubicBezTo>
                <a:cubicBezTo>
                  <a:pt x="74202" y="5410"/>
                  <a:pt x="87053" y="10917"/>
                  <a:pt x="96521" y="19613"/>
                </a:cubicBezTo>
                <a:lnTo>
                  <a:pt x="58067" y="58067"/>
                </a:lnTo>
                <a:cubicBezTo>
                  <a:pt x="57584" y="58647"/>
                  <a:pt x="57294" y="59130"/>
                  <a:pt x="57294" y="60000"/>
                </a:cubicBezTo>
                <a:cubicBezTo>
                  <a:pt x="57294" y="61642"/>
                  <a:pt x="58357" y="62705"/>
                  <a:pt x="60000" y="62705"/>
                </a:cubicBezTo>
                <a:lnTo>
                  <a:pt x="114299" y="62705"/>
                </a:lnTo>
                <a:cubicBezTo>
                  <a:pt x="112946" y="91594"/>
                  <a:pt x="89178" y="114492"/>
                  <a:pt x="60000" y="11449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1790"/>
          <p:cNvSpPr/>
          <p:nvPr/>
        </p:nvSpPr>
        <p:spPr>
          <a:xfrm>
            <a:off x="8967816" y="3465653"/>
            <a:ext cx="228538" cy="185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033" y="73346"/>
                </a:moveTo>
                <a:lnTo>
                  <a:pt x="2705" y="73346"/>
                </a:lnTo>
                <a:cubicBezTo>
                  <a:pt x="1062" y="73346"/>
                  <a:pt x="0" y="74645"/>
                  <a:pt x="0" y="76653"/>
                </a:cubicBezTo>
                <a:lnTo>
                  <a:pt x="0" y="116574"/>
                </a:lnTo>
                <a:cubicBezTo>
                  <a:pt x="0" y="118582"/>
                  <a:pt x="1062" y="120000"/>
                  <a:pt x="2705" y="120000"/>
                </a:cubicBezTo>
                <a:lnTo>
                  <a:pt x="19033" y="120000"/>
                </a:lnTo>
                <a:cubicBezTo>
                  <a:pt x="20676" y="120000"/>
                  <a:pt x="21835" y="118582"/>
                  <a:pt x="21835" y="116574"/>
                </a:cubicBezTo>
                <a:lnTo>
                  <a:pt x="21835" y="76653"/>
                </a:lnTo>
                <a:cubicBezTo>
                  <a:pt x="21835" y="74645"/>
                  <a:pt x="20676" y="73346"/>
                  <a:pt x="19033" y="73346"/>
                </a:cubicBezTo>
                <a:close/>
                <a:moveTo>
                  <a:pt x="16328" y="113267"/>
                </a:moveTo>
                <a:lnTo>
                  <a:pt x="5410" y="113267"/>
                </a:lnTo>
                <a:lnTo>
                  <a:pt x="5410" y="79960"/>
                </a:lnTo>
                <a:lnTo>
                  <a:pt x="16328" y="79960"/>
                </a:lnTo>
                <a:lnTo>
                  <a:pt x="16328" y="113267"/>
                </a:lnTo>
                <a:close/>
                <a:moveTo>
                  <a:pt x="84541" y="53267"/>
                </a:moveTo>
                <a:lnTo>
                  <a:pt x="68115" y="53267"/>
                </a:lnTo>
                <a:cubicBezTo>
                  <a:pt x="66570" y="53267"/>
                  <a:pt x="65410" y="54685"/>
                  <a:pt x="65410" y="56574"/>
                </a:cubicBezTo>
                <a:lnTo>
                  <a:pt x="65410" y="116574"/>
                </a:lnTo>
                <a:cubicBezTo>
                  <a:pt x="65410" y="118582"/>
                  <a:pt x="66570" y="120000"/>
                  <a:pt x="68115" y="120000"/>
                </a:cubicBezTo>
                <a:lnTo>
                  <a:pt x="84541" y="120000"/>
                </a:lnTo>
                <a:cubicBezTo>
                  <a:pt x="86183" y="120000"/>
                  <a:pt x="87246" y="118582"/>
                  <a:pt x="87246" y="116574"/>
                </a:cubicBezTo>
                <a:lnTo>
                  <a:pt x="87246" y="56574"/>
                </a:lnTo>
                <a:cubicBezTo>
                  <a:pt x="87246" y="54685"/>
                  <a:pt x="86183" y="53267"/>
                  <a:pt x="84541" y="53267"/>
                </a:cubicBezTo>
                <a:close/>
                <a:moveTo>
                  <a:pt x="81835" y="113267"/>
                </a:moveTo>
                <a:lnTo>
                  <a:pt x="70917" y="113267"/>
                </a:lnTo>
                <a:lnTo>
                  <a:pt x="70917" y="60000"/>
                </a:lnTo>
                <a:lnTo>
                  <a:pt x="81835" y="60000"/>
                </a:lnTo>
                <a:lnTo>
                  <a:pt x="81835" y="113267"/>
                </a:lnTo>
                <a:close/>
                <a:moveTo>
                  <a:pt x="51787" y="13346"/>
                </a:moveTo>
                <a:lnTo>
                  <a:pt x="35458" y="13346"/>
                </a:lnTo>
                <a:cubicBezTo>
                  <a:pt x="33816" y="13346"/>
                  <a:pt x="32753" y="14645"/>
                  <a:pt x="32753" y="16653"/>
                </a:cubicBezTo>
                <a:lnTo>
                  <a:pt x="32753" y="116574"/>
                </a:lnTo>
                <a:cubicBezTo>
                  <a:pt x="32753" y="118582"/>
                  <a:pt x="33816" y="120000"/>
                  <a:pt x="35458" y="120000"/>
                </a:cubicBezTo>
                <a:lnTo>
                  <a:pt x="51787" y="120000"/>
                </a:lnTo>
                <a:cubicBezTo>
                  <a:pt x="53429" y="120000"/>
                  <a:pt x="54492" y="118582"/>
                  <a:pt x="54492" y="116574"/>
                </a:cubicBezTo>
                <a:lnTo>
                  <a:pt x="54492" y="16653"/>
                </a:lnTo>
                <a:cubicBezTo>
                  <a:pt x="54492" y="14645"/>
                  <a:pt x="53429" y="13346"/>
                  <a:pt x="51787" y="13346"/>
                </a:cubicBezTo>
                <a:close/>
                <a:moveTo>
                  <a:pt x="49082" y="113267"/>
                </a:moveTo>
                <a:lnTo>
                  <a:pt x="38164" y="113267"/>
                </a:lnTo>
                <a:lnTo>
                  <a:pt x="38164" y="19960"/>
                </a:lnTo>
                <a:lnTo>
                  <a:pt x="49082" y="19960"/>
                </a:lnTo>
                <a:lnTo>
                  <a:pt x="49082" y="113267"/>
                </a:lnTo>
                <a:close/>
                <a:moveTo>
                  <a:pt x="117198" y="0"/>
                </a:moveTo>
                <a:lnTo>
                  <a:pt x="100869" y="0"/>
                </a:lnTo>
                <a:cubicBezTo>
                  <a:pt x="99227" y="0"/>
                  <a:pt x="98164" y="1299"/>
                  <a:pt x="98164" y="3307"/>
                </a:cubicBezTo>
                <a:lnTo>
                  <a:pt x="98164" y="116574"/>
                </a:lnTo>
                <a:cubicBezTo>
                  <a:pt x="98164" y="118582"/>
                  <a:pt x="99227" y="120000"/>
                  <a:pt x="100869" y="120000"/>
                </a:cubicBezTo>
                <a:lnTo>
                  <a:pt x="117198" y="120000"/>
                </a:lnTo>
                <a:cubicBezTo>
                  <a:pt x="118840" y="120000"/>
                  <a:pt x="120000" y="118582"/>
                  <a:pt x="120000" y="116574"/>
                </a:cubicBezTo>
                <a:lnTo>
                  <a:pt x="120000" y="3307"/>
                </a:lnTo>
                <a:cubicBezTo>
                  <a:pt x="120000" y="1299"/>
                  <a:pt x="118840" y="0"/>
                  <a:pt x="117198" y="0"/>
                </a:cubicBezTo>
                <a:close/>
                <a:moveTo>
                  <a:pt x="114492" y="113267"/>
                </a:moveTo>
                <a:lnTo>
                  <a:pt x="103574" y="113267"/>
                </a:lnTo>
                <a:lnTo>
                  <a:pt x="103574" y="6614"/>
                </a:lnTo>
                <a:lnTo>
                  <a:pt x="114492" y="6614"/>
                </a:lnTo>
                <a:lnTo>
                  <a:pt x="114492" y="1132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Shape 1831"/>
          <p:cNvSpPr/>
          <p:nvPr/>
        </p:nvSpPr>
        <p:spPr>
          <a:xfrm>
            <a:off x="7911823" y="3002696"/>
            <a:ext cx="228538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6398" y="81259"/>
                </a:moveTo>
                <a:lnTo>
                  <a:pt x="29202" y="78450"/>
                </a:lnTo>
                <a:cubicBezTo>
                  <a:pt x="29685" y="77966"/>
                  <a:pt x="29975" y="77384"/>
                  <a:pt x="29975" y="76610"/>
                </a:cubicBezTo>
                <a:cubicBezTo>
                  <a:pt x="29975" y="74963"/>
                  <a:pt x="28912" y="73801"/>
                  <a:pt x="27268" y="73801"/>
                </a:cubicBezTo>
                <a:cubicBezTo>
                  <a:pt x="26398" y="73801"/>
                  <a:pt x="25914" y="74092"/>
                  <a:pt x="25334" y="74673"/>
                </a:cubicBezTo>
                <a:lnTo>
                  <a:pt x="22626" y="77384"/>
                </a:lnTo>
                <a:cubicBezTo>
                  <a:pt x="22046" y="77966"/>
                  <a:pt x="21756" y="78450"/>
                  <a:pt x="21756" y="79322"/>
                </a:cubicBezTo>
                <a:cubicBezTo>
                  <a:pt x="21756" y="80968"/>
                  <a:pt x="22917" y="82033"/>
                  <a:pt x="24560" y="82033"/>
                </a:cubicBezTo>
                <a:cubicBezTo>
                  <a:pt x="25334" y="82033"/>
                  <a:pt x="25914" y="81743"/>
                  <a:pt x="26398" y="81259"/>
                </a:cubicBezTo>
                <a:close/>
                <a:moveTo>
                  <a:pt x="43609" y="79322"/>
                </a:moveTo>
                <a:cubicBezTo>
                  <a:pt x="43609" y="77675"/>
                  <a:pt x="42546" y="76610"/>
                  <a:pt x="40902" y="76610"/>
                </a:cubicBezTo>
                <a:cubicBezTo>
                  <a:pt x="40032" y="76610"/>
                  <a:pt x="39548" y="76803"/>
                  <a:pt x="38968" y="77384"/>
                </a:cubicBezTo>
                <a:lnTo>
                  <a:pt x="11700" y="104697"/>
                </a:lnTo>
                <a:cubicBezTo>
                  <a:pt x="11120" y="105278"/>
                  <a:pt x="10829" y="105859"/>
                  <a:pt x="10829" y="106634"/>
                </a:cubicBezTo>
                <a:cubicBezTo>
                  <a:pt x="10829" y="108280"/>
                  <a:pt x="11990" y="109346"/>
                  <a:pt x="13634" y="109346"/>
                </a:cubicBezTo>
                <a:cubicBezTo>
                  <a:pt x="14407" y="109346"/>
                  <a:pt x="14987" y="109152"/>
                  <a:pt x="15471" y="108571"/>
                </a:cubicBezTo>
                <a:lnTo>
                  <a:pt x="42836" y="81259"/>
                </a:lnTo>
                <a:cubicBezTo>
                  <a:pt x="43319" y="80677"/>
                  <a:pt x="43609" y="80096"/>
                  <a:pt x="43609" y="79322"/>
                </a:cubicBezTo>
                <a:close/>
                <a:moveTo>
                  <a:pt x="43609" y="90266"/>
                </a:moveTo>
                <a:cubicBezTo>
                  <a:pt x="42836" y="90266"/>
                  <a:pt x="42256" y="90556"/>
                  <a:pt x="41676" y="91041"/>
                </a:cubicBezTo>
                <a:lnTo>
                  <a:pt x="33553" y="99273"/>
                </a:lnTo>
                <a:cubicBezTo>
                  <a:pt x="32973" y="99854"/>
                  <a:pt x="32683" y="100338"/>
                  <a:pt x="32683" y="101210"/>
                </a:cubicBezTo>
                <a:cubicBezTo>
                  <a:pt x="32683" y="102857"/>
                  <a:pt x="33843" y="103922"/>
                  <a:pt x="35390" y="103922"/>
                </a:cubicBezTo>
                <a:cubicBezTo>
                  <a:pt x="36261" y="103922"/>
                  <a:pt x="36841" y="103631"/>
                  <a:pt x="37324" y="103050"/>
                </a:cubicBezTo>
                <a:lnTo>
                  <a:pt x="45543" y="94915"/>
                </a:lnTo>
                <a:cubicBezTo>
                  <a:pt x="46124" y="94334"/>
                  <a:pt x="46317" y="93753"/>
                  <a:pt x="46317" y="92978"/>
                </a:cubicBezTo>
                <a:cubicBezTo>
                  <a:pt x="46317" y="91331"/>
                  <a:pt x="45253" y="90266"/>
                  <a:pt x="43609" y="90266"/>
                </a:cubicBezTo>
                <a:close/>
                <a:moveTo>
                  <a:pt x="120000" y="2808"/>
                </a:moveTo>
                <a:cubicBezTo>
                  <a:pt x="120000" y="1162"/>
                  <a:pt x="118936" y="0"/>
                  <a:pt x="117292" y="0"/>
                </a:cubicBezTo>
                <a:cubicBezTo>
                  <a:pt x="116712" y="0"/>
                  <a:pt x="116518" y="0"/>
                  <a:pt x="116228" y="290"/>
                </a:cubicBezTo>
                <a:lnTo>
                  <a:pt x="116228" y="290"/>
                </a:lnTo>
                <a:lnTo>
                  <a:pt x="1547" y="49491"/>
                </a:lnTo>
                <a:lnTo>
                  <a:pt x="1547" y="49491"/>
                </a:lnTo>
                <a:lnTo>
                  <a:pt x="1547" y="49491"/>
                </a:lnTo>
                <a:lnTo>
                  <a:pt x="1547" y="49491"/>
                </a:lnTo>
                <a:cubicBezTo>
                  <a:pt x="773" y="50072"/>
                  <a:pt x="0" y="50847"/>
                  <a:pt x="0" y="52009"/>
                </a:cubicBezTo>
                <a:cubicBezTo>
                  <a:pt x="0" y="53365"/>
                  <a:pt x="773" y="54140"/>
                  <a:pt x="1837" y="54430"/>
                </a:cubicBezTo>
                <a:lnTo>
                  <a:pt x="1837" y="54430"/>
                </a:lnTo>
                <a:lnTo>
                  <a:pt x="46897" y="73026"/>
                </a:lnTo>
                <a:lnTo>
                  <a:pt x="65463" y="118159"/>
                </a:lnTo>
                <a:lnTo>
                  <a:pt x="65463" y="118159"/>
                </a:lnTo>
                <a:cubicBezTo>
                  <a:pt x="65753" y="119225"/>
                  <a:pt x="66817" y="120000"/>
                  <a:pt x="67880" y="120000"/>
                </a:cubicBezTo>
                <a:cubicBezTo>
                  <a:pt x="69041" y="120000"/>
                  <a:pt x="69814" y="119515"/>
                  <a:pt x="70394" y="118353"/>
                </a:cubicBezTo>
                <a:lnTo>
                  <a:pt x="70394" y="118353"/>
                </a:lnTo>
                <a:lnTo>
                  <a:pt x="70394" y="118353"/>
                </a:lnTo>
                <a:lnTo>
                  <a:pt x="70394" y="118353"/>
                </a:lnTo>
                <a:lnTo>
                  <a:pt x="119516" y="3583"/>
                </a:lnTo>
                <a:lnTo>
                  <a:pt x="119516" y="3583"/>
                </a:lnTo>
                <a:cubicBezTo>
                  <a:pt x="120000" y="3583"/>
                  <a:pt x="120000" y="3292"/>
                  <a:pt x="120000" y="2808"/>
                </a:cubicBezTo>
                <a:close/>
                <a:moveTo>
                  <a:pt x="9766" y="52009"/>
                </a:moveTo>
                <a:lnTo>
                  <a:pt x="105302" y="10944"/>
                </a:lnTo>
                <a:lnTo>
                  <a:pt x="48251" y="68087"/>
                </a:lnTo>
                <a:lnTo>
                  <a:pt x="9766" y="52009"/>
                </a:lnTo>
                <a:close/>
                <a:moveTo>
                  <a:pt x="68170" y="110508"/>
                </a:moveTo>
                <a:lnTo>
                  <a:pt x="52312" y="71670"/>
                </a:lnTo>
                <a:lnTo>
                  <a:pt x="109363" y="14527"/>
                </a:lnTo>
                <a:lnTo>
                  <a:pt x="68170" y="11050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Shape 1835"/>
          <p:cNvSpPr/>
          <p:nvPr/>
        </p:nvSpPr>
        <p:spPr>
          <a:xfrm>
            <a:off x="7442895" y="4078941"/>
            <a:ext cx="228538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951" y="47903"/>
                </a:moveTo>
                <a:lnTo>
                  <a:pt x="110168" y="46554"/>
                </a:lnTo>
                <a:cubicBezTo>
                  <a:pt x="109108" y="42216"/>
                  <a:pt x="107180" y="37879"/>
                  <a:pt x="105060" y="34024"/>
                </a:cubicBezTo>
                <a:lnTo>
                  <a:pt x="108048" y="28915"/>
                </a:lnTo>
                <a:cubicBezTo>
                  <a:pt x="108819" y="26987"/>
                  <a:pt x="109686" y="24771"/>
                  <a:pt x="108048" y="23132"/>
                </a:cubicBezTo>
                <a:lnTo>
                  <a:pt x="96867" y="12048"/>
                </a:lnTo>
                <a:cubicBezTo>
                  <a:pt x="96096" y="11180"/>
                  <a:pt x="95228" y="10891"/>
                  <a:pt x="94457" y="10891"/>
                </a:cubicBezTo>
                <a:cubicBezTo>
                  <a:pt x="93301" y="10891"/>
                  <a:pt x="92240" y="11469"/>
                  <a:pt x="91180" y="12048"/>
                </a:cubicBezTo>
                <a:lnTo>
                  <a:pt x="85975" y="15036"/>
                </a:lnTo>
                <a:cubicBezTo>
                  <a:pt x="82216" y="12819"/>
                  <a:pt x="77879" y="10891"/>
                  <a:pt x="73445" y="9831"/>
                </a:cubicBezTo>
                <a:lnTo>
                  <a:pt x="72096" y="4144"/>
                </a:lnTo>
                <a:cubicBezTo>
                  <a:pt x="71614" y="2216"/>
                  <a:pt x="70265" y="0"/>
                  <a:pt x="68048" y="0"/>
                </a:cubicBezTo>
                <a:lnTo>
                  <a:pt x="51951" y="0"/>
                </a:lnTo>
                <a:cubicBezTo>
                  <a:pt x="49831" y="0"/>
                  <a:pt x="48481" y="1927"/>
                  <a:pt x="47903" y="4144"/>
                </a:cubicBezTo>
                <a:lnTo>
                  <a:pt x="46554" y="9831"/>
                </a:lnTo>
                <a:cubicBezTo>
                  <a:pt x="42216" y="10891"/>
                  <a:pt x="37879" y="12819"/>
                  <a:pt x="34024" y="15036"/>
                </a:cubicBezTo>
                <a:lnTo>
                  <a:pt x="28915" y="12048"/>
                </a:lnTo>
                <a:cubicBezTo>
                  <a:pt x="28048" y="11469"/>
                  <a:pt x="26698" y="10891"/>
                  <a:pt x="25638" y="10891"/>
                </a:cubicBezTo>
                <a:cubicBezTo>
                  <a:pt x="24771" y="10891"/>
                  <a:pt x="24000" y="11180"/>
                  <a:pt x="23132" y="12048"/>
                </a:cubicBezTo>
                <a:lnTo>
                  <a:pt x="12048" y="23132"/>
                </a:lnTo>
                <a:cubicBezTo>
                  <a:pt x="10409" y="24771"/>
                  <a:pt x="11180" y="26987"/>
                  <a:pt x="12048" y="28915"/>
                </a:cubicBezTo>
                <a:lnTo>
                  <a:pt x="15036" y="34024"/>
                </a:lnTo>
                <a:cubicBezTo>
                  <a:pt x="12819" y="37879"/>
                  <a:pt x="10891" y="42216"/>
                  <a:pt x="9831" y="46554"/>
                </a:cubicBezTo>
                <a:lnTo>
                  <a:pt x="4144" y="47903"/>
                </a:lnTo>
                <a:cubicBezTo>
                  <a:pt x="2216" y="48481"/>
                  <a:pt x="0" y="49831"/>
                  <a:pt x="0" y="51951"/>
                </a:cubicBezTo>
                <a:lnTo>
                  <a:pt x="0" y="68048"/>
                </a:lnTo>
                <a:cubicBezTo>
                  <a:pt x="0" y="70265"/>
                  <a:pt x="1927" y="71325"/>
                  <a:pt x="4144" y="72096"/>
                </a:cubicBezTo>
                <a:lnTo>
                  <a:pt x="9831" y="73445"/>
                </a:lnTo>
                <a:cubicBezTo>
                  <a:pt x="10891" y="77879"/>
                  <a:pt x="12819" y="82216"/>
                  <a:pt x="15036" y="85975"/>
                </a:cubicBezTo>
                <a:lnTo>
                  <a:pt x="12048" y="91180"/>
                </a:lnTo>
                <a:cubicBezTo>
                  <a:pt x="10891" y="92819"/>
                  <a:pt x="10409" y="95228"/>
                  <a:pt x="12048" y="96867"/>
                </a:cubicBezTo>
                <a:lnTo>
                  <a:pt x="23132" y="108048"/>
                </a:lnTo>
                <a:cubicBezTo>
                  <a:pt x="24000" y="108819"/>
                  <a:pt x="24771" y="108819"/>
                  <a:pt x="25638" y="108819"/>
                </a:cubicBezTo>
                <a:cubicBezTo>
                  <a:pt x="26698" y="108819"/>
                  <a:pt x="27759" y="108337"/>
                  <a:pt x="28915" y="108048"/>
                </a:cubicBezTo>
                <a:lnTo>
                  <a:pt x="34024" y="105060"/>
                </a:lnTo>
                <a:cubicBezTo>
                  <a:pt x="37879" y="107180"/>
                  <a:pt x="42216" y="109108"/>
                  <a:pt x="46554" y="110168"/>
                </a:cubicBezTo>
                <a:lnTo>
                  <a:pt x="47903" y="115951"/>
                </a:lnTo>
                <a:cubicBezTo>
                  <a:pt x="48481" y="117783"/>
                  <a:pt x="49831" y="120000"/>
                  <a:pt x="51951" y="120000"/>
                </a:cubicBezTo>
                <a:lnTo>
                  <a:pt x="68048" y="120000"/>
                </a:lnTo>
                <a:cubicBezTo>
                  <a:pt x="70265" y="120000"/>
                  <a:pt x="71325" y="118072"/>
                  <a:pt x="72096" y="115951"/>
                </a:cubicBezTo>
                <a:lnTo>
                  <a:pt x="73445" y="110168"/>
                </a:lnTo>
                <a:cubicBezTo>
                  <a:pt x="77879" y="109108"/>
                  <a:pt x="82216" y="107180"/>
                  <a:pt x="85975" y="105060"/>
                </a:cubicBezTo>
                <a:lnTo>
                  <a:pt x="91180" y="108048"/>
                </a:lnTo>
                <a:cubicBezTo>
                  <a:pt x="92240" y="108626"/>
                  <a:pt x="93301" y="108819"/>
                  <a:pt x="94457" y="108819"/>
                </a:cubicBezTo>
                <a:cubicBezTo>
                  <a:pt x="95228" y="108819"/>
                  <a:pt x="96096" y="108626"/>
                  <a:pt x="96867" y="108048"/>
                </a:cubicBezTo>
                <a:lnTo>
                  <a:pt x="108048" y="96867"/>
                </a:lnTo>
                <a:cubicBezTo>
                  <a:pt x="109686" y="95228"/>
                  <a:pt x="109108" y="93108"/>
                  <a:pt x="108048" y="91180"/>
                </a:cubicBezTo>
                <a:lnTo>
                  <a:pt x="105060" y="85975"/>
                </a:lnTo>
                <a:cubicBezTo>
                  <a:pt x="107180" y="82216"/>
                  <a:pt x="109108" y="77879"/>
                  <a:pt x="110168" y="73445"/>
                </a:cubicBezTo>
                <a:lnTo>
                  <a:pt x="115951" y="72096"/>
                </a:lnTo>
                <a:cubicBezTo>
                  <a:pt x="117783" y="71614"/>
                  <a:pt x="120000" y="70265"/>
                  <a:pt x="120000" y="68048"/>
                </a:cubicBezTo>
                <a:lnTo>
                  <a:pt x="120000" y="51951"/>
                </a:lnTo>
                <a:cubicBezTo>
                  <a:pt x="120000" y="49831"/>
                  <a:pt x="118072" y="48481"/>
                  <a:pt x="115951" y="47903"/>
                </a:cubicBezTo>
                <a:close/>
                <a:moveTo>
                  <a:pt x="114602" y="66698"/>
                </a:moveTo>
                <a:lnTo>
                  <a:pt x="114602" y="66698"/>
                </a:lnTo>
                <a:lnTo>
                  <a:pt x="108819" y="68048"/>
                </a:lnTo>
                <a:cubicBezTo>
                  <a:pt x="106987" y="68626"/>
                  <a:pt x="105349" y="69975"/>
                  <a:pt x="105060" y="71903"/>
                </a:cubicBezTo>
                <a:cubicBezTo>
                  <a:pt x="103903" y="75662"/>
                  <a:pt x="102361" y="79518"/>
                  <a:pt x="100433" y="82987"/>
                </a:cubicBezTo>
                <a:cubicBezTo>
                  <a:pt x="99373" y="84626"/>
                  <a:pt x="99373" y="86843"/>
                  <a:pt x="100433" y="88481"/>
                </a:cubicBezTo>
                <a:lnTo>
                  <a:pt x="103421" y="93301"/>
                </a:lnTo>
                <a:lnTo>
                  <a:pt x="93879" y="102843"/>
                </a:lnTo>
                <a:lnTo>
                  <a:pt x="93879" y="102843"/>
                </a:lnTo>
                <a:lnTo>
                  <a:pt x="88963" y="99855"/>
                </a:lnTo>
                <a:cubicBezTo>
                  <a:pt x="88192" y="99373"/>
                  <a:pt x="87132" y="99084"/>
                  <a:pt x="86265" y="99084"/>
                </a:cubicBezTo>
                <a:cubicBezTo>
                  <a:pt x="85493" y="99084"/>
                  <a:pt x="84337" y="99373"/>
                  <a:pt x="83566" y="99855"/>
                </a:cubicBezTo>
                <a:cubicBezTo>
                  <a:pt x="80000" y="101783"/>
                  <a:pt x="76240" y="103421"/>
                  <a:pt x="72385" y="104481"/>
                </a:cubicBezTo>
                <a:cubicBezTo>
                  <a:pt x="70457" y="105060"/>
                  <a:pt x="69108" y="106409"/>
                  <a:pt x="68626" y="108337"/>
                </a:cubicBezTo>
                <a:lnTo>
                  <a:pt x="67180" y="114024"/>
                </a:lnTo>
                <a:lnTo>
                  <a:pt x="67180" y="114024"/>
                </a:lnTo>
                <a:lnTo>
                  <a:pt x="53879" y="114024"/>
                </a:lnTo>
                <a:lnTo>
                  <a:pt x="52530" y="108337"/>
                </a:lnTo>
                <a:cubicBezTo>
                  <a:pt x="51951" y="106409"/>
                  <a:pt x="50602" y="104771"/>
                  <a:pt x="48771" y="104481"/>
                </a:cubicBezTo>
                <a:cubicBezTo>
                  <a:pt x="44915" y="103421"/>
                  <a:pt x="41156" y="101783"/>
                  <a:pt x="37590" y="99855"/>
                </a:cubicBezTo>
                <a:cubicBezTo>
                  <a:pt x="36722" y="99373"/>
                  <a:pt x="35662" y="99084"/>
                  <a:pt x="34891" y="99084"/>
                </a:cubicBezTo>
                <a:cubicBezTo>
                  <a:pt x="33734" y="99084"/>
                  <a:pt x="32963" y="99373"/>
                  <a:pt x="32096" y="99855"/>
                </a:cubicBezTo>
                <a:lnTo>
                  <a:pt x="27277" y="102843"/>
                </a:lnTo>
                <a:lnTo>
                  <a:pt x="27277" y="102843"/>
                </a:lnTo>
                <a:lnTo>
                  <a:pt x="17734" y="93301"/>
                </a:lnTo>
                <a:lnTo>
                  <a:pt x="20722" y="88481"/>
                </a:lnTo>
                <a:cubicBezTo>
                  <a:pt x="21783" y="86843"/>
                  <a:pt x="21783" y="84626"/>
                  <a:pt x="20722" y="82987"/>
                </a:cubicBezTo>
                <a:cubicBezTo>
                  <a:pt x="18506" y="79518"/>
                  <a:pt x="17156" y="75662"/>
                  <a:pt x="16096" y="71903"/>
                </a:cubicBezTo>
                <a:cubicBezTo>
                  <a:pt x="15518" y="69975"/>
                  <a:pt x="14168" y="68626"/>
                  <a:pt x="12240" y="68048"/>
                </a:cubicBezTo>
                <a:lnTo>
                  <a:pt x="6843" y="66698"/>
                </a:lnTo>
                <a:lnTo>
                  <a:pt x="6843" y="66698"/>
                </a:lnTo>
                <a:lnTo>
                  <a:pt x="6843" y="53397"/>
                </a:lnTo>
                <a:lnTo>
                  <a:pt x="12530" y="51951"/>
                </a:lnTo>
                <a:cubicBezTo>
                  <a:pt x="14457" y="51469"/>
                  <a:pt x="16096" y="50120"/>
                  <a:pt x="16385" y="48192"/>
                </a:cubicBezTo>
                <a:cubicBezTo>
                  <a:pt x="17445" y="44337"/>
                  <a:pt x="19084" y="40578"/>
                  <a:pt x="21012" y="37012"/>
                </a:cubicBezTo>
                <a:cubicBezTo>
                  <a:pt x="22072" y="35373"/>
                  <a:pt x="22072" y="33253"/>
                  <a:pt x="21012" y="31614"/>
                </a:cubicBezTo>
                <a:lnTo>
                  <a:pt x="18024" y="26698"/>
                </a:lnTo>
                <a:lnTo>
                  <a:pt x="18024" y="26698"/>
                </a:lnTo>
                <a:lnTo>
                  <a:pt x="27469" y="17156"/>
                </a:lnTo>
                <a:lnTo>
                  <a:pt x="32385" y="20144"/>
                </a:lnTo>
                <a:cubicBezTo>
                  <a:pt x="33253" y="20722"/>
                  <a:pt x="34313" y="21012"/>
                  <a:pt x="35084" y="21012"/>
                </a:cubicBezTo>
                <a:cubicBezTo>
                  <a:pt x="35951" y="21012"/>
                  <a:pt x="37012" y="20722"/>
                  <a:pt x="37879" y="20144"/>
                </a:cubicBezTo>
                <a:cubicBezTo>
                  <a:pt x="41349" y="18313"/>
                  <a:pt x="45204" y="16674"/>
                  <a:pt x="48963" y="15518"/>
                </a:cubicBezTo>
                <a:cubicBezTo>
                  <a:pt x="50891" y="15036"/>
                  <a:pt x="52240" y="13686"/>
                  <a:pt x="52819" y="11759"/>
                </a:cubicBezTo>
                <a:lnTo>
                  <a:pt x="54168" y="6072"/>
                </a:lnTo>
                <a:lnTo>
                  <a:pt x="67469" y="6072"/>
                </a:lnTo>
                <a:lnTo>
                  <a:pt x="67469" y="6072"/>
                </a:lnTo>
                <a:lnTo>
                  <a:pt x="68819" y="11759"/>
                </a:lnTo>
                <a:cubicBezTo>
                  <a:pt x="69397" y="13686"/>
                  <a:pt x="70746" y="15228"/>
                  <a:pt x="72674" y="15518"/>
                </a:cubicBezTo>
                <a:cubicBezTo>
                  <a:pt x="76433" y="16674"/>
                  <a:pt x="80289" y="18313"/>
                  <a:pt x="83855" y="20144"/>
                </a:cubicBezTo>
                <a:cubicBezTo>
                  <a:pt x="84626" y="20722"/>
                  <a:pt x="85686" y="21012"/>
                  <a:pt x="86554" y="21012"/>
                </a:cubicBezTo>
                <a:cubicBezTo>
                  <a:pt x="87614" y="21012"/>
                  <a:pt x="88481" y="20722"/>
                  <a:pt x="89253" y="20144"/>
                </a:cubicBezTo>
                <a:lnTo>
                  <a:pt x="94168" y="17156"/>
                </a:lnTo>
                <a:lnTo>
                  <a:pt x="103710" y="26698"/>
                </a:lnTo>
                <a:lnTo>
                  <a:pt x="103710" y="26698"/>
                </a:lnTo>
                <a:lnTo>
                  <a:pt x="100722" y="31614"/>
                </a:lnTo>
                <a:cubicBezTo>
                  <a:pt x="99566" y="33253"/>
                  <a:pt x="99566" y="35373"/>
                  <a:pt x="100722" y="37012"/>
                </a:cubicBezTo>
                <a:cubicBezTo>
                  <a:pt x="102554" y="40578"/>
                  <a:pt x="104192" y="44337"/>
                  <a:pt x="105349" y="48192"/>
                </a:cubicBezTo>
                <a:cubicBezTo>
                  <a:pt x="105831" y="50120"/>
                  <a:pt x="107180" y="51469"/>
                  <a:pt x="109108" y="51951"/>
                </a:cubicBezTo>
                <a:lnTo>
                  <a:pt x="114795" y="53397"/>
                </a:lnTo>
                <a:lnTo>
                  <a:pt x="114795" y="66698"/>
                </a:lnTo>
                <a:lnTo>
                  <a:pt x="114602" y="66698"/>
                </a:lnTo>
                <a:close/>
                <a:moveTo>
                  <a:pt x="60144" y="32674"/>
                </a:moveTo>
                <a:cubicBezTo>
                  <a:pt x="45204" y="32674"/>
                  <a:pt x="32963" y="44915"/>
                  <a:pt x="32963" y="59855"/>
                </a:cubicBezTo>
                <a:cubicBezTo>
                  <a:pt x="32963" y="74891"/>
                  <a:pt x="45204" y="87132"/>
                  <a:pt x="60144" y="87132"/>
                </a:cubicBezTo>
                <a:cubicBezTo>
                  <a:pt x="75084" y="87132"/>
                  <a:pt x="87325" y="74891"/>
                  <a:pt x="87325" y="59855"/>
                </a:cubicBezTo>
                <a:cubicBezTo>
                  <a:pt x="87325" y="44915"/>
                  <a:pt x="75084" y="32674"/>
                  <a:pt x="60144" y="32674"/>
                </a:cubicBezTo>
                <a:close/>
                <a:moveTo>
                  <a:pt x="60144" y="81638"/>
                </a:moveTo>
                <a:cubicBezTo>
                  <a:pt x="48192" y="81638"/>
                  <a:pt x="38361" y="71903"/>
                  <a:pt x="38361" y="59855"/>
                </a:cubicBezTo>
                <a:cubicBezTo>
                  <a:pt x="38361" y="47903"/>
                  <a:pt x="48192" y="38168"/>
                  <a:pt x="60144" y="38168"/>
                </a:cubicBezTo>
                <a:cubicBezTo>
                  <a:pt x="72096" y="38168"/>
                  <a:pt x="81927" y="47903"/>
                  <a:pt x="81927" y="59855"/>
                </a:cubicBezTo>
                <a:cubicBezTo>
                  <a:pt x="81927" y="71903"/>
                  <a:pt x="72096" y="81638"/>
                  <a:pt x="60144" y="816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Shape 1779"/>
          <p:cNvSpPr/>
          <p:nvPr/>
        </p:nvSpPr>
        <p:spPr>
          <a:xfrm>
            <a:off x="8971851" y="4033980"/>
            <a:ext cx="185140" cy="2285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732" y="0"/>
                </a:moveTo>
                <a:lnTo>
                  <a:pt x="46653" y="0"/>
                </a:lnTo>
                <a:cubicBezTo>
                  <a:pt x="39330" y="0"/>
                  <a:pt x="33307" y="4927"/>
                  <a:pt x="33307" y="10917"/>
                </a:cubicBezTo>
                <a:lnTo>
                  <a:pt x="33307" y="19130"/>
                </a:lnTo>
                <a:cubicBezTo>
                  <a:pt x="33307" y="20772"/>
                  <a:pt x="34724" y="21835"/>
                  <a:pt x="36732" y="21835"/>
                </a:cubicBezTo>
                <a:cubicBezTo>
                  <a:pt x="38622" y="21835"/>
                  <a:pt x="40039" y="20772"/>
                  <a:pt x="40039" y="19130"/>
                </a:cubicBezTo>
                <a:lnTo>
                  <a:pt x="40039" y="10917"/>
                </a:lnTo>
                <a:cubicBezTo>
                  <a:pt x="40039" y="7922"/>
                  <a:pt x="42992" y="5507"/>
                  <a:pt x="46653" y="5507"/>
                </a:cubicBezTo>
                <a:lnTo>
                  <a:pt x="86692" y="5507"/>
                </a:lnTo>
                <a:lnTo>
                  <a:pt x="86692" y="21835"/>
                </a:lnTo>
                <a:cubicBezTo>
                  <a:pt x="86692" y="24830"/>
                  <a:pt x="89645" y="27246"/>
                  <a:pt x="93307" y="27246"/>
                </a:cubicBezTo>
                <a:lnTo>
                  <a:pt x="113385" y="27246"/>
                </a:lnTo>
                <a:lnTo>
                  <a:pt x="113385" y="81835"/>
                </a:lnTo>
                <a:cubicBezTo>
                  <a:pt x="113385" y="84830"/>
                  <a:pt x="110314" y="87246"/>
                  <a:pt x="106653" y="87246"/>
                </a:cubicBezTo>
                <a:lnTo>
                  <a:pt x="96732" y="87246"/>
                </a:lnTo>
                <a:cubicBezTo>
                  <a:pt x="94724" y="87246"/>
                  <a:pt x="93307" y="88405"/>
                  <a:pt x="93307" y="89951"/>
                </a:cubicBezTo>
                <a:cubicBezTo>
                  <a:pt x="93307" y="91594"/>
                  <a:pt x="94724" y="92753"/>
                  <a:pt x="96732" y="92753"/>
                </a:cubicBezTo>
                <a:lnTo>
                  <a:pt x="106653" y="92753"/>
                </a:lnTo>
                <a:cubicBezTo>
                  <a:pt x="113976" y="92753"/>
                  <a:pt x="120000" y="87826"/>
                  <a:pt x="120000" y="81835"/>
                </a:cubicBezTo>
                <a:lnTo>
                  <a:pt x="120000" y="21835"/>
                </a:lnTo>
                <a:lnTo>
                  <a:pt x="96732" y="0"/>
                </a:lnTo>
                <a:close/>
                <a:moveTo>
                  <a:pt x="93307" y="21835"/>
                </a:moveTo>
                <a:lnTo>
                  <a:pt x="93307" y="5990"/>
                </a:lnTo>
                <a:lnTo>
                  <a:pt x="110669" y="21835"/>
                </a:lnTo>
                <a:lnTo>
                  <a:pt x="93307" y="21835"/>
                </a:lnTo>
                <a:close/>
                <a:moveTo>
                  <a:pt x="13346" y="27246"/>
                </a:moveTo>
                <a:cubicBezTo>
                  <a:pt x="6023" y="27246"/>
                  <a:pt x="0" y="32173"/>
                  <a:pt x="0" y="38164"/>
                </a:cubicBezTo>
                <a:lnTo>
                  <a:pt x="0" y="109082"/>
                </a:lnTo>
                <a:cubicBezTo>
                  <a:pt x="0" y="115072"/>
                  <a:pt x="6023" y="120000"/>
                  <a:pt x="13346" y="120000"/>
                </a:cubicBezTo>
                <a:lnTo>
                  <a:pt x="73346" y="120000"/>
                </a:lnTo>
                <a:cubicBezTo>
                  <a:pt x="80669" y="120000"/>
                  <a:pt x="86692" y="115072"/>
                  <a:pt x="86692" y="109082"/>
                </a:cubicBezTo>
                <a:lnTo>
                  <a:pt x="86692" y="49082"/>
                </a:lnTo>
                <a:lnTo>
                  <a:pt x="63307" y="27246"/>
                </a:lnTo>
                <a:lnTo>
                  <a:pt x="13346" y="27246"/>
                </a:lnTo>
                <a:close/>
                <a:moveTo>
                  <a:pt x="79960" y="109082"/>
                </a:moveTo>
                <a:cubicBezTo>
                  <a:pt x="79960" y="112077"/>
                  <a:pt x="77007" y="114492"/>
                  <a:pt x="73346" y="114492"/>
                </a:cubicBezTo>
                <a:lnTo>
                  <a:pt x="13346" y="114492"/>
                </a:lnTo>
                <a:cubicBezTo>
                  <a:pt x="9685" y="114492"/>
                  <a:pt x="6732" y="112077"/>
                  <a:pt x="6732" y="109082"/>
                </a:cubicBezTo>
                <a:lnTo>
                  <a:pt x="6732" y="38164"/>
                </a:lnTo>
                <a:cubicBezTo>
                  <a:pt x="6732" y="35169"/>
                  <a:pt x="9685" y="32753"/>
                  <a:pt x="13346" y="32753"/>
                </a:cubicBezTo>
                <a:lnTo>
                  <a:pt x="53385" y="32753"/>
                </a:lnTo>
                <a:lnTo>
                  <a:pt x="53385" y="49082"/>
                </a:lnTo>
                <a:cubicBezTo>
                  <a:pt x="53385" y="52077"/>
                  <a:pt x="56338" y="54589"/>
                  <a:pt x="60000" y="54589"/>
                </a:cubicBezTo>
                <a:lnTo>
                  <a:pt x="79960" y="54589"/>
                </a:lnTo>
                <a:lnTo>
                  <a:pt x="79960" y="109082"/>
                </a:lnTo>
                <a:close/>
                <a:moveTo>
                  <a:pt x="60000" y="49082"/>
                </a:moveTo>
                <a:lnTo>
                  <a:pt x="60000" y="33236"/>
                </a:lnTo>
                <a:lnTo>
                  <a:pt x="77362" y="49082"/>
                </a:lnTo>
                <a:lnTo>
                  <a:pt x="60000" y="4908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Shape 1866"/>
          <p:cNvSpPr/>
          <p:nvPr/>
        </p:nvSpPr>
        <p:spPr>
          <a:xfrm>
            <a:off x="7507487" y="3482112"/>
            <a:ext cx="129736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46376"/>
                </a:moveTo>
                <a:cubicBezTo>
                  <a:pt x="120000" y="44734"/>
                  <a:pt x="118050" y="43671"/>
                  <a:pt x="115036" y="43671"/>
                </a:cubicBezTo>
                <a:lnTo>
                  <a:pt x="74977" y="43671"/>
                </a:lnTo>
                <a:lnTo>
                  <a:pt x="99438" y="3574"/>
                </a:lnTo>
                <a:lnTo>
                  <a:pt x="99438" y="3574"/>
                </a:lnTo>
                <a:cubicBezTo>
                  <a:pt x="99438" y="3285"/>
                  <a:pt x="99970" y="2995"/>
                  <a:pt x="99970" y="2705"/>
                </a:cubicBezTo>
                <a:cubicBezTo>
                  <a:pt x="99970" y="1062"/>
                  <a:pt x="98020" y="0"/>
                  <a:pt x="95007" y="0"/>
                </a:cubicBezTo>
                <a:lnTo>
                  <a:pt x="45022" y="0"/>
                </a:lnTo>
                <a:cubicBezTo>
                  <a:pt x="42895" y="0"/>
                  <a:pt x="40945" y="869"/>
                  <a:pt x="40413" y="1932"/>
                </a:cubicBezTo>
                <a:lnTo>
                  <a:pt x="40413" y="1932"/>
                </a:lnTo>
                <a:lnTo>
                  <a:pt x="531" y="67342"/>
                </a:lnTo>
                <a:lnTo>
                  <a:pt x="531" y="67342"/>
                </a:lnTo>
                <a:cubicBezTo>
                  <a:pt x="531" y="67632"/>
                  <a:pt x="0" y="67922"/>
                  <a:pt x="0" y="68212"/>
                </a:cubicBezTo>
                <a:cubicBezTo>
                  <a:pt x="0" y="69855"/>
                  <a:pt x="1949" y="70917"/>
                  <a:pt x="4963" y="70917"/>
                </a:cubicBezTo>
                <a:lnTo>
                  <a:pt x="49453" y="70917"/>
                </a:lnTo>
                <a:lnTo>
                  <a:pt x="40059" y="117004"/>
                </a:lnTo>
                <a:lnTo>
                  <a:pt x="40059" y="117004"/>
                </a:lnTo>
                <a:lnTo>
                  <a:pt x="40059" y="117294"/>
                </a:lnTo>
                <a:cubicBezTo>
                  <a:pt x="40059" y="118937"/>
                  <a:pt x="42008" y="120000"/>
                  <a:pt x="45022" y="120000"/>
                </a:cubicBezTo>
                <a:cubicBezTo>
                  <a:pt x="46971" y="120000"/>
                  <a:pt x="48567" y="119420"/>
                  <a:pt x="49453" y="118357"/>
                </a:cubicBezTo>
                <a:lnTo>
                  <a:pt x="49453" y="118357"/>
                </a:lnTo>
                <a:lnTo>
                  <a:pt x="119468" y="47439"/>
                </a:lnTo>
                <a:lnTo>
                  <a:pt x="119468" y="47439"/>
                </a:lnTo>
                <a:cubicBezTo>
                  <a:pt x="120000" y="47149"/>
                  <a:pt x="120000" y="46956"/>
                  <a:pt x="120000" y="46376"/>
                </a:cubicBezTo>
                <a:close/>
                <a:moveTo>
                  <a:pt x="52998" y="103671"/>
                </a:moveTo>
                <a:lnTo>
                  <a:pt x="59911" y="68405"/>
                </a:lnTo>
                <a:lnTo>
                  <a:pt x="59911" y="68405"/>
                </a:lnTo>
                <a:lnTo>
                  <a:pt x="59911" y="68212"/>
                </a:lnTo>
                <a:cubicBezTo>
                  <a:pt x="59911" y="66570"/>
                  <a:pt x="57961" y="65410"/>
                  <a:pt x="54948" y="65410"/>
                </a:cubicBezTo>
                <a:lnTo>
                  <a:pt x="12053" y="65410"/>
                </a:lnTo>
                <a:lnTo>
                  <a:pt x="48567" y="5507"/>
                </a:lnTo>
                <a:lnTo>
                  <a:pt x="87917" y="5507"/>
                </a:lnTo>
                <a:lnTo>
                  <a:pt x="63456" y="45507"/>
                </a:lnTo>
                <a:lnTo>
                  <a:pt x="63456" y="45507"/>
                </a:lnTo>
                <a:cubicBezTo>
                  <a:pt x="63456" y="45797"/>
                  <a:pt x="62924" y="46086"/>
                  <a:pt x="62924" y="46376"/>
                </a:cubicBezTo>
                <a:cubicBezTo>
                  <a:pt x="62924" y="48019"/>
                  <a:pt x="65051" y="49082"/>
                  <a:pt x="68064" y="49082"/>
                </a:cubicBezTo>
                <a:lnTo>
                  <a:pt x="106528" y="49082"/>
                </a:lnTo>
                <a:lnTo>
                  <a:pt x="52998" y="10367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Shape 1769"/>
          <p:cNvSpPr/>
          <p:nvPr/>
        </p:nvSpPr>
        <p:spPr>
          <a:xfrm>
            <a:off x="2855956" y="3422132"/>
            <a:ext cx="234540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227" y="58164"/>
                </a:moveTo>
                <a:lnTo>
                  <a:pt x="98164" y="37101"/>
                </a:lnTo>
                <a:lnTo>
                  <a:pt x="98164" y="8212"/>
                </a:lnTo>
                <a:cubicBezTo>
                  <a:pt x="98164" y="6570"/>
                  <a:pt x="97101" y="5507"/>
                  <a:pt x="95458" y="5507"/>
                </a:cubicBezTo>
                <a:lnTo>
                  <a:pt x="79130" y="5507"/>
                </a:lnTo>
                <a:cubicBezTo>
                  <a:pt x="77487" y="5507"/>
                  <a:pt x="76328" y="6570"/>
                  <a:pt x="76328" y="8212"/>
                </a:cubicBezTo>
                <a:lnTo>
                  <a:pt x="76328" y="15265"/>
                </a:lnTo>
                <a:lnTo>
                  <a:pt x="61932" y="869"/>
                </a:lnTo>
                <a:cubicBezTo>
                  <a:pt x="61352" y="289"/>
                  <a:pt x="60869" y="0"/>
                  <a:pt x="60000" y="0"/>
                </a:cubicBezTo>
                <a:cubicBezTo>
                  <a:pt x="59227" y="0"/>
                  <a:pt x="58647" y="289"/>
                  <a:pt x="58067" y="869"/>
                </a:cubicBezTo>
                <a:lnTo>
                  <a:pt x="869" y="58164"/>
                </a:lnTo>
                <a:cubicBezTo>
                  <a:pt x="289" y="58647"/>
                  <a:pt x="0" y="59227"/>
                  <a:pt x="0" y="60000"/>
                </a:cubicBezTo>
                <a:cubicBezTo>
                  <a:pt x="0" y="61642"/>
                  <a:pt x="1159" y="62801"/>
                  <a:pt x="2705" y="62801"/>
                </a:cubicBezTo>
                <a:cubicBezTo>
                  <a:pt x="3574" y="62801"/>
                  <a:pt x="4154" y="62512"/>
                  <a:pt x="4637" y="61932"/>
                </a:cubicBezTo>
                <a:lnTo>
                  <a:pt x="16425" y="50241"/>
                </a:lnTo>
                <a:lnTo>
                  <a:pt x="16425" y="117294"/>
                </a:lnTo>
                <a:cubicBezTo>
                  <a:pt x="16425" y="118937"/>
                  <a:pt x="17487" y="120000"/>
                  <a:pt x="19130" y="120000"/>
                </a:cubicBezTo>
                <a:lnTo>
                  <a:pt x="100869" y="120000"/>
                </a:lnTo>
                <a:cubicBezTo>
                  <a:pt x="102512" y="120000"/>
                  <a:pt x="103671" y="118937"/>
                  <a:pt x="103671" y="117294"/>
                </a:cubicBezTo>
                <a:lnTo>
                  <a:pt x="103671" y="50241"/>
                </a:lnTo>
                <a:lnTo>
                  <a:pt x="115362" y="61932"/>
                </a:lnTo>
                <a:cubicBezTo>
                  <a:pt x="115942" y="62512"/>
                  <a:pt x="116425" y="62801"/>
                  <a:pt x="117294" y="62801"/>
                </a:cubicBezTo>
                <a:cubicBezTo>
                  <a:pt x="118937" y="62801"/>
                  <a:pt x="120000" y="61642"/>
                  <a:pt x="120000" y="60000"/>
                </a:cubicBezTo>
                <a:cubicBezTo>
                  <a:pt x="120000" y="59227"/>
                  <a:pt x="119710" y="58647"/>
                  <a:pt x="119227" y="58164"/>
                </a:cubicBezTo>
                <a:close/>
                <a:moveTo>
                  <a:pt x="81835" y="10917"/>
                </a:moveTo>
                <a:lnTo>
                  <a:pt x="92753" y="10917"/>
                </a:lnTo>
                <a:lnTo>
                  <a:pt x="92753" y="31690"/>
                </a:lnTo>
                <a:lnTo>
                  <a:pt x="81835" y="20772"/>
                </a:lnTo>
                <a:lnTo>
                  <a:pt x="81835" y="10917"/>
                </a:lnTo>
                <a:close/>
                <a:moveTo>
                  <a:pt x="43671" y="114589"/>
                </a:moveTo>
                <a:lnTo>
                  <a:pt x="21835" y="114589"/>
                </a:lnTo>
                <a:lnTo>
                  <a:pt x="21835" y="109082"/>
                </a:lnTo>
                <a:lnTo>
                  <a:pt x="43671" y="109082"/>
                </a:lnTo>
                <a:lnTo>
                  <a:pt x="43671" y="114589"/>
                </a:lnTo>
                <a:close/>
                <a:moveTo>
                  <a:pt x="70917" y="114589"/>
                </a:moveTo>
                <a:lnTo>
                  <a:pt x="49082" y="114589"/>
                </a:lnTo>
                <a:lnTo>
                  <a:pt x="49082" y="70917"/>
                </a:lnTo>
                <a:lnTo>
                  <a:pt x="70917" y="70917"/>
                </a:lnTo>
                <a:lnTo>
                  <a:pt x="70917" y="114589"/>
                </a:lnTo>
                <a:close/>
                <a:moveTo>
                  <a:pt x="98164" y="114589"/>
                </a:moveTo>
                <a:lnTo>
                  <a:pt x="76328" y="114589"/>
                </a:lnTo>
                <a:lnTo>
                  <a:pt x="76328" y="109082"/>
                </a:lnTo>
                <a:lnTo>
                  <a:pt x="98164" y="109082"/>
                </a:lnTo>
                <a:lnTo>
                  <a:pt x="98164" y="114589"/>
                </a:lnTo>
                <a:close/>
                <a:moveTo>
                  <a:pt x="98164" y="103671"/>
                </a:moveTo>
                <a:lnTo>
                  <a:pt x="76328" y="103671"/>
                </a:lnTo>
                <a:lnTo>
                  <a:pt x="76328" y="68212"/>
                </a:lnTo>
                <a:cubicBezTo>
                  <a:pt x="76328" y="66570"/>
                  <a:pt x="75265" y="65507"/>
                  <a:pt x="73623" y="65507"/>
                </a:cubicBezTo>
                <a:lnTo>
                  <a:pt x="46376" y="65507"/>
                </a:lnTo>
                <a:cubicBezTo>
                  <a:pt x="44734" y="65507"/>
                  <a:pt x="43671" y="66570"/>
                  <a:pt x="43671" y="68212"/>
                </a:cubicBezTo>
                <a:lnTo>
                  <a:pt x="43671" y="103671"/>
                </a:lnTo>
                <a:lnTo>
                  <a:pt x="21835" y="103671"/>
                </a:lnTo>
                <a:lnTo>
                  <a:pt x="21835" y="44734"/>
                </a:lnTo>
                <a:lnTo>
                  <a:pt x="60000" y="6570"/>
                </a:lnTo>
                <a:lnTo>
                  <a:pt x="98164" y="44734"/>
                </a:lnTo>
                <a:lnTo>
                  <a:pt x="98164" y="103671"/>
                </a:lnTo>
                <a:close/>
                <a:moveTo>
                  <a:pt x="62705" y="98164"/>
                </a:moveTo>
                <a:cubicBezTo>
                  <a:pt x="64347" y="98164"/>
                  <a:pt x="65507" y="97101"/>
                  <a:pt x="65507" y="95458"/>
                </a:cubicBezTo>
                <a:cubicBezTo>
                  <a:pt x="65507" y="93816"/>
                  <a:pt x="64347" y="92753"/>
                  <a:pt x="62705" y="92753"/>
                </a:cubicBezTo>
                <a:cubicBezTo>
                  <a:pt x="61062" y="92753"/>
                  <a:pt x="60000" y="93816"/>
                  <a:pt x="60000" y="95458"/>
                </a:cubicBezTo>
                <a:cubicBezTo>
                  <a:pt x="60000" y="97101"/>
                  <a:pt x="61062" y="98164"/>
                  <a:pt x="62705" y="9816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Shape 1771"/>
          <p:cNvSpPr/>
          <p:nvPr/>
        </p:nvSpPr>
        <p:spPr>
          <a:xfrm>
            <a:off x="2896884" y="4031263"/>
            <a:ext cx="228538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51" y="10917"/>
                </a:moveTo>
                <a:cubicBezTo>
                  <a:pt x="32973" y="10917"/>
                  <a:pt x="10829" y="33043"/>
                  <a:pt x="10829" y="60000"/>
                </a:cubicBezTo>
                <a:cubicBezTo>
                  <a:pt x="10829" y="87053"/>
                  <a:pt x="32973" y="109082"/>
                  <a:pt x="59951" y="109082"/>
                </a:cubicBezTo>
                <a:cubicBezTo>
                  <a:pt x="87026" y="109082"/>
                  <a:pt x="109073" y="87053"/>
                  <a:pt x="109073" y="60000"/>
                </a:cubicBezTo>
                <a:cubicBezTo>
                  <a:pt x="109073" y="33043"/>
                  <a:pt x="87026" y="10917"/>
                  <a:pt x="59951" y="10917"/>
                </a:cubicBezTo>
                <a:close/>
                <a:moveTo>
                  <a:pt x="59951" y="103671"/>
                </a:moveTo>
                <a:cubicBezTo>
                  <a:pt x="35970" y="103671"/>
                  <a:pt x="16341" y="84057"/>
                  <a:pt x="16341" y="60000"/>
                </a:cubicBezTo>
                <a:cubicBezTo>
                  <a:pt x="16341" y="36038"/>
                  <a:pt x="35970" y="16425"/>
                  <a:pt x="59951" y="16425"/>
                </a:cubicBezTo>
                <a:cubicBezTo>
                  <a:pt x="84029" y="16425"/>
                  <a:pt x="103658" y="36038"/>
                  <a:pt x="103658" y="60000"/>
                </a:cubicBezTo>
                <a:cubicBezTo>
                  <a:pt x="103658" y="84057"/>
                  <a:pt x="84029" y="103671"/>
                  <a:pt x="59951" y="103671"/>
                </a:cubicBezTo>
                <a:close/>
                <a:moveTo>
                  <a:pt x="59951" y="0"/>
                </a:moveTo>
                <a:cubicBezTo>
                  <a:pt x="26688" y="0"/>
                  <a:pt x="0" y="27053"/>
                  <a:pt x="0" y="60000"/>
                </a:cubicBezTo>
                <a:cubicBezTo>
                  <a:pt x="0" y="93333"/>
                  <a:pt x="26688" y="120000"/>
                  <a:pt x="59951" y="120000"/>
                </a:cubicBezTo>
                <a:cubicBezTo>
                  <a:pt x="93311" y="120000"/>
                  <a:pt x="120000" y="93333"/>
                  <a:pt x="120000" y="60000"/>
                </a:cubicBezTo>
                <a:cubicBezTo>
                  <a:pt x="120000" y="27053"/>
                  <a:pt x="93311" y="0"/>
                  <a:pt x="59951" y="0"/>
                </a:cubicBezTo>
                <a:close/>
                <a:moveTo>
                  <a:pt x="59951" y="114589"/>
                </a:moveTo>
                <a:cubicBezTo>
                  <a:pt x="29975" y="114589"/>
                  <a:pt x="5414" y="90048"/>
                  <a:pt x="5414" y="60000"/>
                </a:cubicBezTo>
                <a:cubicBezTo>
                  <a:pt x="5414" y="30048"/>
                  <a:pt x="29975" y="5507"/>
                  <a:pt x="59951" y="5507"/>
                </a:cubicBezTo>
                <a:cubicBezTo>
                  <a:pt x="90024" y="5507"/>
                  <a:pt x="114585" y="30048"/>
                  <a:pt x="114585" y="60000"/>
                </a:cubicBezTo>
                <a:cubicBezTo>
                  <a:pt x="114585" y="90048"/>
                  <a:pt x="90024" y="114589"/>
                  <a:pt x="59951" y="114589"/>
                </a:cubicBezTo>
                <a:close/>
                <a:moveTo>
                  <a:pt x="79097" y="57294"/>
                </a:moveTo>
                <a:lnTo>
                  <a:pt x="70684" y="57294"/>
                </a:lnTo>
                <a:cubicBezTo>
                  <a:pt x="69524" y="53526"/>
                  <a:pt x="66526" y="50531"/>
                  <a:pt x="62755" y="49371"/>
                </a:cubicBezTo>
                <a:lnTo>
                  <a:pt x="62755" y="30048"/>
                </a:lnTo>
                <a:cubicBezTo>
                  <a:pt x="62755" y="28405"/>
                  <a:pt x="61595" y="27342"/>
                  <a:pt x="59951" y="27342"/>
                </a:cubicBezTo>
                <a:cubicBezTo>
                  <a:pt x="58404" y="27342"/>
                  <a:pt x="57244" y="28405"/>
                  <a:pt x="57244" y="30048"/>
                </a:cubicBezTo>
                <a:lnTo>
                  <a:pt x="57244" y="49371"/>
                </a:lnTo>
                <a:cubicBezTo>
                  <a:pt x="52602" y="50531"/>
                  <a:pt x="49121" y="54879"/>
                  <a:pt x="49121" y="60000"/>
                </a:cubicBezTo>
                <a:cubicBezTo>
                  <a:pt x="49121" y="65990"/>
                  <a:pt x="53956" y="70917"/>
                  <a:pt x="59951" y="70917"/>
                </a:cubicBezTo>
                <a:cubicBezTo>
                  <a:pt x="65173" y="70917"/>
                  <a:pt x="69234" y="67439"/>
                  <a:pt x="70684" y="62801"/>
                </a:cubicBezTo>
                <a:lnTo>
                  <a:pt x="79097" y="62801"/>
                </a:lnTo>
                <a:cubicBezTo>
                  <a:pt x="80741" y="62801"/>
                  <a:pt x="81804" y="61642"/>
                  <a:pt x="81804" y="60000"/>
                </a:cubicBezTo>
                <a:cubicBezTo>
                  <a:pt x="81804" y="58357"/>
                  <a:pt x="80741" y="57294"/>
                  <a:pt x="79097" y="57294"/>
                </a:cubicBezTo>
                <a:close/>
                <a:moveTo>
                  <a:pt x="59951" y="65507"/>
                </a:moveTo>
                <a:cubicBezTo>
                  <a:pt x="56954" y="65507"/>
                  <a:pt x="54536" y="62995"/>
                  <a:pt x="54536" y="60000"/>
                </a:cubicBezTo>
                <a:cubicBezTo>
                  <a:pt x="54536" y="57004"/>
                  <a:pt x="56954" y="54589"/>
                  <a:pt x="59951" y="54589"/>
                </a:cubicBezTo>
                <a:cubicBezTo>
                  <a:pt x="62949" y="54589"/>
                  <a:pt x="65463" y="57004"/>
                  <a:pt x="65463" y="60000"/>
                </a:cubicBezTo>
                <a:cubicBezTo>
                  <a:pt x="65463" y="62995"/>
                  <a:pt x="62949" y="65507"/>
                  <a:pt x="59951" y="655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Shape 1772"/>
          <p:cNvSpPr/>
          <p:nvPr/>
        </p:nvSpPr>
        <p:spPr>
          <a:xfrm>
            <a:off x="3346160" y="4515725"/>
            <a:ext cx="166672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33" y="70917"/>
                </a:moveTo>
                <a:cubicBezTo>
                  <a:pt x="51694" y="70917"/>
                  <a:pt x="44916" y="75845"/>
                  <a:pt x="44916" y="81835"/>
                </a:cubicBezTo>
                <a:cubicBezTo>
                  <a:pt x="44916" y="84541"/>
                  <a:pt x="46511" y="87342"/>
                  <a:pt x="48637" y="89178"/>
                </a:cubicBezTo>
                <a:lnTo>
                  <a:pt x="48637" y="90048"/>
                </a:lnTo>
                <a:cubicBezTo>
                  <a:pt x="48637" y="94685"/>
                  <a:pt x="53554" y="98164"/>
                  <a:pt x="59933" y="98164"/>
                </a:cubicBezTo>
                <a:cubicBezTo>
                  <a:pt x="66312" y="98164"/>
                  <a:pt x="71229" y="94685"/>
                  <a:pt x="71229" y="90048"/>
                </a:cubicBezTo>
                <a:lnTo>
                  <a:pt x="71229" y="89178"/>
                </a:lnTo>
                <a:cubicBezTo>
                  <a:pt x="73488" y="87342"/>
                  <a:pt x="74950" y="84830"/>
                  <a:pt x="74950" y="81835"/>
                </a:cubicBezTo>
                <a:cubicBezTo>
                  <a:pt x="74950" y="75845"/>
                  <a:pt x="68172" y="70917"/>
                  <a:pt x="59933" y="70917"/>
                </a:cubicBezTo>
                <a:close/>
                <a:moveTo>
                  <a:pt x="63654" y="86473"/>
                </a:moveTo>
                <a:lnTo>
                  <a:pt x="63654" y="90048"/>
                </a:lnTo>
                <a:cubicBezTo>
                  <a:pt x="63654" y="91690"/>
                  <a:pt x="62192" y="92753"/>
                  <a:pt x="59933" y="92753"/>
                </a:cubicBezTo>
                <a:cubicBezTo>
                  <a:pt x="57674" y="92753"/>
                  <a:pt x="56212" y="91690"/>
                  <a:pt x="56212" y="90048"/>
                </a:cubicBezTo>
                <a:lnTo>
                  <a:pt x="56212" y="86473"/>
                </a:lnTo>
                <a:cubicBezTo>
                  <a:pt x="53953" y="85700"/>
                  <a:pt x="52491" y="83768"/>
                  <a:pt x="52491" y="81835"/>
                </a:cubicBezTo>
                <a:cubicBezTo>
                  <a:pt x="52491" y="78840"/>
                  <a:pt x="55813" y="76425"/>
                  <a:pt x="59933" y="76425"/>
                </a:cubicBezTo>
                <a:cubicBezTo>
                  <a:pt x="64053" y="76425"/>
                  <a:pt x="67508" y="78840"/>
                  <a:pt x="67508" y="81835"/>
                </a:cubicBezTo>
                <a:cubicBezTo>
                  <a:pt x="67508" y="83768"/>
                  <a:pt x="65913" y="85700"/>
                  <a:pt x="63654" y="86473"/>
                </a:cubicBezTo>
                <a:close/>
                <a:moveTo>
                  <a:pt x="104983" y="49082"/>
                </a:moveTo>
                <a:lnTo>
                  <a:pt x="104983" y="32753"/>
                </a:lnTo>
                <a:cubicBezTo>
                  <a:pt x="104983" y="14782"/>
                  <a:pt x="84651" y="0"/>
                  <a:pt x="59933" y="0"/>
                </a:cubicBezTo>
                <a:cubicBezTo>
                  <a:pt x="35215" y="0"/>
                  <a:pt x="14883" y="14782"/>
                  <a:pt x="14883" y="32753"/>
                </a:cubicBezTo>
                <a:lnTo>
                  <a:pt x="14883" y="49082"/>
                </a:lnTo>
                <a:cubicBezTo>
                  <a:pt x="6644" y="49082"/>
                  <a:pt x="0" y="54009"/>
                  <a:pt x="0" y="60000"/>
                </a:cubicBezTo>
                <a:lnTo>
                  <a:pt x="0" y="109082"/>
                </a:lnTo>
                <a:cubicBezTo>
                  <a:pt x="0" y="115072"/>
                  <a:pt x="6644" y="120000"/>
                  <a:pt x="14883" y="120000"/>
                </a:cubicBezTo>
                <a:lnTo>
                  <a:pt x="104983" y="120000"/>
                </a:lnTo>
                <a:cubicBezTo>
                  <a:pt x="113222" y="120000"/>
                  <a:pt x="120000" y="115072"/>
                  <a:pt x="120000" y="109082"/>
                </a:cubicBezTo>
                <a:lnTo>
                  <a:pt x="120000" y="60000"/>
                </a:lnTo>
                <a:cubicBezTo>
                  <a:pt x="120000" y="54009"/>
                  <a:pt x="113222" y="49082"/>
                  <a:pt x="104983" y="49082"/>
                </a:cubicBezTo>
                <a:close/>
                <a:moveTo>
                  <a:pt x="22458" y="32753"/>
                </a:moveTo>
                <a:cubicBezTo>
                  <a:pt x="22458" y="17777"/>
                  <a:pt x="39335" y="5507"/>
                  <a:pt x="59933" y="5507"/>
                </a:cubicBezTo>
                <a:cubicBezTo>
                  <a:pt x="80531" y="5507"/>
                  <a:pt x="97408" y="17777"/>
                  <a:pt x="97408" y="32753"/>
                </a:cubicBezTo>
                <a:lnTo>
                  <a:pt x="97408" y="49082"/>
                </a:lnTo>
                <a:lnTo>
                  <a:pt x="22458" y="49082"/>
                </a:lnTo>
                <a:lnTo>
                  <a:pt x="22458" y="32753"/>
                </a:lnTo>
                <a:close/>
                <a:moveTo>
                  <a:pt x="112425" y="109082"/>
                </a:moveTo>
                <a:cubicBezTo>
                  <a:pt x="112425" y="112077"/>
                  <a:pt x="109102" y="114589"/>
                  <a:pt x="104983" y="114589"/>
                </a:cubicBezTo>
                <a:lnTo>
                  <a:pt x="14883" y="114589"/>
                </a:lnTo>
                <a:cubicBezTo>
                  <a:pt x="10764" y="114589"/>
                  <a:pt x="7441" y="112077"/>
                  <a:pt x="7441" y="109082"/>
                </a:cubicBezTo>
                <a:lnTo>
                  <a:pt x="7441" y="60000"/>
                </a:lnTo>
                <a:cubicBezTo>
                  <a:pt x="7441" y="57004"/>
                  <a:pt x="10764" y="54589"/>
                  <a:pt x="14883" y="54589"/>
                </a:cubicBezTo>
                <a:lnTo>
                  <a:pt x="104983" y="54589"/>
                </a:lnTo>
                <a:cubicBezTo>
                  <a:pt x="109102" y="54589"/>
                  <a:pt x="112425" y="57004"/>
                  <a:pt x="112425" y="60000"/>
                </a:cubicBezTo>
                <a:lnTo>
                  <a:pt x="112425" y="10908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1795"/>
          <p:cNvSpPr/>
          <p:nvPr/>
        </p:nvSpPr>
        <p:spPr>
          <a:xfrm>
            <a:off x="3329601" y="2968065"/>
            <a:ext cx="228538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64" y="0"/>
                </a:moveTo>
                <a:cubicBezTo>
                  <a:pt x="92173" y="0"/>
                  <a:pt x="86763" y="2415"/>
                  <a:pt x="82608" y="6280"/>
                </a:cubicBezTo>
                <a:lnTo>
                  <a:pt x="8985" y="79903"/>
                </a:lnTo>
                <a:lnTo>
                  <a:pt x="0" y="120000"/>
                </a:lnTo>
                <a:lnTo>
                  <a:pt x="40096" y="110917"/>
                </a:lnTo>
                <a:lnTo>
                  <a:pt x="113719" y="37294"/>
                </a:lnTo>
                <a:cubicBezTo>
                  <a:pt x="117584" y="33526"/>
                  <a:pt x="120000" y="28019"/>
                  <a:pt x="120000" y="21835"/>
                </a:cubicBezTo>
                <a:cubicBezTo>
                  <a:pt x="120000" y="9758"/>
                  <a:pt x="110144" y="0"/>
                  <a:pt x="98164" y="0"/>
                </a:cubicBezTo>
                <a:close/>
                <a:moveTo>
                  <a:pt x="35458" y="105797"/>
                </a:moveTo>
                <a:lnTo>
                  <a:pt x="16425" y="110144"/>
                </a:lnTo>
                <a:lnTo>
                  <a:pt x="16425" y="103574"/>
                </a:lnTo>
                <a:lnTo>
                  <a:pt x="9855" y="103574"/>
                </a:lnTo>
                <a:lnTo>
                  <a:pt x="14202" y="84541"/>
                </a:lnTo>
                <a:lnTo>
                  <a:pt x="35458" y="84541"/>
                </a:lnTo>
                <a:lnTo>
                  <a:pt x="35458" y="105797"/>
                </a:lnTo>
                <a:close/>
                <a:moveTo>
                  <a:pt x="40966" y="102222"/>
                </a:moveTo>
                <a:lnTo>
                  <a:pt x="40966" y="81739"/>
                </a:lnTo>
                <a:cubicBezTo>
                  <a:pt x="40966" y="80193"/>
                  <a:pt x="39806" y="79033"/>
                  <a:pt x="38164" y="79033"/>
                </a:cubicBezTo>
                <a:lnTo>
                  <a:pt x="17777" y="79033"/>
                </a:lnTo>
                <a:lnTo>
                  <a:pt x="76328" y="20386"/>
                </a:lnTo>
                <a:lnTo>
                  <a:pt x="99516" y="43574"/>
                </a:lnTo>
                <a:lnTo>
                  <a:pt x="40966" y="102222"/>
                </a:lnTo>
                <a:close/>
                <a:moveTo>
                  <a:pt x="109661" y="33236"/>
                </a:moveTo>
                <a:lnTo>
                  <a:pt x="103381" y="39516"/>
                </a:lnTo>
                <a:lnTo>
                  <a:pt x="80193" y="16328"/>
                </a:lnTo>
                <a:lnTo>
                  <a:pt x="86473" y="10048"/>
                </a:lnTo>
                <a:cubicBezTo>
                  <a:pt x="86473" y="10048"/>
                  <a:pt x="90821" y="5120"/>
                  <a:pt x="97874" y="5120"/>
                </a:cubicBezTo>
                <a:cubicBezTo>
                  <a:pt x="106956" y="5120"/>
                  <a:pt x="114299" y="12560"/>
                  <a:pt x="114299" y="21545"/>
                </a:cubicBezTo>
                <a:cubicBezTo>
                  <a:pt x="114589" y="26473"/>
                  <a:pt x="112657" y="30531"/>
                  <a:pt x="109661" y="332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Shape 1856"/>
          <p:cNvSpPr/>
          <p:nvPr/>
        </p:nvSpPr>
        <p:spPr>
          <a:xfrm>
            <a:off x="3951485" y="4515647"/>
            <a:ext cx="228538" cy="2038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239" y="87815"/>
                </a:moveTo>
                <a:cubicBezTo>
                  <a:pt x="100239" y="87815"/>
                  <a:pt x="90167" y="85150"/>
                  <a:pt x="90167" y="73960"/>
                </a:cubicBezTo>
                <a:cubicBezTo>
                  <a:pt x="90167" y="64049"/>
                  <a:pt x="95059" y="60746"/>
                  <a:pt x="96690" y="58294"/>
                </a:cubicBezTo>
                <a:cubicBezTo>
                  <a:pt x="96690" y="58294"/>
                  <a:pt x="99952" y="55310"/>
                  <a:pt x="97745" y="45399"/>
                </a:cubicBezTo>
                <a:cubicBezTo>
                  <a:pt x="101294" y="39964"/>
                  <a:pt x="102350" y="30373"/>
                  <a:pt x="98321" y="20142"/>
                </a:cubicBezTo>
                <a:cubicBezTo>
                  <a:pt x="95827" y="13854"/>
                  <a:pt x="92853" y="10230"/>
                  <a:pt x="89400" y="8099"/>
                </a:cubicBezTo>
                <a:cubicBezTo>
                  <a:pt x="86906" y="6607"/>
                  <a:pt x="84220" y="5968"/>
                  <a:pt x="81534" y="5968"/>
                </a:cubicBezTo>
                <a:cubicBezTo>
                  <a:pt x="77505" y="5968"/>
                  <a:pt x="73669" y="7246"/>
                  <a:pt x="71270" y="8419"/>
                </a:cubicBezTo>
                <a:cubicBezTo>
                  <a:pt x="72038" y="9911"/>
                  <a:pt x="72613" y="11403"/>
                  <a:pt x="73093" y="13214"/>
                </a:cubicBezTo>
                <a:cubicBezTo>
                  <a:pt x="73093" y="13534"/>
                  <a:pt x="73381" y="13854"/>
                  <a:pt x="73381" y="13854"/>
                </a:cubicBezTo>
                <a:cubicBezTo>
                  <a:pt x="75011" y="12895"/>
                  <a:pt x="77985" y="12042"/>
                  <a:pt x="81534" y="12042"/>
                </a:cubicBezTo>
                <a:cubicBezTo>
                  <a:pt x="83645" y="12042"/>
                  <a:pt x="85563" y="12362"/>
                  <a:pt x="86906" y="13214"/>
                </a:cubicBezTo>
                <a:cubicBezTo>
                  <a:pt x="88537" y="14174"/>
                  <a:pt x="91031" y="16198"/>
                  <a:pt x="93429" y="22273"/>
                </a:cubicBezTo>
                <a:cubicBezTo>
                  <a:pt x="96690" y="30692"/>
                  <a:pt x="95827" y="37833"/>
                  <a:pt x="93429" y="41456"/>
                </a:cubicBezTo>
                <a:cubicBezTo>
                  <a:pt x="92374" y="42948"/>
                  <a:pt x="92086" y="44760"/>
                  <a:pt x="92661" y="46571"/>
                </a:cubicBezTo>
                <a:cubicBezTo>
                  <a:pt x="93717" y="51687"/>
                  <a:pt x="92853" y="53818"/>
                  <a:pt x="92853" y="54138"/>
                </a:cubicBezTo>
                <a:cubicBezTo>
                  <a:pt x="92661" y="54458"/>
                  <a:pt x="92661" y="54458"/>
                  <a:pt x="92661" y="54777"/>
                </a:cubicBezTo>
                <a:cubicBezTo>
                  <a:pt x="92661" y="54991"/>
                  <a:pt x="92086" y="55310"/>
                  <a:pt x="91798" y="55630"/>
                </a:cubicBezTo>
                <a:cubicBezTo>
                  <a:pt x="89400" y="58294"/>
                  <a:pt x="85083" y="63730"/>
                  <a:pt x="85083" y="73960"/>
                </a:cubicBezTo>
                <a:cubicBezTo>
                  <a:pt x="85083" y="86323"/>
                  <a:pt x="94004" y="91971"/>
                  <a:pt x="98896" y="93570"/>
                </a:cubicBezTo>
                <a:cubicBezTo>
                  <a:pt x="105899" y="96234"/>
                  <a:pt x="112901" y="99857"/>
                  <a:pt x="114244" y="108277"/>
                </a:cubicBezTo>
                <a:lnTo>
                  <a:pt x="97266" y="108277"/>
                </a:lnTo>
                <a:cubicBezTo>
                  <a:pt x="97745" y="110088"/>
                  <a:pt x="98033" y="112220"/>
                  <a:pt x="98321" y="114245"/>
                </a:cubicBezTo>
                <a:lnTo>
                  <a:pt x="117505" y="114245"/>
                </a:lnTo>
                <a:cubicBezTo>
                  <a:pt x="120000" y="114245"/>
                  <a:pt x="120000" y="111580"/>
                  <a:pt x="120000" y="111580"/>
                </a:cubicBezTo>
                <a:cubicBezTo>
                  <a:pt x="120000" y="95381"/>
                  <a:pt x="106666" y="90266"/>
                  <a:pt x="100239" y="87815"/>
                </a:cubicBezTo>
                <a:close/>
                <a:moveTo>
                  <a:pt x="71270" y="90799"/>
                </a:moveTo>
                <a:cubicBezTo>
                  <a:pt x="71270" y="90799"/>
                  <a:pt x="60143" y="88134"/>
                  <a:pt x="60143" y="75452"/>
                </a:cubicBezTo>
                <a:cubicBezTo>
                  <a:pt x="60143" y="64369"/>
                  <a:pt x="64748" y="60746"/>
                  <a:pt x="66378" y="58081"/>
                </a:cubicBezTo>
                <a:cubicBezTo>
                  <a:pt x="66378" y="58081"/>
                  <a:pt x="69928" y="54777"/>
                  <a:pt x="67434" y="43587"/>
                </a:cubicBezTo>
                <a:cubicBezTo>
                  <a:pt x="71462" y="37619"/>
                  <a:pt x="72326" y="26749"/>
                  <a:pt x="67721" y="15666"/>
                </a:cubicBezTo>
                <a:cubicBezTo>
                  <a:pt x="65035" y="8419"/>
                  <a:pt x="62541" y="4476"/>
                  <a:pt x="58800" y="2344"/>
                </a:cubicBezTo>
                <a:cubicBezTo>
                  <a:pt x="56115" y="639"/>
                  <a:pt x="53141" y="0"/>
                  <a:pt x="50167" y="0"/>
                </a:cubicBezTo>
                <a:cubicBezTo>
                  <a:pt x="44700" y="0"/>
                  <a:pt x="39328" y="2131"/>
                  <a:pt x="37122" y="3623"/>
                </a:cubicBezTo>
                <a:cubicBezTo>
                  <a:pt x="30887" y="6607"/>
                  <a:pt x="26858" y="9271"/>
                  <a:pt x="23021" y="19822"/>
                </a:cubicBezTo>
                <a:cubicBezTo>
                  <a:pt x="19760" y="28241"/>
                  <a:pt x="23597" y="38152"/>
                  <a:pt x="25803" y="42948"/>
                </a:cubicBezTo>
                <a:cubicBezTo>
                  <a:pt x="23309" y="54138"/>
                  <a:pt x="26570" y="57761"/>
                  <a:pt x="26570" y="57761"/>
                </a:cubicBezTo>
                <a:cubicBezTo>
                  <a:pt x="28201" y="60426"/>
                  <a:pt x="32805" y="64369"/>
                  <a:pt x="32805" y="75133"/>
                </a:cubicBezTo>
                <a:cubicBezTo>
                  <a:pt x="32805" y="87815"/>
                  <a:pt x="21678" y="90479"/>
                  <a:pt x="21678" y="90479"/>
                </a:cubicBezTo>
                <a:cubicBezTo>
                  <a:pt x="14676" y="93250"/>
                  <a:pt x="0" y="98898"/>
                  <a:pt x="0" y="117015"/>
                </a:cubicBezTo>
                <a:cubicBezTo>
                  <a:pt x="0" y="117015"/>
                  <a:pt x="0" y="120000"/>
                  <a:pt x="2781" y="120000"/>
                </a:cubicBezTo>
                <a:lnTo>
                  <a:pt x="89400" y="120000"/>
                </a:lnTo>
                <a:cubicBezTo>
                  <a:pt x="92086" y="120000"/>
                  <a:pt x="92086" y="117015"/>
                  <a:pt x="92086" y="117015"/>
                </a:cubicBezTo>
                <a:cubicBezTo>
                  <a:pt x="92853" y="99218"/>
                  <a:pt x="78273" y="93570"/>
                  <a:pt x="71270" y="90799"/>
                </a:cubicBezTo>
                <a:close/>
                <a:moveTo>
                  <a:pt x="6522" y="114245"/>
                </a:moveTo>
                <a:cubicBezTo>
                  <a:pt x="7865" y="104014"/>
                  <a:pt x="16019" y="99857"/>
                  <a:pt x="24172" y="96554"/>
                </a:cubicBezTo>
                <a:cubicBezTo>
                  <a:pt x="29544" y="95062"/>
                  <a:pt x="39040" y="88667"/>
                  <a:pt x="39040" y="75452"/>
                </a:cubicBezTo>
                <a:cubicBezTo>
                  <a:pt x="39040" y="64049"/>
                  <a:pt x="34724" y="58294"/>
                  <a:pt x="32517" y="55310"/>
                </a:cubicBezTo>
                <a:lnTo>
                  <a:pt x="31750" y="54458"/>
                </a:lnTo>
                <a:cubicBezTo>
                  <a:pt x="31750" y="54458"/>
                  <a:pt x="31750" y="54138"/>
                  <a:pt x="31462" y="54138"/>
                </a:cubicBezTo>
                <a:cubicBezTo>
                  <a:pt x="31175" y="53818"/>
                  <a:pt x="30119" y="51154"/>
                  <a:pt x="31750" y="44547"/>
                </a:cubicBezTo>
                <a:cubicBezTo>
                  <a:pt x="31942" y="43268"/>
                  <a:pt x="31942" y="41776"/>
                  <a:pt x="31462" y="40603"/>
                </a:cubicBezTo>
                <a:cubicBezTo>
                  <a:pt x="30119" y="37300"/>
                  <a:pt x="26570" y="28561"/>
                  <a:pt x="28968" y="21953"/>
                </a:cubicBezTo>
                <a:cubicBezTo>
                  <a:pt x="32230" y="13214"/>
                  <a:pt x="35203" y="11403"/>
                  <a:pt x="40383" y="9058"/>
                </a:cubicBezTo>
                <a:cubicBezTo>
                  <a:pt x="40671" y="9058"/>
                  <a:pt x="40959" y="8738"/>
                  <a:pt x="41151" y="8738"/>
                </a:cubicBezTo>
                <a:cubicBezTo>
                  <a:pt x="42589" y="7779"/>
                  <a:pt x="46906" y="5968"/>
                  <a:pt x="51223" y="5968"/>
                </a:cubicBezTo>
                <a:cubicBezTo>
                  <a:pt x="53621" y="5968"/>
                  <a:pt x="55827" y="6607"/>
                  <a:pt x="57458" y="7460"/>
                </a:cubicBezTo>
                <a:cubicBezTo>
                  <a:pt x="59280" y="8738"/>
                  <a:pt x="61199" y="10763"/>
                  <a:pt x="63884" y="17690"/>
                </a:cubicBezTo>
                <a:cubicBezTo>
                  <a:pt x="67721" y="27708"/>
                  <a:pt x="66666" y="35808"/>
                  <a:pt x="64172" y="39964"/>
                </a:cubicBezTo>
                <a:cubicBezTo>
                  <a:pt x="63405" y="41456"/>
                  <a:pt x="62829" y="43268"/>
                  <a:pt x="63405" y="45079"/>
                </a:cubicBezTo>
                <a:cubicBezTo>
                  <a:pt x="64748" y="51154"/>
                  <a:pt x="63693" y="53499"/>
                  <a:pt x="63693" y="54138"/>
                </a:cubicBezTo>
                <a:lnTo>
                  <a:pt x="63117" y="54777"/>
                </a:lnTo>
                <a:lnTo>
                  <a:pt x="62350" y="55630"/>
                </a:lnTo>
                <a:cubicBezTo>
                  <a:pt x="60143" y="58614"/>
                  <a:pt x="55827" y="64369"/>
                  <a:pt x="55827" y="75772"/>
                </a:cubicBezTo>
                <a:cubicBezTo>
                  <a:pt x="55827" y="89307"/>
                  <a:pt x="65323" y="95381"/>
                  <a:pt x="70695" y="96873"/>
                </a:cubicBezTo>
                <a:cubicBezTo>
                  <a:pt x="78561" y="99857"/>
                  <a:pt x="86906" y="104014"/>
                  <a:pt x="88249" y="114564"/>
                </a:cubicBezTo>
                <a:lnTo>
                  <a:pt x="6522" y="114564"/>
                </a:lnTo>
                <a:lnTo>
                  <a:pt x="6522" y="11424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Shape 1858"/>
          <p:cNvSpPr/>
          <p:nvPr/>
        </p:nvSpPr>
        <p:spPr>
          <a:xfrm>
            <a:off x="5473549" y="2946377"/>
            <a:ext cx="234540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43" y="23980"/>
                </a:moveTo>
                <a:lnTo>
                  <a:pt x="111665" y="26204"/>
                </a:lnTo>
                <a:lnTo>
                  <a:pt x="111665" y="26204"/>
                </a:lnTo>
                <a:lnTo>
                  <a:pt x="98310" y="39838"/>
                </a:lnTo>
                <a:lnTo>
                  <a:pt x="98310" y="39838"/>
                </a:lnTo>
                <a:cubicBezTo>
                  <a:pt x="95943" y="42256"/>
                  <a:pt x="92722" y="43900"/>
                  <a:pt x="88934" y="43900"/>
                </a:cubicBezTo>
                <a:cubicBezTo>
                  <a:pt x="81452" y="43900"/>
                  <a:pt x="75580" y="37904"/>
                  <a:pt x="75580" y="30265"/>
                </a:cubicBezTo>
                <a:cubicBezTo>
                  <a:pt x="75580" y="26398"/>
                  <a:pt x="77190" y="23207"/>
                  <a:pt x="79652" y="20692"/>
                </a:cubicBezTo>
                <a:lnTo>
                  <a:pt x="75864" y="16921"/>
                </a:lnTo>
                <a:cubicBezTo>
                  <a:pt x="72359" y="20402"/>
                  <a:pt x="70276" y="25044"/>
                  <a:pt x="70276" y="30265"/>
                </a:cubicBezTo>
                <a:cubicBezTo>
                  <a:pt x="70276" y="40902"/>
                  <a:pt x="78516" y="49315"/>
                  <a:pt x="88934" y="49315"/>
                </a:cubicBezTo>
                <a:cubicBezTo>
                  <a:pt x="94048" y="49315"/>
                  <a:pt x="98879" y="47187"/>
                  <a:pt x="102099" y="43609"/>
                </a:cubicBezTo>
                <a:lnTo>
                  <a:pt x="102099" y="43609"/>
                </a:lnTo>
                <a:lnTo>
                  <a:pt x="111949" y="33553"/>
                </a:lnTo>
                <a:cubicBezTo>
                  <a:pt x="114127" y="41192"/>
                  <a:pt x="112991" y="48251"/>
                  <a:pt x="108445" y="52892"/>
                </a:cubicBezTo>
                <a:lnTo>
                  <a:pt x="94048" y="67880"/>
                </a:lnTo>
                <a:cubicBezTo>
                  <a:pt x="92154" y="69814"/>
                  <a:pt x="89502" y="71168"/>
                  <a:pt x="86566" y="71168"/>
                </a:cubicBezTo>
                <a:cubicBezTo>
                  <a:pt x="86566" y="71168"/>
                  <a:pt x="77474" y="70684"/>
                  <a:pt x="68382" y="64593"/>
                </a:cubicBezTo>
                <a:lnTo>
                  <a:pt x="68382" y="64593"/>
                </a:lnTo>
                <a:cubicBezTo>
                  <a:pt x="67813" y="64399"/>
                  <a:pt x="67624" y="64109"/>
                  <a:pt x="67056" y="64109"/>
                </a:cubicBezTo>
                <a:cubicBezTo>
                  <a:pt x="66203" y="64109"/>
                  <a:pt x="65445" y="64593"/>
                  <a:pt x="64877" y="65173"/>
                </a:cubicBezTo>
                <a:lnTo>
                  <a:pt x="64877" y="65173"/>
                </a:lnTo>
                <a:lnTo>
                  <a:pt x="24056" y="111297"/>
                </a:lnTo>
                <a:cubicBezTo>
                  <a:pt x="22162" y="113231"/>
                  <a:pt x="19510" y="114585"/>
                  <a:pt x="16574" y="114585"/>
                </a:cubicBezTo>
                <a:cubicBezTo>
                  <a:pt x="10607" y="114585"/>
                  <a:pt x="5872" y="109653"/>
                  <a:pt x="5872" y="103658"/>
                </a:cubicBezTo>
                <a:cubicBezTo>
                  <a:pt x="5872" y="100660"/>
                  <a:pt x="6913" y="97953"/>
                  <a:pt x="9092" y="96019"/>
                </a:cubicBezTo>
                <a:lnTo>
                  <a:pt x="53985" y="54826"/>
                </a:lnTo>
                <a:lnTo>
                  <a:pt x="53985" y="54826"/>
                </a:lnTo>
                <a:cubicBezTo>
                  <a:pt x="54743" y="54246"/>
                  <a:pt x="55027" y="53473"/>
                  <a:pt x="55027" y="52602"/>
                </a:cubicBezTo>
                <a:cubicBezTo>
                  <a:pt x="55027" y="52119"/>
                  <a:pt x="54743" y="51539"/>
                  <a:pt x="54459" y="50958"/>
                </a:cubicBezTo>
                <a:lnTo>
                  <a:pt x="54459" y="50958"/>
                </a:lnTo>
                <a:cubicBezTo>
                  <a:pt x="46692" y="40612"/>
                  <a:pt x="46503" y="32683"/>
                  <a:pt x="53133" y="25334"/>
                </a:cubicBezTo>
                <a:lnTo>
                  <a:pt x="67340" y="10346"/>
                </a:lnTo>
                <a:cubicBezTo>
                  <a:pt x="71033" y="6478"/>
                  <a:pt x="75580" y="5705"/>
                  <a:pt x="79084" y="5705"/>
                </a:cubicBezTo>
                <a:lnTo>
                  <a:pt x="79084" y="5705"/>
                </a:lnTo>
                <a:cubicBezTo>
                  <a:pt x="81262" y="5705"/>
                  <a:pt x="83062" y="5995"/>
                  <a:pt x="85240" y="6478"/>
                </a:cubicBezTo>
                <a:lnTo>
                  <a:pt x="75295" y="16631"/>
                </a:lnTo>
                <a:lnTo>
                  <a:pt x="79084" y="20402"/>
                </a:lnTo>
                <a:lnTo>
                  <a:pt x="92438" y="6768"/>
                </a:lnTo>
                <a:lnTo>
                  <a:pt x="92438" y="6768"/>
                </a:lnTo>
                <a:lnTo>
                  <a:pt x="94806" y="4351"/>
                </a:lnTo>
                <a:cubicBezTo>
                  <a:pt x="89786" y="1643"/>
                  <a:pt x="84198" y="0"/>
                  <a:pt x="79084" y="0"/>
                </a:cubicBezTo>
                <a:lnTo>
                  <a:pt x="79084" y="0"/>
                </a:lnTo>
                <a:cubicBezTo>
                  <a:pt x="73212" y="0"/>
                  <a:pt x="67624" y="1837"/>
                  <a:pt x="63551" y="6285"/>
                </a:cubicBezTo>
                <a:lnTo>
                  <a:pt x="49155" y="21273"/>
                </a:lnTo>
                <a:cubicBezTo>
                  <a:pt x="39779" y="31619"/>
                  <a:pt x="42146" y="42256"/>
                  <a:pt x="48587" y="51829"/>
                </a:cubicBezTo>
                <a:lnTo>
                  <a:pt x="4735" y="92248"/>
                </a:lnTo>
                <a:cubicBezTo>
                  <a:pt x="1799" y="95245"/>
                  <a:pt x="0" y="99307"/>
                  <a:pt x="0" y="103658"/>
                </a:cubicBezTo>
                <a:cubicBezTo>
                  <a:pt x="0" y="112651"/>
                  <a:pt x="7198" y="120000"/>
                  <a:pt x="16006" y="120000"/>
                </a:cubicBezTo>
                <a:cubicBezTo>
                  <a:pt x="20552" y="120000"/>
                  <a:pt x="24530" y="118162"/>
                  <a:pt x="27182" y="115165"/>
                </a:cubicBezTo>
                <a:lnTo>
                  <a:pt x="67056" y="70104"/>
                </a:lnTo>
                <a:cubicBezTo>
                  <a:pt x="76148" y="75326"/>
                  <a:pt x="84672" y="76099"/>
                  <a:pt x="85998" y="76099"/>
                </a:cubicBezTo>
                <a:cubicBezTo>
                  <a:pt x="90071" y="76099"/>
                  <a:pt x="94048" y="74456"/>
                  <a:pt x="97269" y="71458"/>
                </a:cubicBezTo>
                <a:lnTo>
                  <a:pt x="111665" y="56470"/>
                </a:lnTo>
                <a:cubicBezTo>
                  <a:pt x="119715" y="49121"/>
                  <a:pt x="120000" y="35970"/>
                  <a:pt x="113843" y="23980"/>
                </a:cubicBezTo>
                <a:close/>
                <a:moveTo>
                  <a:pt x="14680" y="102014"/>
                </a:moveTo>
                <a:cubicBezTo>
                  <a:pt x="14112" y="102594"/>
                  <a:pt x="13827" y="103078"/>
                  <a:pt x="13827" y="103948"/>
                </a:cubicBezTo>
                <a:cubicBezTo>
                  <a:pt x="13827" y="105592"/>
                  <a:pt x="14964" y="106655"/>
                  <a:pt x="16574" y="106655"/>
                </a:cubicBezTo>
                <a:cubicBezTo>
                  <a:pt x="18089" y="106655"/>
                  <a:pt x="19226" y="105592"/>
                  <a:pt x="19226" y="103948"/>
                </a:cubicBezTo>
                <a:cubicBezTo>
                  <a:pt x="19226" y="102304"/>
                  <a:pt x="18089" y="101240"/>
                  <a:pt x="16574" y="101240"/>
                </a:cubicBezTo>
                <a:cubicBezTo>
                  <a:pt x="15722" y="101240"/>
                  <a:pt x="15153" y="101434"/>
                  <a:pt x="14680" y="1020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Shape 1862"/>
          <p:cNvSpPr/>
          <p:nvPr/>
        </p:nvSpPr>
        <p:spPr>
          <a:xfrm>
            <a:off x="4850141" y="2979639"/>
            <a:ext cx="185140" cy="2285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03671"/>
                </a:moveTo>
                <a:cubicBezTo>
                  <a:pt x="62007" y="103671"/>
                  <a:pt x="63307" y="102512"/>
                  <a:pt x="63307" y="100869"/>
                </a:cubicBezTo>
                <a:lnTo>
                  <a:pt x="63307" y="35458"/>
                </a:lnTo>
                <a:cubicBezTo>
                  <a:pt x="63307" y="33816"/>
                  <a:pt x="62007" y="32753"/>
                  <a:pt x="60000" y="32753"/>
                </a:cubicBezTo>
                <a:cubicBezTo>
                  <a:pt x="57992" y="32753"/>
                  <a:pt x="56692" y="33816"/>
                  <a:pt x="56692" y="35458"/>
                </a:cubicBezTo>
                <a:lnTo>
                  <a:pt x="56692" y="100869"/>
                </a:lnTo>
                <a:cubicBezTo>
                  <a:pt x="56692" y="102512"/>
                  <a:pt x="57992" y="103671"/>
                  <a:pt x="60000" y="103671"/>
                </a:cubicBezTo>
                <a:close/>
                <a:moveTo>
                  <a:pt x="79960" y="103671"/>
                </a:moveTo>
                <a:cubicBezTo>
                  <a:pt x="81968" y="103671"/>
                  <a:pt x="83267" y="102512"/>
                  <a:pt x="83267" y="100869"/>
                </a:cubicBezTo>
                <a:lnTo>
                  <a:pt x="88346" y="35458"/>
                </a:lnTo>
                <a:cubicBezTo>
                  <a:pt x="88346" y="33816"/>
                  <a:pt x="86929" y="32753"/>
                  <a:pt x="84921" y="32753"/>
                </a:cubicBezTo>
                <a:cubicBezTo>
                  <a:pt x="83031" y="32753"/>
                  <a:pt x="81614" y="33816"/>
                  <a:pt x="81614" y="35458"/>
                </a:cubicBezTo>
                <a:lnTo>
                  <a:pt x="76653" y="100869"/>
                </a:lnTo>
                <a:cubicBezTo>
                  <a:pt x="76653" y="102222"/>
                  <a:pt x="77952" y="103671"/>
                  <a:pt x="79960" y="103671"/>
                </a:cubicBezTo>
                <a:close/>
                <a:moveTo>
                  <a:pt x="116692" y="16328"/>
                </a:moveTo>
                <a:lnTo>
                  <a:pt x="83267" y="16328"/>
                </a:lnTo>
                <a:lnTo>
                  <a:pt x="83267" y="5507"/>
                </a:lnTo>
                <a:cubicBezTo>
                  <a:pt x="83267" y="2512"/>
                  <a:pt x="80314" y="0"/>
                  <a:pt x="76653" y="0"/>
                </a:cubicBezTo>
                <a:lnTo>
                  <a:pt x="43346" y="0"/>
                </a:lnTo>
                <a:cubicBezTo>
                  <a:pt x="39685" y="0"/>
                  <a:pt x="36614" y="2512"/>
                  <a:pt x="36614" y="5507"/>
                </a:cubicBezTo>
                <a:lnTo>
                  <a:pt x="36614" y="16328"/>
                </a:lnTo>
                <a:lnTo>
                  <a:pt x="3307" y="16328"/>
                </a:lnTo>
                <a:cubicBezTo>
                  <a:pt x="1299" y="16328"/>
                  <a:pt x="0" y="17487"/>
                  <a:pt x="0" y="19130"/>
                </a:cubicBezTo>
                <a:cubicBezTo>
                  <a:pt x="0" y="20772"/>
                  <a:pt x="1299" y="21835"/>
                  <a:pt x="3307" y="21835"/>
                </a:cubicBezTo>
                <a:lnTo>
                  <a:pt x="9921" y="21835"/>
                </a:lnTo>
                <a:lnTo>
                  <a:pt x="16653" y="109082"/>
                </a:lnTo>
                <a:cubicBezTo>
                  <a:pt x="17598" y="115072"/>
                  <a:pt x="22677" y="120000"/>
                  <a:pt x="30000" y="120000"/>
                </a:cubicBezTo>
                <a:lnTo>
                  <a:pt x="90000" y="120000"/>
                </a:lnTo>
                <a:cubicBezTo>
                  <a:pt x="97322" y="120000"/>
                  <a:pt x="101929" y="115072"/>
                  <a:pt x="103346" y="109082"/>
                </a:cubicBezTo>
                <a:lnTo>
                  <a:pt x="109960" y="21835"/>
                </a:lnTo>
                <a:lnTo>
                  <a:pt x="116692" y="21835"/>
                </a:lnTo>
                <a:cubicBezTo>
                  <a:pt x="118582" y="21835"/>
                  <a:pt x="120000" y="20772"/>
                  <a:pt x="120000" y="19130"/>
                </a:cubicBezTo>
                <a:cubicBezTo>
                  <a:pt x="120000" y="17487"/>
                  <a:pt x="118582" y="16328"/>
                  <a:pt x="116692" y="16328"/>
                </a:cubicBezTo>
                <a:close/>
                <a:moveTo>
                  <a:pt x="43346" y="5507"/>
                </a:moveTo>
                <a:lnTo>
                  <a:pt x="76653" y="5507"/>
                </a:lnTo>
                <a:lnTo>
                  <a:pt x="76653" y="16328"/>
                </a:lnTo>
                <a:lnTo>
                  <a:pt x="43346" y="16328"/>
                </a:lnTo>
                <a:lnTo>
                  <a:pt x="43346" y="5507"/>
                </a:lnTo>
                <a:close/>
                <a:moveTo>
                  <a:pt x="96614" y="109082"/>
                </a:moveTo>
                <a:cubicBezTo>
                  <a:pt x="96259" y="112077"/>
                  <a:pt x="93661" y="114492"/>
                  <a:pt x="90000" y="114492"/>
                </a:cubicBezTo>
                <a:lnTo>
                  <a:pt x="30000" y="114492"/>
                </a:lnTo>
                <a:cubicBezTo>
                  <a:pt x="26338" y="114492"/>
                  <a:pt x="23976" y="112077"/>
                  <a:pt x="23267" y="109082"/>
                </a:cubicBezTo>
                <a:lnTo>
                  <a:pt x="16653" y="21835"/>
                </a:lnTo>
                <a:lnTo>
                  <a:pt x="103346" y="21835"/>
                </a:lnTo>
                <a:lnTo>
                  <a:pt x="96614" y="109082"/>
                </a:lnTo>
                <a:close/>
                <a:moveTo>
                  <a:pt x="39921" y="103671"/>
                </a:moveTo>
                <a:cubicBezTo>
                  <a:pt x="41929" y="103671"/>
                  <a:pt x="43346" y="102222"/>
                  <a:pt x="43346" y="100869"/>
                </a:cubicBezTo>
                <a:lnTo>
                  <a:pt x="38267" y="35458"/>
                </a:lnTo>
                <a:cubicBezTo>
                  <a:pt x="38267" y="33816"/>
                  <a:pt x="36614" y="32753"/>
                  <a:pt x="34960" y="32753"/>
                </a:cubicBezTo>
                <a:cubicBezTo>
                  <a:pt x="32952" y="32753"/>
                  <a:pt x="31653" y="34106"/>
                  <a:pt x="31653" y="35458"/>
                </a:cubicBezTo>
                <a:lnTo>
                  <a:pt x="36614" y="100869"/>
                </a:lnTo>
                <a:cubicBezTo>
                  <a:pt x="36614" y="102512"/>
                  <a:pt x="38267" y="103671"/>
                  <a:pt x="39921" y="1036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ape 1864"/>
          <p:cNvSpPr/>
          <p:nvPr/>
        </p:nvSpPr>
        <p:spPr>
          <a:xfrm>
            <a:off x="5946219" y="3414966"/>
            <a:ext cx="228538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95169"/>
                </a:moveTo>
                <a:lnTo>
                  <a:pt x="120000" y="95169"/>
                </a:lnTo>
                <a:cubicBezTo>
                  <a:pt x="120000" y="92946"/>
                  <a:pt x="118934" y="90821"/>
                  <a:pt x="117578" y="89468"/>
                </a:cubicBezTo>
                <a:cubicBezTo>
                  <a:pt x="116997" y="88888"/>
                  <a:pt x="116707" y="88599"/>
                  <a:pt x="116125" y="88309"/>
                </a:cubicBezTo>
                <a:lnTo>
                  <a:pt x="92978" y="70338"/>
                </a:lnTo>
                <a:cubicBezTo>
                  <a:pt x="91525" y="68985"/>
                  <a:pt x="89394" y="67922"/>
                  <a:pt x="87167" y="67922"/>
                </a:cubicBezTo>
                <a:cubicBezTo>
                  <a:pt x="85326" y="67922"/>
                  <a:pt x="83680" y="68405"/>
                  <a:pt x="82324" y="69565"/>
                </a:cubicBezTo>
                <a:lnTo>
                  <a:pt x="75738" y="76038"/>
                </a:lnTo>
                <a:lnTo>
                  <a:pt x="75738" y="76038"/>
                </a:lnTo>
                <a:cubicBezTo>
                  <a:pt x="74673" y="77198"/>
                  <a:pt x="73220" y="77971"/>
                  <a:pt x="71573" y="77971"/>
                </a:cubicBezTo>
                <a:cubicBezTo>
                  <a:pt x="69733" y="77971"/>
                  <a:pt x="68087" y="77198"/>
                  <a:pt x="67215" y="75555"/>
                </a:cubicBezTo>
                <a:lnTo>
                  <a:pt x="67215" y="75845"/>
                </a:lnTo>
                <a:cubicBezTo>
                  <a:pt x="58208" y="69275"/>
                  <a:pt x="50266" y="61642"/>
                  <a:pt x="43970" y="52657"/>
                </a:cubicBezTo>
                <a:lnTo>
                  <a:pt x="44261" y="52657"/>
                </a:lnTo>
                <a:cubicBezTo>
                  <a:pt x="42905" y="51497"/>
                  <a:pt x="41840" y="49855"/>
                  <a:pt x="41840" y="48019"/>
                </a:cubicBezTo>
                <a:cubicBezTo>
                  <a:pt x="41840" y="46376"/>
                  <a:pt x="42615" y="44734"/>
                  <a:pt x="43777" y="43864"/>
                </a:cubicBezTo>
                <a:lnTo>
                  <a:pt x="43777" y="43864"/>
                </a:lnTo>
                <a:lnTo>
                  <a:pt x="50266" y="37584"/>
                </a:lnTo>
                <a:cubicBezTo>
                  <a:pt x="51428" y="36231"/>
                  <a:pt x="51912" y="34589"/>
                  <a:pt x="51912" y="32753"/>
                </a:cubicBezTo>
                <a:cubicBezTo>
                  <a:pt x="51912" y="30531"/>
                  <a:pt x="51138" y="28309"/>
                  <a:pt x="49491" y="26956"/>
                </a:cubicBezTo>
                <a:lnTo>
                  <a:pt x="31476" y="3768"/>
                </a:lnTo>
                <a:cubicBezTo>
                  <a:pt x="31186" y="3285"/>
                  <a:pt x="30605" y="2705"/>
                  <a:pt x="30314" y="2415"/>
                </a:cubicBezTo>
                <a:cubicBezTo>
                  <a:pt x="28958" y="1062"/>
                  <a:pt x="26828" y="0"/>
                  <a:pt x="24600" y="0"/>
                </a:cubicBezTo>
                <a:cubicBezTo>
                  <a:pt x="13656" y="0"/>
                  <a:pt x="0" y="12850"/>
                  <a:pt x="0" y="28599"/>
                </a:cubicBezTo>
                <a:cubicBezTo>
                  <a:pt x="0" y="32946"/>
                  <a:pt x="1065" y="37101"/>
                  <a:pt x="2711" y="40869"/>
                </a:cubicBezTo>
                <a:lnTo>
                  <a:pt x="2711" y="40869"/>
                </a:lnTo>
                <a:cubicBezTo>
                  <a:pt x="19176" y="73623"/>
                  <a:pt x="46489" y="100869"/>
                  <a:pt x="79225" y="117198"/>
                </a:cubicBezTo>
                <a:lnTo>
                  <a:pt x="79225" y="117198"/>
                </a:lnTo>
                <a:cubicBezTo>
                  <a:pt x="83099" y="118840"/>
                  <a:pt x="87167" y="120000"/>
                  <a:pt x="91525" y="120000"/>
                </a:cubicBezTo>
                <a:cubicBezTo>
                  <a:pt x="107118" y="119710"/>
                  <a:pt x="120000" y="106086"/>
                  <a:pt x="120000" y="95169"/>
                </a:cubicBezTo>
                <a:lnTo>
                  <a:pt x="120000" y="95169"/>
                </a:lnTo>
                <a:close/>
                <a:moveTo>
                  <a:pt x="91331" y="114202"/>
                </a:moveTo>
                <a:cubicBezTo>
                  <a:pt x="87748" y="114202"/>
                  <a:pt x="84455" y="113429"/>
                  <a:pt x="81452" y="112077"/>
                </a:cubicBezTo>
                <a:cubicBezTo>
                  <a:pt x="81162" y="111787"/>
                  <a:pt x="80871" y="111787"/>
                  <a:pt x="80677" y="111787"/>
                </a:cubicBezTo>
                <a:cubicBezTo>
                  <a:pt x="49491" y="95942"/>
                  <a:pt x="23825" y="70338"/>
                  <a:pt x="7941" y="39227"/>
                </a:cubicBezTo>
                <a:cubicBezTo>
                  <a:pt x="7941" y="39033"/>
                  <a:pt x="7651" y="38743"/>
                  <a:pt x="7651" y="38454"/>
                </a:cubicBezTo>
                <a:cubicBezTo>
                  <a:pt x="6295" y="35169"/>
                  <a:pt x="5423" y="31884"/>
                  <a:pt x="5423" y="28599"/>
                </a:cubicBezTo>
                <a:cubicBezTo>
                  <a:pt x="5423" y="15555"/>
                  <a:pt x="16949" y="5410"/>
                  <a:pt x="24600" y="5410"/>
                </a:cubicBezTo>
                <a:cubicBezTo>
                  <a:pt x="25665" y="5410"/>
                  <a:pt x="26246" y="5990"/>
                  <a:pt x="26537" y="6280"/>
                </a:cubicBezTo>
                <a:cubicBezTo>
                  <a:pt x="26537" y="6280"/>
                  <a:pt x="26828" y="6570"/>
                  <a:pt x="26828" y="6763"/>
                </a:cubicBezTo>
                <a:cubicBezTo>
                  <a:pt x="26828" y="7053"/>
                  <a:pt x="27021" y="7053"/>
                  <a:pt x="27021" y="7342"/>
                </a:cubicBezTo>
                <a:lnTo>
                  <a:pt x="45133" y="30531"/>
                </a:lnTo>
                <a:lnTo>
                  <a:pt x="45617" y="31111"/>
                </a:lnTo>
                <a:cubicBezTo>
                  <a:pt x="45907" y="31304"/>
                  <a:pt x="46489" y="31884"/>
                  <a:pt x="46489" y="32946"/>
                </a:cubicBezTo>
                <a:cubicBezTo>
                  <a:pt x="46489" y="33526"/>
                  <a:pt x="46489" y="33816"/>
                  <a:pt x="46198" y="34396"/>
                </a:cubicBezTo>
                <a:lnTo>
                  <a:pt x="40193" y="40386"/>
                </a:lnTo>
                <a:lnTo>
                  <a:pt x="40193" y="40386"/>
                </a:lnTo>
                <a:cubicBezTo>
                  <a:pt x="37966" y="42512"/>
                  <a:pt x="36610" y="45217"/>
                  <a:pt x="36610" y="48212"/>
                </a:cubicBezTo>
                <a:cubicBezTo>
                  <a:pt x="36610" y="51014"/>
                  <a:pt x="37772" y="53719"/>
                  <a:pt x="39612" y="55845"/>
                </a:cubicBezTo>
                <a:lnTo>
                  <a:pt x="39903" y="56135"/>
                </a:lnTo>
                <a:cubicBezTo>
                  <a:pt x="46779" y="65410"/>
                  <a:pt x="54915" y="73623"/>
                  <a:pt x="64503" y="80386"/>
                </a:cubicBezTo>
                <a:cubicBezTo>
                  <a:pt x="64503" y="80386"/>
                  <a:pt x="64794" y="80386"/>
                  <a:pt x="64794" y="80676"/>
                </a:cubicBezTo>
                <a:cubicBezTo>
                  <a:pt x="66731" y="82608"/>
                  <a:pt x="69443" y="83671"/>
                  <a:pt x="72445" y="83671"/>
                </a:cubicBezTo>
                <a:cubicBezTo>
                  <a:pt x="75157" y="83671"/>
                  <a:pt x="78159" y="82608"/>
                  <a:pt x="80096" y="80386"/>
                </a:cubicBezTo>
                <a:lnTo>
                  <a:pt x="80387" y="80193"/>
                </a:lnTo>
                <a:lnTo>
                  <a:pt x="86392" y="73913"/>
                </a:lnTo>
                <a:cubicBezTo>
                  <a:pt x="86973" y="73623"/>
                  <a:pt x="87167" y="73623"/>
                  <a:pt x="87748" y="73623"/>
                </a:cubicBezTo>
                <a:cubicBezTo>
                  <a:pt x="88813" y="73623"/>
                  <a:pt x="89394" y="74202"/>
                  <a:pt x="89685" y="74396"/>
                </a:cubicBezTo>
                <a:lnTo>
                  <a:pt x="90169" y="74975"/>
                </a:lnTo>
                <a:lnTo>
                  <a:pt x="113414" y="92946"/>
                </a:lnTo>
                <a:cubicBezTo>
                  <a:pt x="113704" y="92946"/>
                  <a:pt x="113704" y="93236"/>
                  <a:pt x="113995" y="93236"/>
                </a:cubicBezTo>
                <a:cubicBezTo>
                  <a:pt x="114285" y="93526"/>
                  <a:pt x="114576" y="93526"/>
                  <a:pt x="114576" y="93526"/>
                </a:cubicBezTo>
                <a:cubicBezTo>
                  <a:pt x="114769" y="93816"/>
                  <a:pt x="115351" y="94299"/>
                  <a:pt x="115351" y="95458"/>
                </a:cubicBezTo>
                <a:lnTo>
                  <a:pt x="115351" y="95942"/>
                </a:lnTo>
                <a:cubicBezTo>
                  <a:pt x="113995" y="103091"/>
                  <a:pt x="104116" y="114202"/>
                  <a:pt x="91331" y="1142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Shape 1823"/>
          <p:cNvSpPr/>
          <p:nvPr/>
        </p:nvSpPr>
        <p:spPr>
          <a:xfrm>
            <a:off x="4396102" y="4038779"/>
            <a:ext cx="228538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43574"/>
                </a:moveTo>
                <a:lnTo>
                  <a:pt x="76328" y="43574"/>
                </a:lnTo>
                <a:lnTo>
                  <a:pt x="60000" y="0"/>
                </a:lnTo>
                <a:lnTo>
                  <a:pt x="43574" y="43574"/>
                </a:lnTo>
                <a:lnTo>
                  <a:pt x="0" y="43574"/>
                </a:lnTo>
                <a:lnTo>
                  <a:pt x="35458" y="70917"/>
                </a:lnTo>
                <a:lnTo>
                  <a:pt x="19033" y="120000"/>
                </a:lnTo>
                <a:lnTo>
                  <a:pt x="60000" y="89951"/>
                </a:lnTo>
                <a:lnTo>
                  <a:pt x="100869" y="120000"/>
                </a:lnTo>
                <a:lnTo>
                  <a:pt x="84541" y="70917"/>
                </a:lnTo>
                <a:lnTo>
                  <a:pt x="120000" y="43574"/>
                </a:lnTo>
                <a:close/>
                <a:moveTo>
                  <a:pt x="90241" y="105507"/>
                </a:moveTo>
                <a:lnTo>
                  <a:pt x="63285" y="85603"/>
                </a:lnTo>
                <a:lnTo>
                  <a:pt x="60000" y="83188"/>
                </a:lnTo>
                <a:lnTo>
                  <a:pt x="56714" y="85603"/>
                </a:lnTo>
                <a:lnTo>
                  <a:pt x="29758" y="105507"/>
                </a:lnTo>
                <a:lnTo>
                  <a:pt x="40579" y="72753"/>
                </a:lnTo>
                <a:lnTo>
                  <a:pt x="41739" y="68985"/>
                </a:lnTo>
                <a:lnTo>
                  <a:pt x="38743" y="66473"/>
                </a:lnTo>
                <a:lnTo>
                  <a:pt x="16038" y="49082"/>
                </a:lnTo>
                <a:lnTo>
                  <a:pt x="47439" y="49082"/>
                </a:lnTo>
                <a:lnTo>
                  <a:pt x="48792" y="45507"/>
                </a:lnTo>
                <a:lnTo>
                  <a:pt x="60000" y="15555"/>
                </a:lnTo>
                <a:lnTo>
                  <a:pt x="71111" y="45507"/>
                </a:lnTo>
                <a:lnTo>
                  <a:pt x="72560" y="49082"/>
                </a:lnTo>
                <a:lnTo>
                  <a:pt x="103864" y="49082"/>
                </a:lnTo>
                <a:lnTo>
                  <a:pt x="81256" y="66473"/>
                </a:lnTo>
                <a:lnTo>
                  <a:pt x="78260" y="68985"/>
                </a:lnTo>
                <a:lnTo>
                  <a:pt x="90241" y="10550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Shape 1815"/>
          <p:cNvSpPr/>
          <p:nvPr/>
        </p:nvSpPr>
        <p:spPr>
          <a:xfrm>
            <a:off x="4397223" y="3432845"/>
            <a:ext cx="228538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227" y="115362"/>
                </a:moveTo>
                <a:lnTo>
                  <a:pt x="90241" y="86473"/>
                </a:lnTo>
                <a:cubicBezTo>
                  <a:pt x="98454" y="77198"/>
                  <a:pt x="103671" y="65217"/>
                  <a:pt x="103671" y="51787"/>
                </a:cubicBezTo>
                <a:cubicBezTo>
                  <a:pt x="103671" y="23188"/>
                  <a:pt x="80483" y="0"/>
                  <a:pt x="51787" y="0"/>
                </a:cubicBezTo>
                <a:cubicBezTo>
                  <a:pt x="23188" y="0"/>
                  <a:pt x="0" y="23188"/>
                  <a:pt x="0" y="51787"/>
                </a:cubicBezTo>
                <a:cubicBezTo>
                  <a:pt x="0" y="80483"/>
                  <a:pt x="23188" y="103671"/>
                  <a:pt x="51787" y="103671"/>
                </a:cubicBezTo>
                <a:cubicBezTo>
                  <a:pt x="65217" y="103671"/>
                  <a:pt x="77198" y="98454"/>
                  <a:pt x="86473" y="90241"/>
                </a:cubicBezTo>
                <a:lnTo>
                  <a:pt x="115362" y="119130"/>
                </a:lnTo>
                <a:cubicBezTo>
                  <a:pt x="115942" y="119710"/>
                  <a:pt x="116425" y="120000"/>
                  <a:pt x="117294" y="120000"/>
                </a:cubicBezTo>
                <a:cubicBezTo>
                  <a:pt x="118937" y="120000"/>
                  <a:pt x="120000" y="118937"/>
                  <a:pt x="120000" y="117294"/>
                </a:cubicBezTo>
                <a:cubicBezTo>
                  <a:pt x="120000" y="116425"/>
                  <a:pt x="119710" y="115942"/>
                  <a:pt x="119227" y="115362"/>
                </a:cubicBezTo>
                <a:close/>
                <a:moveTo>
                  <a:pt x="51787" y="98164"/>
                </a:moveTo>
                <a:cubicBezTo>
                  <a:pt x="26183" y="98164"/>
                  <a:pt x="5507" y="77487"/>
                  <a:pt x="5507" y="51787"/>
                </a:cubicBezTo>
                <a:cubicBezTo>
                  <a:pt x="5507" y="26183"/>
                  <a:pt x="26183" y="5507"/>
                  <a:pt x="51787" y="5507"/>
                </a:cubicBezTo>
                <a:cubicBezTo>
                  <a:pt x="77487" y="5507"/>
                  <a:pt x="98164" y="26183"/>
                  <a:pt x="98164" y="51787"/>
                </a:cubicBezTo>
                <a:cubicBezTo>
                  <a:pt x="98164" y="77487"/>
                  <a:pt x="77487" y="98164"/>
                  <a:pt x="51787" y="9816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847"/>
          <p:cNvSpPr/>
          <p:nvPr/>
        </p:nvSpPr>
        <p:spPr>
          <a:xfrm>
            <a:off x="5901798" y="4068500"/>
            <a:ext cx="234540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9076" y="28133"/>
                </a:moveTo>
                <a:cubicBezTo>
                  <a:pt x="33152" y="28133"/>
                  <a:pt x="28280" y="33014"/>
                  <a:pt x="28280" y="38947"/>
                </a:cubicBezTo>
                <a:cubicBezTo>
                  <a:pt x="28280" y="44880"/>
                  <a:pt x="33152" y="49760"/>
                  <a:pt x="39076" y="49760"/>
                </a:cubicBezTo>
                <a:cubicBezTo>
                  <a:pt x="45000" y="49760"/>
                  <a:pt x="49872" y="44880"/>
                  <a:pt x="49872" y="38947"/>
                </a:cubicBezTo>
                <a:cubicBezTo>
                  <a:pt x="49872" y="33014"/>
                  <a:pt x="45000" y="28133"/>
                  <a:pt x="39076" y="28133"/>
                </a:cubicBezTo>
                <a:close/>
                <a:moveTo>
                  <a:pt x="39076" y="44306"/>
                </a:moveTo>
                <a:cubicBezTo>
                  <a:pt x="36114" y="44306"/>
                  <a:pt x="33726" y="41913"/>
                  <a:pt x="33726" y="38947"/>
                </a:cubicBezTo>
                <a:cubicBezTo>
                  <a:pt x="33726" y="35980"/>
                  <a:pt x="36114" y="33492"/>
                  <a:pt x="39076" y="33492"/>
                </a:cubicBezTo>
                <a:cubicBezTo>
                  <a:pt x="42038" y="33492"/>
                  <a:pt x="44522" y="35980"/>
                  <a:pt x="44522" y="38947"/>
                </a:cubicBezTo>
                <a:cubicBezTo>
                  <a:pt x="44522" y="41913"/>
                  <a:pt x="42038" y="44306"/>
                  <a:pt x="39076" y="44306"/>
                </a:cubicBezTo>
                <a:close/>
                <a:moveTo>
                  <a:pt x="119235" y="93779"/>
                </a:moveTo>
                <a:lnTo>
                  <a:pt x="81974" y="56459"/>
                </a:lnTo>
                <a:lnTo>
                  <a:pt x="84363" y="54066"/>
                </a:lnTo>
                <a:cubicBezTo>
                  <a:pt x="88757" y="49760"/>
                  <a:pt x="88757" y="42966"/>
                  <a:pt x="84363" y="38660"/>
                </a:cubicBezTo>
                <a:lnTo>
                  <a:pt x="50159" y="4401"/>
                </a:lnTo>
                <a:cubicBezTo>
                  <a:pt x="45859" y="0"/>
                  <a:pt x="39076" y="0"/>
                  <a:pt x="34777" y="4401"/>
                </a:cubicBezTo>
                <a:lnTo>
                  <a:pt x="4299" y="34928"/>
                </a:lnTo>
                <a:cubicBezTo>
                  <a:pt x="0" y="39234"/>
                  <a:pt x="0" y="45933"/>
                  <a:pt x="4299" y="50239"/>
                </a:cubicBezTo>
                <a:lnTo>
                  <a:pt x="38598" y="84593"/>
                </a:lnTo>
                <a:cubicBezTo>
                  <a:pt x="42898" y="88899"/>
                  <a:pt x="49585" y="88899"/>
                  <a:pt x="53980" y="84593"/>
                </a:cubicBezTo>
                <a:lnTo>
                  <a:pt x="56656" y="81913"/>
                </a:lnTo>
                <a:lnTo>
                  <a:pt x="72229" y="97511"/>
                </a:lnTo>
                <a:cubicBezTo>
                  <a:pt x="72802" y="98086"/>
                  <a:pt x="73375" y="98373"/>
                  <a:pt x="74140" y="98373"/>
                </a:cubicBezTo>
                <a:lnTo>
                  <a:pt x="82261" y="98373"/>
                </a:lnTo>
                <a:lnTo>
                  <a:pt x="82261" y="106411"/>
                </a:lnTo>
                <a:cubicBezTo>
                  <a:pt x="82261" y="108038"/>
                  <a:pt x="83312" y="109186"/>
                  <a:pt x="84936" y="109186"/>
                </a:cubicBezTo>
                <a:lnTo>
                  <a:pt x="93057" y="109186"/>
                </a:lnTo>
                <a:lnTo>
                  <a:pt x="93057" y="117224"/>
                </a:lnTo>
                <a:cubicBezTo>
                  <a:pt x="93057" y="118851"/>
                  <a:pt x="94108" y="120000"/>
                  <a:pt x="95732" y="120000"/>
                </a:cubicBezTo>
                <a:lnTo>
                  <a:pt x="117324" y="120000"/>
                </a:lnTo>
                <a:cubicBezTo>
                  <a:pt x="118949" y="120000"/>
                  <a:pt x="120000" y="118851"/>
                  <a:pt x="120000" y="117224"/>
                </a:cubicBezTo>
                <a:lnTo>
                  <a:pt x="120000" y="95693"/>
                </a:lnTo>
                <a:cubicBezTo>
                  <a:pt x="120000" y="94832"/>
                  <a:pt x="119713" y="94258"/>
                  <a:pt x="119235" y="93779"/>
                </a:cubicBezTo>
                <a:close/>
                <a:moveTo>
                  <a:pt x="114649" y="114545"/>
                </a:moveTo>
                <a:lnTo>
                  <a:pt x="98407" y="114545"/>
                </a:lnTo>
                <a:lnTo>
                  <a:pt x="98407" y="106411"/>
                </a:lnTo>
                <a:cubicBezTo>
                  <a:pt x="98407" y="104880"/>
                  <a:pt x="97356" y="103732"/>
                  <a:pt x="95732" y="103732"/>
                </a:cubicBezTo>
                <a:lnTo>
                  <a:pt x="87611" y="103732"/>
                </a:lnTo>
                <a:lnTo>
                  <a:pt x="87611" y="95693"/>
                </a:lnTo>
                <a:cubicBezTo>
                  <a:pt x="87611" y="94066"/>
                  <a:pt x="86560" y="92918"/>
                  <a:pt x="84936" y="92918"/>
                </a:cubicBezTo>
                <a:lnTo>
                  <a:pt x="75286" y="92918"/>
                </a:lnTo>
                <a:lnTo>
                  <a:pt x="58566" y="75980"/>
                </a:lnTo>
                <a:cubicBezTo>
                  <a:pt x="57993" y="75406"/>
                  <a:pt x="57420" y="75119"/>
                  <a:pt x="56656" y="75119"/>
                </a:cubicBezTo>
                <a:cubicBezTo>
                  <a:pt x="55796" y="75119"/>
                  <a:pt x="55031" y="75406"/>
                  <a:pt x="54745" y="75980"/>
                </a:cubicBezTo>
                <a:lnTo>
                  <a:pt x="50445" y="80287"/>
                </a:lnTo>
                <a:cubicBezTo>
                  <a:pt x="48248" y="82392"/>
                  <a:pt x="45000" y="82392"/>
                  <a:pt x="42898" y="80287"/>
                </a:cubicBezTo>
                <a:lnTo>
                  <a:pt x="8598" y="45933"/>
                </a:lnTo>
                <a:cubicBezTo>
                  <a:pt x="6496" y="43827"/>
                  <a:pt x="6496" y="40574"/>
                  <a:pt x="8598" y="38373"/>
                </a:cubicBezTo>
                <a:lnTo>
                  <a:pt x="39076" y="7846"/>
                </a:lnTo>
                <a:cubicBezTo>
                  <a:pt x="41273" y="5741"/>
                  <a:pt x="44522" y="5741"/>
                  <a:pt x="46624" y="7846"/>
                </a:cubicBezTo>
                <a:lnTo>
                  <a:pt x="80923" y="42200"/>
                </a:lnTo>
                <a:cubicBezTo>
                  <a:pt x="83025" y="44306"/>
                  <a:pt x="83025" y="47559"/>
                  <a:pt x="80923" y="49760"/>
                </a:cubicBezTo>
                <a:lnTo>
                  <a:pt x="76624" y="54066"/>
                </a:lnTo>
                <a:cubicBezTo>
                  <a:pt x="76050" y="54641"/>
                  <a:pt x="75764" y="55119"/>
                  <a:pt x="75764" y="55980"/>
                </a:cubicBezTo>
                <a:cubicBezTo>
                  <a:pt x="75764" y="56746"/>
                  <a:pt x="76050" y="57320"/>
                  <a:pt x="76624" y="57799"/>
                </a:cubicBezTo>
                <a:lnTo>
                  <a:pt x="114840" y="96459"/>
                </a:lnTo>
                <a:lnTo>
                  <a:pt x="114840" y="114545"/>
                </a:lnTo>
                <a:lnTo>
                  <a:pt x="114649" y="11454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Shape 1846"/>
          <p:cNvSpPr/>
          <p:nvPr/>
        </p:nvSpPr>
        <p:spPr>
          <a:xfrm>
            <a:off x="7007820" y="4509869"/>
            <a:ext cx="228538" cy="185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951" y="46653"/>
                </a:moveTo>
                <a:lnTo>
                  <a:pt x="35458" y="46653"/>
                </a:lnTo>
                <a:cubicBezTo>
                  <a:pt x="37101" y="46653"/>
                  <a:pt x="38164" y="45354"/>
                  <a:pt x="38164" y="43346"/>
                </a:cubicBezTo>
                <a:cubicBezTo>
                  <a:pt x="38164" y="41338"/>
                  <a:pt x="37101" y="40039"/>
                  <a:pt x="35458" y="40039"/>
                </a:cubicBezTo>
                <a:lnTo>
                  <a:pt x="29951" y="40039"/>
                </a:lnTo>
                <a:cubicBezTo>
                  <a:pt x="28309" y="40039"/>
                  <a:pt x="27246" y="41338"/>
                  <a:pt x="27246" y="43346"/>
                </a:cubicBezTo>
                <a:cubicBezTo>
                  <a:pt x="27246" y="45354"/>
                  <a:pt x="28309" y="46653"/>
                  <a:pt x="29951" y="46653"/>
                </a:cubicBezTo>
                <a:close/>
                <a:moveTo>
                  <a:pt x="114492" y="13346"/>
                </a:moveTo>
                <a:lnTo>
                  <a:pt x="81835" y="13346"/>
                </a:lnTo>
                <a:cubicBezTo>
                  <a:pt x="81835" y="6023"/>
                  <a:pt x="76908" y="0"/>
                  <a:pt x="70917" y="0"/>
                </a:cubicBezTo>
                <a:lnTo>
                  <a:pt x="49082" y="0"/>
                </a:lnTo>
                <a:cubicBezTo>
                  <a:pt x="43091" y="0"/>
                  <a:pt x="38164" y="6023"/>
                  <a:pt x="38164" y="13346"/>
                </a:cubicBezTo>
                <a:lnTo>
                  <a:pt x="5410" y="13346"/>
                </a:lnTo>
                <a:cubicBezTo>
                  <a:pt x="2415" y="13346"/>
                  <a:pt x="0" y="16299"/>
                  <a:pt x="0" y="19960"/>
                </a:cubicBezTo>
                <a:lnTo>
                  <a:pt x="0" y="113385"/>
                </a:lnTo>
                <a:cubicBezTo>
                  <a:pt x="0" y="117047"/>
                  <a:pt x="2415" y="120000"/>
                  <a:pt x="5410" y="120000"/>
                </a:cubicBezTo>
                <a:lnTo>
                  <a:pt x="114492" y="120000"/>
                </a:lnTo>
                <a:cubicBezTo>
                  <a:pt x="117487" y="120000"/>
                  <a:pt x="120000" y="117047"/>
                  <a:pt x="120000" y="113385"/>
                </a:cubicBezTo>
                <a:lnTo>
                  <a:pt x="120000" y="19960"/>
                </a:lnTo>
                <a:cubicBezTo>
                  <a:pt x="120000" y="16299"/>
                  <a:pt x="117487" y="13346"/>
                  <a:pt x="114492" y="13346"/>
                </a:cubicBezTo>
                <a:close/>
                <a:moveTo>
                  <a:pt x="49082" y="6614"/>
                </a:moveTo>
                <a:lnTo>
                  <a:pt x="70917" y="6614"/>
                </a:lnTo>
                <a:cubicBezTo>
                  <a:pt x="73913" y="6614"/>
                  <a:pt x="76328" y="9685"/>
                  <a:pt x="76328" y="13346"/>
                </a:cubicBezTo>
                <a:lnTo>
                  <a:pt x="43574" y="13346"/>
                </a:lnTo>
                <a:cubicBezTo>
                  <a:pt x="43574" y="9685"/>
                  <a:pt x="46086" y="6614"/>
                  <a:pt x="49082" y="6614"/>
                </a:cubicBezTo>
                <a:close/>
                <a:moveTo>
                  <a:pt x="16328" y="93307"/>
                </a:moveTo>
                <a:cubicBezTo>
                  <a:pt x="14685" y="93307"/>
                  <a:pt x="13623" y="94724"/>
                  <a:pt x="13623" y="96614"/>
                </a:cubicBezTo>
                <a:cubicBezTo>
                  <a:pt x="13623" y="98622"/>
                  <a:pt x="14685" y="100039"/>
                  <a:pt x="16328" y="100039"/>
                </a:cubicBezTo>
                <a:lnTo>
                  <a:pt x="16328" y="113385"/>
                </a:lnTo>
                <a:lnTo>
                  <a:pt x="5410" y="113385"/>
                </a:lnTo>
                <a:lnTo>
                  <a:pt x="5410" y="19960"/>
                </a:lnTo>
                <a:lnTo>
                  <a:pt x="16328" y="19960"/>
                </a:lnTo>
                <a:lnTo>
                  <a:pt x="16328" y="93307"/>
                </a:lnTo>
                <a:close/>
                <a:moveTo>
                  <a:pt x="98164" y="93307"/>
                </a:moveTo>
                <a:cubicBezTo>
                  <a:pt x="96521" y="93307"/>
                  <a:pt x="95458" y="94724"/>
                  <a:pt x="95458" y="96614"/>
                </a:cubicBezTo>
                <a:cubicBezTo>
                  <a:pt x="95458" y="98622"/>
                  <a:pt x="96521" y="100039"/>
                  <a:pt x="98164" y="100039"/>
                </a:cubicBezTo>
                <a:lnTo>
                  <a:pt x="98164" y="113385"/>
                </a:lnTo>
                <a:lnTo>
                  <a:pt x="21835" y="113385"/>
                </a:lnTo>
                <a:lnTo>
                  <a:pt x="21835" y="100039"/>
                </a:lnTo>
                <a:cubicBezTo>
                  <a:pt x="23478" y="100039"/>
                  <a:pt x="24541" y="98622"/>
                  <a:pt x="24541" y="96614"/>
                </a:cubicBezTo>
                <a:cubicBezTo>
                  <a:pt x="24541" y="94724"/>
                  <a:pt x="23478" y="93307"/>
                  <a:pt x="21835" y="93307"/>
                </a:cubicBezTo>
                <a:lnTo>
                  <a:pt x="21835" y="19960"/>
                </a:lnTo>
                <a:lnTo>
                  <a:pt x="98164" y="19960"/>
                </a:lnTo>
                <a:lnTo>
                  <a:pt x="98164" y="93307"/>
                </a:lnTo>
                <a:close/>
                <a:moveTo>
                  <a:pt x="114492" y="113385"/>
                </a:moveTo>
                <a:lnTo>
                  <a:pt x="103574" y="113385"/>
                </a:lnTo>
                <a:lnTo>
                  <a:pt x="103574" y="100039"/>
                </a:lnTo>
                <a:cubicBezTo>
                  <a:pt x="105217" y="100039"/>
                  <a:pt x="106376" y="98622"/>
                  <a:pt x="106376" y="96614"/>
                </a:cubicBezTo>
                <a:cubicBezTo>
                  <a:pt x="106376" y="94724"/>
                  <a:pt x="105217" y="93307"/>
                  <a:pt x="103574" y="93307"/>
                </a:cubicBezTo>
                <a:lnTo>
                  <a:pt x="103574" y="19960"/>
                </a:lnTo>
                <a:lnTo>
                  <a:pt x="114492" y="19960"/>
                </a:lnTo>
                <a:lnTo>
                  <a:pt x="114492" y="113385"/>
                </a:lnTo>
                <a:close/>
                <a:moveTo>
                  <a:pt x="29951" y="33307"/>
                </a:moveTo>
                <a:lnTo>
                  <a:pt x="46376" y="33307"/>
                </a:lnTo>
                <a:cubicBezTo>
                  <a:pt x="48019" y="33307"/>
                  <a:pt x="49082" y="32007"/>
                  <a:pt x="49082" y="30000"/>
                </a:cubicBezTo>
                <a:cubicBezTo>
                  <a:pt x="49082" y="27992"/>
                  <a:pt x="48019" y="26692"/>
                  <a:pt x="46376" y="26692"/>
                </a:cubicBezTo>
                <a:lnTo>
                  <a:pt x="29951" y="26692"/>
                </a:lnTo>
                <a:cubicBezTo>
                  <a:pt x="28309" y="26692"/>
                  <a:pt x="27246" y="27992"/>
                  <a:pt x="27246" y="30000"/>
                </a:cubicBezTo>
                <a:cubicBezTo>
                  <a:pt x="27246" y="32007"/>
                  <a:pt x="28309" y="33307"/>
                  <a:pt x="29951" y="333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Shape 1861"/>
          <p:cNvSpPr/>
          <p:nvPr/>
        </p:nvSpPr>
        <p:spPr>
          <a:xfrm>
            <a:off x="6371557" y="4536848"/>
            <a:ext cx="234540" cy="185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33307"/>
                </a:moveTo>
                <a:cubicBezTo>
                  <a:pt x="57004" y="33307"/>
                  <a:pt x="54589" y="36377"/>
                  <a:pt x="54589" y="40039"/>
                </a:cubicBezTo>
                <a:lnTo>
                  <a:pt x="57294" y="76653"/>
                </a:lnTo>
                <a:cubicBezTo>
                  <a:pt x="57294" y="78661"/>
                  <a:pt x="58357" y="79960"/>
                  <a:pt x="60000" y="79960"/>
                </a:cubicBezTo>
                <a:cubicBezTo>
                  <a:pt x="61642" y="79960"/>
                  <a:pt x="62705" y="78661"/>
                  <a:pt x="62705" y="76653"/>
                </a:cubicBezTo>
                <a:lnTo>
                  <a:pt x="65507" y="40039"/>
                </a:lnTo>
                <a:cubicBezTo>
                  <a:pt x="65507" y="36377"/>
                  <a:pt x="62995" y="33307"/>
                  <a:pt x="60000" y="33307"/>
                </a:cubicBezTo>
                <a:close/>
                <a:moveTo>
                  <a:pt x="60000" y="86692"/>
                </a:moveTo>
                <a:cubicBezTo>
                  <a:pt x="57004" y="86692"/>
                  <a:pt x="54589" y="89645"/>
                  <a:pt x="54589" y="93307"/>
                </a:cubicBezTo>
                <a:cubicBezTo>
                  <a:pt x="54589" y="96968"/>
                  <a:pt x="57004" y="100039"/>
                  <a:pt x="60000" y="100039"/>
                </a:cubicBezTo>
                <a:cubicBezTo>
                  <a:pt x="62995" y="100039"/>
                  <a:pt x="65507" y="96968"/>
                  <a:pt x="65507" y="93307"/>
                </a:cubicBezTo>
                <a:cubicBezTo>
                  <a:pt x="65507" y="89645"/>
                  <a:pt x="62995" y="86692"/>
                  <a:pt x="60000" y="86692"/>
                </a:cubicBezTo>
                <a:close/>
                <a:moveTo>
                  <a:pt x="118647" y="100039"/>
                </a:moveTo>
                <a:lnTo>
                  <a:pt x="69565" y="6614"/>
                </a:lnTo>
                <a:cubicBezTo>
                  <a:pt x="69565" y="6614"/>
                  <a:pt x="67053" y="0"/>
                  <a:pt x="60000" y="0"/>
                </a:cubicBezTo>
                <a:cubicBezTo>
                  <a:pt x="53429" y="0"/>
                  <a:pt x="50434" y="6614"/>
                  <a:pt x="50434" y="6614"/>
                </a:cubicBezTo>
                <a:lnTo>
                  <a:pt x="1352" y="100039"/>
                </a:lnTo>
                <a:cubicBezTo>
                  <a:pt x="1352" y="100039"/>
                  <a:pt x="0" y="102283"/>
                  <a:pt x="0" y="106653"/>
                </a:cubicBezTo>
                <a:cubicBezTo>
                  <a:pt x="0" y="113976"/>
                  <a:pt x="4927" y="120000"/>
                  <a:pt x="10917" y="120000"/>
                </a:cubicBezTo>
                <a:lnTo>
                  <a:pt x="109082" y="120000"/>
                </a:lnTo>
                <a:cubicBezTo>
                  <a:pt x="115072" y="120000"/>
                  <a:pt x="120000" y="113976"/>
                  <a:pt x="120000" y="106653"/>
                </a:cubicBezTo>
                <a:cubicBezTo>
                  <a:pt x="120000" y="102047"/>
                  <a:pt x="118647" y="100039"/>
                  <a:pt x="118647" y="100039"/>
                </a:cubicBezTo>
                <a:close/>
                <a:moveTo>
                  <a:pt x="109082" y="113385"/>
                </a:moveTo>
                <a:lnTo>
                  <a:pt x="10917" y="113385"/>
                </a:lnTo>
                <a:cubicBezTo>
                  <a:pt x="7922" y="113385"/>
                  <a:pt x="5507" y="110314"/>
                  <a:pt x="5507" y="106653"/>
                </a:cubicBezTo>
                <a:cubicBezTo>
                  <a:pt x="5507" y="105354"/>
                  <a:pt x="5700" y="104291"/>
                  <a:pt x="5700" y="104055"/>
                </a:cubicBezTo>
                <a:lnTo>
                  <a:pt x="5990" y="103700"/>
                </a:lnTo>
                <a:lnTo>
                  <a:pt x="55072" y="10275"/>
                </a:lnTo>
                <a:lnTo>
                  <a:pt x="55362" y="10039"/>
                </a:lnTo>
                <a:cubicBezTo>
                  <a:pt x="55362" y="10039"/>
                  <a:pt x="57004" y="6614"/>
                  <a:pt x="60000" y="6614"/>
                </a:cubicBezTo>
                <a:cubicBezTo>
                  <a:pt x="63285" y="6614"/>
                  <a:pt x="64347" y="9330"/>
                  <a:pt x="64637" y="9685"/>
                </a:cubicBezTo>
                <a:cubicBezTo>
                  <a:pt x="64637" y="10039"/>
                  <a:pt x="64927" y="10039"/>
                  <a:pt x="64927" y="10629"/>
                </a:cubicBezTo>
                <a:lnTo>
                  <a:pt x="114009" y="104055"/>
                </a:lnTo>
                <a:lnTo>
                  <a:pt x="114299" y="104291"/>
                </a:lnTo>
                <a:cubicBezTo>
                  <a:pt x="114299" y="104645"/>
                  <a:pt x="114589" y="105354"/>
                  <a:pt x="114589" y="107007"/>
                </a:cubicBezTo>
                <a:cubicBezTo>
                  <a:pt x="114589" y="110314"/>
                  <a:pt x="112077" y="113385"/>
                  <a:pt x="109082" y="11338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Snake Diagram PowerPoint Template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2562776" y="2665780"/>
            <a:ext cx="6952329" cy="2379320"/>
            <a:chOff x="1794588" y="2257901"/>
            <a:chExt cx="8599649" cy="2943089"/>
          </a:xfrm>
        </p:grpSpPr>
        <p:grpSp>
          <p:nvGrpSpPr>
            <p:cNvPr id="15" name="Group 14"/>
            <p:cNvGrpSpPr/>
            <p:nvPr/>
          </p:nvGrpSpPr>
          <p:grpSpPr>
            <a:xfrm flipH="1" flipV="1">
              <a:off x="7448244" y="2264651"/>
              <a:ext cx="2945993" cy="2935658"/>
              <a:chOff x="2665413" y="7938"/>
              <a:chExt cx="6874177" cy="6850062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6820201" y="3417888"/>
                <a:ext cx="2719389" cy="2419350"/>
              </a:xfrm>
              <a:custGeom>
                <a:avLst/>
                <a:gdLst>
                  <a:gd name="T0" fmla="*/ 175 w 1713"/>
                  <a:gd name="T1" fmla="*/ 0 h 1524"/>
                  <a:gd name="T2" fmla="*/ 1713 w 1713"/>
                  <a:gd name="T3" fmla="*/ 0 h 1524"/>
                  <a:gd name="T4" fmla="*/ 1713 w 1713"/>
                  <a:gd name="T5" fmla="*/ 3 h 1524"/>
                  <a:gd name="T6" fmla="*/ 1713 w 1713"/>
                  <a:gd name="T7" fmla="*/ 6 h 1524"/>
                  <a:gd name="T8" fmla="*/ 1713 w 1713"/>
                  <a:gd name="T9" fmla="*/ 6 h 1524"/>
                  <a:gd name="T10" fmla="*/ 1713 w 1713"/>
                  <a:gd name="T11" fmla="*/ 6 h 1524"/>
                  <a:gd name="T12" fmla="*/ 1713 w 1713"/>
                  <a:gd name="T13" fmla="*/ 8 h 1524"/>
                  <a:gd name="T14" fmla="*/ 1709 w 1713"/>
                  <a:gd name="T15" fmla="*/ 143 h 1524"/>
                  <a:gd name="T16" fmla="*/ 1697 w 1713"/>
                  <a:gd name="T17" fmla="*/ 277 h 1524"/>
                  <a:gd name="T18" fmla="*/ 1676 w 1713"/>
                  <a:gd name="T19" fmla="*/ 406 h 1524"/>
                  <a:gd name="T20" fmla="*/ 1649 w 1713"/>
                  <a:gd name="T21" fmla="*/ 535 h 1524"/>
                  <a:gd name="T22" fmla="*/ 1613 w 1713"/>
                  <a:gd name="T23" fmla="*/ 660 h 1524"/>
                  <a:gd name="T24" fmla="*/ 1570 w 1713"/>
                  <a:gd name="T25" fmla="*/ 782 h 1524"/>
                  <a:gd name="T26" fmla="*/ 1522 w 1713"/>
                  <a:gd name="T27" fmla="*/ 900 h 1524"/>
                  <a:gd name="T28" fmla="*/ 1465 w 1713"/>
                  <a:gd name="T29" fmla="*/ 1015 h 1524"/>
                  <a:gd name="T30" fmla="*/ 1403 w 1713"/>
                  <a:gd name="T31" fmla="*/ 1125 h 1524"/>
                  <a:gd name="T32" fmla="*/ 1333 w 1713"/>
                  <a:gd name="T33" fmla="*/ 1232 h 1524"/>
                  <a:gd name="T34" fmla="*/ 1259 w 1713"/>
                  <a:gd name="T35" fmla="*/ 1334 h 1524"/>
                  <a:gd name="T36" fmla="*/ 1177 w 1713"/>
                  <a:gd name="T37" fmla="*/ 1431 h 1524"/>
                  <a:gd name="T38" fmla="*/ 1092 w 1713"/>
                  <a:gd name="T39" fmla="*/ 1524 h 1524"/>
                  <a:gd name="T40" fmla="*/ 0 w 1713"/>
                  <a:gd name="T41" fmla="*/ 439 h 1524"/>
                  <a:gd name="T42" fmla="*/ 44 w 1713"/>
                  <a:gd name="T43" fmla="*/ 388 h 1524"/>
                  <a:gd name="T44" fmla="*/ 82 w 1713"/>
                  <a:gd name="T45" fmla="*/ 334 h 1524"/>
                  <a:gd name="T46" fmla="*/ 114 w 1713"/>
                  <a:gd name="T47" fmla="*/ 275 h 1524"/>
                  <a:gd name="T48" fmla="*/ 141 w 1713"/>
                  <a:gd name="T49" fmla="*/ 213 h 1524"/>
                  <a:gd name="T50" fmla="*/ 159 w 1713"/>
                  <a:gd name="T51" fmla="*/ 147 h 1524"/>
                  <a:gd name="T52" fmla="*/ 171 w 1713"/>
                  <a:gd name="T53" fmla="*/ 79 h 1524"/>
                  <a:gd name="T54" fmla="*/ 175 w 1713"/>
                  <a:gd name="T55" fmla="*/ 8 h 1524"/>
                  <a:gd name="T56" fmla="*/ 175 w 1713"/>
                  <a:gd name="T57" fmla="*/ 7 h 1524"/>
                  <a:gd name="T58" fmla="*/ 175 w 1713"/>
                  <a:gd name="T59" fmla="*/ 6 h 1524"/>
                  <a:gd name="T60" fmla="*/ 175 w 1713"/>
                  <a:gd name="T61" fmla="*/ 6 h 1524"/>
                  <a:gd name="T62" fmla="*/ 175 w 1713"/>
                  <a:gd name="T63" fmla="*/ 4 h 1524"/>
                  <a:gd name="T64" fmla="*/ 175 w 1713"/>
                  <a:gd name="T65" fmla="*/ 0 h 1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13" h="1524">
                    <a:moveTo>
                      <a:pt x="175" y="0"/>
                    </a:moveTo>
                    <a:lnTo>
                      <a:pt x="1713" y="0"/>
                    </a:lnTo>
                    <a:lnTo>
                      <a:pt x="1713" y="3"/>
                    </a:lnTo>
                    <a:lnTo>
                      <a:pt x="1713" y="6"/>
                    </a:lnTo>
                    <a:lnTo>
                      <a:pt x="1713" y="6"/>
                    </a:lnTo>
                    <a:lnTo>
                      <a:pt x="1713" y="6"/>
                    </a:lnTo>
                    <a:lnTo>
                      <a:pt x="1713" y="8"/>
                    </a:lnTo>
                    <a:lnTo>
                      <a:pt x="1709" y="143"/>
                    </a:lnTo>
                    <a:lnTo>
                      <a:pt x="1697" y="277"/>
                    </a:lnTo>
                    <a:lnTo>
                      <a:pt x="1676" y="406"/>
                    </a:lnTo>
                    <a:lnTo>
                      <a:pt x="1649" y="535"/>
                    </a:lnTo>
                    <a:lnTo>
                      <a:pt x="1613" y="660"/>
                    </a:lnTo>
                    <a:lnTo>
                      <a:pt x="1570" y="782"/>
                    </a:lnTo>
                    <a:lnTo>
                      <a:pt x="1522" y="900"/>
                    </a:lnTo>
                    <a:lnTo>
                      <a:pt x="1465" y="1015"/>
                    </a:lnTo>
                    <a:lnTo>
                      <a:pt x="1403" y="1125"/>
                    </a:lnTo>
                    <a:lnTo>
                      <a:pt x="1333" y="1232"/>
                    </a:lnTo>
                    <a:lnTo>
                      <a:pt x="1259" y="1334"/>
                    </a:lnTo>
                    <a:lnTo>
                      <a:pt x="1177" y="1431"/>
                    </a:lnTo>
                    <a:lnTo>
                      <a:pt x="1092" y="1524"/>
                    </a:lnTo>
                    <a:lnTo>
                      <a:pt x="0" y="439"/>
                    </a:lnTo>
                    <a:lnTo>
                      <a:pt x="44" y="388"/>
                    </a:lnTo>
                    <a:lnTo>
                      <a:pt x="82" y="334"/>
                    </a:lnTo>
                    <a:lnTo>
                      <a:pt x="114" y="275"/>
                    </a:lnTo>
                    <a:lnTo>
                      <a:pt x="141" y="213"/>
                    </a:lnTo>
                    <a:lnTo>
                      <a:pt x="159" y="147"/>
                    </a:lnTo>
                    <a:lnTo>
                      <a:pt x="171" y="79"/>
                    </a:lnTo>
                    <a:lnTo>
                      <a:pt x="175" y="8"/>
                    </a:lnTo>
                    <a:lnTo>
                      <a:pt x="175" y="7"/>
                    </a:lnTo>
                    <a:lnTo>
                      <a:pt x="175" y="6"/>
                    </a:lnTo>
                    <a:lnTo>
                      <a:pt x="175" y="6"/>
                    </a:lnTo>
                    <a:lnTo>
                      <a:pt x="175" y="4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0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3673476" y="7938"/>
                <a:ext cx="2400300" cy="2722564"/>
              </a:xfrm>
              <a:custGeom>
                <a:avLst/>
                <a:gdLst>
                  <a:gd name="T0" fmla="*/ 1512 w 1512"/>
                  <a:gd name="T1" fmla="*/ 0 h 1715"/>
                  <a:gd name="T2" fmla="*/ 1512 w 1512"/>
                  <a:gd name="T3" fmla="*/ 1538 h 1715"/>
                  <a:gd name="T4" fmla="*/ 1450 w 1512"/>
                  <a:gd name="T5" fmla="*/ 1544 h 1715"/>
                  <a:gd name="T6" fmla="*/ 1391 w 1512"/>
                  <a:gd name="T7" fmla="*/ 1553 h 1715"/>
                  <a:gd name="T8" fmla="*/ 1334 w 1512"/>
                  <a:gd name="T9" fmla="*/ 1569 h 1715"/>
                  <a:gd name="T10" fmla="*/ 1280 w 1512"/>
                  <a:gd name="T11" fmla="*/ 1588 h 1715"/>
                  <a:gd name="T12" fmla="*/ 1228 w 1512"/>
                  <a:gd name="T13" fmla="*/ 1613 h 1715"/>
                  <a:gd name="T14" fmla="*/ 1179 w 1512"/>
                  <a:gd name="T15" fmla="*/ 1643 h 1715"/>
                  <a:gd name="T16" fmla="*/ 1135 w 1512"/>
                  <a:gd name="T17" fmla="*/ 1677 h 1715"/>
                  <a:gd name="T18" fmla="*/ 1092 w 1512"/>
                  <a:gd name="T19" fmla="*/ 1715 h 1715"/>
                  <a:gd name="T20" fmla="*/ 0 w 1512"/>
                  <a:gd name="T21" fmla="*/ 630 h 1715"/>
                  <a:gd name="T22" fmla="*/ 92 w 1512"/>
                  <a:gd name="T23" fmla="*/ 544 h 1715"/>
                  <a:gd name="T24" fmla="*/ 188 w 1512"/>
                  <a:gd name="T25" fmla="*/ 462 h 1715"/>
                  <a:gd name="T26" fmla="*/ 291 w 1512"/>
                  <a:gd name="T27" fmla="*/ 386 h 1715"/>
                  <a:gd name="T28" fmla="*/ 397 w 1512"/>
                  <a:gd name="T29" fmla="*/ 317 h 1715"/>
                  <a:gd name="T30" fmla="*/ 507 w 1512"/>
                  <a:gd name="T31" fmla="*/ 254 h 1715"/>
                  <a:gd name="T32" fmla="*/ 620 w 1512"/>
                  <a:gd name="T33" fmla="*/ 198 h 1715"/>
                  <a:gd name="T34" fmla="*/ 740 w 1512"/>
                  <a:gd name="T35" fmla="*/ 147 h 1715"/>
                  <a:gd name="T36" fmla="*/ 861 w 1512"/>
                  <a:gd name="T37" fmla="*/ 104 h 1715"/>
                  <a:gd name="T38" fmla="*/ 986 w 1512"/>
                  <a:gd name="T39" fmla="*/ 68 h 1715"/>
                  <a:gd name="T40" fmla="*/ 1113 w 1512"/>
                  <a:gd name="T41" fmla="*/ 40 h 1715"/>
                  <a:gd name="T42" fmla="*/ 1244 w 1512"/>
                  <a:gd name="T43" fmla="*/ 19 h 1715"/>
                  <a:gd name="T44" fmla="*/ 1377 w 1512"/>
                  <a:gd name="T45" fmla="*/ 5 h 1715"/>
                  <a:gd name="T46" fmla="*/ 1512 w 1512"/>
                  <a:gd name="T47" fmla="*/ 0 h 1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2" h="1715">
                    <a:moveTo>
                      <a:pt x="1512" y="0"/>
                    </a:moveTo>
                    <a:lnTo>
                      <a:pt x="1512" y="1538"/>
                    </a:lnTo>
                    <a:lnTo>
                      <a:pt x="1450" y="1544"/>
                    </a:lnTo>
                    <a:lnTo>
                      <a:pt x="1391" y="1553"/>
                    </a:lnTo>
                    <a:lnTo>
                      <a:pt x="1334" y="1569"/>
                    </a:lnTo>
                    <a:lnTo>
                      <a:pt x="1280" y="1588"/>
                    </a:lnTo>
                    <a:lnTo>
                      <a:pt x="1228" y="1613"/>
                    </a:lnTo>
                    <a:lnTo>
                      <a:pt x="1179" y="1643"/>
                    </a:lnTo>
                    <a:lnTo>
                      <a:pt x="1135" y="1677"/>
                    </a:lnTo>
                    <a:lnTo>
                      <a:pt x="1092" y="1715"/>
                    </a:lnTo>
                    <a:lnTo>
                      <a:pt x="0" y="630"/>
                    </a:lnTo>
                    <a:lnTo>
                      <a:pt x="92" y="544"/>
                    </a:lnTo>
                    <a:lnTo>
                      <a:pt x="188" y="462"/>
                    </a:lnTo>
                    <a:lnTo>
                      <a:pt x="291" y="386"/>
                    </a:lnTo>
                    <a:lnTo>
                      <a:pt x="397" y="317"/>
                    </a:lnTo>
                    <a:lnTo>
                      <a:pt x="507" y="254"/>
                    </a:lnTo>
                    <a:lnTo>
                      <a:pt x="620" y="198"/>
                    </a:lnTo>
                    <a:lnTo>
                      <a:pt x="740" y="147"/>
                    </a:lnTo>
                    <a:lnTo>
                      <a:pt x="861" y="104"/>
                    </a:lnTo>
                    <a:lnTo>
                      <a:pt x="986" y="68"/>
                    </a:lnTo>
                    <a:lnTo>
                      <a:pt x="1113" y="40"/>
                    </a:lnTo>
                    <a:lnTo>
                      <a:pt x="1244" y="19"/>
                    </a:lnTo>
                    <a:lnTo>
                      <a:pt x="1377" y="5"/>
                    </a:lnTo>
                    <a:lnTo>
                      <a:pt x="151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2665413" y="1006475"/>
                <a:ext cx="2738437" cy="2411414"/>
              </a:xfrm>
              <a:custGeom>
                <a:avLst/>
                <a:gdLst>
                  <a:gd name="T0" fmla="*/ 634 w 1725"/>
                  <a:gd name="T1" fmla="*/ 0 h 1519"/>
                  <a:gd name="T2" fmla="*/ 1725 w 1725"/>
                  <a:gd name="T3" fmla="*/ 1085 h 1519"/>
                  <a:gd name="T4" fmla="*/ 1685 w 1725"/>
                  <a:gd name="T5" fmla="*/ 1128 h 1519"/>
                  <a:gd name="T6" fmla="*/ 1648 w 1725"/>
                  <a:gd name="T7" fmla="*/ 1176 h 1519"/>
                  <a:gd name="T8" fmla="*/ 1617 w 1725"/>
                  <a:gd name="T9" fmla="*/ 1226 h 1519"/>
                  <a:gd name="T10" fmla="*/ 1591 w 1725"/>
                  <a:gd name="T11" fmla="*/ 1281 h 1519"/>
                  <a:gd name="T12" fmla="*/ 1568 w 1725"/>
                  <a:gd name="T13" fmla="*/ 1337 h 1519"/>
                  <a:gd name="T14" fmla="*/ 1553 w 1725"/>
                  <a:gd name="T15" fmla="*/ 1396 h 1519"/>
                  <a:gd name="T16" fmla="*/ 1543 w 1725"/>
                  <a:gd name="T17" fmla="*/ 1457 h 1519"/>
                  <a:gd name="T18" fmla="*/ 1539 w 1725"/>
                  <a:gd name="T19" fmla="*/ 1519 h 1519"/>
                  <a:gd name="T20" fmla="*/ 0 w 1725"/>
                  <a:gd name="T21" fmla="*/ 1519 h 1519"/>
                  <a:gd name="T22" fmla="*/ 4 w 1725"/>
                  <a:gd name="T23" fmla="*/ 1394 h 1519"/>
                  <a:gd name="T24" fmla="*/ 16 w 1725"/>
                  <a:gd name="T25" fmla="*/ 1269 h 1519"/>
                  <a:gd name="T26" fmla="*/ 34 w 1725"/>
                  <a:gd name="T27" fmla="*/ 1148 h 1519"/>
                  <a:gd name="T28" fmla="*/ 59 w 1725"/>
                  <a:gd name="T29" fmla="*/ 1027 h 1519"/>
                  <a:gd name="T30" fmla="*/ 89 w 1725"/>
                  <a:gd name="T31" fmla="*/ 909 h 1519"/>
                  <a:gd name="T32" fmla="*/ 127 w 1725"/>
                  <a:gd name="T33" fmla="*/ 796 h 1519"/>
                  <a:gd name="T34" fmla="*/ 171 w 1725"/>
                  <a:gd name="T35" fmla="*/ 683 h 1519"/>
                  <a:gd name="T36" fmla="*/ 221 w 1725"/>
                  <a:gd name="T37" fmla="*/ 574 h 1519"/>
                  <a:gd name="T38" fmla="*/ 276 w 1725"/>
                  <a:gd name="T39" fmla="*/ 470 h 1519"/>
                  <a:gd name="T40" fmla="*/ 338 w 1725"/>
                  <a:gd name="T41" fmla="*/ 367 h 1519"/>
                  <a:gd name="T42" fmla="*/ 405 w 1725"/>
                  <a:gd name="T43" fmla="*/ 269 h 1519"/>
                  <a:gd name="T44" fmla="*/ 475 w 1725"/>
                  <a:gd name="T45" fmla="*/ 175 h 1519"/>
                  <a:gd name="T46" fmla="*/ 552 w 1725"/>
                  <a:gd name="T47" fmla="*/ 85 h 1519"/>
                  <a:gd name="T48" fmla="*/ 634 w 1725"/>
                  <a:gd name="T49" fmla="*/ 0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25" h="1519">
                    <a:moveTo>
                      <a:pt x="634" y="0"/>
                    </a:moveTo>
                    <a:lnTo>
                      <a:pt x="1725" y="1085"/>
                    </a:lnTo>
                    <a:lnTo>
                      <a:pt x="1685" y="1128"/>
                    </a:lnTo>
                    <a:lnTo>
                      <a:pt x="1648" y="1176"/>
                    </a:lnTo>
                    <a:lnTo>
                      <a:pt x="1617" y="1226"/>
                    </a:lnTo>
                    <a:lnTo>
                      <a:pt x="1591" y="1281"/>
                    </a:lnTo>
                    <a:lnTo>
                      <a:pt x="1568" y="1337"/>
                    </a:lnTo>
                    <a:lnTo>
                      <a:pt x="1553" y="1396"/>
                    </a:lnTo>
                    <a:lnTo>
                      <a:pt x="1543" y="1457"/>
                    </a:lnTo>
                    <a:lnTo>
                      <a:pt x="1539" y="1519"/>
                    </a:lnTo>
                    <a:lnTo>
                      <a:pt x="0" y="1519"/>
                    </a:lnTo>
                    <a:lnTo>
                      <a:pt x="4" y="1394"/>
                    </a:lnTo>
                    <a:lnTo>
                      <a:pt x="16" y="1269"/>
                    </a:lnTo>
                    <a:lnTo>
                      <a:pt x="34" y="1148"/>
                    </a:lnTo>
                    <a:lnTo>
                      <a:pt x="59" y="1027"/>
                    </a:lnTo>
                    <a:lnTo>
                      <a:pt x="89" y="909"/>
                    </a:lnTo>
                    <a:lnTo>
                      <a:pt x="127" y="796"/>
                    </a:lnTo>
                    <a:lnTo>
                      <a:pt x="171" y="683"/>
                    </a:lnTo>
                    <a:lnTo>
                      <a:pt x="221" y="574"/>
                    </a:lnTo>
                    <a:lnTo>
                      <a:pt x="276" y="470"/>
                    </a:lnTo>
                    <a:lnTo>
                      <a:pt x="338" y="367"/>
                    </a:lnTo>
                    <a:lnTo>
                      <a:pt x="405" y="269"/>
                    </a:lnTo>
                    <a:lnTo>
                      <a:pt x="475" y="175"/>
                    </a:lnTo>
                    <a:lnTo>
                      <a:pt x="552" y="85"/>
                    </a:lnTo>
                    <a:lnTo>
                      <a:pt x="634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0">
                <a:solidFill>
                  <a:schemeClr val="tx2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6073776" y="4114800"/>
                <a:ext cx="2455863" cy="2743200"/>
              </a:xfrm>
              <a:custGeom>
                <a:avLst/>
                <a:gdLst>
                  <a:gd name="T0" fmla="*/ 457 w 1547"/>
                  <a:gd name="T1" fmla="*/ 0 h 1728"/>
                  <a:gd name="T2" fmla="*/ 1547 w 1547"/>
                  <a:gd name="T3" fmla="*/ 1085 h 1728"/>
                  <a:gd name="T4" fmla="*/ 1461 w 1547"/>
                  <a:gd name="T5" fmla="*/ 1168 h 1728"/>
                  <a:gd name="T6" fmla="*/ 1371 w 1547"/>
                  <a:gd name="T7" fmla="*/ 1246 h 1728"/>
                  <a:gd name="T8" fmla="*/ 1276 w 1547"/>
                  <a:gd name="T9" fmla="*/ 1318 h 1728"/>
                  <a:gd name="T10" fmla="*/ 1177 w 1547"/>
                  <a:gd name="T11" fmla="*/ 1386 h 1728"/>
                  <a:gd name="T12" fmla="*/ 1075 w 1547"/>
                  <a:gd name="T13" fmla="*/ 1448 h 1728"/>
                  <a:gd name="T14" fmla="*/ 969 w 1547"/>
                  <a:gd name="T15" fmla="*/ 1504 h 1728"/>
                  <a:gd name="T16" fmla="*/ 859 w 1547"/>
                  <a:gd name="T17" fmla="*/ 1555 h 1728"/>
                  <a:gd name="T18" fmla="*/ 746 w 1547"/>
                  <a:gd name="T19" fmla="*/ 1600 h 1728"/>
                  <a:gd name="T20" fmla="*/ 630 w 1547"/>
                  <a:gd name="T21" fmla="*/ 1638 h 1728"/>
                  <a:gd name="T22" fmla="*/ 510 w 1547"/>
                  <a:gd name="T23" fmla="*/ 1670 h 1728"/>
                  <a:gd name="T24" fmla="*/ 390 w 1547"/>
                  <a:gd name="T25" fmla="*/ 1695 h 1728"/>
                  <a:gd name="T26" fmla="*/ 266 w 1547"/>
                  <a:gd name="T27" fmla="*/ 1714 h 1728"/>
                  <a:gd name="T28" fmla="*/ 140 w 1547"/>
                  <a:gd name="T29" fmla="*/ 1724 h 1728"/>
                  <a:gd name="T30" fmla="*/ 12 w 1547"/>
                  <a:gd name="T31" fmla="*/ 1728 h 1728"/>
                  <a:gd name="T32" fmla="*/ 9 w 1547"/>
                  <a:gd name="T33" fmla="*/ 1728 h 1728"/>
                  <a:gd name="T34" fmla="*/ 6 w 1547"/>
                  <a:gd name="T35" fmla="*/ 1728 h 1728"/>
                  <a:gd name="T36" fmla="*/ 3 w 1547"/>
                  <a:gd name="T37" fmla="*/ 1728 h 1728"/>
                  <a:gd name="T38" fmla="*/ 1 w 1547"/>
                  <a:gd name="T39" fmla="*/ 1728 h 1728"/>
                  <a:gd name="T40" fmla="*/ 0 w 1547"/>
                  <a:gd name="T41" fmla="*/ 1728 h 1728"/>
                  <a:gd name="T42" fmla="*/ 0 w 1547"/>
                  <a:gd name="T43" fmla="*/ 189 h 1728"/>
                  <a:gd name="T44" fmla="*/ 1 w 1547"/>
                  <a:gd name="T45" fmla="*/ 189 h 1728"/>
                  <a:gd name="T46" fmla="*/ 3 w 1547"/>
                  <a:gd name="T47" fmla="*/ 189 h 1728"/>
                  <a:gd name="T48" fmla="*/ 6 w 1547"/>
                  <a:gd name="T49" fmla="*/ 189 h 1728"/>
                  <a:gd name="T50" fmla="*/ 9 w 1547"/>
                  <a:gd name="T51" fmla="*/ 190 h 1728"/>
                  <a:gd name="T52" fmla="*/ 12 w 1547"/>
                  <a:gd name="T53" fmla="*/ 190 h 1728"/>
                  <a:gd name="T54" fmla="*/ 77 w 1547"/>
                  <a:gd name="T55" fmla="*/ 186 h 1728"/>
                  <a:gd name="T56" fmla="*/ 140 w 1547"/>
                  <a:gd name="T57" fmla="*/ 177 h 1728"/>
                  <a:gd name="T58" fmla="*/ 200 w 1547"/>
                  <a:gd name="T59" fmla="*/ 160 h 1728"/>
                  <a:gd name="T60" fmla="*/ 258 w 1547"/>
                  <a:gd name="T61" fmla="*/ 139 h 1728"/>
                  <a:gd name="T62" fmla="*/ 313 w 1547"/>
                  <a:gd name="T63" fmla="*/ 111 h 1728"/>
                  <a:gd name="T64" fmla="*/ 364 w 1547"/>
                  <a:gd name="T65" fmla="*/ 79 h 1728"/>
                  <a:gd name="T66" fmla="*/ 412 w 1547"/>
                  <a:gd name="T67" fmla="*/ 42 h 1728"/>
                  <a:gd name="T68" fmla="*/ 457 w 1547"/>
                  <a:gd name="T69" fmla="*/ 0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47" h="1728">
                    <a:moveTo>
                      <a:pt x="457" y="0"/>
                    </a:moveTo>
                    <a:lnTo>
                      <a:pt x="1547" y="1085"/>
                    </a:lnTo>
                    <a:lnTo>
                      <a:pt x="1461" y="1168"/>
                    </a:lnTo>
                    <a:lnTo>
                      <a:pt x="1371" y="1246"/>
                    </a:lnTo>
                    <a:lnTo>
                      <a:pt x="1276" y="1318"/>
                    </a:lnTo>
                    <a:lnTo>
                      <a:pt x="1177" y="1386"/>
                    </a:lnTo>
                    <a:lnTo>
                      <a:pt x="1075" y="1448"/>
                    </a:lnTo>
                    <a:lnTo>
                      <a:pt x="969" y="1504"/>
                    </a:lnTo>
                    <a:lnTo>
                      <a:pt x="859" y="1555"/>
                    </a:lnTo>
                    <a:lnTo>
                      <a:pt x="746" y="1600"/>
                    </a:lnTo>
                    <a:lnTo>
                      <a:pt x="630" y="1638"/>
                    </a:lnTo>
                    <a:lnTo>
                      <a:pt x="510" y="1670"/>
                    </a:lnTo>
                    <a:lnTo>
                      <a:pt x="390" y="1695"/>
                    </a:lnTo>
                    <a:lnTo>
                      <a:pt x="266" y="1714"/>
                    </a:lnTo>
                    <a:lnTo>
                      <a:pt x="140" y="1724"/>
                    </a:lnTo>
                    <a:lnTo>
                      <a:pt x="12" y="1728"/>
                    </a:lnTo>
                    <a:lnTo>
                      <a:pt x="9" y="1728"/>
                    </a:lnTo>
                    <a:lnTo>
                      <a:pt x="6" y="1728"/>
                    </a:lnTo>
                    <a:lnTo>
                      <a:pt x="3" y="1728"/>
                    </a:lnTo>
                    <a:lnTo>
                      <a:pt x="1" y="1728"/>
                    </a:lnTo>
                    <a:lnTo>
                      <a:pt x="0" y="1728"/>
                    </a:lnTo>
                    <a:lnTo>
                      <a:pt x="0" y="189"/>
                    </a:lnTo>
                    <a:lnTo>
                      <a:pt x="1" y="189"/>
                    </a:lnTo>
                    <a:lnTo>
                      <a:pt x="3" y="189"/>
                    </a:lnTo>
                    <a:lnTo>
                      <a:pt x="6" y="189"/>
                    </a:lnTo>
                    <a:lnTo>
                      <a:pt x="9" y="190"/>
                    </a:lnTo>
                    <a:lnTo>
                      <a:pt x="12" y="190"/>
                    </a:lnTo>
                    <a:lnTo>
                      <a:pt x="77" y="186"/>
                    </a:lnTo>
                    <a:lnTo>
                      <a:pt x="140" y="177"/>
                    </a:lnTo>
                    <a:lnTo>
                      <a:pt x="200" y="160"/>
                    </a:lnTo>
                    <a:lnTo>
                      <a:pt x="258" y="139"/>
                    </a:lnTo>
                    <a:lnTo>
                      <a:pt x="313" y="111"/>
                    </a:lnTo>
                    <a:lnTo>
                      <a:pt x="364" y="79"/>
                    </a:lnTo>
                    <a:lnTo>
                      <a:pt x="412" y="42"/>
                    </a:lnTo>
                    <a:lnTo>
                      <a:pt x="45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solidFill>
                  <a:schemeClr val="accent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3665538" y="4127501"/>
                <a:ext cx="2408238" cy="2730499"/>
              </a:xfrm>
              <a:custGeom>
                <a:avLst/>
                <a:gdLst>
                  <a:gd name="T0" fmla="*/ 1091 w 1517"/>
                  <a:gd name="T1" fmla="*/ 0 h 1720"/>
                  <a:gd name="T2" fmla="*/ 1140 w 1517"/>
                  <a:gd name="T3" fmla="*/ 44 h 1720"/>
                  <a:gd name="T4" fmla="*/ 1194 w 1517"/>
                  <a:gd name="T5" fmla="*/ 82 h 1720"/>
                  <a:gd name="T6" fmla="*/ 1251 w 1517"/>
                  <a:gd name="T7" fmla="*/ 115 h 1720"/>
                  <a:gd name="T8" fmla="*/ 1313 w 1517"/>
                  <a:gd name="T9" fmla="*/ 143 h 1720"/>
                  <a:gd name="T10" fmla="*/ 1378 w 1517"/>
                  <a:gd name="T11" fmla="*/ 162 h 1720"/>
                  <a:gd name="T12" fmla="*/ 1446 w 1517"/>
                  <a:gd name="T13" fmla="*/ 175 h 1720"/>
                  <a:gd name="T14" fmla="*/ 1517 w 1517"/>
                  <a:gd name="T15" fmla="*/ 181 h 1720"/>
                  <a:gd name="T16" fmla="*/ 1517 w 1517"/>
                  <a:gd name="T17" fmla="*/ 1720 h 1720"/>
                  <a:gd name="T18" fmla="*/ 1390 w 1517"/>
                  <a:gd name="T19" fmla="*/ 1715 h 1720"/>
                  <a:gd name="T20" fmla="*/ 1264 w 1517"/>
                  <a:gd name="T21" fmla="*/ 1704 h 1720"/>
                  <a:gd name="T22" fmla="*/ 1143 w 1517"/>
                  <a:gd name="T23" fmla="*/ 1686 h 1720"/>
                  <a:gd name="T24" fmla="*/ 1022 w 1517"/>
                  <a:gd name="T25" fmla="*/ 1660 h 1720"/>
                  <a:gd name="T26" fmla="*/ 906 w 1517"/>
                  <a:gd name="T27" fmla="*/ 1628 h 1720"/>
                  <a:gd name="T28" fmla="*/ 790 w 1517"/>
                  <a:gd name="T29" fmla="*/ 1590 h 1720"/>
                  <a:gd name="T30" fmla="*/ 679 w 1517"/>
                  <a:gd name="T31" fmla="*/ 1547 h 1720"/>
                  <a:gd name="T32" fmla="*/ 572 w 1517"/>
                  <a:gd name="T33" fmla="*/ 1496 h 1720"/>
                  <a:gd name="T34" fmla="*/ 467 w 1517"/>
                  <a:gd name="T35" fmla="*/ 1441 h 1720"/>
                  <a:gd name="T36" fmla="*/ 366 w 1517"/>
                  <a:gd name="T37" fmla="*/ 1380 h 1720"/>
                  <a:gd name="T38" fmla="*/ 268 w 1517"/>
                  <a:gd name="T39" fmla="*/ 1313 h 1720"/>
                  <a:gd name="T40" fmla="*/ 175 w 1517"/>
                  <a:gd name="T41" fmla="*/ 1242 h 1720"/>
                  <a:gd name="T42" fmla="*/ 86 w 1517"/>
                  <a:gd name="T43" fmla="*/ 1165 h 1720"/>
                  <a:gd name="T44" fmla="*/ 0 w 1517"/>
                  <a:gd name="T45" fmla="*/ 1084 h 1720"/>
                  <a:gd name="T46" fmla="*/ 1091 w 1517"/>
                  <a:gd name="T47" fmla="*/ 0 h 1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7" h="1720">
                    <a:moveTo>
                      <a:pt x="1091" y="0"/>
                    </a:moveTo>
                    <a:lnTo>
                      <a:pt x="1140" y="44"/>
                    </a:lnTo>
                    <a:lnTo>
                      <a:pt x="1194" y="82"/>
                    </a:lnTo>
                    <a:lnTo>
                      <a:pt x="1251" y="115"/>
                    </a:lnTo>
                    <a:lnTo>
                      <a:pt x="1313" y="143"/>
                    </a:lnTo>
                    <a:lnTo>
                      <a:pt x="1378" y="162"/>
                    </a:lnTo>
                    <a:lnTo>
                      <a:pt x="1446" y="175"/>
                    </a:lnTo>
                    <a:lnTo>
                      <a:pt x="1517" y="181"/>
                    </a:lnTo>
                    <a:lnTo>
                      <a:pt x="1517" y="1720"/>
                    </a:lnTo>
                    <a:lnTo>
                      <a:pt x="1390" y="1715"/>
                    </a:lnTo>
                    <a:lnTo>
                      <a:pt x="1264" y="1704"/>
                    </a:lnTo>
                    <a:lnTo>
                      <a:pt x="1143" y="1686"/>
                    </a:lnTo>
                    <a:lnTo>
                      <a:pt x="1022" y="1660"/>
                    </a:lnTo>
                    <a:lnTo>
                      <a:pt x="906" y="1628"/>
                    </a:lnTo>
                    <a:lnTo>
                      <a:pt x="790" y="1590"/>
                    </a:lnTo>
                    <a:lnTo>
                      <a:pt x="679" y="1547"/>
                    </a:lnTo>
                    <a:lnTo>
                      <a:pt x="572" y="1496"/>
                    </a:lnTo>
                    <a:lnTo>
                      <a:pt x="467" y="1441"/>
                    </a:lnTo>
                    <a:lnTo>
                      <a:pt x="366" y="1380"/>
                    </a:lnTo>
                    <a:lnTo>
                      <a:pt x="268" y="1313"/>
                    </a:lnTo>
                    <a:lnTo>
                      <a:pt x="175" y="1242"/>
                    </a:lnTo>
                    <a:lnTo>
                      <a:pt x="86" y="1165"/>
                    </a:lnTo>
                    <a:lnTo>
                      <a:pt x="0" y="1084"/>
                    </a:lnTo>
                    <a:lnTo>
                      <a:pt x="1091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2665413" y="3417889"/>
                <a:ext cx="2728912" cy="2430464"/>
              </a:xfrm>
              <a:custGeom>
                <a:avLst/>
                <a:gdLst>
                  <a:gd name="T0" fmla="*/ 0 w 1719"/>
                  <a:gd name="T1" fmla="*/ 0 h 1531"/>
                  <a:gd name="T2" fmla="*/ 1539 w 1719"/>
                  <a:gd name="T3" fmla="*/ 0 h 1531"/>
                  <a:gd name="T4" fmla="*/ 1539 w 1719"/>
                  <a:gd name="T5" fmla="*/ 4 h 1531"/>
                  <a:gd name="T6" fmla="*/ 1539 w 1719"/>
                  <a:gd name="T7" fmla="*/ 6 h 1531"/>
                  <a:gd name="T8" fmla="*/ 1538 w 1719"/>
                  <a:gd name="T9" fmla="*/ 6 h 1531"/>
                  <a:gd name="T10" fmla="*/ 1538 w 1719"/>
                  <a:gd name="T11" fmla="*/ 7 h 1531"/>
                  <a:gd name="T12" fmla="*/ 1538 w 1719"/>
                  <a:gd name="T13" fmla="*/ 8 h 1531"/>
                  <a:gd name="T14" fmla="*/ 1543 w 1719"/>
                  <a:gd name="T15" fmla="*/ 80 h 1531"/>
                  <a:gd name="T16" fmla="*/ 1555 w 1719"/>
                  <a:gd name="T17" fmla="*/ 150 h 1531"/>
                  <a:gd name="T18" fmla="*/ 1575 w 1719"/>
                  <a:gd name="T19" fmla="*/ 216 h 1531"/>
                  <a:gd name="T20" fmla="*/ 1601 w 1719"/>
                  <a:gd name="T21" fmla="*/ 281 h 1531"/>
                  <a:gd name="T22" fmla="*/ 1635 w 1719"/>
                  <a:gd name="T23" fmla="*/ 340 h 1531"/>
                  <a:gd name="T24" fmla="*/ 1674 w 1719"/>
                  <a:gd name="T25" fmla="*/ 394 h 1531"/>
                  <a:gd name="T26" fmla="*/ 1719 w 1719"/>
                  <a:gd name="T27" fmla="*/ 446 h 1531"/>
                  <a:gd name="T28" fmla="*/ 628 w 1719"/>
                  <a:gd name="T29" fmla="*/ 1531 h 1531"/>
                  <a:gd name="T30" fmla="*/ 547 w 1719"/>
                  <a:gd name="T31" fmla="*/ 1444 h 1531"/>
                  <a:gd name="T32" fmla="*/ 471 w 1719"/>
                  <a:gd name="T33" fmla="*/ 1354 h 1531"/>
                  <a:gd name="T34" fmla="*/ 401 w 1719"/>
                  <a:gd name="T35" fmla="*/ 1260 h 1531"/>
                  <a:gd name="T36" fmla="*/ 334 w 1719"/>
                  <a:gd name="T37" fmla="*/ 1162 h 1531"/>
                  <a:gd name="T38" fmla="*/ 274 w 1719"/>
                  <a:gd name="T39" fmla="*/ 1060 h 1531"/>
                  <a:gd name="T40" fmla="*/ 219 w 1719"/>
                  <a:gd name="T41" fmla="*/ 955 h 1531"/>
                  <a:gd name="T42" fmla="*/ 169 w 1719"/>
                  <a:gd name="T43" fmla="*/ 846 h 1531"/>
                  <a:gd name="T44" fmla="*/ 124 w 1719"/>
                  <a:gd name="T45" fmla="*/ 734 h 1531"/>
                  <a:gd name="T46" fmla="*/ 88 w 1719"/>
                  <a:gd name="T47" fmla="*/ 618 h 1531"/>
                  <a:gd name="T48" fmla="*/ 56 w 1719"/>
                  <a:gd name="T49" fmla="*/ 502 h 1531"/>
                  <a:gd name="T50" fmla="*/ 33 w 1719"/>
                  <a:gd name="T51" fmla="*/ 381 h 1531"/>
                  <a:gd name="T52" fmla="*/ 14 w 1719"/>
                  <a:gd name="T53" fmla="*/ 258 h 1531"/>
                  <a:gd name="T54" fmla="*/ 4 w 1719"/>
                  <a:gd name="T55" fmla="*/ 134 h 1531"/>
                  <a:gd name="T56" fmla="*/ 0 w 1719"/>
                  <a:gd name="T57" fmla="*/ 8 h 1531"/>
                  <a:gd name="T58" fmla="*/ 0 w 1719"/>
                  <a:gd name="T59" fmla="*/ 7 h 1531"/>
                  <a:gd name="T60" fmla="*/ 0 w 1719"/>
                  <a:gd name="T61" fmla="*/ 6 h 1531"/>
                  <a:gd name="T62" fmla="*/ 0 w 1719"/>
                  <a:gd name="T63" fmla="*/ 6 h 1531"/>
                  <a:gd name="T64" fmla="*/ 0 w 1719"/>
                  <a:gd name="T65" fmla="*/ 4 h 1531"/>
                  <a:gd name="T66" fmla="*/ 0 w 1719"/>
                  <a:gd name="T67" fmla="*/ 0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19" h="1531">
                    <a:moveTo>
                      <a:pt x="0" y="0"/>
                    </a:moveTo>
                    <a:lnTo>
                      <a:pt x="1539" y="0"/>
                    </a:lnTo>
                    <a:lnTo>
                      <a:pt x="1539" y="4"/>
                    </a:lnTo>
                    <a:lnTo>
                      <a:pt x="1539" y="6"/>
                    </a:lnTo>
                    <a:lnTo>
                      <a:pt x="1538" y="6"/>
                    </a:lnTo>
                    <a:lnTo>
                      <a:pt x="1538" y="7"/>
                    </a:lnTo>
                    <a:lnTo>
                      <a:pt x="1538" y="8"/>
                    </a:lnTo>
                    <a:lnTo>
                      <a:pt x="1543" y="80"/>
                    </a:lnTo>
                    <a:lnTo>
                      <a:pt x="1555" y="150"/>
                    </a:lnTo>
                    <a:lnTo>
                      <a:pt x="1575" y="216"/>
                    </a:lnTo>
                    <a:lnTo>
                      <a:pt x="1601" y="281"/>
                    </a:lnTo>
                    <a:lnTo>
                      <a:pt x="1635" y="340"/>
                    </a:lnTo>
                    <a:lnTo>
                      <a:pt x="1674" y="394"/>
                    </a:lnTo>
                    <a:lnTo>
                      <a:pt x="1719" y="446"/>
                    </a:lnTo>
                    <a:lnTo>
                      <a:pt x="628" y="1531"/>
                    </a:lnTo>
                    <a:lnTo>
                      <a:pt x="547" y="1444"/>
                    </a:lnTo>
                    <a:lnTo>
                      <a:pt x="471" y="1354"/>
                    </a:lnTo>
                    <a:lnTo>
                      <a:pt x="401" y="1260"/>
                    </a:lnTo>
                    <a:lnTo>
                      <a:pt x="334" y="1162"/>
                    </a:lnTo>
                    <a:lnTo>
                      <a:pt x="274" y="1060"/>
                    </a:lnTo>
                    <a:lnTo>
                      <a:pt x="219" y="955"/>
                    </a:lnTo>
                    <a:lnTo>
                      <a:pt x="169" y="846"/>
                    </a:lnTo>
                    <a:lnTo>
                      <a:pt x="124" y="734"/>
                    </a:lnTo>
                    <a:lnTo>
                      <a:pt x="88" y="618"/>
                    </a:lnTo>
                    <a:lnTo>
                      <a:pt x="56" y="502"/>
                    </a:lnTo>
                    <a:lnTo>
                      <a:pt x="33" y="381"/>
                    </a:lnTo>
                    <a:lnTo>
                      <a:pt x="14" y="258"/>
                    </a:lnTo>
                    <a:lnTo>
                      <a:pt x="4" y="134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0">
                <a:solidFill>
                  <a:schemeClr val="tx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 flipH="1" flipV="1">
              <a:off x="5576427" y="3738943"/>
              <a:ext cx="2935659" cy="1462047"/>
              <a:chOff x="2665413" y="6350"/>
              <a:chExt cx="6850063" cy="3411539"/>
            </a:xfrm>
          </p:grpSpPr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3673476" y="7938"/>
                <a:ext cx="2400300" cy="2722563"/>
              </a:xfrm>
              <a:custGeom>
                <a:avLst/>
                <a:gdLst>
                  <a:gd name="T0" fmla="*/ 1512 w 1512"/>
                  <a:gd name="T1" fmla="*/ 0 h 1715"/>
                  <a:gd name="T2" fmla="*/ 1512 w 1512"/>
                  <a:gd name="T3" fmla="*/ 1538 h 1715"/>
                  <a:gd name="T4" fmla="*/ 1450 w 1512"/>
                  <a:gd name="T5" fmla="*/ 1544 h 1715"/>
                  <a:gd name="T6" fmla="*/ 1391 w 1512"/>
                  <a:gd name="T7" fmla="*/ 1553 h 1715"/>
                  <a:gd name="T8" fmla="*/ 1334 w 1512"/>
                  <a:gd name="T9" fmla="*/ 1569 h 1715"/>
                  <a:gd name="T10" fmla="*/ 1280 w 1512"/>
                  <a:gd name="T11" fmla="*/ 1588 h 1715"/>
                  <a:gd name="T12" fmla="*/ 1228 w 1512"/>
                  <a:gd name="T13" fmla="*/ 1613 h 1715"/>
                  <a:gd name="T14" fmla="*/ 1179 w 1512"/>
                  <a:gd name="T15" fmla="*/ 1643 h 1715"/>
                  <a:gd name="T16" fmla="*/ 1135 w 1512"/>
                  <a:gd name="T17" fmla="*/ 1677 h 1715"/>
                  <a:gd name="T18" fmla="*/ 1092 w 1512"/>
                  <a:gd name="T19" fmla="*/ 1715 h 1715"/>
                  <a:gd name="T20" fmla="*/ 0 w 1512"/>
                  <a:gd name="T21" fmla="*/ 630 h 1715"/>
                  <a:gd name="T22" fmla="*/ 92 w 1512"/>
                  <a:gd name="T23" fmla="*/ 544 h 1715"/>
                  <a:gd name="T24" fmla="*/ 188 w 1512"/>
                  <a:gd name="T25" fmla="*/ 462 h 1715"/>
                  <a:gd name="T26" fmla="*/ 291 w 1512"/>
                  <a:gd name="T27" fmla="*/ 386 h 1715"/>
                  <a:gd name="T28" fmla="*/ 397 w 1512"/>
                  <a:gd name="T29" fmla="*/ 317 h 1715"/>
                  <a:gd name="T30" fmla="*/ 507 w 1512"/>
                  <a:gd name="T31" fmla="*/ 254 h 1715"/>
                  <a:gd name="T32" fmla="*/ 620 w 1512"/>
                  <a:gd name="T33" fmla="*/ 198 h 1715"/>
                  <a:gd name="T34" fmla="*/ 740 w 1512"/>
                  <a:gd name="T35" fmla="*/ 147 h 1715"/>
                  <a:gd name="T36" fmla="*/ 861 w 1512"/>
                  <a:gd name="T37" fmla="*/ 104 h 1715"/>
                  <a:gd name="T38" fmla="*/ 986 w 1512"/>
                  <a:gd name="T39" fmla="*/ 68 h 1715"/>
                  <a:gd name="T40" fmla="*/ 1113 w 1512"/>
                  <a:gd name="T41" fmla="*/ 40 h 1715"/>
                  <a:gd name="T42" fmla="*/ 1244 w 1512"/>
                  <a:gd name="T43" fmla="*/ 19 h 1715"/>
                  <a:gd name="T44" fmla="*/ 1377 w 1512"/>
                  <a:gd name="T45" fmla="*/ 5 h 1715"/>
                  <a:gd name="T46" fmla="*/ 1512 w 1512"/>
                  <a:gd name="T47" fmla="*/ 0 h 1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2" h="1715">
                    <a:moveTo>
                      <a:pt x="1512" y="0"/>
                    </a:moveTo>
                    <a:lnTo>
                      <a:pt x="1512" y="1538"/>
                    </a:lnTo>
                    <a:lnTo>
                      <a:pt x="1450" y="1544"/>
                    </a:lnTo>
                    <a:lnTo>
                      <a:pt x="1391" y="1553"/>
                    </a:lnTo>
                    <a:lnTo>
                      <a:pt x="1334" y="1569"/>
                    </a:lnTo>
                    <a:lnTo>
                      <a:pt x="1280" y="1588"/>
                    </a:lnTo>
                    <a:lnTo>
                      <a:pt x="1228" y="1613"/>
                    </a:lnTo>
                    <a:lnTo>
                      <a:pt x="1179" y="1643"/>
                    </a:lnTo>
                    <a:lnTo>
                      <a:pt x="1135" y="1677"/>
                    </a:lnTo>
                    <a:lnTo>
                      <a:pt x="1092" y="1715"/>
                    </a:lnTo>
                    <a:lnTo>
                      <a:pt x="0" y="630"/>
                    </a:lnTo>
                    <a:lnTo>
                      <a:pt x="92" y="544"/>
                    </a:lnTo>
                    <a:lnTo>
                      <a:pt x="188" y="462"/>
                    </a:lnTo>
                    <a:lnTo>
                      <a:pt x="291" y="386"/>
                    </a:lnTo>
                    <a:lnTo>
                      <a:pt x="397" y="317"/>
                    </a:lnTo>
                    <a:lnTo>
                      <a:pt x="507" y="254"/>
                    </a:lnTo>
                    <a:lnTo>
                      <a:pt x="620" y="198"/>
                    </a:lnTo>
                    <a:lnTo>
                      <a:pt x="740" y="147"/>
                    </a:lnTo>
                    <a:lnTo>
                      <a:pt x="861" y="104"/>
                    </a:lnTo>
                    <a:lnTo>
                      <a:pt x="986" y="68"/>
                    </a:lnTo>
                    <a:lnTo>
                      <a:pt x="1113" y="40"/>
                    </a:lnTo>
                    <a:lnTo>
                      <a:pt x="1244" y="19"/>
                    </a:lnTo>
                    <a:lnTo>
                      <a:pt x="1377" y="5"/>
                    </a:lnTo>
                    <a:lnTo>
                      <a:pt x="1512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0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2665413" y="1006475"/>
                <a:ext cx="2738437" cy="2411414"/>
              </a:xfrm>
              <a:custGeom>
                <a:avLst/>
                <a:gdLst>
                  <a:gd name="T0" fmla="*/ 634 w 1725"/>
                  <a:gd name="T1" fmla="*/ 0 h 1519"/>
                  <a:gd name="T2" fmla="*/ 1725 w 1725"/>
                  <a:gd name="T3" fmla="*/ 1085 h 1519"/>
                  <a:gd name="T4" fmla="*/ 1685 w 1725"/>
                  <a:gd name="T5" fmla="*/ 1128 h 1519"/>
                  <a:gd name="T6" fmla="*/ 1648 w 1725"/>
                  <a:gd name="T7" fmla="*/ 1176 h 1519"/>
                  <a:gd name="T8" fmla="*/ 1617 w 1725"/>
                  <a:gd name="T9" fmla="*/ 1226 h 1519"/>
                  <a:gd name="T10" fmla="*/ 1591 w 1725"/>
                  <a:gd name="T11" fmla="*/ 1281 h 1519"/>
                  <a:gd name="T12" fmla="*/ 1568 w 1725"/>
                  <a:gd name="T13" fmla="*/ 1337 h 1519"/>
                  <a:gd name="T14" fmla="*/ 1553 w 1725"/>
                  <a:gd name="T15" fmla="*/ 1396 h 1519"/>
                  <a:gd name="T16" fmla="*/ 1543 w 1725"/>
                  <a:gd name="T17" fmla="*/ 1457 h 1519"/>
                  <a:gd name="T18" fmla="*/ 1539 w 1725"/>
                  <a:gd name="T19" fmla="*/ 1519 h 1519"/>
                  <a:gd name="T20" fmla="*/ 0 w 1725"/>
                  <a:gd name="T21" fmla="*/ 1519 h 1519"/>
                  <a:gd name="T22" fmla="*/ 4 w 1725"/>
                  <a:gd name="T23" fmla="*/ 1394 h 1519"/>
                  <a:gd name="T24" fmla="*/ 16 w 1725"/>
                  <a:gd name="T25" fmla="*/ 1269 h 1519"/>
                  <a:gd name="T26" fmla="*/ 34 w 1725"/>
                  <a:gd name="T27" fmla="*/ 1148 h 1519"/>
                  <a:gd name="T28" fmla="*/ 59 w 1725"/>
                  <a:gd name="T29" fmla="*/ 1027 h 1519"/>
                  <a:gd name="T30" fmla="*/ 89 w 1725"/>
                  <a:gd name="T31" fmla="*/ 909 h 1519"/>
                  <a:gd name="T32" fmla="*/ 127 w 1725"/>
                  <a:gd name="T33" fmla="*/ 796 h 1519"/>
                  <a:gd name="T34" fmla="*/ 171 w 1725"/>
                  <a:gd name="T35" fmla="*/ 683 h 1519"/>
                  <a:gd name="T36" fmla="*/ 221 w 1725"/>
                  <a:gd name="T37" fmla="*/ 574 h 1519"/>
                  <a:gd name="T38" fmla="*/ 276 w 1725"/>
                  <a:gd name="T39" fmla="*/ 470 h 1519"/>
                  <a:gd name="T40" fmla="*/ 338 w 1725"/>
                  <a:gd name="T41" fmla="*/ 367 h 1519"/>
                  <a:gd name="T42" fmla="*/ 405 w 1725"/>
                  <a:gd name="T43" fmla="*/ 269 h 1519"/>
                  <a:gd name="T44" fmla="*/ 475 w 1725"/>
                  <a:gd name="T45" fmla="*/ 175 h 1519"/>
                  <a:gd name="T46" fmla="*/ 552 w 1725"/>
                  <a:gd name="T47" fmla="*/ 85 h 1519"/>
                  <a:gd name="T48" fmla="*/ 634 w 1725"/>
                  <a:gd name="T49" fmla="*/ 0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25" h="1519">
                    <a:moveTo>
                      <a:pt x="634" y="0"/>
                    </a:moveTo>
                    <a:lnTo>
                      <a:pt x="1725" y="1085"/>
                    </a:lnTo>
                    <a:lnTo>
                      <a:pt x="1685" y="1128"/>
                    </a:lnTo>
                    <a:lnTo>
                      <a:pt x="1648" y="1176"/>
                    </a:lnTo>
                    <a:lnTo>
                      <a:pt x="1617" y="1226"/>
                    </a:lnTo>
                    <a:lnTo>
                      <a:pt x="1591" y="1281"/>
                    </a:lnTo>
                    <a:lnTo>
                      <a:pt x="1568" y="1337"/>
                    </a:lnTo>
                    <a:lnTo>
                      <a:pt x="1553" y="1396"/>
                    </a:lnTo>
                    <a:lnTo>
                      <a:pt x="1543" y="1457"/>
                    </a:lnTo>
                    <a:lnTo>
                      <a:pt x="1539" y="1519"/>
                    </a:lnTo>
                    <a:lnTo>
                      <a:pt x="0" y="1519"/>
                    </a:lnTo>
                    <a:lnTo>
                      <a:pt x="4" y="1394"/>
                    </a:lnTo>
                    <a:lnTo>
                      <a:pt x="16" y="1269"/>
                    </a:lnTo>
                    <a:lnTo>
                      <a:pt x="34" y="1148"/>
                    </a:lnTo>
                    <a:lnTo>
                      <a:pt x="59" y="1027"/>
                    </a:lnTo>
                    <a:lnTo>
                      <a:pt x="89" y="909"/>
                    </a:lnTo>
                    <a:lnTo>
                      <a:pt x="127" y="796"/>
                    </a:lnTo>
                    <a:lnTo>
                      <a:pt x="171" y="683"/>
                    </a:lnTo>
                    <a:lnTo>
                      <a:pt x="221" y="574"/>
                    </a:lnTo>
                    <a:lnTo>
                      <a:pt x="276" y="470"/>
                    </a:lnTo>
                    <a:lnTo>
                      <a:pt x="338" y="367"/>
                    </a:lnTo>
                    <a:lnTo>
                      <a:pt x="405" y="269"/>
                    </a:lnTo>
                    <a:lnTo>
                      <a:pt x="475" y="175"/>
                    </a:lnTo>
                    <a:lnTo>
                      <a:pt x="552" y="85"/>
                    </a:lnTo>
                    <a:lnTo>
                      <a:pt x="63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788151" y="1017588"/>
                <a:ext cx="2727325" cy="2400300"/>
              </a:xfrm>
              <a:custGeom>
                <a:avLst/>
                <a:gdLst>
                  <a:gd name="T0" fmla="*/ 1092 w 1718"/>
                  <a:gd name="T1" fmla="*/ 0 h 1512"/>
                  <a:gd name="T2" fmla="*/ 1172 w 1718"/>
                  <a:gd name="T3" fmla="*/ 86 h 1512"/>
                  <a:gd name="T4" fmla="*/ 1248 w 1718"/>
                  <a:gd name="T5" fmla="*/ 175 h 1512"/>
                  <a:gd name="T6" fmla="*/ 1318 w 1718"/>
                  <a:gd name="T7" fmla="*/ 269 h 1512"/>
                  <a:gd name="T8" fmla="*/ 1384 w 1718"/>
                  <a:gd name="T9" fmla="*/ 366 h 1512"/>
                  <a:gd name="T10" fmla="*/ 1444 w 1718"/>
                  <a:gd name="T11" fmla="*/ 468 h 1512"/>
                  <a:gd name="T12" fmla="*/ 1499 w 1718"/>
                  <a:gd name="T13" fmla="*/ 573 h 1512"/>
                  <a:gd name="T14" fmla="*/ 1549 w 1718"/>
                  <a:gd name="T15" fmla="*/ 680 h 1512"/>
                  <a:gd name="T16" fmla="*/ 1592 w 1718"/>
                  <a:gd name="T17" fmla="*/ 791 h 1512"/>
                  <a:gd name="T18" fmla="*/ 1630 w 1718"/>
                  <a:gd name="T19" fmla="*/ 905 h 1512"/>
                  <a:gd name="T20" fmla="*/ 1660 w 1718"/>
                  <a:gd name="T21" fmla="*/ 1022 h 1512"/>
                  <a:gd name="T22" fmla="*/ 1685 w 1718"/>
                  <a:gd name="T23" fmla="*/ 1141 h 1512"/>
                  <a:gd name="T24" fmla="*/ 1703 w 1718"/>
                  <a:gd name="T25" fmla="*/ 1262 h 1512"/>
                  <a:gd name="T26" fmla="*/ 1714 w 1718"/>
                  <a:gd name="T27" fmla="*/ 1387 h 1512"/>
                  <a:gd name="T28" fmla="*/ 1718 w 1718"/>
                  <a:gd name="T29" fmla="*/ 1512 h 1512"/>
                  <a:gd name="T30" fmla="*/ 180 w 1718"/>
                  <a:gd name="T31" fmla="*/ 1512 h 1512"/>
                  <a:gd name="T32" fmla="*/ 174 w 1718"/>
                  <a:gd name="T33" fmla="*/ 1442 h 1512"/>
                  <a:gd name="T34" fmla="*/ 163 w 1718"/>
                  <a:gd name="T35" fmla="*/ 1374 h 1512"/>
                  <a:gd name="T36" fmla="*/ 143 w 1718"/>
                  <a:gd name="T37" fmla="*/ 1308 h 1512"/>
                  <a:gd name="T38" fmla="*/ 117 w 1718"/>
                  <a:gd name="T39" fmla="*/ 1245 h 1512"/>
                  <a:gd name="T40" fmla="*/ 84 w 1718"/>
                  <a:gd name="T41" fmla="*/ 1188 h 1512"/>
                  <a:gd name="T42" fmla="*/ 45 w 1718"/>
                  <a:gd name="T43" fmla="*/ 1134 h 1512"/>
                  <a:gd name="T44" fmla="*/ 0 w 1718"/>
                  <a:gd name="T45" fmla="*/ 1084 h 1512"/>
                  <a:gd name="T46" fmla="*/ 1092 w 1718"/>
                  <a:gd name="T47" fmla="*/ 0 h 1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18" h="1512">
                    <a:moveTo>
                      <a:pt x="1092" y="0"/>
                    </a:moveTo>
                    <a:lnTo>
                      <a:pt x="1172" y="86"/>
                    </a:lnTo>
                    <a:lnTo>
                      <a:pt x="1248" y="175"/>
                    </a:lnTo>
                    <a:lnTo>
                      <a:pt x="1318" y="269"/>
                    </a:lnTo>
                    <a:lnTo>
                      <a:pt x="1384" y="366"/>
                    </a:lnTo>
                    <a:lnTo>
                      <a:pt x="1444" y="468"/>
                    </a:lnTo>
                    <a:lnTo>
                      <a:pt x="1499" y="573"/>
                    </a:lnTo>
                    <a:lnTo>
                      <a:pt x="1549" y="680"/>
                    </a:lnTo>
                    <a:lnTo>
                      <a:pt x="1592" y="791"/>
                    </a:lnTo>
                    <a:lnTo>
                      <a:pt x="1630" y="905"/>
                    </a:lnTo>
                    <a:lnTo>
                      <a:pt x="1660" y="1022"/>
                    </a:lnTo>
                    <a:lnTo>
                      <a:pt x="1685" y="1141"/>
                    </a:lnTo>
                    <a:lnTo>
                      <a:pt x="1703" y="1262"/>
                    </a:lnTo>
                    <a:lnTo>
                      <a:pt x="1714" y="1387"/>
                    </a:lnTo>
                    <a:lnTo>
                      <a:pt x="1718" y="1512"/>
                    </a:lnTo>
                    <a:lnTo>
                      <a:pt x="180" y="1512"/>
                    </a:lnTo>
                    <a:lnTo>
                      <a:pt x="174" y="1442"/>
                    </a:lnTo>
                    <a:lnTo>
                      <a:pt x="163" y="1374"/>
                    </a:lnTo>
                    <a:lnTo>
                      <a:pt x="143" y="1308"/>
                    </a:lnTo>
                    <a:lnTo>
                      <a:pt x="117" y="1245"/>
                    </a:lnTo>
                    <a:lnTo>
                      <a:pt x="84" y="1188"/>
                    </a:lnTo>
                    <a:lnTo>
                      <a:pt x="45" y="1134"/>
                    </a:lnTo>
                    <a:lnTo>
                      <a:pt x="0" y="1084"/>
                    </a:lnTo>
                    <a:lnTo>
                      <a:pt x="1092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0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073776" y="6350"/>
                <a:ext cx="2447925" cy="2735263"/>
              </a:xfrm>
              <a:custGeom>
                <a:avLst/>
                <a:gdLst>
                  <a:gd name="T0" fmla="*/ 12 w 1542"/>
                  <a:gd name="T1" fmla="*/ 0 h 1723"/>
                  <a:gd name="T2" fmla="*/ 140 w 1542"/>
                  <a:gd name="T3" fmla="*/ 4 h 1723"/>
                  <a:gd name="T4" fmla="*/ 264 w 1542"/>
                  <a:gd name="T5" fmla="*/ 16 h 1723"/>
                  <a:gd name="T6" fmla="*/ 389 w 1542"/>
                  <a:gd name="T7" fmla="*/ 33 h 1723"/>
                  <a:gd name="T8" fmla="*/ 509 w 1542"/>
                  <a:gd name="T9" fmla="*/ 58 h 1723"/>
                  <a:gd name="T10" fmla="*/ 627 w 1542"/>
                  <a:gd name="T11" fmla="*/ 90 h 1723"/>
                  <a:gd name="T12" fmla="*/ 742 w 1542"/>
                  <a:gd name="T13" fmla="*/ 128 h 1723"/>
                  <a:gd name="T14" fmla="*/ 855 w 1542"/>
                  <a:gd name="T15" fmla="*/ 171 h 1723"/>
                  <a:gd name="T16" fmla="*/ 965 w 1542"/>
                  <a:gd name="T17" fmla="*/ 222 h 1723"/>
                  <a:gd name="T18" fmla="*/ 1071 w 1542"/>
                  <a:gd name="T19" fmla="*/ 277 h 1723"/>
                  <a:gd name="T20" fmla="*/ 1173 w 1542"/>
                  <a:gd name="T21" fmla="*/ 339 h 1723"/>
                  <a:gd name="T22" fmla="*/ 1271 w 1542"/>
                  <a:gd name="T23" fmla="*/ 407 h 1723"/>
                  <a:gd name="T24" fmla="*/ 1365 w 1542"/>
                  <a:gd name="T25" fmla="*/ 479 h 1723"/>
                  <a:gd name="T26" fmla="*/ 1456 w 1542"/>
                  <a:gd name="T27" fmla="*/ 556 h 1723"/>
                  <a:gd name="T28" fmla="*/ 1542 w 1542"/>
                  <a:gd name="T29" fmla="*/ 639 h 1723"/>
                  <a:gd name="T30" fmla="*/ 452 w 1542"/>
                  <a:gd name="T31" fmla="*/ 1723 h 1723"/>
                  <a:gd name="T32" fmla="*/ 407 w 1542"/>
                  <a:gd name="T33" fmla="*/ 1682 h 1723"/>
                  <a:gd name="T34" fmla="*/ 360 w 1542"/>
                  <a:gd name="T35" fmla="*/ 1647 h 1723"/>
                  <a:gd name="T36" fmla="*/ 309 w 1542"/>
                  <a:gd name="T37" fmla="*/ 1615 h 1723"/>
                  <a:gd name="T38" fmla="*/ 254 w 1542"/>
                  <a:gd name="T39" fmla="*/ 1589 h 1723"/>
                  <a:gd name="T40" fmla="*/ 198 w 1542"/>
                  <a:gd name="T41" fmla="*/ 1567 h 1723"/>
                  <a:gd name="T42" fmla="*/ 137 w 1542"/>
                  <a:gd name="T43" fmla="*/ 1553 h 1723"/>
                  <a:gd name="T44" fmla="*/ 76 w 1542"/>
                  <a:gd name="T45" fmla="*/ 1542 h 1723"/>
                  <a:gd name="T46" fmla="*/ 12 w 1542"/>
                  <a:gd name="T47" fmla="*/ 1539 h 1723"/>
                  <a:gd name="T48" fmla="*/ 9 w 1542"/>
                  <a:gd name="T49" fmla="*/ 1539 h 1723"/>
                  <a:gd name="T50" fmla="*/ 6 w 1542"/>
                  <a:gd name="T51" fmla="*/ 1539 h 1723"/>
                  <a:gd name="T52" fmla="*/ 3 w 1542"/>
                  <a:gd name="T53" fmla="*/ 1539 h 1723"/>
                  <a:gd name="T54" fmla="*/ 1 w 1542"/>
                  <a:gd name="T55" fmla="*/ 1539 h 1723"/>
                  <a:gd name="T56" fmla="*/ 0 w 1542"/>
                  <a:gd name="T57" fmla="*/ 1539 h 1723"/>
                  <a:gd name="T58" fmla="*/ 0 w 1542"/>
                  <a:gd name="T59" fmla="*/ 1 h 1723"/>
                  <a:gd name="T60" fmla="*/ 1 w 1542"/>
                  <a:gd name="T61" fmla="*/ 1 h 1723"/>
                  <a:gd name="T62" fmla="*/ 3 w 1542"/>
                  <a:gd name="T63" fmla="*/ 1 h 1723"/>
                  <a:gd name="T64" fmla="*/ 6 w 1542"/>
                  <a:gd name="T65" fmla="*/ 1 h 1723"/>
                  <a:gd name="T66" fmla="*/ 9 w 1542"/>
                  <a:gd name="T67" fmla="*/ 1 h 1723"/>
                  <a:gd name="T68" fmla="*/ 12 w 1542"/>
                  <a:gd name="T69" fmla="*/ 0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42" h="1723">
                    <a:moveTo>
                      <a:pt x="12" y="0"/>
                    </a:moveTo>
                    <a:lnTo>
                      <a:pt x="140" y="4"/>
                    </a:lnTo>
                    <a:lnTo>
                      <a:pt x="264" y="16"/>
                    </a:lnTo>
                    <a:lnTo>
                      <a:pt x="389" y="33"/>
                    </a:lnTo>
                    <a:lnTo>
                      <a:pt x="509" y="58"/>
                    </a:lnTo>
                    <a:lnTo>
                      <a:pt x="627" y="90"/>
                    </a:lnTo>
                    <a:lnTo>
                      <a:pt x="742" y="128"/>
                    </a:lnTo>
                    <a:lnTo>
                      <a:pt x="855" y="171"/>
                    </a:lnTo>
                    <a:lnTo>
                      <a:pt x="965" y="222"/>
                    </a:lnTo>
                    <a:lnTo>
                      <a:pt x="1071" y="277"/>
                    </a:lnTo>
                    <a:lnTo>
                      <a:pt x="1173" y="339"/>
                    </a:lnTo>
                    <a:lnTo>
                      <a:pt x="1271" y="407"/>
                    </a:lnTo>
                    <a:lnTo>
                      <a:pt x="1365" y="479"/>
                    </a:lnTo>
                    <a:lnTo>
                      <a:pt x="1456" y="556"/>
                    </a:lnTo>
                    <a:lnTo>
                      <a:pt x="1542" y="639"/>
                    </a:lnTo>
                    <a:lnTo>
                      <a:pt x="452" y="1723"/>
                    </a:lnTo>
                    <a:lnTo>
                      <a:pt x="407" y="1682"/>
                    </a:lnTo>
                    <a:lnTo>
                      <a:pt x="360" y="1647"/>
                    </a:lnTo>
                    <a:lnTo>
                      <a:pt x="309" y="1615"/>
                    </a:lnTo>
                    <a:lnTo>
                      <a:pt x="254" y="1589"/>
                    </a:lnTo>
                    <a:lnTo>
                      <a:pt x="198" y="1567"/>
                    </a:lnTo>
                    <a:lnTo>
                      <a:pt x="137" y="1553"/>
                    </a:lnTo>
                    <a:lnTo>
                      <a:pt x="76" y="1542"/>
                    </a:lnTo>
                    <a:lnTo>
                      <a:pt x="12" y="1539"/>
                    </a:lnTo>
                    <a:lnTo>
                      <a:pt x="9" y="1539"/>
                    </a:lnTo>
                    <a:lnTo>
                      <a:pt x="6" y="1539"/>
                    </a:lnTo>
                    <a:lnTo>
                      <a:pt x="3" y="1539"/>
                    </a:lnTo>
                    <a:lnTo>
                      <a:pt x="1" y="1539"/>
                    </a:lnTo>
                    <a:lnTo>
                      <a:pt x="0" y="1539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6" y="1"/>
                    </a:lnTo>
                    <a:lnTo>
                      <a:pt x="9" y="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solidFill>
                  <a:schemeClr val="accent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 flipH="1" flipV="1">
              <a:off x="3684717" y="2259537"/>
              <a:ext cx="2935659" cy="1474292"/>
              <a:chOff x="2665413" y="3417888"/>
              <a:chExt cx="6850063" cy="3440112"/>
            </a:xfrm>
          </p:grpSpPr>
          <p:sp>
            <p:nvSpPr>
              <p:cNvPr id="38" name="Freeform 37"/>
              <p:cNvSpPr>
                <a:spLocks/>
              </p:cNvSpPr>
              <p:nvPr/>
            </p:nvSpPr>
            <p:spPr bwMode="auto">
              <a:xfrm>
                <a:off x="6796088" y="3417888"/>
                <a:ext cx="2719388" cy="2419350"/>
              </a:xfrm>
              <a:custGeom>
                <a:avLst/>
                <a:gdLst>
                  <a:gd name="T0" fmla="*/ 175 w 1713"/>
                  <a:gd name="T1" fmla="*/ 0 h 1524"/>
                  <a:gd name="T2" fmla="*/ 1713 w 1713"/>
                  <a:gd name="T3" fmla="*/ 0 h 1524"/>
                  <a:gd name="T4" fmla="*/ 1713 w 1713"/>
                  <a:gd name="T5" fmla="*/ 3 h 1524"/>
                  <a:gd name="T6" fmla="*/ 1713 w 1713"/>
                  <a:gd name="T7" fmla="*/ 6 h 1524"/>
                  <a:gd name="T8" fmla="*/ 1713 w 1713"/>
                  <a:gd name="T9" fmla="*/ 6 h 1524"/>
                  <a:gd name="T10" fmla="*/ 1713 w 1713"/>
                  <a:gd name="T11" fmla="*/ 6 h 1524"/>
                  <a:gd name="T12" fmla="*/ 1713 w 1713"/>
                  <a:gd name="T13" fmla="*/ 8 h 1524"/>
                  <a:gd name="T14" fmla="*/ 1709 w 1713"/>
                  <a:gd name="T15" fmla="*/ 143 h 1524"/>
                  <a:gd name="T16" fmla="*/ 1697 w 1713"/>
                  <a:gd name="T17" fmla="*/ 277 h 1524"/>
                  <a:gd name="T18" fmla="*/ 1676 w 1713"/>
                  <a:gd name="T19" fmla="*/ 406 h 1524"/>
                  <a:gd name="T20" fmla="*/ 1649 w 1713"/>
                  <a:gd name="T21" fmla="*/ 535 h 1524"/>
                  <a:gd name="T22" fmla="*/ 1613 w 1713"/>
                  <a:gd name="T23" fmla="*/ 660 h 1524"/>
                  <a:gd name="T24" fmla="*/ 1570 w 1713"/>
                  <a:gd name="T25" fmla="*/ 782 h 1524"/>
                  <a:gd name="T26" fmla="*/ 1522 w 1713"/>
                  <a:gd name="T27" fmla="*/ 900 h 1524"/>
                  <a:gd name="T28" fmla="*/ 1465 w 1713"/>
                  <a:gd name="T29" fmla="*/ 1015 h 1524"/>
                  <a:gd name="T30" fmla="*/ 1403 w 1713"/>
                  <a:gd name="T31" fmla="*/ 1125 h 1524"/>
                  <a:gd name="T32" fmla="*/ 1333 w 1713"/>
                  <a:gd name="T33" fmla="*/ 1232 h 1524"/>
                  <a:gd name="T34" fmla="*/ 1259 w 1713"/>
                  <a:gd name="T35" fmla="*/ 1334 h 1524"/>
                  <a:gd name="T36" fmla="*/ 1177 w 1713"/>
                  <a:gd name="T37" fmla="*/ 1431 h 1524"/>
                  <a:gd name="T38" fmla="*/ 1092 w 1713"/>
                  <a:gd name="T39" fmla="*/ 1524 h 1524"/>
                  <a:gd name="T40" fmla="*/ 0 w 1713"/>
                  <a:gd name="T41" fmla="*/ 439 h 1524"/>
                  <a:gd name="T42" fmla="*/ 44 w 1713"/>
                  <a:gd name="T43" fmla="*/ 388 h 1524"/>
                  <a:gd name="T44" fmla="*/ 82 w 1713"/>
                  <a:gd name="T45" fmla="*/ 334 h 1524"/>
                  <a:gd name="T46" fmla="*/ 114 w 1713"/>
                  <a:gd name="T47" fmla="*/ 275 h 1524"/>
                  <a:gd name="T48" fmla="*/ 141 w 1713"/>
                  <a:gd name="T49" fmla="*/ 213 h 1524"/>
                  <a:gd name="T50" fmla="*/ 159 w 1713"/>
                  <a:gd name="T51" fmla="*/ 147 h 1524"/>
                  <a:gd name="T52" fmla="*/ 171 w 1713"/>
                  <a:gd name="T53" fmla="*/ 79 h 1524"/>
                  <a:gd name="T54" fmla="*/ 175 w 1713"/>
                  <a:gd name="T55" fmla="*/ 8 h 1524"/>
                  <a:gd name="T56" fmla="*/ 175 w 1713"/>
                  <a:gd name="T57" fmla="*/ 7 h 1524"/>
                  <a:gd name="T58" fmla="*/ 175 w 1713"/>
                  <a:gd name="T59" fmla="*/ 6 h 1524"/>
                  <a:gd name="T60" fmla="*/ 175 w 1713"/>
                  <a:gd name="T61" fmla="*/ 6 h 1524"/>
                  <a:gd name="T62" fmla="*/ 175 w 1713"/>
                  <a:gd name="T63" fmla="*/ 4 h 1524"/>
                  <a:gd name="T64" fmla="*/ 175 w 1713"/>
                  <a:gd name="T65" fmla="*/ 0 h 1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13" h="1524">
                    <a:moveTo>
                      <a:pt x="175" y="0"/>
                    </a:moveTo>
                    <a:lnTo>
                      <a:pt x="1713" y="0"/>
                    </a:lnTo>
                    <a:lnTo>
                      <a:pt x="1713" y="3"/>
                    </a:lnTo>
                    <a:lnTo>
                      <a:pt x="1713" y="6"/>
                    </a:lnTo>
                    <a:lnTo>
                      <a:pt x="1713" y="6"/>
                    </a:lnTo>
                    <a:lnTo>
                      <a:pt x="1713" y="6"/>
                    </a:lnTo>
                    <a:lnTo>
                      <a:pt x="1713" y="8"/>
                    </a:lnTo>
                    <a:lnTo>
                      <a:pt x="1709" y="143"/>
                    </a:lnTo>
                    <a:lnTo>
                      <a:pt x="1697" y="277"/>
                    </a:lnTo>
                    <a:lnTo>
                      <a:pt x="1676" y="406"/>
                    </a:lnTo>
                    <a:lnTo>
                      <a:pt x="1649" y="535"/>
                    </a:lnTo>
                    <a:lnTo>
                      <a:pt x="1613" y="660"/>
                    </a:lnTo>
                    <a:lnTo>
                      <a:pt x="1570" y="782"/>
                    </a:lnTo>
                    <a:lnTo>
                      <a:pt x="1522" y="900"/>
                    </a:lnTo>
                    <a:lnTo>
                      <a:pt x="1465" y="1015"/>
                    </a:lnTo>
                    <a:lnTo>
                      <a:pt x="1403" y="1125"/>
                    </a:lnTo>
                    <a:lnTo>
                      <a:pt x="1333" y="1232"/>
                    </a:lnTo>
                    <a:lnTo>
                      <a:pt x="1259" y="1334"/>
                    </a:lnTo>
                    <a:lnTo>
                      <a:pt x="1177" y="1431"/>
                    </a:lnTo>
                    <a:lnTo>
                      <a:pt x="1092" y="1524"/>
                    </a:lnTo>
                    <a:lnTo>
                      <a:pt x="0" y="439"/>
                    </a:lnTo>
                    <a:lnTo>
                      <a:pt x="44" y="388"/>
                    </a:lnTo>
                    <a:lnTo>
                      <a:pt x="82" y="334"/>
                    </a:lnTo>
                    <a:lnTo>
                      <a:pt x="114" y="275"/>
                    </a:lnTo>
                    <a:lnTo>
                      <a:pt x="141" y="213"/>
                    </a:lnTo>
                    <a:lnTo>
                      <a:pt x="159" y="147"/>
                    </a:lnTo>
                    <a:lnTo>
                      <a:pt x="171" y="79"/>
                    </a:lnTo>
                    <a:lnTo>
                      <a:pt x="175" y="8"/>
                    </a:lnTo>
                    <a:lnTo>
                      <a:pt x="175" y="7"/>
                    </a:lnTo>
                    <a:lnTo>
                      <a:pt x="175" y="6"/>
                    </a:lnTo>
                    <a:lnTo>
                      <a:pt x="175" y="6"/>
                    </a:lnTo>
                    <a:lnTo>
                      <a:pt x="175" y="4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solidFill>
                  <a:schemeClr val="accent4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>
                <a:off x="6073776" y="4114800"/>
                <a:ext cx="2455863" cy="2743200"/>
              </a:xfrm>
              <a:custGeom>
                <a:avLst/>
                <a:gdLst>
                  <a:gd name="T0" fmla="*/ 457 w 1547"/>
                  <a:gd name="T1" fmla="*/ 0 h 1728"/>
                  <a:gd name="T2" fmla="*/ 1547 w 1547"/>
                  <a:gd name="T3" fmla="*/ 1085 h 1728"/>
                  <a:gd name="T4" fmla="*/ 1461 w 1547"/>
                  <a:gd name="T5" fmla="*/ 1168 h 1728"/>
                  <a:gd name="T6" fmla="*/ 1371 w 1547"/>
                  <a:gd name="T7" fmla="*/ 1246 h 1728"/>
                  <a:gd name="T8" fmla="*/ 1276 w 1547"/>
                  <a:gd name="T9" fmla="*/ 1318 h 1728"/>
                  <a:gd name="T10" fmla="*/ 1177 w 1547"/>
                  <a:gd name="T11" fmla="*/ 1386 h 1728"/>
                  <a:gd name="T12" fmla="*/ 1075 w 1547"/>
                  <a:gd name="T13" fmla="*/ 1448 h 1728"/>
                  <a:gd name="T14" fmla="*/ 969 w 1547"/>
                  <a:gd name="T15" fmla="*/ 1504 h 1728"/>
                  <a:gd name="T16" fmla="*/ 859 w 1547"/>
                  <a:gd name="T17" fmla="*/ 1555 h 1728"/>
                  <a:gd name="T18" fmla="*/ 746 w 1547"/>
                  <a:gd name="T19" fmla="*/ 1600 h 1728"/>
                  <a:gd name="T20" fmla="*/ 630 w 1547"/>
                  <a:gd name="T21" fmla="*/ 1638 h 1728"/>
                  <a:gd name="T22" fmla="*/ 510 w 1547"/>
                  <a:gd name="T23" fmla="*/ 1670 h 1728"/>
                  <a:gd name="T24" fmla="*/ 390 w 1547"/>
                  <a:gd name="T25" fmla="*/ 1695 h 1728"/>
                  <a:gd name="T26" fmla="*/ 266 w 1547"/>
                  <a:gd name="T27" fmla="*/ 1714 h 1728"/>
                  <a:gd name="T28" fmla="*/ 140 w 1547"/>
                  <a:gd name="T29" fmla="*/ 1724 h 1728"/>
                  <a:gd name="T30" fmla="*/ 12 w 1547"/>
                  <a:gd name="T31" fmla="*/ 1728 h 1728"/>
                  <a:gd name="T32" fmla="*/ 9 w 1547"/>
                  <a:gd name="T33" fmla="*/ 1728 h 1728"/>
                  <a:gd name="T34" fmla="*/ 6 w 1547"/>
                  <a:gd name="T35" fmla="*/ 1728 h 1728"/>
                  <a:gd name="T36" fmla="*/ 3 w 1547"/>
                  <a:gd name="T37" fmla="*/ 1728 h 1728"/>
                  <a:gd name="T38" fmla="*/ 1 w 1547"/>
                  <a:gd name="T39" fmla="*/ 1728 h 1728"/>
                  <a:gd name="T40" fmla="*/ 0 w 1547"/>
                  <a:gd name="T41" fmla="*/ 1728 h 1728"/>
                  <a:gd name="T42" fmla="*/ 0 w 1547"/>
                  <a:gd name="T43" fmla="*/ 189 h 1728"/>
                  <a:gd name="T44" fmla="*/ 1 w 1547"/>
                  <a:gd name="T45" fmla="*/ 189 h 1728"/>
                  <a:gd name="T46" fmla="*/ 3 w 1547"/>
                  <a:gd name="T47" fmla="*/ 189 h 1728"/>
                  <a:gd name="T48" fmla="*/ 6 w 1547"/>
                  <a:gd name="T49" fmla="*/ 189 h 1728"/>
                  <a:gd name="T50" fmla="*/ 9 w 1547"/>
                  <a:gd name="T51" fmla="*/ 190 h 1728"/>
                  <a:gd name="T52" fmla="*/ 12 w 1547"/>
                  <a:gd name="T53" fmla="*/ 190 h 1728"/>
                  <a:gd name="T54" fmla="*/ 77 w 1547"/>
                  <a:gd name="T55" fmla="*/ 186 h 1728"/>
                  <a:gd name="T56" fmla="*/ 140 w 1547"/>
                  <a:gd name="T57" fmla="*/ 177 h 1728"/>
                  <a:gd name="T58" fmla="*/ 200 w 1547"/>
                  <a:gd name="T59" fmla="*/ 160 h 1728"/>
                  <a:gd name="T60" fmla="*/ 258 w 1547"/>
                  <a:gd name="T61" fmla="*/ 139 h 1728"/>
                  <a:gd name="T62" fmla="*/ 313 w 1547"/>
                  <a:gd name="T63" fmla="*/ 111 h 1728"/>
                  <a:gd name="T64" fmla="*/ 364 w 1547"/>
                  <a:gd name="T65" fmla="*/ 79 h 1728"/>
                  <a:gd name="T66" fmla="*/ 412 w 1547"/>
                  <a:gd name="T67" fmla="*/ 42 h 1728"/>
                  <a:gd name="T68" fmla="*/ 457 w 1547"/>
                  <a:gd name="T69" fmla="*/ 0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47" h="1728">
                    <a:moveTo>
                      <a:pt x="457" y="0"/>
                    </a:moveTo>
                    <a:lnTo>
                      <a:pt x="1547" y="1085"/>
                    </a:lnTo>
                    <a:lnTo>
                      <a:pt x="1461" y="1168"/>
                    </a:lnTo>
                    <a:lnTo>
                      <a:pt x="1371" y="1246"/>
                    </a:lnTo>
                    <a:lnTo>
                      <a:pt x="1276" y="1318"/>
                    </a:lnTo>
                    <a:lnTo>
                      <a:pt x="1177" y="1386"/>
                    </a:lnTo>
                    <a:lnTo>
                      <a:pt x="1075" y="1448"/>
                    </a:lnTo>
                    <a:lnTo>
                      <a:pt x="969" y="1504"/>
                    </a:lnTo>
                    <a:lnTo>
                      <a:pt x="859" y="1555"/>
                    </a:lnTo>
                    <a:lnTo>
                      <a:pt x="746" y="1600"/>
                    </a:lnTo>
                    <a:lnTo>
                      <a:pt x="630" y="1638"/>
                    </a:lnTo>
                    <a:lnTo>
                      <a:pt x="510" y="1670"/>
                    </a:lnTo>
                    <a:lnTo>
                      <a:pt x="390" y="1695"/>
                    </a:lnTo>
                    <a:lnTo>
                      <a:pt x="266" y="1714"/>
                    </a:lnTo>
                    <a:lnTo>
                      <a:pt x="140" y="1724"/>
                    </a:lnTo>
                    <a:lnTo>
                      <a:pt x="12" y="1728"/>
                    </a:lnTo>
                    <a:lnTo>
                      <a:pt x="9" y="1728"/>
                    </a:lnTo>
                    <a:lnTo>
                      <a:pt x="6" y="1728"/>
                    </a:lnTo>
                    <a:lnTo>
                      <a:pt x="3" y="1728"/>
                    </a:lnTo>
                    <a:lnTo>
                      <a:pt x="1" y="1728"/>
                    </a:lnTo>
                    <a:lnTo>
                      <a:pt x="0" y="1728"/>
                    </a:lnTo>
                    <a:lnTo>
                      <a:pt x="0" y="189"/>
                    </a:lnTo>
                    <a:lnTo>
                      <a:pt x="1" y="189"/>
                    </a:lnTo>
                    <a:lnTo>
                      <a:pt x="3" y="189"/>
                    </a:lnTo>
                    <a:lnTo>
                      <a:pt x="6" y="189"/>
                    </a:lnTo>
                    <a:lnTo>
                      <a:pt x="9" y="190"/>
                    </a:lnTo>
                    <a:lnTo>
                      <a:pt x="12" y="190"/>
                    </a:lnTo>
                    <a:lnTo>
                      <a:pt x="77" y="186"/>
                    </a:lnTo>
                    <a:lnTo>
                      <a:pt x="140" y="177"/>
                    </a:lnTo>
                    <a:lnTo>
                      <a:pt x="200" y="160"/>
                    </a:lnTo>
                    <a:lnTo>
                      <a:pt x="258" y="139"/>
                    </a:lnTo>
                    <a:lnTo>
                      <a:pt x="313" y="111"/>
                    </a:lnTo>
                    <a:lnTo>
                      <a:pt x="364" y="79"/>
                    </a:lnTo>
                    <a:lnTo>
                      <a:pt x="412" y="42"/>
                    </a:lnTo>
                    <a:lnTo>
                      <a:pt x="457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solidFill>
                  <a:schemeClr val="accent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>
                <a:off x="3665538" y="4127501"/>
                <a:ext cx="2408238" cy="2730499"/>
              </a:xfrm>
              <a:custGeom>
                <a:avLst/>
                <a:gdLst>
                  <a:gd name="T0" fmla="*/ 1091 w 1517"/>
                  <a:gd name="T1" fmla="*/ 0 h 1720"/>
                  <a:gd name="T2" fmla="*/ 1140 w 1517"/>
                  <a:gd name="T3" fmla="*/ 44 h 1720"/>
                  <a:gd name="T4" fmla="*/ 1194 w 1517"/>
                  <a:gd name="T5" fmla="*/ 82 h 1720"/>
                  <a:gd name="T6" fmla="*/ 1251 w 1517"/>
                  <a:gd name="T7" fmla="*/ 115 h 1720"/>
                  <a:gd name="T8" fmla="*/ 1313 w 1517"/>
                  <a:gd name="T9" fmla="*/ 143 h 1720"/>
                  <a:gd name="T10" fmla="*/ 1378 w 1517"/>
                  <a:gd name="T11" fmla="*/ 162 h 1720"/>
                  <a:gd name="T12" fmla="*/ 1446 w 1517"/>
                  <a:gd name="T13" fmla="*/ 175 h 1720"/>
                  <a:gd name="T14" fmla="*/ 1517 w 1517"/>
                  <a:gd name="T15" fmla="*/ 181 h 1720"/>
                  <a:gd name="T16" fmla="*/ 1517 w 1517"/>
                  <a:gd name="T17" fmla="*/ 1720 h 1720"/>
                  <a:gd name="T18" fmla="*/ 1390 w 1517"/>
                  <a:gd name="T19" fmla="*/ 1715 h 1720"/>
                  <a:gd name="T20" fmla="*/ 1264 w 1517"/>
                  <a:gd name="T21" fmla="*/ 1704 h 1720"/>
                  <a:gd name="T22" fmla="*/ 1143 w 1517"/>
                  <a:gd name="T23" fmla="*/ 1686 h 1720"/>
                  <a:gd name="T24" fmla="*/ 1022 w 1517"/>
                  <a:gd name="T25" fmla="*/ 1660 h 1720"/>
                  <a:gd name="T26" fmla="*/ 906 w 1517"/>
                  <a:gd name="T27" fmla="*/ 1628 h 1720"/>
                  <a:gd name="T28" fmla="*/ 790 w 1517"/>
                  <a:gd name="T29" fmla="*/ 1590 h 1720"/>
                  <a:gd name="T30" fmla="*/ 679 w 1517"/>
                  <a:gd name="T31" fmla="*/ 1547 h 1720"/>
                  <a:gd name="T32" fmla="*/ 572 w 1517"/>
                  <a:gd name="T33" fmla="*/ 1496 h 1720"/>
                  <a:gd name="T34" fmla="*/ 467 w 1517"/>
                  <a:gd name="T35" fmla="*/ 1441 h 1720"/>
                  <a:gd name="T36" fmla="*/ 366 w 1517"/>
                  <a:gd name="T37" fmla="*/ 1380 h 1720"/>
                  <a:gd name="T38" fmla="*/ 268 w 1517"/>
                  <a:gd name="T39" fmla="*/ 1313 h 1720"/>
                  <a:gd name="T40" fmla="*/ 175 w 1517"/>
                  <a:gd name="T41" fmla="*/ 1242 h 1720"/>
                  <a:gd name="T42" fmla="*/ 86 w 1517"/>
                  <a:gd name="T43" fmla="*/ 1165 h 1720"/>
                  <a:gd name="T44" fmla="*/ 0 w 1517"/>
                  <a:gd name="T45" fmla="*/ 1084 h 1720"/>
                  <a:gd name="T46" fmla="*/ 1091 w 1517"/>
                  <a:gd name="T47" fmla="*/ 0 h 1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7" h="1720">
                    <a:moveTo>
                      <a:pt x="1091" y="0"/>
                    </a:moveTo>
                    <a:lnTo>
                      <a:pt x="1140" y="44"/>
                    </a:lnTo>
                    <a:lnTo>
                      <a:pt x="1194" y="82"/>
                    </a:lnTo>
                    <a:lnTo>
                      <a:pt x="1251" y="115"/>
                    </a:lnTo>
                    <a:lnTo>
                      <a:pt x="1313" y="143"/>
                    </a:lnTo>
                    <a:lnTo>
                      <a:pt x="1378" y="162"/>
                    </a:lnTo>
                    <a:lnTo>
                      <a:pt x="1446" y="175"/>
                    </a:lnTo>
                    <a:lnTo>
                      <a:pt x="1517" y="181"/>
                    </a:lnTo>
                    <a:lnTo>
                      <a:pt x="1517" y="1720"/>
                    </a:lnTo>
                    <a:lnTo>
                      <a:pt x="1390" y="1715"/>
                    </a:lnTo>
                    <a:lnTo>
                      <a:pt x="1264" y="1704"/>
                    </a:lnTo>
                    <a:lnTo>
                      <a:pt x="1143" y="1686"/>
                    </a:lnTo>
                    <a:lnTo>
                      <a:pt x="1022" y="1660"/>
                    </a:lnTo>
                    <a:lnTo>
                      <a:pt x="906" y="1628"/>
                    </a:lnTo>
                    <a:lnTo>
                      <a:pt x="790" y="1590"/>
                    </a:lnTo>
                    <a:lnTo>
                      <a:pt x="679" y="1547"/>
                    </a:lnTo>
                    <a:lnTo>
                      <a:pt x="572" y="1496"/>
                    </a:lnTo>
                    <a:lnTo>
                      <a:pt x="467" y="1441"/>
                    </a:lnTo>
                    <a:lnTo>
                      <a:pt x="366" y="1380"/>
                    </a:lnTo>
                    <a:lnTo>
                      <a:pt x="268" y="1313"/>
                    </a:lnTo>
                    <a:lnTo>
                      <a:pt x="175" y="1242"/>
                    </a:lnTo>
                    <a:lnTo>
                      <a:pt x="86" y="1165"/>
                    </a:lnTo>
                    <a:lnTo>
                      <a:pt x="0" y="1084"/>
                    </a:lnTo>
                    <a:lnTo>
                      <a:pt x="1091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0">
                <a:solidFill>
                  <a:schemeClr val="accent3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44"/>
              <p:cNvSpPr>
                <a:spLocks/>
              </p:cNvSpPr>
              <p:nvPr/>
            </p:nvSpPr>
            <p:spPr bwMode="auto">
              <a:xfrm>
                <a:off x="2665413" y="3417889"/>
                <a:ext cx="2728912" cy="2430464"/>
              </a:xfrm>
              <a:custGeom>
                <a:avLst/>
                <a:gdLst>
                  <a:gd name="T0" fmla="*/ 0 w 1719"/>
                  <a:gd name="T1" fmla="*/ 0 h 1531"/>
                  <a:gd name="T2" fmla="*/ 1539 w 1719"/>
                  <a:gd name="T3" fmla="*/ 0 h 1531"/>
                  <a:gd name="T4" fmla="*/ 1539 w 1719"/>
                  <a:gd name="T5" fmla="*/ 4 h 1531"/>
                  <a:gd name="T6" fmla="*/ 1539 w 1719"/>
                  <a:gd name="T7" fmla="*/ 6 h 1531"/>
                  <a:gd name="T8" fmla="*/ 1538 w 1719"/>
                  <a:gd name="T9" fmla="*/ 6 h 1531"/>
                  <a:gd name="T10" fmla="*/ 1538 w 1719"/>
                  <a:gd name="T11" fmla="*/ 7 h 1531"/>
                  <a:gd name="T12" fmla="*/ 1538 w 1719"/>
                  <a:gd name="T13" fmla="*/ 8 h 1531"/>
                  <a:gd name="T14" fmla="*/ 1543 w 1719"/>
                  <a:gd name="T15" fmla="*/ 80 h 1531"/>
                  <a:gd name="T16" fmla="*/ 1555 w 1719"/>
                  <a:gd name="T17" fmla="*/ 150 h 1531"/>
                  <a:gd name="T18" fmla="*/ 1575 w 1719"/>
                  <a:gd name="T19" fmla="*/ 216 h 1531"/>
                  <a:gd name="T20" fmla="*/ 1601 w 1719"/>
                  <a:gd name="T21" fmla="*/ 281 h 1531"/>
                  <a:gd name="T22" fmla="*/ 1635 w 1719"/>
                  <a:gd name="T23" fmla="*/ 340 h 1531"/>
                  <a:gd name="T24" fmla="*/ 1674 w 1719"/>
                  <a:gd name="T25" fmla="*/ 394 h 1531"/>
                  <a:gd name="T26" fmla="*/ 1719 w 1719"/>
                  <a:gd name="T27" fmla="*/ 446 h 1531"/>
                  <a:gd name="T28" fmla="*/ 628 w 1719"/>
                  <a:gd name="T29" fmla="*/ 1531 h 1531"/>
                  <a:gd name="T30" fmla="*/ 547 w 1719"/>
                  <a:gd name="T31" fmla="*/ 1444 h 1531"/>
                  <a:gd name="T32" fmla="*/ 471 w 1719"/>
                  <a:gd name="T33" fmla="*/ 1354 h 1531"/>
                  <a:gd name="T34" fmla="*/ 401 w 1719"/>
                  <a:gd name="T35" fmla="*/ 1260 h 1531"/>
                  <a:gd name="T36" fmla="*/ 334 w 1719"/>
                  <a:gd name="T37" fmla="*/ 1162 h 1531"/>
                  <a:gd name="T38" fmla="*/ 274 w 1719"/>
                  <a:gd name="T39" fmla="*/ 1060 h 1531"/>
                  <a:gd name="T40" fmla="*/ 219 w 1719"/>
                  <a:gd name="T41" fmla="*/ 955 h 1531"/>
                  <a:gd name="T42" fmla="*/ 169 w 1719"/>
                  <a:gd name="T43" fmla="*/ 846 h 1531"/>
                  <a:gd name="T44" fmla="*/ 124 w 1719"/>
                  <a:gd name="T45" fmla="*/ 734 h 1531"/>
                  <a:gd name="T46" fmla="*/ 88 w 1719"/>
                  <a:gd name="T47" fmla="*/ 618 h 1531"/>
                  <a:gd name="T48" fmla="*/ 56 w 1719"/>
                  <a:gd name="T49" fmla="*/ 502 h 1531"/>
                  <a:gd name="T50" fmla="*/ 33 w 1719"/>
                  <a:gd name="T51" fmla="*/ 381 h 1531"/>
                  <a:gd name="T52" fmla="*/ 14 w 1719"/>
                  <a:gd name="T53" fmla="*/ 258 h 1531"/>
                  <a:gd name="T54" fmla="*/ 4 w 1719"/>
                  <a:gd name="T55" fmla="*/ 134 h 1531"/>
                  <a:gd name="T56" fmla="*/ 0 w 1719"/>
                  <a:gd name="T57" fmla="*/ 8 h 1531"/>
                  <a:gd name="T58" fmla="*/ 0 w 1719"/>
                  <a:gd name="T59" fmla="*/ 7 h 1531"/>
                  <a:gd name="T60" fmla="*/ 0 w 1719"/>
                  <a:gd name="T61" fmla="*/ 6 h 1531"/>
                  <a:gd name="T62" fmla="*/ 0 w 1719"/>
                  <a:gd name="T63" fmla="*/ 6 h 1531"/>
                  <a:gd name="T64" fmla="*/ 0 w 1719"/>
                  <a:gd name="T65" fmla="*/ 4 h 1531"/>
                  <a:gd name="T66" fmla="*/ 0 w 1719"/>
                  <a:gd name="T67" fmla="*/ 0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19" h="1531">
                    <a:moveTo>
                      <a:pt x="0" y="0"/>
                    </a:moveTo>
                    <a:lnTo>
                      <a:pt x="1539" y="0"/>
                    </a:lnTo>
                    <a:lnTo>
                      <a:pt x="1539" y="4"/>
                    </a:lnTo>
                    <a:lnTo>
                      <a:pt x="1539" y="6"/>
                    </a:lnTo>
                    <a:lnTo>
                      <a:pt x="1538" y="6"/>
                    </a:lnTo>
                    <a:lnTo>
                      <a:pt x="1538" y="7"/>
                    </a:lnTo>
                    <a:lnTo>
                      <a:pt x="1538" y="8"/>
                    </a:lnTo>
                    <a:lnTo>
                      <a:pt x="1543" y="80"/>
                    </a:lnTo>
                    <a:lnTo>
                      <a:pt x="1555" y="150"/>
                    </a:lnTo>
                    <a:lnTo>
                      <a:pt x="1575" y="216"/>
                    </a:lnTo>
                    <a:lnTo>
                      <a:pt x="1601" y="281"/>
                    </a:lnTo>
                    <a:lnTo>
                      <a:pt x="1635" y="340"/>
                    </a:lnTo>
                    <a:lnTo>
                      <a:pt x="1674" y="394"/>
                    </a:lnTo>
                    <a:lnTo>
                      <a:pt x="1719" y="446"/>
                    </a:lnTo>
                    <a:lnTo>
                      <a:pt x="628" y="1531"/>
                    </a:lnTo>
                    <a:lnTo>
                      <a:pt x="547" y="1444"/>
                    </a:lnTo>
                    <a:lnTo>
                      <a:pt x="471" y="1354"/>
                    </a:lnTo>
                    <a:lnTo>
                      <a:pt x="401" y="1260"/>
                    </a:lnTo>
                    <a:lnTo>
                      <a:pt x="334" y="1162"/>
                    </a:lnTo>
                    <a:lnTo>
                      <a:pt x="274" y="1060"/>
                    </a:lnTo>
                    <a:lnTo>
                      <a:pt x="219" y="955"/>
                    </a:lnTo>
                    <a:lnTo>
                      <a:pt x="169" y="846"/>
                    </a:lnTo>
                    <a:lnTo>
                      <a:pt x="124" y="734"/>
                    </a:lnTo>
                    <a:lnTo>
                      <a:pt x="88" y="618"/>
                    </a:lnTo>
                    <a:lnTo>
                      <a:pt x="56" y="502"/>
                    </a:lnTo>
                    <a:lnTo>
                      <a:pt x="33" y="381"/>
                    </a:lnTo>
                    <a:lnTo>
                      <a:pt x="14" y="258"/>
                    </a:lnTo>
                    <a:lnTo>
                      <a:pt x="4" y="134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solidFill>
                  <a:schemeClr val="accent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 flipH="1" flipV="1">
              <a:off x="1794588" y="2257901"/>
              <a:ext cx="2935659" cy="2936823"/>
              <a:chOff x="10443146" y="2544592"/>
              <a:chExt cx="2935659" cy="2936823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0443146" y="2544592"/>
                <a:ext cx="2935659" cy="1462047"/>
                <a:chOff x="2665413" y="6350"/>
                <a:chExt cx="6850063" cy="3411539"/>
              </a:xfrm>
            </p:grpSpPr>
            <p:sp>
              <p:nvSpPr>
                <p:cNvPr id="29" name="Freeform 28"/>
                <p:cNvSpPr>
                  <a:spLocks/>
                </p:cNvSpPr>
                <p:nvPr/>
              </p:nvSpPr>
              <p:spPr bwMode="auto">
                <a:xfrm>
                  <a:off x="3673476" y="7938"/>
                  <a:ext cx="2400300" cy="2722563"/>
                </a:xfrm>
                <a:custGeom>
                  <a:avLst/>
                  <a:gdLst>
                    <a:gd name="T0" fmla="*/ 1512 w 1512"/>
                    <a:gd name="T1" fmla="*/ 0 h 1715"/>
                    <a:gd name="T2" fmla="*/ 1512 w 1512"/>
                    <a:gd name="T3" fmla="*/ 1538 h 1715"/>
                    <a:gd name="T4" fmla="*/ 1450 w 1512"/>
                    <a:gd name="T5" fmla="*/ 1544 h 1715"/>
                    <a:gd name="T6" fmla="*/ 1391 w 1512"/>
                    <a:gd name="T7" fmla="*/ 1553 h 1715"/>
                    <a:gd name="T8" fmla="*/ 1334 w 1512"/>
                    <a:gd name="T9" fmla="*/ 1569 h 1715"/>
                    <a:gd name="T10" fmla="*/ 1280 w 1512"/>
                    <a:gd name="T11" fmla="*/ 1588 h 1715"/>
                    <a:gd name="T12" fmla="*/ 1228 w 1512"/>
                    <a:gd name="T13" fmla="*/ 1613 h 1715"/>
                    <a:gd name="T14" fmla="*/ 1179 w 1512"/>
                    <a:gd name="T15" fmla="*/ 1643 h 1715"/>
                    <a:gd name="T16" fmla="*/ 1135 w 1512"/>
                    <a:gd name="T17" fmla="*/ 1677 h 1715"/>
                    <a:gd name="T18" fmla="*/ 1092 w 1512"/>
                    <a:gd name="T19" fmla="*/ 1715 h 1715"/>
                    <a:gd name="T20" fmla="*/ 0 w 1512"/>
                    <a:gd name="T21" fmla="*/ 630 h 1715"/>
                    <a:gd name="T22" fmla="*/ 92 w 1512"/>
                    <a:gd name="T23" fmla="*/ 544 h 1715"/>
                    <a:gd name="T24" fmla="*/ 188 w 1512"/>
                    <a:gd name="T25" fmla="*/ 462 h 1715"/>
                    <a:gd name="T26" fmla="*/ 291 w 1512"/>
                    <a:gd name="T27" fmla="*/ 386 h 1715"/>
                    <a:gd name="T28" fmla="*/ 397 w 1512"/>
                    <a:gd name="T29" fmla="*/ 317 h 1715"/>
                    <a:gd name="T30" fmla="*/ 507 w 1512"/>
                    <a:gd name="T31" fmla="*/ 254 h 1715"/>
                    <a:gd name="T32" fmla="*/ 620 w 1512"/>
                    <a:gd name="T33" fmla="*/ 198 h 1715"/>
                    <a:gd name="T34" fmla="*/ 740 w 1512"/>
                    <a:gd name="T35" fmla="*/ 147 h 1715"/>
                    <a:gd name="T36" fmla="*/ 861 w 1512"/>
                    <a:gd name="T37" fmla="*/ 104 h 1715"/>
                    <a:gd name="T38" fmla="*/ 986 w 1512"/>
                    <a:gd name="T39" fmla="*/ 68 h 1715"/>
                    <a:gd name="T40" fmla="*/ 1113 w 1512"/>
                    <a:gd name="T41" fmla="*/ 40 h 1715"/>
                    <a:gd name="T42" fmla="*/ 1244 w 1512"/>
                    <a:gd name="T43" fmla="*/ 19 h 1715"/>
                    <a:gd name="T44" fmla="*/ 1377 w 1512"/>
                    <a:gd name="T45" fmla="*/ 5 h 1715"/>
                    <a:gd name="T46" fmla="*/ 1512 w 1512"/>
                    <a:gd name="T47" fmla="*/ 0 h 17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512" h="1715">
                      <a:moveTo>
                        <a:pt x="1512" y="0"/>
                      </a:moveTo>
                      <a:lnTo>
                        <a:pt x="1512" y="1538"/>
                      </a:lnTo>
                      <a:lnTo>
                        <a:pt x="1450" y="1544"/>
                      </a:lnTo>
                      <a:lnTo>
                        <a:pt x="1391" y="1553"/>
                      </a:lnTo>
                      <a:lnTo>
                        <a:pt x="1334" y="1569"/>
                      </a:lnTo>
                      <a:lnTo>
                        <a:pt x="1280" y="1588"/>
                      </a:lnTo>
                      <a:lnTo>
                        <a:pt x="1228" y="1613"/>
                      </a:lnTo>
                      <a:lnTo>
                        <a:pt x="1179" y="1643"/>
                      </a:lnTo>
                      <a:lnTo>
                        <a:pt x="1135" y="1677"/>
                      </a:lnTo>
                      <a:lnTo>
                        <a:pt x="1092" y="1715"/>
                      </a:lnTo>
                      <a:lnTo>
                        <a:pt x="0" y="630"/>
                      </a:lnTo>
                      <a:lnTo>
                        <a:pt x="92" y="544"/>
                      </a:lnTo>
                      <a:lnTo>
                        <a:pt x="188" y="462"/>
                      </a:lnTo>
                      <a:lnTo>
                        <a:pt x="291" y="386"/>
                      </a:lnTo>
                      <a:lnTo>
                        <a:pt x="397" y="317"/>
                      </a:lnTo>
                      <a:lnTo>
                        <a:pt x="507" y="254"/>
                      </a:lnTo>
                      <a:lnTo>
                        <a:pt x="620" y="198"/>
                      </a:lnTo>
                      <a:lnTo>
                        <a:pt x="740" y="147"/>
                      </a:lnTo>
                      <a:lnTo>
                        <a:pt x="861" y="104"/>
                      </a:lnTo>
                      <a:lnTo>
                        <a:pt x="986" y="68"/>
                      </a:lnTo>
                      <a:lnTo>
                        <a:pt x="1113" y="40"/>
                      </a:lnTo>
                      <a:lnTo>
                        <a:pt x="1244" y="19"/>
                      </a:lnTo>
                      <a:lnTo>
                        <a:pt x="1377" y="5"/>
                      </a:lnTo>
                      <a:lnTo>
                        <a:pt x="1512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0">
                  <a:solidFill>
                    <a:schemeClr val="accent5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aseline="-25000"/>
                </a:p>
              </p:txBody>
            </p:sp>
            <p:sp>
              <p:nvSpPr>
                <p:cNvPr id="30" name="Freeform 29"/>
                <p:cNvSpPr>
                  <a:spLocks/>
                </p:cNvSpPr>
                <p:nvPr/>
              </p:nvSpPr>
              <p:spPr bwMode="auto">
                <a:xfrm>
                  <a:off x="2665413" y="1006475"/>
                  <a:ext cx="2738437" cy="2411414"/>
                </a:xfrm>
                <a:custGeom>
                  <a:avLst/>
                  <a:gdLst>
                    <a:gd name="T0" fmla="*/ 634 w 1725"/>
                    <a:gd name="T1" fmla="*/ 0 h 1519"/>
                    <a:gd name="T2" fmla="*/ 1725 w 1725"/>
                    <a:gd name="T3" fmla="*/ 1085 h 1519"/>
                    <a:gd name="T4" fmla="*/ 1685 w 1725"/>
                    <a:gd name="T5" fmla="*/ 1128 h 1519"/>
                    <a:gd name="T6" fmla="*/ 1648 w 1725"/>
                    <a:gd name="T7" fmla="*/ 1176 h 1519"/>
                    <a:gd name="T8" fmla="*/ 1617 w 1725"/>
                    <a:gd name="T9" fmla="*/ 1226 h 1519"/>
                    <a:gd name="T10" fmla="*/ 1591 w 1725"/>
                    <a:gd name="T11" fmla="*/ 1281 h 1519"/>
                    <a:gd name="T12" fmla="*/ 1568 w 1725"/>
                    <a:gd name="T13" fmla="*/ 1337 h 1519"/>
                    <a:gd name="T14" fmla="*/ 1553 w 1725"/>
                    <a:gd name="T15" fmla="*/ 1396 h 1519"/>
                    <a:gd name="T16" fmla="*/ 1543 w 1725"/>
                    <a:gd name="T17" fmla="*/ 1457 h 1519"/>
                    <a:gd name="T18" fmla="*/ 1539 w 1725"/>
                    <a:gd name="T19" fmla="*/ 1519 h 1519"/>
                    <a:gd name="T20" fmla="*/ 0 w 1725"/>
                    <a:gd name="T21" fmla="*/ 1519 h 1519"/>
                    <a:gd name="T22" fmla="*/ 4 w 1725"/>
                    <a:gd name="T23" fmla="*/ 1394 h 1519"/>
                    <a:gd name="T24" fmla="*/ 16 w 1725"/>
                    <a:gd name="T25" fmla="*/ 1269 h 1519"/>
                    <a:gd name="T26" fmla="*/ 34 w 1725"/>
                    <a:gd name="T27" fmla="*/ 1148 h 1519"/>
                    <a:gd name="T28" fmla="*/ 59 w 1725"/>
                    <a:gd name="T29" fmla="*/ 1027 h 1519"/>
                    <a:gd name="T30" fmla="*/ 89 w 1725"/>
                    <a:gd name="T31" fmla="*/ 909 h 1519"/>
                    <a:gd name="T32" fmla="*/ 127 w 1725"/>
                    <a:gd name="T33" fmla="*/ 796 h 1519"/>
                    <a:gd name="T34" fmla="*/ 171 w 1725"/>
                    <a:gd name="T35" fmla="*/ 683 h 1519"/>
                    <a:gd name="T36" fmla="*/ 221 w 1725"/>
                    <a:gd name="T37" fmla="*/ 574 h 1519"/>
                    <a:gd name="T38" fmla="*/ 276 w 1725"/>
                    <a:gd name="T39" fmla="*/ 470 h 1519"/>
                    <a:gd name="T40" fmla="*/ 338 w 1725"/>
                    <a:gd name="T41" fmla="*/ 367 h 1519"/>
                    <a:gd name="T42" fmla="*/ 405 w 1725"/>
                    <a:gd name="T43" fmla="*/ 269 h 1519"/>
                    <a:gd name="T44" fmla="*/ 475 w 1725"/>
                    <a:gd name="T45" fmla="*/ 175 h 1519"/>
                    <a:gd name="T46" fmla="*/ 552 w 1725"/>
                    <a:gd name="T47" fmla="*/ 85 h 1519"/>
                    <a:gd name="T48" fmla="*/ 634 w 1725"/>
                    <a:gd name="T49" fmla="*/ 0 h 15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725" h="1519">
                      <a:moveTo>
                        <a:pt x="634" y="0"/>
                      </a:moveTo>
                      <a:lnTo>
                        <a:pt x="1725" y="1085"/>
                      </a:lnTo>
                      <a:lnTo>
                        <a:pt x="1685" y="1128"/>
                      </a:lnTo>
                      <a:lnTo>
                        <a:pt x="1648" y="1176"/>
                      </a:lnTo>
                      <a:lnTo>
                        <a:pt x="1617" y="1226"/>
                      </a:lnTo>
                      <a:lnTo>
                        <a:pt x="1591" y="1281"/>
                      </a:lnTo>
                      <a:lnTo>
                        <a:pt x="1568" y="1337"/>
                      </a:lnTo>
                      <a:lnTo>
                        <a:pt x="1553" y="1396"/>
                      </a:lnTo>
                      <a:lnTo>
                        <a:pt x="1543" y="1457"/>
                      </a:lnTo>
                      <a:lnTo>
                        <a:pt x="1539" y="1519"/>
                      </a:lnTo>
                      <a:lnTo>
                        <a:pt x="0" y="1519"/>
                      </a:lnTo>
                      <a:lnTo>
                        <a:pt x="4" y="1394"/>
                      </a:lnTo>
                      <a:lnTo>
                        <a:pt x="16" y="1269"/>
                      </a:lnTo>
                      <a:lnTo>
                        <a:pt x="34" y="1148"/>
                      </a:lnTo>
                      <a:lnTo>
                        <a:pt x="59" y="1027"/>
                      </a:lnTo>
                      <a:lnTo>
                        <a:pt x="89" y="909"/>
                      </a:lnTo>
                      <a:lnTo>
                        <a:pt x="127" y="796"/>
                      </a:lnTo>
                      <a:lnTo>
                        <a:pt x="171" y="683"/>
                      </a:lnTo>
                      <a:lnTo>
                        <a:pt x="221" y="574"/>
                      </a:lnTo>
                      <a:lnTo>
                        <a:pt x="276" y="470"/>
                      </a:lnTo>
                      <a:lnTo>
                        <a:pt x="338" y="367"/>
                      </a:lnTo>
                      <a:lnTo>
                        <a:pt x="405" y="269"/>
                      </a:lnTo>
                      <a:lnTo>
                        <a:pt x="475" y="175"/>
                      </a:lnTo>
                      <a:lnTo>
                        <a:pt x="552" y="85"/>
                      </a:lnTo>
                      <a:lnTo>
                        <a:pt x="634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0">
                  <a:solidFill>
                    <a:schemeClr val="accent5">
                      <a:lumMod val="50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aseline="-25000"/>
                </a:p>
              </p:txBody>
            </p:sp>
            <p:sp>
              <p:nvSpPr>
                <p:cNvPr id="31" name="Freeform 30"/>
                <p:cNvSpPr>
                  <a:spLocks/>
                </p:cNvSpPr>
                <p:nvPr/>
              </p:nvSpPr>
              <p:spPr bwMode="auto">
                <a:xfrm>
                  <a:off x="6788151" y="1017588"/>
                  <a:ext cx="2727325" cy="2400300"/>
                </a:xfrm>
                <a:custGeom>
                  <a:avLst/>
                  <a:gdLst>
                    <a:gd name="T0" fmla="*/ 1092 w 1718"/>
                    <a:gd name="T1" fmla="*/ 0 h 1512"/>
                    <a:gd name="T2" fmla="*/ 1172 w 1718"/>
                    <a:gd name="T3" fmla="*/ 86 h 1512"/>
                    <a:gd name="T4" fmla="*/ 1248 w 1718"/>
                    <a:gd name="T5" fmla="*/ 175 h 1512"/>
                    <a:gd name="T6" fmla="*/ 1318 w 1718"/>
                    <a:gd name="T7" fmla="*/ 269 h 1512"/>
                    <a:gd name="T8" fmla="*/ 1384 w 1718"/>
                    <a:gd name="T9" fmla="*/ 366 h 1512"/>
                    <a:gd name="T10" fmla="*/ 1444 w 1718"/>
                    <a:gd name="T11" fmla="*/ 468 h 1512"/>
                    <a:gd name="T12" fmla="*/ 1499 w 1718"/>
                    <a:gd name="T13" fmla="*/ 573 h 1512"/>
                    <a:gd name="T14" fmla="*/ 1549 w 1718"/>
                    <a:gd name="T15" fmla="*/ 680 h 1512"/>
                    <a:gd name="T16" fmla="*/ 1592 w 1718"/>
                    <a:gd name="T17" fmla="*/ 791 h 1512"/>
                    <a:gd name="T18" fmla="*/ 1630 w 1718"/>
                    <a:gd name="T19" fmla="*/ 905 h 1512"/>
                    <a:gd name="T20" fmla="*/ 1660 w 1718"/>
                    <a:gd name="T21" fmla="*/ 1022 h 1512"/>
                    <a:gd name="T22" fmla="*/ 1685 w 1718"/>
                    <a:gd name="T23" fmla="*/ 1141 h 1512"/>
                    <a:gd name="T24" fmla="*/ 1703 w 1718"/>
                    <a:gd name="T25" fmla="*/ 1262 h 1512"/>
                    <a:gd name="T26" fmla="*/ 1714 w 1718"/>
                    <a:gd name="T27" fmla="*/ 1387 h 1512"/>
                    <a:gd name="T28" fmla="*/ 1718 w 1718"/>
                    <a:gd name="T29" fmla="*/ 1512 h 1512"/>
                    <a:gd name="T30" fmla="*/ 180 w 1718"/>
                    <a:gd name="T31" fmla="*/ 1512 h 1512"/>
                    <a:gd name="T32" fmla="*/ 174 w 1718"/>
                    <a:gd name="T33" fmla="*/ 1442 h 1512"/>
                    <a:gd name="T34" fmla="*/ 163 w 1718"/>
                    <a:gd name="T35" fmla="*/ 1374 h 1512"/>
                    <a:gd name="T36" fmla="*/ 143 w 1718"/>
                    <a:gd name="T37" fmla="*/ 1308 h 1512"/>
                    <a:gd name="T38" fmla="*/ 117 w 1718"/>
                    <a:gd name="T39" fmla="*/ 1245 h 1512"/>
                    <a:gd name="T40" fmla="*/ 84 w 1718"/>
                    <a:gd name="T41" fmla="*/ 1188 h 1512"/>
                    <a:gd name="T42" fmla="*/ 45 w 1718"/>
                    <a:gd name="T43" fmla="*/ 1134 h 1512"/>
                    <a:gd name="T44" fmla="*/ 0 w 1718"/>
                    <a:gd name="T45" fmla="*/ 1084 h 1512"/>
                    <a:gd name="T46" fmla="*/ 1092 w 1718"/>
                    <a:gd name="T47" fmla="*/ 0 h 1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718" h="1512">
                      <a:moveTo>
                        <a:pt x="1092" y="0"/>
                      </a:moveTo>
                      <a:lnTo>
                        <a:pt x="1172" y="86"/>
                      </a:lnTo>
                      <a:lnTo>
                        <a:pt x="1248" y="175"/>
                      </a:lnTo>
                      <a:lnTo>
                        <a:pt x="1318" y="269"/>
                      </a:lnTo>
                      <a:lnTo>
                        <a:pt x="1384" y="366"/>
                      </a:lnTo>
                      <a:lnTo>
                        <a:pt x="1444" y="468"/>
                      </a:lnTo>
                      <a:lnTo>
                        <a:pt x="1499" y="573"/>
                      </a:lnTo>
                      <a:lnTo>
                        <a:pt x="1549" y="680"/>
                      </a:lnTo>
                      <a:lnTo>
                        <a:pt x="1592" y="791"/>
                      </a:lnTo>
                      <a:lnTo>
                        <a:pt x="1630" y="905"/>
                      </a:lnTo>
                      <a:lnTo>
                        <a:pt x="1660" y="1022"/>
                      </a:lnTo>
                      <a:lnTo>
                        <a:pt x="1685" y="1141"/>
                      </a:lnTo>
                      <a:lnTo>
                        <a:pt x="1703" y="1262"/>
                      </a:lnTo>
                      <a:lnTo>
                        <a:pt x="1714" y="1387"/>
                      </a:lnTo>
                      <a:lnTo>
                        <a:pt x="1718" y="1512"/>
                      </a:lnTo>
                      <a:lnTo>
                        <a:pt x="180" y="1512"/>
                      </a:lnTo>
                      <a:lnTo>
                        <a:pt x="174" y="1442"/>
                      </a:lnTo>
                      <a:lnTo>
                        <a:pt x="163" y="1374"/>
                      </a:lnTo>
                      <a:lnTo>
                        <a:pt x="143" y="1308"/>
                      </a:lnTo>
                      <a:lnTo>
                        <a:pt x="117" y="1245"/>
                      </a:lnTo>
                      <a:lnTo>
                        <a:pt x="84" y="1188"/>
                      </a:lnTo>
                      <a:lnTo>
                        <a:pt x="45" y="1134"/>
                      </a:lnTo>
                      <a:lnTo>
                        <a:pt x="0" y="1084"/>
                      </a:lnTo>
                      <a:lnTo>
                        <a:pt x="1092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0">
                  <a:solidFill>
                    <a:schemeClr val="accent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aseline="-25000"/>
                </a:p>
              </p:txBody>
            </p:sp>
            <p:sp>
              <p:nvSpPr>
                <p:cNvPr id="32" name="Freeform 31"/>
                <p:cNvSpPr>
                  <a:spLocks/>
                </p:cNvSpPr>
                <p:nvPr/>
              </p:nvSpPr>
              <p:spPr bwMode="auto">
                <a:xfrm>
                  <a:off x="6073776" y="6350"/>
                  <a:ext cx="2447925" cy="2735263"/>
                </a:xfrm>
                <a:custGeom>
                  <a:avLst/>
                  <a:gdLst>
                    <a:gd name="T0" fmla="*/ 12 w 1542"/>
                    <a:gd name="T1" fmla="*/ 0 h 1723"/>
                    <a:gd name="T2" fmla="*/ 140 w 1542"/>
                    <a:gd name="T3" fmla="*/ 4 h 1723"/>
                    <a:gd name="T4" fmla="*/ 264 w 1542"/>
                    <a:gd name="T5" fmla="*/ 16 h 1723"/>
                    <a:gd name="T6" fmla="*/ 389 w 1542"/>
                    <a:gd name="T7" fmla="*/ 33 h 1723"/>
                    <a:gd name="T8" fmla="*/ 509 w 1542"/>
                    <a:gd name="T9" fmla="*/ 58 h 1723"/>
                    <a:gd name="T10" fmla="*/ 627 w 1542"/>
                    <a:gd name="T11" fmla="*/ 90 h 1723"/>
                    <a:gd name="T12" fmla="*/ 742 w 1542"/>
                    <a:gd name="T13" fmla="*/ 128 h 1723"/>
                    <a:gd name="T14" fmla="*/ 855 w 1542"/>
                    <a:gd name="T15" fmla="*/ 171 h 1723"/>
                    <a:gd name="T16" fmla="*/ 965 w 1542"/>
                    <a:gd name="T17" fmla="*/ 222 h 1723"/>
                    <a:gd name="T18" fmla="*/ 1071 w 1542"/>
                    <a:gd name="T19" fmla="*/ 277 h 1723"/>
                    <a:gd name="T20" fmla="*/ 1173 w 1542"/>
                    <a:gd name="T21" fmla="*/ 339 h 1723"/>
                    <a:gd name="T22" fmla="*/ 1271 w 1542"/>
                    <a:gd name="T23" fmla="*/ 407 h 1723"/>
                    <a:gd name="T24" fmla="*/ 1365 w 1542"/>
                    <a:gd name="T25" fmla="*/ 479 h 1723"/>
                    <a:gd name="T26" fmla="*/ 1456 w 1542"/>
                    <a:gd name="T27" fmla="*/ 556 h 1723"/>
                    <a:gd name="T28" fmla="*/ 1542 w 1542"/>
                    <a:gd name="T29" fmla="*/ 639 h 1723"/>
                    <a:gd name="T30" fmla="*/ 452 w 1542"/>
                    <a:gd name="T31" fmla="*/ 1723 h 1723"/>
                    <a:gd name="T32" fmla="*/ 407 w 1542"/>
                    <a:gd name="T33" fmla="*/ 1682 h 1723"/>
                    <a:gd name="T34" fmla="*/ 360 w 1542"/>
                    <a:gd name="T35" fmla="*/ 1647 h 1723"/>
                    <a:gd name="T36" fmla="*/ 309 w 1542"/>
                    <a:gd name="T37" fmla="*/ 1615 h 1723"/>
                    <a:gd name="T38" fmla="*/ 254 w 1542"/>
                    <a:gd name="T39" fmla="*/ 1589 h 1723"/>
                    <a:gd name="T40" fmla="*/ 198 w 1542"/>
                    <a:gd name="T41" fmla="*/ 1567 h 1723"/>
                    <a:gd name="T42" fmla="*/ 137 w 1542"/>
                    <a:gd name="T43" fmla="*/ 1553 h 1723"/>
                    <a:gd name="T44" fmla="*/ 76 w 1542"/>
                    <a:gd name="T45" fmla="*/ 1542 h 1723"/>
                    <a:gd name="T46" fmla="*/ 12 w 1542"/>
                    <a:gd name="T47" fmla="*/ 1539 h 1723"/>
                    <a:gd name="T48" fmla="*/ 9 w 1542"/>
                    <a:gd name="T49" fmla="*/ 1539 h 1723"/>
                    <a:gd name="T50" fmla="*/ 6 w 1542"/>
                    <a:gd name="T51" fmla="*/ 1539 h 1723"/>
                    <a:gd name="T52" fmla="*/ 3 w 1542"/>
                    <a:gd name="T53" fmla="*/ 1539 h 1723"/>
                    <a:gd name="T54" fmla="*/ 1 w 1542"/>
                    <a:gd name="T55" fmla="*/ 1539 h 1723"/>
                    <a:gd name="T56" fmla="*/ 0 w 1542"/>
                    <a:gd name="T57" fmla="*/ 1539 h 1723"/>
                    <a:gd name="T58" fmla="*/ 0 w 1542"/>
                    <a:gd name="T59" fmla="*/ 1 h 1723"/>
                    <a:gd name="T60" fmla="*/ 1 w 1542"/>
                    <a:gd name="T61" fmla="*/ 1 h 1723"/>
                    <a:gd name="T62" fmla="*/ 3 w 1542"/>
                    <a:gd name="T63" fmla="*/ 1 h 1723"/>
                    <a:gd name="T64" fmla="*/ 6 w 1542"/>
                    <a:gd name="T65" fmla="*/ 1 h 1723"/>
                    <a:gd name="T66" fmla="*/ 9 w 1542"/>
                    <a:gd name="T67" fmla="*/ 1 h 1723"/>
                    <a:gd name="T68" fmla="*/ 12 w 1542"/>
                    <a:gd name="T69" fmla="*/ 0 h 17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542" h="1723">
                      <a:moveTo>
                        <a:pt x="12" y="0"/>
                      </a:moveTo>
                      <a:lnTo>
                        <a:pt x="140" y="4"/>
                      </a:lnTo>
                      <a:lnTo>
                        <a:pt x="264" y="16"/>
                      </a:lnTo>
                      <a:lnTo>
                        <a:pt x="389" y="33"/>
                      </a:lnTo>
                      <a:lnTo>
                        <a:pt x="509" y="58"/>
                      </a:lnTo>
                      <a:lnTo>
                        <a:pt x="627" y="90"/>
                      </a:lnTo>
                      <a:lnTo>
                        <a:pt x="742" y="128"/>
                      </a:lnTo>
                      <a:lnTo>
                        <a:pt x="855" y="171"/>
                      </a:lnTo>
                      <a:lnTo>
                        <a:pt x="965" y="222"/>
                      </a:lnTo>
                      <a:lnTo>
                        <a:pt x="1071" y="277"/>
                      </a:lnTo>
                      <a:lnTo>
                        <a:pt x="1173" y="339"/>
                      </a:lnTo>
                      <a:lnTo>
                        <a:pt x="1271" y="407"/>
                      </a:lnTo>
                      <a:lnTo>
                        <a:pt x="1365" y="479"/>
                      </a:lnTo>
                      <a:lnTo>
                        <a:pt x="1456" y="556"/>
                      </a:lnTo>
                      <a:lnTo>
                        <a:pt x="1542" y="639"/>
                      </a:lnTo>
                      <a:lnTo>
                        <a:pt x="452" y="1723"/>
                      </a:lnTo>
                      <a:lnTo>
                        <a:pt x="407" y="1682"/>
                      </a:lnTo>
                      <a:lnTo>
                        <a:pt x="360" y="1647"/>
                      </a:lnTo>
                      <a:lnTo>
                        <a:pt x="309" y="1615"/>
                      </a:lnTo>
                      <a:lnTo>
                        <a:pt x="254" y="1589"/>
                      </a:lnTo>
                      <a:lnTo>
                        <a:pt x="198" y="1567"/>
                      </a:lnTo>
                      <a:lnTo>
                        <a:pt x="137" y="1553"/>
                      </a:lnTo>
                      <a:lnTo>
                        <a:pt x="76" y="1542"/>
                      </a:lnTo>
                      <a:lnTo>
                        <a:pt x="12" y="1539"/>
                      </a:lnTo>
                      <a:lnTo>
                        <a:pt x="9" y="1539"/>
                      </a:lnTo>
                      <a:lnTo>
                        <a:pt x="6" y="1539"/>
                      </a:lnTo>
                      <a:lnTo>
                        <a:pt x="3" y="1539"/>
                      </a:lnTo>
                      <a:lnTo>
                        <a:pt x="1" y="1539"/>
                      </a:lnTo>
                      <a:lnTo>
                        <a:pt x="0" y="1539"/>
                      </a:ln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3" y="1"/>
                      </a:lnTo>
                      <a:lnTo>
                        <a:pt x="6" y="1"/>
                      </a:lnTo>
                      <a:lnTo>
                        <a:pt x="9" y="1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0">
                  <a:solidFill>
                    <a:schemeClr val="accent5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aseline="-25000"/>
                </a:p>
              </p:txBody>
            </p:sp>
          </p:grpSp>
          <p:grpSp>
            <p:nvGrpSpPr>
              <p:cNvPr id="55" name="Group 54"/>
              <p:cNvGrpSpPr/>
              <p:nvPr/>
            </p:nvGrpSpPr>
            <p:grpSpPr>
              <a:xfrm>
                <a:off x="11903832" y="4007123"/>
                <a:ext cx="1474973" cy="1474292"/>
                <a:chOff x="6073776" y="3417888"/>
                <a:chExt cx="3441700" cy="3440112"/>
              </a:xfrm>
            </p:grpSpPr>
            <p:sp>
              <p:nvSpPr>
                <p:cNvPr id="56" name="Freeform 55"/>
                <p:cNvSpPr>
                  <a:spLocks/>
                </p:cNvSpPr>
                <p:nvPr/>
              </p:nvSpPr>
              <p:spPr bwMode="auto">
                <a:xfrm>
                  <a:off x="6796088" y="3417888"/>
                  <a:ext cx="2719388" cy="2419350"/>
                </a:xfrm>
                <a:custGeom>
                  <a:avLst/>
                  <a:gdLst>
                    <a:gd name="T0" fmla="*/ 175 w 1713"/>
                    <a:gd name="T1" fmla="*/ 0 h 1524"/>
                    <a:gd name="T2" fmla="*/ 1713 w 1713"/>
                    <a:gd name="T3" fmla="*/ 0 h 1524"/>
                    <a:gd name="T4" fmla="*/ 1713 w 1713"/>
                    <a:gd name="T5" fmla="*/ 3 h 1524"/>
                    <a:gd name="T6" fmla="*/ 1713 w 1713"/>
                    <a:gd name="T7" fmla="*/ 6 h 1524"/>
                    <a:gd name="T8" fmla="*/ 1713 w 1713"/>
                    <a:gd name="T9" fmla="*/ 6 h 1524"/>
                    <a:gd name="T10" fmla="*/ 1713 w 1713"/>
                    <a:gd name="T11" fmla="*/ 6 h 1524"/>
                    <a:gd name="T12" fmla="*/ 1713 w 1713"/>
                    <a:gd name="T13" fmla="*/ 8 h 1524"/>
                    <a:gd name="T14" fmla="*/ 1709 w 1713"/>
                    <a:gd name="T15" fmla="*/ 143 h 1524"/>
                    <a:gd name="T16" fmla="*/ 1697 w 1713"/>
                    <a:gd name="T17" fmla="*/ 277 h 1524"/>
                    <a:gd name="T18" fmla="*/ 1676 w 1713"/>
                    <a:gd name="T19" fmla="*/ 406 h 1524"/>
                    <a:gd name="T20" fmla="*/ 1649 w 1713"/>
                    <a:gd name="T21" fmla="*/ 535 h 1524"/>
                    <a:gd name="T22" fmla="*/ 1613 w 1713"/>
                    <a:gd name="T23" fmla="*/ 660 h 1524"/>
                    <a:gd name="T24" fmla="*/ 1570 w 1713"/>
                    <a:gd name="T25" fmla="*/ 782 h 1524"/>
                    <a:gd name="T26" fmla="*/ 1522 w 1713"/>
                    <a:gd name="T27" fmla="*/ 900 h 1524"/>
                    <a:gd name="T28" fmla="*/ 1465 w 1713"/>
                    <a:gd name="T29" fmla="*/ 1015 h 1524"/>
                    <a:gd name="T30" fmla="*/ 1403 w 1713"/>
                    <a:gd name="T31" fmla="*/ 1125 h 1524"/>
                    <a:gd name="T32" fmla="*/ 1333 w 1713"/>
                    <a:gd name="T33" fmla="*/ 1232 h 1524"/>
                    <a:gd name="T34" fmla="*/ 1259 w 1713"/>
                    <a:gd name="T35" fmla="*/ 1334 h 1524"/>
                    <a:gd name="T36" fmla="*/ 1177 w 1713"/>
                    <a:gd name="T37" fmla="*/ 1431 h 1524"/>
                    <a:gd name="T38" fmla="*/ 1092 w 1713"/>
                    <a:gd name="T39" fmla="*/ 1524 h 1524"/>
                    <a:gd name="T40" fmla="*/ 0 w 1713"/>
                    <a:gd name="T41" fmla="*/ 439 h 1524"/>
                    <a:gd name="T42" fmla="*/ 44 w 1713"/>
                    <a:gd name="T43" fmla="*/ 388 h 1524"/>
                    <a:gd name="T44" fmla="*/ 82 w 1713"/>
                    <a:gd name="T45" fmla="*/ 334 h 1524"/>
                    <a:gd name="T46" fmla="*/ 114 w 1713"/>
                    <a:gd name="T47" fmla="*/ 275 h 1524"/>
                    <a:gd name="T48" fmla="*/ 141 w 1713"/>
                    <a:gd name="T49" fmla="*/ 213 h 1524"/>
                    <a:gd name="T50" fmla="*/ 159 w 1713"/>
                    <a:gd name="T51" fmla="*/ 147 h 1524"/>
                    <a:gd name="T52" fmla="*/ 171 w 1713"/>
                    <a:gd name="T53" fmla="*/ 79 h 1524"/>
                    <a:gd name="T54" fmla="*/ 175 w 1713"/>
                    <a:gd name="T55" fmla="*/ 8 h 1524"/>
                    <a:gd name="T56" fmla="*/ 175 w 1713"/>
                    <a:gd name="T57" fmla="*/ 7 h 1524"/>
                    <a:gd name="T58" fmla="*/ 175 w 1713"/>
                    <a:gd name="T59" fmla="*/ 6 h 1524"/>
                    <a:gd name="T60" fmla="*/ 175 w 1713"/>
                    <a:gd name="T61" fmla="*/ 6 h 1524"/>
                    <a:gd name="T62" fmla="*/ 175 w 1713"/>
                    <a:gd name="T63" fmla="*/ 4 h 1524"/>
                    <a:gd name="T64" fmla="*/ 175 w 1713"/>
                    <a:gd name="T65" fmla="*/ 0 h 15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13" h="1524">
                      <a:moveTo>
                        <a:pt x="175" y="0"/>
                      </a:moveTo>
                      <a:lnTo>
                        <a:pt x="1713" y="0"/>
                      </a:lnTo>
                      <a:lnTo>
                        <a:pt x="1713" y="3"/>
                      </a:lnTo>
                      <a:lnTo>
                        <a:pt x="1713" y="6"/>
                      </a:lnTo>
                      <a:lnTo>
                        <a:pt x="1713" y="6"/>
                      </a:lnTo>
                      <a:lnTo>
                        <a:pt x="1713" y="6"/>
                      </a:lnTo>
                      <a:lnTo>
                        <a:pt x="1713" y="8"/>
                      </a:lnTo>
                      <a:lnTo>
                        <a:pt x="1709" y="143"/>
                      </a:lnTo>
                      <a:lnTo>
                        <a:pt x="1697" y="277"/>
                      </a:lnTo>
                      <a:lnTo>
                        <a:pt x="1676" y="406"/>
                      </a:lnTo>
                      <a:lnTo>
                        <a:pt x="1649" y="535"/>
                      </a:lnTo>
                      <a:lnTo>
                        <a:pt x="1613" y="660"/>
                      </a:lnTo>
                      <a:lnTo>
                        <a:pt x="1570" y="782"/>
                      </a:lnTo>
                      <a:lnTo>
                        <a:pt x="1522" y="900"/>
                      </a:lnTo>
                      <a:lnTo>
                        <a:pt x="1465" y="1015"/>
                      </a:lnTo>
                      <a:lnTo>
                        <a:pt x="1403" y="1125"/>
                      </a:lnTo>
                      <a:lnTo>
                        <a:pt x="1333" y="1232"/>
                      </a:lnTo>
                      <a:lnTo>
                        <a:pt x="1259" y="1334"/>
                      </a:lnTo>
                      <a:lnTo>
                        <a:pt x="1177" y="1431"/>
                      </a:lnTo>
                      <a:lnTo>
                        <a:pt x="1092" y="1524"/>
                      </a:lnTo>
                      <a:lnTo>
                        <a:pt x="0" y="439"/>
                      </a:lnTo>
                      <a:lnTo>
                        <a:pt x="44" y="388"/>
                      </a:lnTo>
                      <a:lnTo>
                        <a:pt x="82" y="334"/>
                      </a:lnTo>
                      <a:lnTo>
                        <a:pt x="114" y="275"/>
                      </a:lnTo>
                      <a:lnTo>
                        <a:pt x="141" y="213"/>
                      </a:lnTo>
                      <a:lnTo>
                        <a:pt x="159" y="147"/>
                      </a:lnTo>
                      <a:lnTo>
                        <a:pt x="171" y="79"/>
                      </a:lnTo>
                      <a:lnTo>
                        <a:pt x="175" y="8"/>
                      </a:lnTo>
                      <a:lnTo>
                        <a:pt x="175" y="7"/>
                      </a:lnTo>
                      <a:lnTo>
                        <a:pt x="175" y="6"/>
                      </a:lnTo>
                      <a:lnTo>
                        <a:pt x="175" y="6"/>
                      </a:lnTo>
                      <a:lnTo>
                        <a:pt x="175" y="4"/>
                      </a:lnTo>
                      <a:lnTo>
                        <a:pt x="175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0">
                  <a:solidFill>
                    <a:schemeClr val="accent6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aseline="-25000"/>
                </a:p>
              </p:txBody>
            </p:sp>
            <p:sp>
              <p:nvSpPr>
                <p:cNvPr id="61" name="Freeform 60"/>
                <p:cNvSpPr>
                  <a:spLocks/>
                </p:cNvSpPr>
                <p:nvPr/>
              </p:nvSpPr>
              <p:spPr bwMode="auto">
                <a:xfrm>
                  <a:off x="6073776" y="4114800"/>
                  <a:ext cx="2455863" cy="2743200"/>
                </a:xfrm>
                <a:custGeom>
                  <a:avLst/>
                  <a:gdLst>
                    <a:gd name="T0" fmla="*/ 457 w 1547"/>
                    <a:gd name="T1" fmla="*/ 0 h 1728"/>
                    <a:gd name="T2" fmla="*/ 1547 w 1547"/>
                    <a:gd name="T3" fmla="*/ 1085 h 1728"/>
                    <a:gd name="T4" fmla="*/ 1461 w 1547"/>
                    <a:gd name="T5" fmla="*/ 1168 h 1728"/>
                    <a:gd name="T6" fmla="*/ 1371 w 1547"/>
                    <a:gd name="T7" fmla="*/ 1246 h 1728"/>
                    <a:gd name="T8" fmla="*/ 1276 w 1547"/>
                    <a:gd name="T9" fmla="*/ 1318 h 1728"/>
                    <a:gd name="T10" fmla="*/ 1177 w 1547"/>
                    <a:gd name="T11" fmla="*/ 1386 h 1728"/>
                    <a:gd name="T12" fmla="*/ 1075 w 1547"/>
                    <a:gd name="T13" fmla="*/ 1448 h 1728"/>
                    <a:gd name="T14" fmla="*/ 969 w 1547"/>
                    <a:gd name="T15" fmla="*/ 1504 h 1728"/>
                    <a:gd name="T16" fmla="*/ 859 w 1547"/>
                    <a:gd name="T17" fmla="*/ 1555 h 1728"/>
                    <a:gd name="T18" fmla="*/ 746 w 1547"/>
                    <a:gd name="T19" fmla="*/ 1600 h 1728"/>
                    <a:gd name="T20" fmla="*/ 630 w 1547"/>
                    <a:gd name="T21" fmla="*/ 1638 h 1728"/>
                    <a:gd name="T22" fmla="*/ 510 w 1547"/>
                    <a:gd name="T23" fmla="*/ 1670 h 1728"/>
                    <a:gd name="T24" fmla="*/ 390 w 1547"/>
                    <a:gd name="T25" fmla="*/ 1695 h 1728"/>
                    <a:gd name="T26" fmla="*/ 266 w 1547"/>
                    <a:gd name="T27" fmla="*/ 1714 h 1728"/>
                    <a:gd name="T28" fmla="*/ 140 w 1547"/>
                    <a:gd name="T29" fmla="*/ 1724 h 1728"/>
                    <a:gd name="T30" fmla="*/ 12 w 1547"/>
                    <a:gd name="T31" fmla="*/ 1728 h 1728"/>
                    <a:gd name="T32" fmla="*/ 9 w 1547"/>
                    <a:gd name="T33" fmla="*/ 1728 h 1728"/>
                    <a:gd name="T34" fmla="*/ 6 w 1547"/>
                    <a:gd name="T35" fmla="*/ 1728 h 1728"/>
                    <a:gd name="T36" fmla="*/ 3 w 1547"/>
                    <a:gd name="T37" fmla="*/ 1728 h 1728"/>
                    <a:gd name="T38" fmla="*/ 1 w 1547"/>
                    <a:gd name="T39" fmla="*/ 1728 h 1728"/>
                    <a:gd name="T40" fmla="*/ 0 w 1547"/>
                    <a:gd name="T41" fmla="*/ 1728 h 1728"/>
                    <a:gd name="T42" fmla="*/ 0 w 1547"/>
                    <a:gd name="T43" fmla="*/ 189 h 1728"/>
                    <a:gd name="T44" fmla="*/ 1 w 1547"/>
                    <a:gd name="T45" fmla="*/ 189 h 1728"/>
                    <a:gd name="T46" fmla="*/ 3 w 1547"/>
                    <a:gd name="T47" fmla="*/ 189 h 1728"/>
                    <a:gd name="T48" fmla="*/ 6 w 1547"/>
                    <a:gd name="T49" fmla="*/ 189 h 1728"/>
                    <a:gd name="T50" fmla="*/ 9 w 1547"/>
                    <a:gd name="T51" fmla="*/ 190 h 1728"/>
                    <a:gd name="T52" fmla="*/ 12 w 1547"/>
                    <a:gd name="T53" fmla="*/ 190 h 1728"/>
                    <a:gd name="T54" fmla="*/ 77 w 1547"/>
                    <a:gd name="T55" fmla="*/ 186 h 1728"/>
                    <a:gd name="T56" fmla="*/ 140 w 1547"/>
                    <a:gd name="T57" fmla="*/ 177 h 1728"/>
                    <a:gd name="T58" fmla="*/ 200 w 1547"/>
                    <a:gd name="T59" fmla="*/ 160 h 1728"/>
                    <a:gd name="T60" fmla="*/ 258 w 1547"/>
                    <a:gd name="T61" fmla="*/ 139 h 1728"/>
                    <a:gd name="T62" fmla="*/ 313 w 1547"/>
                    <a:gd name="T63" fmla="*/ 111 h 1728"/>
                    <a:gd name="T64" fmla="*/ 364 w 1547"/>
                    <a:gd name="T65" fmla="*/ 79 h 1728"/>
                    <a:gd name="T66" fmla="*/ 412 w 1547"/>
                    <a:gd name="T67" fmla="*/ 42 h 1728"/>
                    <a:gd name="T68" fmla="*/ 457 w 1547"/>
                    <a:gd name="T69" fmla="*/ 0 h 17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547" h="1728">
                      <a:moveTo>
                        <a:pt x="457" y="0"/>
                      </a:moveTo>
                      <a:lnTo>
                        <a:pt x="1547" y="1085"/>
                      </a:lnTo>
                      <a:lnTo>
                        <a:pt x="1461" y="1168"/>
                      </a:lnTo>
                      <a:lnTo>
                        <a:pt x="1371" y="1246"/>
                      </a:lnTo>
                      <a:lnTo>
                        <a:pt x="1276" y="1318"/>
                      </a:lnTo>
                      <a:lnTo>
                        <a:pt x="1177" y="1386"/>
                      </a:lnTo>
                      <a:lnTo>
                        <a:pt x="1075" y="1448"/>
                      </a:lnTo>
                      <a:lnTo>
                        <a:pt x="969" y="1504"/>
                      </a:lnTo>
                      <a:lnTo>
                        <a:pt x="859" y="1555"/>
                      </a:lnTo>
                      <a:lnTo>
                        <a:pt x="746" y="1600"/>
                      </a:lnTo>
                      <a:lnTo>
                        <a:pt x="630" y="1638"/>
                      </a:lnTo>
                      <a:lnTo>
                        <a:pt x="510" y="1670"/>
                      </a:lnTo>
                      <a:lnTo>
                        <a:pt x="390" y="1695"/>
                      </a:lnTo>
                      <a:lnTo>
                        <a:pt x="266" y="1714"/>
                      </a:lnTo>
                      <a:lnTo>
                        <a:pt x="140" y="1724"/>
                      </a:lnTo>
                      <a:lnTo>
                        <a:pt x="12" y="1728"/>
                      </a:lnTo>
                      <a:lnTo>
                        <a:pt x="9" y="1728"/>
                      </a:lnTo>
                      <a:lnTo>
                        <a:pt x="6" y="1728"/>
                      </a:lnTo>
                      <a:lnTo>
                        <a:pt x="3" y="1728"/>
                      </a:lnTo>
                      <a:lnTo>
                        <a:pt x="1" y="1728"/>
                      </a:lnTo>
                      <a:lnTo>
                        <a:pt x="0" y="1728"/>
                      </a:lnTo>
                      <a:lnTo>
                        <a:pt x="0" y="189"/>
                      </a:lnTo>
                      <a:lnTo>
                        <a:pt x="1" y="189"/>
                      </a:lnTo>
                      <a:lnTo>
                        <a:pt x="3" y="189"/>
                      </a:lnTo>
                      <a:lnTo>
                        <a:pt x="6" y="189"/>
                      </a:lnTo>
                      <a:lnTo>
                        <a:pt x="9" y="190"/>
                      </a:lnTo>
                      <a:lnTo>
                        <a:pt x="12" y="190"/>
                      </a:lnTo>
                      <a:lnTo>
                        <a:pt x="77" y="186"/>
                      </a:lnTo>
                      <a:lnTo>
                        <a:pt x="140" y="177"/>
                      </a:lnTo>
                      <a:lnTo>
                        <a:pt x="200" y="160"/>
                      </a:lnTo>
                      <a:lnTo>
                        <a:pt x="258" y="139"/>
                      </a:lnTo>
                      <a:lnTo>
                        <a:pt x="313" y="111"/>
                      </a:lnTo>
                      <a:lnTo>
                        <a:pt x="364" y="79"/>
                      </a:lnTo>
                      <a:lnTo>
                        <a:pt x="412" y="42"/>
                      </a:lnTo>
                      <a:lnTo>
                        <a:pt x="457" y="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0">
                  <a:solidFill>
                    <a:schemeClr val="accent6">
                      <a:lumMod val="50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aseline="-25000"/>
                </a:p>
              </p:txBody>
            </p:sp>
          </p:grpSp>
        </p:grpSp>
      </p:grpSp>
      <p:sp>
        <p:nvSpPr>
          <p:cNvPr id="16" name="Oval 15"/>
          <p:cNvSpPr/>
          <p:nvPr/>
        </p:nvSpPr>
        <p:spPr>
          <a:xfrm rot="10800000" flipH="1" flipV="1">
            <a:off x="7906746" y="3436465"/>
            <a:ext cx="843407" cy="84340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sx="109000" sy="109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en-US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 rot="10800000" flipH="1" flipV="1">
            <a:off x="6389013" y="3436465"/>
            <a:ext cx="843407" cy="84340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sx="109000" sy="109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en-US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Oval 67"/>
          <p:cNvSpPr/>
          <p:nvPr/>
        </p:nvSpPr>
        <p:spPr>
          <a:xfrm rot="10800000" flipH="1" flipV="1">
            <a:off x="4858197" y="3436465"/>
            <a:ext cx="843407" cy="84340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sx="109000" sy="109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en-US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 rot="10800000" flipH="1" flipV="1">
            <a:off x="3327380" y="3436465"/>
            <a:ext cx="843407" cy="84340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sx="109000" sy="109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US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3761404" y="1924614"/>
            <a:ext cx="3039687" cy="1511851"/>
            <a:chOff x="3277224" y="1288957"/>
            <a:chExt cx="3759926" cy="1991997"/>
          </a:xfrm>
        </p:grpSpPr>
        <p:cxnSp>
          <p:nvCxnSpPr>
            <p:cNvPr id="73" name="Straight Arrow Connector 72"/>
            <p:cNvCxnSpPr/>
            <p:nvPr/>
          </p:nvCxnSpPr>
          <p:spPr>
            <a:xfrm flipV="1">
              <a:off x="3277224" y="1288957"/>
              <a:ext cx="0" cy="1991997"/>
            </a:xfrm>
            <a:prstGeom prst="straightConnector1">
              <a:avLst/>
            </a:prstGeom>
            <a:ln>
              <a:solidFill>
                <a:srgbClr val="A9A9A9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flipV="1">
              <a:off x="7037150" y="1288957"/>
              <a:ext cx="0" cy="1991997"/>
            </a:xfrm>
            <a:prstGeom prst="straightConnector1">
              <a:avLst/>
            </a:prstGeom>
            <a:ln>
              <a:solidFill>
                <a:srgbClr val="A9A9A9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5" name="Straight Arrow Connector 74"/>
          <p:cNvCxnSpPr/>
          <p:nvPr/>
        </p:nvCxnSpPr>
        <p:spPr>
          <a:xfrm flipV="1">
            <a:off x="5248686" y="4286664"/>
            <a:ext cx="0" cy="1240796"/>
          </a:xfrm>
          <a:prstGeom prst="straightConnector1">
            <a:avLst/>
          </a:prstGeom>
          <a:ln>
            <a:solidFill>
              <a:srgbClr val="A9A9A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V="1">
            <a:off x="8321814" y="4286664"/>
            <a:ext cx="0" cy="1240796"/>
          </a:xfrm>
          <a:prstGeom prst="straightConnector1">
            <a:avLst/>
          </a:prstGeom>
          <a:ln>
            <a:solidFill>
              <a:srgbClr val="A9A9A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/>
          <p:cNvGrpSpPr/>
          <p:nvPr/>
        </p:nvGrpSpPr>
        <p:grpSpPr>
          <a:xfrm>
            <a:off x="280353" y="1436896"/>
            <a:ext cx="2918459" cy="1230104"/>
            <a:chOff x="3418006" y="1088902"/>
            <a:chExt cx="3090292" cy="1521573"/>
          </a:xfrm>
        </p:grpSpPr>
        <p:sp>
          <p:nvSpPr>
            <p:cNvPr id="79" name="Rectangle 78"/>
            <p:cNvSpPr/>
            <p:nvPr/>
          </p:nvSpPr>
          <p:spPr>
            <a:xfrm>
              <a:off x="3418006" y="1468365"/>
              <a:ext cx="3090032" cy="1142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IN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r>
                <a:rPr lang="en-IN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 Insert </a:t>
              </a:r>
              <a:r>
                <a:rPr lang="en-IN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your desired text here. 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418006" y="1088902"/>
              <a:ext cx="3090292" cy="494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7389955" y="1436896"/>
            <a:ext cx="3200257" cy="953106"/>
            <a:chOff x="7685858" y="1066800"/>
            <a:chExt cx="3958541" cy="1178939"/>
          </a:xfrm>
        </p:grpSpPr>
        <p:sp>
          <p:nvSpPr>
            <p:cNvPr id="81" name="Rectangle 80"/>
            <p:cNvSpPr/>
            <p:nvPr/>
          </p:nvSpPr>
          <p:spPr>
            <a:xfrm>
              <a:off x="7691284" y="1446264"/>
              <a:ext cx="3953115" cy="7994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r>
                <a:rPr lang="en-IN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 Insert </a:t>
              </a:r>
              <a:r>
                <a:rPr lang="en-IN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your desired text here. 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7685858" y="1066800"/>
              <a:ext cx="3927663" cy="494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3" name="Oval 82"/>
          <p:cNvSpPr/>
          <p:nvPr/>
        </p:nvSpPr>
        <p:spPr>
          <a:xfrm>
            <a:off x="3411216" y="1620902"/>
            <a:ext cx="700376" cy="7003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US" sz="20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Oval 87"/>
          <p:cNvSpPr/>
          <p:nvPr/>
        </p:nvSpPr>
        <p:spPr>
          <a:xfrm>
            <a:off x="6454423" y="1620902"/>
            <a:ext cx="700376" cy="7003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en-US" sz="20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Oval 88"/>
          <p:cNvSpPr/>
          <p:nvPr/>
        </p:nvSpPr>
        <p:spPr>
          <a:xfrm>
            <a:off x="4902018" y="5144615"/>
            <a:ext cx="700376" cy="7003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en-US" sz="20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7969866" y="5144615"/>
            <a:ext cx="700376" cy="70037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en-US" sz="20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1365333" y="5170696"/>
            <a:ext cx="3379938" cy="953106"/>
            <a:chOff x="2142216" y="1088902"/>
            <a:chExt cx="4180797" cy="1178939"/>
          </a:xfrm>
        </p:grpSpPr>
        <p:sp>
          <p:nvSpPr>
            <p:cNvPr id="94" name="Rectangle 93"/>
            <p:cNvSpPr/>
            <p:nvPr/>
          </p:nvSpPr>
          <p:spPr>
            <a:xfrm>
              <a:off x="2148004" y="1468366"/>
              <a:ext cx="4175009" cy="7994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IN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r>
                <a:rPr lang="en-IN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 Insert </a:t>
              </a:r>
              <a:r>
                <a:rPr lang="en-IN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your desired text here. 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142216" y="1088902"/>
              <a:ext cx="4180797" cy="494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8837612" y="5170696"/>
            <a:ext cx="2767750" cy="1230104"/>
            <a:chOff x="3972146" y="1088902"/>
            <a:chExt cx="2879023" cy="1521572"/>
          </a:xfrm>
        </p:grpSpPr>
        <p:sp>
          <p:nvSpPr>
            <p:cNvPr id="97" name="Rectangle 96"/>
            <p:cNvSpPr/>
            <p:nvPr/>
          </p:nvSpPr>
          <p:spPr>
            <a:xfrm>
              <a:off x="3975398" y="1468365"/>
              <a:ext cx="2875037" cy="1142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r>
                <a:rPr lang="en-IN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 Insert your desired text here. </a:t>
              </a:r>
              <a:endParaRPr lang="en-I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3972146" y="1088902"/>
              <a:ext cx="2879023" cy="494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1" name="Shape 1784"/>
          <p:cNvSpPr/>
          <p:nvPr/>
        </p:nvSpPr>
        <p:spPr>
          <a:xfrm>
            <a:off x="8532823" y="4525762"/>
            <a:ext cx="228538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10" y="75265"/>
                </a:moveTo>
                <a:lnTo>
                  <a:pt x="34396" y="49951"/>
                </a:lnTo>
                <a:cubicBezTo>
                  <a:pt x="33816" y="49371"/>
                  <a:pt x="33333" y="49082"/>
                  <a:pt x="32463" y="49082"/>
                </a:cubicBezTo>
                <a:cubicBezTo>
                  <a:pt x="30821" y="49082"/>
                  <a:pt x="29758" y="50144"/>
                  <a:pt x="29758" y="51787"/>
                </a:cubicBezTo>
                <a:cubicBezTo>
                  <a:pt x="29758" y="52657"/>
                  <a:pt x="30048" y="53140"/>
                  <a:pt x="30531" y="53719"/>
                </a:cubicBezTo>
                <a:lnTo>
                  <a:pt x="57874" y="80966"/>
                </a:lnTo>
                <a:cubicBezTo>
                  <a:pt x="58357" y="81545"/>
                  <a:pt x="58937" y="81835"/>
                  <a:pt x="59710" y="81835"/>
                </a:cubicBezTo>
                <a:cubicBezTo>
                  <a:pt x="60579" y="81835"/>
                  <a:pt x="61159" y="81545"/>
                  <a:pt x="61642" y="80966"/>
                </a:cubicBezTo>
                <a:lnTo>
                  <a:pt x="61642" y="80966"/>
                </a:lnTo>
                <a:lnTo>
                  <a:pt x="107246" y="33236"/>
                </a:lnTo>
                <a:lnTo>
                  <a:pt x="107246" y="33236"/>
                </a:lnTo>
                <a:lnTo>
                  <a:pt x="111014" y="29178"/>
                </a:lnTo>
                <a:lnTo>
                  <a:pt x="111014" y="29178"/>
                </a:lnTo>
                <a:lnTo>
                  <a:pt x="118937" y="20966"/>
                </a:lnTo>
                <a:lnTo>
                  <a:pt x="118937" y="20966"/>
                </a:lnTo>
                <a:cubicBezTo>
                  <a:pt x="119516" y="20483"/>
                  <a:pt x="119710" y="19903"/>
                  <a:pt x="119710" y="19130"/>
                </a:cubicBezTo>
                <a:cubicBezTo>
                  <a:pt x="119710" y="17487"/>
                  <a:pt x="118647" y="16328"/>
                  <a:pt x="117004" y="16328"/>
                </a:cubicBezTo>
                <a:cubicBezTo>
                  <a:pt x="116231" y="16328"/>
                  <a:pt x="115652" y="16618"/>
                  <a:pt x="115072" y="17198"/>
                </a:cubicBezTo>
                <a:lnTo>
                  <a:pt x="115072" y="17198"/>
                </a:lnTo>
                <a:lnTo>
                  <a:pt x="108019" y="24541"/>
                </a:lnTo>
                <a:lnTo>
                  <a:pt x="108019" y="24541"/>
                </a:lnTo>
                <a:lnTo>
                  <a:pt x="104154" y="28599"/>
                </a:lnTo>
                <a:lnTo>
                  <a:pt x="104154" y="28599"/>
                </a:lnTo>
                <a:lnTo>
                  <a:pt x="59710" y="75265"/>
                </a:lnTo>
                <a:close/>
                <a:moveTo>
                  <a:pt x="114879" y="37101"/>
                </a:moveTo>
                <a:cubicBezTo>
                  <a:pt x="113719" y="36038"/>
                  <a:pt x="112077" y="36038"/>
                  <a:pt x="111014" y="37101"/>
                </a:cubicBezTo>
                <a:cubicBezTo>
                  <a:pt x="110241" y="37874"/>
                  <a:pt x="110241" y="39033"/>
                  <a:pt x="110434" y="39806"/>
                </a:cubicBezTo>
                <a:lnTo>
                  <a:pt x="110434" y="39806"/>
                </a:lnTo>
                <a:cubicBezTo>
                  <a:pt x="112946" y="46086"/>
                  <a:pt x="114299" y="52946"/>
                  <a:pt x="114299" y="60000"/>
                </a:cubicBezTo>
                <a:cubicBezTo>
                  <a:pt x="114299" y="89951"/>
                  <a:pt x="89758" y="114492"/>
                  <a:pt x="59710" y="114492"/>
                </a:cubicBezTo>
                <a:cubicBezTo>
                  <a:pt x="29758" y="114492"/>
                  <a:pt x="5217" y="89951"/>
                  <a:pt x="5217" y="60000"/>
                </a:cubicBezTo>
                <a:cubicBezTo>
                  <a:pt x="5217" y="30048"/>
                  <a:pt x="29758" y="5507"/>
                  <a:pt x="59710" y="5507"/>
                </a:cubicBezTo>
                <a:cubicBezTo>
                  <a:pt x="75265" y="5507"/>
                  <a:pt x="89178" y="11980"/>
                  <a:pt x="99033" y="22125"/>
                </a:cubicBezTo>
                <a:lnTo>
                  <a:pt x="99033" y="22125"/>
                </a:lnTo>
                <a:cubicBezTo>
                  <a:pt x="100096" y="23188"/>
                  <a:pt x="101739" y="22898"/>
                  <a:pt x="102801" y="22125"/>
                </a:cubicBezTo>
                <a:cubicBezTo>
                  <a:pt x="103961" y="20966"/>
                  <a:pt x="103961" y="19323"/>
                  <a:pt x="102801" y="18260"/>
                </a:cubicBezTo>
                <a:lnTo>
                  <a:pt x="102608" y="17971"/>
                </a:lnTo>
                <a:cubicBezTo>
                  <a:pt x="91690" y="6859"/>
                  <a:pt x="76618" y="0"/>
                  <a:pt x="60000" y="0"/>
                </a:cubicBezTo>
                <a:cubicBezTo>
                  <a:pt x="26763" y="0"/>
                  <a:pt x="0" y="26763"/>
                  <a:pt x="0" y="60000"/>
                </a:cubicBezTo>
                <a:cubicBezTo>
                  <a:pt x="0" y="93236"/>
                  <a:pt x="26763" y="120000"/>
                  <a:pt x="60000" y="120000"/>
                </a:cubicBezTo>
                <a:cubicBezTo>
                  <a:pt x="93333" y="120000"/>
                  <a:pt x="120000" y="93236"/>
                  <a:pt x="120000" y="60000"/>
                </a:cubicBezTo>
                <a:cubicBezTo>
                  <a:pt x="120000" y="52367"/>
                  <a:pt x="118357" y="45024"/>
                  <a:pt x="115942" y="38164"/>
                </a:cubicBezTo>
                <a:cubicBezTo>
                  <a:pt x="115362" y="37681"/>
                  <a:pt x="115362" y="37391"/>
                  <a:pt x="114879" y="3710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1789"/>
          <p:cNvSpPr/>
          <p:nvPr/>
        </p:nvSpPr>
        <p:spPr>
          <a:xfrm>
            <a:off x="8520743" y="2974620"/>
            <a:ext cx="234540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cubicBezTo>
                  <a:pt x="26763" y="0"/>
                  <a:pt x="0" y="26666"/>
                  <a:pt x="0" y="60000"/>
                </a:cubicBezTo>
                <a:cubicBezTo>
                  <a:pt x="0" y="93236"/>
                  <a:pt x="26763" y="120000"/>
                  <a:pt x="60000" y="120000"/>
                </a:cubicBezTo>
                <a:cubicBezTo>
                  <a:pt x="93236" y="120000"/>
                  <a:pt x="120000" y="93236"/>
                  <a:pt x="120000" y="60000"/>
                </a:cubicBezTo>
                <a:cubicBezTo>
                  <a:pt x="120000" y="26666"/>
                  <a:pt x="93236" y="0"/>
                  <a:pt x="60000" y="0"/>
                </a:cubicBezTo>
                <a:close/>
                <a:moveTo>
                  <a:pt x="114299" y="57198"/>
                </a:moveTo>
                <a:lnTo>
                  <a:pt x="66570" y="57198"/>
                </a:lnTo>
                <a:lnTo>
                  <a:pt x="100386" y="23381"/>
                </a:lnTo>
                <a:cubicBezTo>
                  <a:pt x="108502" y="32463"/>
                  <a:pt x="113719" y="44154"/>
                  <a:pt x="114299" y="57198"/>
                </a:cubicBezTo>
                <a:close/>
                <a:moveTo>
                  <a:pt x="60000" y="114492"/>
                </a:moveTo>
                <a:cubicBezTo>
                  <a:pt x="30048" y="114492"/>
                  <a:pt x="5507" y="89951"/>
                  <a:pt x="5507" y="60000"/>
                </a:cubicBezTo>
                <a:cubicBezTo>
                  <a:pt x="5507" y="29951"/>
                  <a:pt x="30048" y="5410"/>
                  <a:pt x="60000" y="5410"/>
                </a:cubicBezTo>
                <a:cubicBezTo>
                  <a:pt x="74202" y="5410"/>
                  <a:pt x="87053" y="10917"/>
                  <a:pt x="96521" y="19613"/>
                </a:cubicBezTo>
                <a:lnTo>
                  <a:pt x="58067" y="58067"/>
                </a:lnTo>
                <a:cubicBezTo>
                  <a:pt x="57584" y="58647"/>
                  <a:pt x="57294" y="59130"/>
                  <a:pt x="57294" y="60000"/>
                </a:cubicBezTo>
                <a:cubicBezTo>
                  <a:pt x="57294" y="61642"/>
                  <a:pt x="58357" y="62705"/>
                  <a:pt x="60000" y="62705"/>
                </a:cubicBezTo>
                <a:lnTo>
                  <a:pt x="114299" y="62705"/>
                </a:lnTo>
                <a:cubicBezTo>
                  <a:pt x="112946" y="91594"/>
                  <a:pt x="89178" y="114492"/>
                  <a:pt x="60000" y="11449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1790"/>
          <p:cNvSpPr/>
          <p:nvPr/>
        </p:nvSpPr>
        <p:spPr>
          <a:xfrm>
            <a:off x="8967816" y="3465653"/>
            <a:ext cx="228538" cy="185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033" y="73346"/>
                </a:moveTo>
                <a:lnTo>
                  <a:pt x="2705" y="73346"/>
                </a:lnTo>
                <a:cubicBezTo>
                  <a:pt x="1062" y="73346"/>
                  <a:pt x="0" y="74645"/>
                  <a:pt x="0" y="76653"/>
                </a:cubicBezTo>
                <a:lnTo>
                  <a:pt x="0" y="116574"/>
                </a:lnTo>
                <a:cubicBezTo>
                  <a:pt x="0" y="118582"/>
                  <a:pt x="1062" y="120000"/>
                  <a:pt x="2705" y="120000"/>
                </a:cubicBezTo>
                <a:lnTo>
                  <a:pt x="19033" y="120000"/>
                </a:lnTo>
                <a:cubicBezTo>
                  <a:pt x="20676" y="120000"/>
                  <a:pt x="21835" y="118582"/>
                  <a:pt x="21835" y="116574"/>
                </a:cubicBezTo>
                <a:lnTo>
                  <a:pt x="21835" y="76653"/>
                </a:lnTo>
                <a:cubicBezTo>
                  <a:pt x="21835" y="74645"/>
                  <a:pt x="20676" y="73346"/>
                  <a:pt x="19033" y="73346"/>
                </a:cubicBezTo>
                <a:close/>
                <a:moveTo>
                  <a:pt x="16328" y="113267"/>
                </a:moveTo>
                <a:lnTo>
                  <a:pt x="5410" y="113267"/>
                </a:lnTo>
                <a:lnTo>
                  <a:pt x="5410" y="79960"/>
                </a:lnTo>
                <a:lnTo>
                  <a:pt x="16328" y="79960"/>
                </a:lnTo>
                <a:lnTo>
                  <a:pt x="16328" y="113267"/>
                </a:lnTo>
                <a:close/>
                <a:moveTo>
                  <a:pt x="84541" y="53267"/>
                </a:moveTo>
                <a:lnTo>
                  <a:pt x="68115" y="53267"/>
                </a:lnTo>
                <a:cubicBezTo>
                  <a:pt x="66570" y="53267"/>
                  <a:pt x="65410" y="54685"/>
                  <a:pt x="65410" y="56574"/>
                </a:cubicBezTo>
                <a:lnTo>
                  <a:pt x="65410" y="116574"/>
                </a:lnTo>
                <a:cubicBezTo>
                  <a:pt x="65410" y="118582"/>
                  <a:pt x="66570" y="120000"/>
                  <a:pt x="68115" y="120000"/>
                </a:cubicBezTo>
                <a:lnTo>
                  <a:pt x="84541" y="120000"/>
                </a:lnTo>
                <a:cubicBezTo>
                  <a:pt x="86183" y="120000"/>
                  <a:pt x="87246" y="118582"/>
                  <a:pt x="87246" y="116574"/>
                </a:cubicBezTo>
                <a:lnTo>
                  <a:pt x="87246" y="56574"/>
                </a:lnTo>
                <a:cubicBezTo>
                  <a:pt x="87246" y="54685"/>
                  <a:pt x="86183" y="53267"/>
                  <a:pt x="84541" y="53267"/>
                </a:cubicBezTo>
                <a:close/>
                <a:moveTo>
                  <a:pt x="81835" y="113267"/>
                </a:moveTo>
                <a:lnTo>
                  <a:pt x="70917" y="113267"/>
                </a:lnTo>
                <a:lnTo>
                  <a:pt x="70917" y="60000"/>
                </a:lnTo>
                <a:lnTo>
                  <a:pt x="81835" y="60000"/>
                </a:lnTo>
                <a:lnTo>
                  <a:pt x="81835" y="113267"/>
                </a:lnTo>
                <a:close/>
                <a:moveTo>
                  <a:pt x="51787" y="13346"/>
                </a:moveTo>
                <a:lnTo>
                  <a:pt x="35458" y="13346"/>
                </a:lnTo>
                <a:cubicBezTo>
                  <a:pt x="33816" y="13346"/>
                  <a:pt x="32753" y="14645"/>
                  <a:pt x="32753" y="16653"/>
                </a:cubicBezTo>
                <a:lnTo>
                  <a:pt x="32753" y="116574"/>
                </a:lnTo>
                <a:cubicBezTo>
                  <a:pt x="32753" y="118582"/>
                  <a:pt x="33816" y="120000"/>
                  <a:pt x="35458" y="120000"/>
                </a:cubicBezTo>
                <a:lnTo>
                  <a:pt x="51787" y="120000"/>
                </a:lnTo>
                <a:cubicBezTo>
                  <a:pt x="53429" y="120000"/>
                  <a:pt x="54492" y="118582"/>
                  <a:pt x="54492" y="116574"/>
                </a:cubicBezTo>
                <a:lnTo>
                  <a:pt x="54492" y="16653"/>
                </a:lnTo>
                <a:cubicBezTo>
                  <a:pt x="54492" y="14645"/>
                  <a:pt x="53429" y="13346"/>
                  <a:pt x="51787" y="13346"/>
                </a:cubicBezTo>
                <a:close/>
                <a:moveTo>
                  <a:pt x="49082" y="113267"/>
                </a:moveTo>
                <a:lnTo>
                  <a:pt x="38164" y="113267"/>
                </a:lnTo>
                <a:lnTo>
                  <a:pt x="38164" y="19960"/>
                </a:lnTo>
                <a:lnTo>
                  <a:pt x="49082" y="19960"/>
                </a:lnTo>
                <a:lnTo>
                  <a:pt x="49082" y="113267"/>
                </a:lnTo>
                <a:close/>
                <a:moveTo>
                  <a:pt x="117198" y="0"/>
                </a:moveTo>
                <a:lnTo>
                  <a:pt x="100869" y="0"/>
                </a:lnTo>
                <a:cubicBezTo>
                  <a:pt x="99227" y="0"/>
                  <a:pt x="98164" y="1299"/>
                  <a:pt x="98164" y="3307"/>
                </a:cubicBezTo>
                <a:lnTo>
                  <a:pt x="98164" y="116574"/>
                </a:lnTo>
                <a:cubicBezTo>
                  <a:pt x="98164" y="118582"/>
                  <a:pt x="99227" y="120000"/>
                  <a:pt x="100869" y="120000"/>
                </a:cubicBezTo>
                <a:lnTo>
                  <a:pt x="117198" y="120000"/>
                </a:lnTo>
                <a:cubicBezTo>
                  <a:pt x="118840" y="120000"/>
                  <a:pt x="120000" y="118582"/>
                  <a:pt x="120000" y="116574"/>
                </a:cubicBezTo>
                <a:lnTo>
                  <a:pt x="120000" y="3307"/>
                </a:lnTo>
                <a:cubicBezTo>
                  <a:pt x="120000" y="1299"/>
                  <a:pt x="118840" y="0"/>
                  <a:pt x="117198" y="0"/>
                </a:cubicBezTo>
                <a:close/>
                <a:moveTo>
                  <a:pt x="114492" y="113267"/>
                </a:moveTo>
                <a:lnTo>
                  <a:pt x="103574" y="113267"/>
                </a:lnTo>
                <a:lnTo>
                  <a:pt x="103574" y="6614"/>
                </a:lnTo>
                <a:lnTo>
                  <a:pt x="114492" y="6614"/>
                </a:lnTo>
                <a:lnTo>
                  <a:pt x="114492" y="1132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Shape 1831"/>
          <p:cNvSpPr/>
          <p:nvPr/>
        </p:nvSpPr>
        <p:spPr>
          <a:xfrm>
            <a:off x="7911823" y="3002696"/>
            <a:ext cx="228538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6398" y="81259"/>
                </a:moveTo>
                <a:lnTo>
                  <a:pt x="29202" y="78450"/>
                </a:lnTo>
                <a:cubicBezTo>
                  <a:pt x="29685" y="77966"/>
                  <a:pt x="29975" y="77384"/>
                  <a:pt x="29975" y="76610"/>
                </a:cubicBezTo>
                <a:cubicBezTo>
                  <a:pt x="29975" y="74963"/>
                  <a:pt x="28912" y="73801"/>
                  <a:pt x="27268" y="73801"/>
                </a:cubicBezTo>
                <a:cubicBezTo>
                  <a:pt x="26398" y="73801"/>
                  <a:pt x="25914" y="74092"/>
                  <a:pt x="25334" y="74673"/>
                </a:cubicBezTo>
                <a:lnTo>
                  <a:pt x="22626" y="77384"/>
                </a:lnTo>
                <a:cubicBezTo>
                  <a:pt x="22046" y="77966"/>
                  <a:pt x="21756" y="78450"/>
                  <a:pt x="21756" y="79322"/>
                </a:cubicBezTo>
                <a:cubicBezTo>
                  <a:pt x="21756" y="80968"/>
                  <a:pt x="22917" y="82033"/>
                  <a:pt x="24560" y="82033"/>
                </a:cubicBezTo>
                <a:cubicBezTo>
                  <a:pt x="25334" y="82033"/>
                  <a:pt x="25914" y="81743"/>
                  <a:pt x="26398" y="81259"/>
                </a:cubicBezTo>
                <a:close/>
                <a:moveTo>
                  <a:pt x="43609" y="79322"/>
                </a:moveTo>
                <a:cubicBezTo>
                  <a:pt x="43609" y="77675"/>
                  <a:pt x="42546" y="76610"/>
                  <a:pt x="40902" y="76610"/>
                </a:cubicBezTo>
                <a:cubicBezTo>
                  <a:pt x="40032" y="76610"/>
                  <a:pt x="39548" y="76803"/>
                  <a:pt x="38968" y="77384"/>
                </a:cubicBezTo>
                <a:lnTo>
                  <a:pt x="11700" y="104697"/>
                </a:lnTo>
                <a:cubicBezTo>
                  <a:pt x="11120" y="105278"/>
                  <a:pt x="10829" y="105859"/>
                  <a:pt x="10829" y="106634"/>
                </a:cubicBezTo>
                <a:cubicBezTo>
                  <a:pt x="10829" y="108280"/>
                  <a:pt x="11990" y="109346"/>
                  <a:pt x="13634" y="109346"/>
                </a:cubicBezTo>
                <a:cubicBezTo>
                  <a:pt x="14407" y="109346"/>
                  <a:pt x="14987" y="109152"/>
                  <a:pt x="15471" y="108571"/>
                </a:cubicBezTo>
                <a:lnTo>
                  <a:pt x="42836" y="81259"/>
                </a:lnTo>
                <a:cubicBezTo>
                  <a:pt x="43319" y="80677"/>
                  <a:pt x="43609" y="80096"/>
                  <a:pt x="43609" y="79322"/>
                </a:cubicBezTo>
                <a:close/>
                <a:moveTo>
                  <a:pt x="43609" y="90266"/>
                </a:moveTo>
                <a:cubicBezTo>
                  <a:pt x="42836" y="90266"/>
                  <a:pt x="42256" y="90556"/>
                  <a:pt x="41676" y="91041"/>
                </a:cubicBezTo>
                <a:lnTo>
                  <a:pt x="33553" y="99273"/>
                </a:lnTo>
                <a:cubicBezTo>
                  <a:pt x="32973" y="99854"/>
                  <a:pt x="32683" y="100338"/>
                  <a:pt x="32683" y="101210"/>
                </a:cubicBezTo>
                <a:cubicBezTo>
                  <a:pt x="32683" y="102857"/>
                  <a:pt x="33843" y="103922"/>
                  <a:pt x="35390" y="103922"/>
                </a:cubicBezTo>
                <a:cubicBezTo>
                  <a:pt x="36261" y="103922"/>
                  <a:pt x="36841" y="103631"/>
                  <a:pt x="37324" y="103050"/>
                </a:cubicBezTo>
                <a:lnTo>
                  <a:pt x="45543" y="94915"/>
                </a:lnTo>
                <a:cubicBezTo>
                  <a:pt x="46124" y="94334"/>
                  <a:pt x="46317" y="93753"/>
                  <a:pt x="46317" y="92978"/>
                </a:cubicBezTo>
                <a:cubicBezTo>
                  <a:pt x="46317" y="91331"/>
                  <a:pt x="45253" y="90266"/>
                  <a:pt x="43609" y="90266"/>
                </a:cubicBezTo>
                <a:close/>
                <a:moveTo>
                  <a:pt x="120000" y="2808"/>
                </a:moveTo>
                <a:cubicBezTo>
                  <a:pt x="120000" y="1162"/>
                  <a:pt x="118936" y="0"/>
                  <a:pt x="117292" y="0"/>
                </a:cubicBezTo>
                <a:cubicBezTo>
                  <a:pt x="116712" y="0"/>
                  <a:pt x="116518" y="0"/>
                  <a:pt x="116228" y="290"/>
                </a:cubicBezTo>
                <a:lnTo>
                  <a:pt x="116228" y="290"/>
                </a:lnTo>
                <a:lnTo>
                  <a:pt x="1547" y="49491"/>
                </a:lnTo>
                <a:lnTo>
                  <a:pt x="1547" y="49491"/>
                </a:lnTo>
                <a:lnTo>
                  <a:pt x="1547" y="49491"/>
                </a:lnTo>
                <a:lnTo>
                  <a:pt x="1547" y="49491"/>
                </a:lnTo>
                <a:cubicBezTo>
                  <a:pt x="773" y="50072"/>
                  <a:pt x="0" y="50847"/>
                  <a:pt x="0" y="52009"/>
                </a:cubicBezTo>
                <a:cubicBezTo>
                  <a:pt x="0" y="53365"/>
                  <a:pt x="773" y="54140"/>
                  <a:pt x="1837" y="54430"/>
                </a:cubicBezTo>
                <a:lnTo>
                  <a:pt x="1837" y="54430"/>
                </a:lnTo>
                <a:lnTo>
                  <a:pt x="46897" y="73026"/>
                </a:lnTo>
                <a:lnTo>
                  <a:pt x="65463" y="118159"/>
                </a:lnTo>
                <a:lnTo>
                  <a:pt x="65463" y="118159"/>
                </a:lnTo>
                <a:cubicBezTo>
                  <a:pt x="65753" y="119225"/>
                  <a:pt x="66817" y="120000"/>
                  <a:pt x="67880" y="120000"/>
                </a:cubicBezTo>
                <a:cubicBezTo>
                  <a:pt x="69041" y="120000"/>
                  <a:pt x="69814" y="119515"/>
                  <a:pt x="70394" y="118353"/>
                </a:cubicBezTo>
                <a:lnTo>
                  <a:pt x="70394" y="118353"/>
                </a:lnTo>
                <a:lnTo>
                  <a:pt x="70394" y="118353"/>
                </a:lnTo>
                <a:lnTo>
                  <a:pt x="70394" y="118353"/>
                </a:lnTo>
                <a:lnTo>
                  <a:pt x="119516" y="3583"/>
                </a:lnTo>
                <a:lnTo>
                  <a:pt x="119516" y="3583"/>
                </a:lnTo>
                <a:cubicBezTo>
                  <a:pt x="120000" y="3583"/>
                  <a:pt x="120000" y="3292"/>
                  <a:pt x="120000" y="2808"/>
                </a:cubicBezTo>
                <a:close/>
                <a:moveTo>
                  <a:pt x="9766" y="52009"/>
                </a:moveTo>
                <a:lnTo>
                  <a:pt x="105302" y="10944"/>
                </a:lnTo>
                <a:lnTo>
                  <a:pt x="48251" y="68087"/>
                </a:lnTo>
                <a:lnTo>
                  <a:pt x="9766" y="52009"/>
                </a:lnTo>
                <a:close/>
                <a:moveTo>
                  <a:pt x="68170" y="110508"/>
                </a:moveTo>
                <a:lnTo>
                  <a:pt x="52312" y="71670"/>
                </a:lnTo>
                <a:lnTo>
                  <a:pt x="109363" y="14527"/>
                </a:lnTo>
                <a:lnTo>
                  <a:pt x="68170" y="11050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Shape 1835"/>
          <p:cNvSpPr/>
          <p:nvPr/>
        </p:nvSpPr>
        <p:spPr>
          <a:xfrm>
            <a:off x="7442895" y="4078941"/>
            <a:ext cx="228538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951" y="47903"/>
                </a:moveTo>
                <a:lnTo>
                  <a:pt x="110168" y="46554"/>
                </a:lnTo>
                <a:cubicBezTo>
                  <a:pt x="109108" y="42216"/>
                  <a:pt x="107180" y="37879"/>
                  <a:pt x="105060" y="34024"/>
                </a:cubicBezTo>
                <a:lnTo>
                  <a:pt x="108048" y="28915"/>
                </a:lnTo>
                <a:cubicBezTo>
                  <a:pt x="108819" y="26987"/>
                  <a:pt x="109686" y="24771"/>
                  <a:pt x="108048" y="23132"/>
                </a:cubicBezTo>
                <a:lnTo>
                  <a:pt x="96867" y="12048"/>
                </a:lnTo>
                <a:cubicBezTo>
                  <a:pt x="96096" y="11180"/>
                  <a:pt x="95228" y="10891"/>
                  <a:pt x="94457" y="10891"/>
                </a:cubicBezTo>
                <a:cubicBezTo>
                  <a:pt x="93301" y="10891"/>
                  <a:pt x="92240" y="11469"/>
                  <a:pt x="91180" y="12048"/>
                </a:cubicBezTo>
                <a:lnTo>
                  <a:pt x="85975" y="15036"/>
                </a:lnTo>
                <a:cubicBezTo>
                  <a:pt x="82216" y="12819"/>
                  <a:pt x="77879" y="10891"/>
                  <a:pt x="73445" y="9831"/>
                </a:cubicBezTo>
                <a:lnTo>
                  <a:pt x="72096" y="4144"/>
                </a:lnTo>
                <a:cubicBezTo>
                  <a:pt x="71614" y="2216"/>
                  <a:pt x="70265" y="0"/>
                  <a:pt x="68048" y="0"/>
                </a:cubicBezTo>
                <a:lnTo>
                  <a:pt x="51951" y="0"/>
                </a:lnTo>
                <a:cubicBezTo>
                  <a:pt x="49831" y="0"/>
                  <a:pt x="48481" y="1927"/>
                  <a:pt x="47903" y="4144"/>
                </a:cubicBezTo>
                <a:lnTo>
                  <a:pt x="46554" y="9831"/>
                </a:lnTo>
                <a:cubicBezTo>
                  <a:pt x="42216" y="10891"/>
                  <a:pt x="37879" y="12819"/>
                  <a:pt x="34024" y="15036"/>
                </a:cubicBezTo>
                <a:lnTo>
                  <a:pt x="28915" y="12048"/>
                </a:lnTo>
                <a:cubicBezTo>
                  <a:pt x="28048" y="11469"/>
                  <a:pt x="26698" y="10891"/>
                  <a:pt x="25638" y="10891"/>
                </a:cubicBezTo>
                <a:cubicBezTo>
                  <a:pt x="24771" y="10891"/>
                  <a:pt x="24000" y="11180"/>
                  <a:pt x="23132" y="12048"/>
                </a:cubicBezTo>
                <a:lnTo>
                  <a:pt x="12048" y="23132"/>
                </a:lnTo>
                <a:cubicBezTo>
                  <a:pt x="10409" y="24771"/>
                  <a:pt x="11180" y="26987"/>
                  <a:pt x="12048" y="28915"/>
                </a:cubicBezTo>
                <a:lnTo>
                  <a:pt x="15036" y="34024"/>
                </a:lnTo>
                <a:cubicBezTo>
                  <a:pt x="12819" y="37879"/>
                  <a:pt x="10891" y="42216"/>
                  <a:pt x="9831" y="46554"/>
                </a:cubicBezTo>
                <a:lnTo>
                  <a:pt x="4144" y="47903"/>
                </a:lnTo>
                <a:cubicBezTo>
                  <a:pt x="2216" y="48481"/>
                  <a:pt x="0" y="49831"/>
                  <a:pt x="0" y="51951"/>
                </a:cubicBezTo>
                <a:lnTo>
                  <a:pt x="0" y="68048"/>
                </a:lnTo>
                <a:cubicBezTo>
                  <a:pt x="0" y="70265"/>
                  <a:pt x="1927" y="71325"/>
                  <a:pt x="4144" y="72096"/>
                </a:cubicBezTo>
                <a:lnTo>
                  <a:pt x="9831" y="73445"/>
                </a:lnTo>
                <a:cubicBezTo>
                  <a:pt x="10891" y="77879"/>
                  <a:pt x="12819" y="82216"/>
                  <a:pt x="15036" y="85975"/>
                </a:cubicBezTo>
                <a:lnTo>
                  <a:pt x="12048" y="91180"/>
                </a:lnTo>
                <a:cubicBezTo>
                  <a:pt x="10891" y="92819"/>
                  <a:pt x="10409" y="95228"/>
                  <a:pt x="12048" y="96867"/>
                </a:cubicBezTo>
                <a:lnTo>
                  <a:pt x="23132" y="108048"/>
                </a:lnTo>
                <a:cubicBezTo>
                  <a:pt x="24000" y="108819"/>
                  <a:pt x="24771" y="108819"/>
                  <a:pt x="25638" y="108819"/>
                </a:cubicBezTo>
                <a:cubicBezTo>
                  <a:pt x="26698" y="108819"/>
                  <a:pt x="27759" y="108337"/>
                  <a:pt x="28915" y="108048"/>
                </a:cubicBezTo>
                <a:lnTo>
                  <a:pt x="34024" y="105060"/>
                </a:lnTo>
                <a:cubicBezTo>
                  <a:pt x="37879" y="107180"/>
                  <a:pt x="42216" y="109108"/>
                  <a:pt x="46554" y="110168"/>
                </a:cubicBezTo>
                <a:lnTo>
                  <a:pt x="47903" y="115951"/>
                </a:lnTo>
                <a:cubicBezTo>
                  <a:pt x="48481" y="117783"/>
                  <a:pt x="49831" y="120000"/>
                  <a:pt x="51951" y="120000"/>
                </a:cubicBezTo>
                <a:lnTo>
                  <a:pt x="68048" y="120000"/>
                </a:lnTo>
                <a:cubicBezTo>
                  <a:pt x="70265" y="120000"/>
                  <a:pt x="71325" y="118072"/>
                  <a:pt x="72096" y="115951"/>
                </a:cubicBezTo>
                <a:lnTo>
                  <a:pt x="73445" y="110168"/>
                </a:lnTo>
                <a:cubicBezTo>
                  <a:pt x="77879" y="109108"/>
                  <a:pt x="82216" y="107180"/>
                  <a:pt x="85975" y="105060"/>
                </a:cubicBezTo>
                <a:lnTo>
                  <a:pt x="91180" y="108048"/>
                </a:lnTo>
                <a:cubicBezTo>
                  <a:pt x="92240" y="108626"/>
                  <a:pt x="93301" y="108819"/>
                  <a:pt x="94457" y="108819"/>
                </a:cubicBezTo>
                <a:cubicBezTo>
                  <a:pt x="95228" y="108819"/>
                  <a:pt x="96096" y="108626"/>
                  <a:pt x="96867" y="108048"/>
                </a:cubicBezTo>
                <a:lnTo>
                  <a:pt x="108048" y="96867"/>
                </a:lnTo>
                <a:cubicBezTo>
                  <a:pt x="109686" y="95228"/>
                  <a:pt x="109108" y="93108"/>
                  <a:pt x="108048" y="91180"/>
                </a:cubicBezTo>
                <a:lnTo>
                  <a:pt x="105060" y="85975"/>
                </a:lnTo>
                <a:cubicBezTo>
                  <a:pt x="107180" y="82216"/>
                  <a:pt x="109108" y="77879"/>
                  <a:pt x="110168" y="73445"/>
                </a:cubicBezTo>
                <a:lnTo>
                  <a:pt x="115951" y="72096"/>
                </a:lnTo>
                <a:cubicBezTo>
                  <a:pt x="117783" y="71614"/>
                  <a:pt x="120000" y="70265"/>
                  <a:pt x="120000" y="68048"/>
                </a:cubicBezTo>
                <a:lnTo>
                  <a:pt x="120000" y="51951"/>
                </a:lnTo>
                <a:cubicBezTo>
                  <a:pt x="120000" y="49831"/>
                  <a:pt x="118072" y="48481"/>
                  <a:pt x="115951" y="47903"/>
                </a:cubicBezTo>
                <a:close/>
                <a:moveTo>
                  <a:pt x="114602" y="66698"/>
                </a:moveTo>
                <a:lnTo>
                  <a:pt x="114602" y="66698"/>
                </a:lnTo>
                <a:lnTo>
                  <a:pt x="108819" y="68048"/>
                </a:lnTo>
                <a:cubicBezTo>
                  <a:pt x="106987" y="68626"/>
                  <a:pt x="105349" y="69975"/>
                  <a:pt x="105060" y="71903"/>
                </a:cubicBezTo>
                <a:cubicBezTo>
                  <a:pt x="103903" y="75662"/>
                  <a:pt x="102361" y="79518"/>
                  <a:pt x="100433" y="82987"/>
                </a:cubicBezTo>
                <a:cubicBezTo>
                  <a:pt x="99373" y="84626"/>
                  <a:pt x="99373" y="86843"/>
                  <a:pt x="100433" y="88481"/>
                </a:cubicBezTo>
                <a:lnTo>
                  <a:pt x="103421" y="93301"/>
                </a:lnTo>
                <a:lnTo>
                  <a:pt x="93879" y="102843"/>
                </a:lnTo>
                <a:lnTo>
                  <a:pt x="93879" y="102843"/>
                </a:lnTo>
                <a:lnTo>
                  <a:pt x="88963" y="99855"/>
                </a:lnTo>
                <a:cubicBezTo>
                  <a:pt x="88192" y="99373"/>
                  <a:pt x="87132" y="99084"/>
                  <a:pt x="86265" y="99084"/>
                </a:cubicBezTo>
                <a:cubicBezTo>
                  <a:pt x="85493" y="99084"/>
                  <a:pt x="84337" y="99373"/>
                  <a:pt x="83566" y="99855"/>
                </a:cubicBezTo>
                <a:cubicBezTo>
                  <a:pt x="80000" y="101783"/>
                  <a:pt x="76240" y="103421"/>
                  <a:pt x="72385" y="104481"/>
                </a:cubicBezTo>
                <a:cubicBezTo>
                  <a:pt x="70457" y="105060"/>
                  <a:pt x="69108" y="106409"/>
                  <a:pt x="68626" y="108337"/>
                </a:cubicBezTo>
                <a:lnTo>
                  <a:pt x="67180" y="114024"/>
                </a:lnTo>
                <a:lnTo>
                  <a:pt x="67180" y="114024"/>
                </a:lnTo>
                <a:lnTo>
                  <a:pt x="53879" y="114024"/>
                </a:lnTo>
                <a:lnTo>
                  <a:pt x="52530" y="108337"/>
                </a:lnTo>
                <a:cubicBezTo>
                  <a:pt x="51951" y="106409"/>
                  <a:pt x="50602" y="104771"/>
                  <a:pt x="48771" y="104481"/>
                </a:cubicBezTo>
                <a:cubicBezTo>
                  <a:pt x="44915" y="103421"/>
                  <a:pt x="41156" y="101783"/>
                  <a:pt x="37590" y="99855"/>
                </a:cubicBezTo>
                <a:cubicBezTo>
                  <a:pt x="36722" y="99373"/>
                  <a:pt x="35662" y="99084"/>
                  <a:pt x="34891" y="99084"/>
                </a:cubicBezTo>
                <a:cubicBezTo>
                  <a:pt x="33734" y="99084"/>
                  <a:pt x="32963" y="99373"/>
                  <a:pt x="32096" y="99855"/>
                </a:cubicBezTo>
                <a:lnTo>
                  <a:pt x="27277" y="102843"/>
                </a:lnTo>
                <a:lnTo>
                  <a:pt x="27277" y="102843"/>
                </a:lnTo>
                <a:lnTo>
                  <a:pt x="17734" y="93301"/>
                </a:lnTo>
                <a:lnTo>
                  <a:pt x="20722" y="88481"/>
                </a:lnTo>
                <a:cubicBezTo>
                  <a:pt x="21783" y="86843"/>
                  <a:pt x="21783" y="84626"/>
                  <a:pt x="20722" y="82987"/>
                </a:cubicBezTo>
                <a:cubicBezTo>
                  <a:pt x="18506" y="79518"/>
                  <a:pt x="17156" y="75662"/>
                  <a:pt x="16096" y="71903"/>
                </a:cubicBezTo>
                <a:cubicBezTo>
                  <a:pt x="15518" y="69975"/>
                  <a:pt x="14168" y="68626"/>
                  <a:pt x="12240" y="68048"/>
                </a:cubicBezTo>
                <a:lnTo>
                  <a:pt x="6843" y="66698"/>
                </a:lnTo>
                <a:lnTo>
                  <a:pt x="6843" y="66698"/>
                </a:lnTo>
                <a:lnTo>
                  <a:pt x="6843" y="53397"/>
                </a:lnTo>
                <a:lnTo>
                  <a:pt x="12530" y="51951"/>
                </a:lnTo>
                <a:cubicBezTo>
                  <a:pt x="14457" y="51469"/>
                  <a:pt x="16096" y="50120"/>
                  <a:pt x="16385" y="48192"/>
                </a:cubicBezTo>
                <a:cubicBezTo>
                  <a:pt x="17445" y="44337"/>
                  <a:pt x="19084" y="40578"/>
                  <a:pt x="21012" y="37012"/>
                </a:cubicBezTo>
                <a:cubicBezTo>
                  <a:pt x="22072" y="35373"/>
                  <a:pt x="22072" y="33253"/>
                  <a:pt x="21012" y="31614"/>
                </a:cubicBezTo>
                <a:lnTo>
                  <a:pt x="18024" y="26698"/>
                </a:lnTo>
                <a:lnTo>
                  <a:pt x="18024" y="26698"/>
                </a:lnTo>
                <a:lnTo>
                  <a:pt x="27469" y="17156"/>
                </a:lnTo>
                <a:lnTo>
                  <a:pt x="32385" y="20144"/>
                </a:lnTo>
                <a:cubicBezTo>
                  <a:pt x="33253" y="20722"/>
                  <a:pt x="34313" y="21012"/>
                  <a:pt x="35084" y="21012"/>
                </a:cubicBezTo>
                <a:cubicBezTo>
                  <a:pt x="35951" y="21012"/>
                  <a:pt x="37012" y="20722"/>
                  <a:pt x="37879" y="20144"/>
                </a:cubicBezTo>
                <a:cubicBezTo>
                  <a:pt x="41349" y="18313"/>
                  <a:pt x="45204" y="16674"/>
                  <a:pt x="48963" y="15518"/>
                </a:cubicBezTo>
                <a:cubicBezTo>
                  <a:pt x="50891" y="15036"/>
                  <a:pt x="52240" y="13686"/>
                  <a:pt x="52819" y="11759"/>
                </a:cubicBezTo>
                <a:lnTo>
                  <a:pt x="54168" y="6072"/>
                </a:lnTo>
                <a:lnTo>
                  <a:pt x="67469" y="6072"/>
                </a:lnTo>
                <a:lnTo>
                  <a:pt x="67469" y="6072"/>
                </a:lnTo>
                <a:lnTo>
                  <a:pt x="68819" y="11759"/>
                </a:lnTo>
                <a:cubicBezTo>
                  <a:pt x="69397" y="13686"/>
                  <a:pt x="70746" y="15228"/>
                  <a:pt x="72674" y="15518"/>
                </a:cubicBezTo>
                <a:cubicBezTo>
                  <a:pt x="76433" y="16674"/>
                  <a:pt x="80289" y="18313"/>
                  <a:pt x="83855" y="20144"/>
                </a:cubicBezTo>
                <a:cubicBezTo>
                  <a:pt x="84626" y="20722"/>
                  <a:pt x="85686" y="21012"/>
                  <a:pt x="86554" y="21012"/>
                </a:cubicBezTo>
                <a:cubicBezTo>
                  <a:pt x="87614" y="21012"/>
                  <a:pt x="88481" y="20722"/>
                  <a:pt x="89253" y="20144"/>
                </a:cubicBezTo>
                <a:lnTo>
                  <a:pt x="94168" y="17156"/>
                </a:lnTo>
                <a:lnTo>
                  <a:pt x="103710" y="26698"/>
                </a:lnTo>
                <a:lnTo>
                  <a:pt x="103710" y="26698"/>
                </a:lnTo>
                <a:lnTo>
                  <a:pt x="100722" y="31614"/>
                </a:lnTo>
                <a:cubicBezTo>
                  <a:pt x="99566" y="33253"/>
                  <a:pt x="99566" y="35373"/>
                  <a:pt x="100722" y="37012"/>
                </a:cubicBezTo>
                <a:cubicBezTo>
                  <a:pt x="102554" y="40578"/>
                  <a:pt x="104192" y="44337"/>
                  <a:pt x="105349" y="48192"/>
                </a:cubicBezTo>
                <a:cubicBezTo>
                  <a:pt x="105831" y="50120"/>
                  <a:pt x="107180" y="51469"/>
                  <a:pt x="109108" y="51951"/>
                </a:cubicBezTo>
                <a:lnTo>
                  <a:pt x="114795" y="53397"/>
                </a:lnTo>
                <a:lnTo>
                  <a:pt x="114795" y="66698"/>
                </a:lnTo>
                <a:lnTo>
                  <a:pt x="114602" y="66698"/>
                </a:lnTo>
                <a:close/>
                <a:moveTo>
                  <a:pt x="60144" y="32674"/>
                </a:moveTo>
                <a:cubicBezTo>
                  <a:pt x="45204" y="32674"/>
                  <a:pt x="32963" y="44915"/>
                  <a:pt x="32963" y="59855"/>
                </a:cubicBezTo>
                <a:cubicBezTo>
                  <a:pt x="32963" y="74891"/>
                  <a:pt x="45204" y="87132"/>
                  <a:pt x="60144" y="87132"/>
                </a:cubicBezTo>
                <a:cubicBezTo>
                  <a:pt x="75084" y="87132"/>
                  <a:pt x="87325" y="74891"/>
                  <a:pt x="87325" y="59855"/>
                </a:cubicBezTo>
                <a:cubicBezTo>
                  <a:pt x="87325" y="44915"/>
                  <a:pt x="75084" y="32674"/>
                  <a:pt x="60144" y="32674"/>
                </a:cubicBezTo>
                <a:close/>
                <a:moveTo>
                  <a:pt x="60144" y="81638"/>
                </a:moveTo>
                <a:cubicBezTo>
                  <a:pt x="48192" y="81638"/>
                  <a:pt x="38361" y="71903"/>
                  <a:pt x="38361" y="59855"/>
                </a:cubicBezTo>
                <a:cubicBezTo>
                  <a:pt x="38361" y="47903"/>
                  <a:pt x="48192" y="38168"/>
                  <a:pt x="60144" y="38168"/>
                </a:cubicBezTo>
                <a:cubicBezTo>
                  <a:pt x="72096" y="38168"/>
                  <a:pt x="81927" y="47903"/>
                  <a:pt x="81927" y="59855"/>
                </a:cubicBezTo>
                <a:cubicBezTo>
                  <a:pt x="81927" y="71903"/>
                  <a:pt x="72096" y="81638"/>
                  <a:pt x="60144" y="816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Shape 1779"/>
          <p:cNvSpPr/>
          <p:nvPr/>
        </p:nvSpPr>
        <p:spPr>
          <a:xfrm>
            <a:off x="8971851" y="4033980"/>
            <a:ext cx="185140" cy="2285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732" y="0"/>
                </a:moveTo>
                <a:lnTo>
                  <a:pt x="46653" y="0"/>
                </a:lnTo>
                <a:cubicBezTo>
                  <a:pt x="39330" y="0"/>
                  <a:pt x="33307" y="4927"/>
                  <a:pt x="33307" y="10917"/>
                </a:cubicBezTo>
                <a:lnTo>
                  <a:pt x="33307" y="19130"/>
                </a:lnTo>
                <a:cubicBezTo>
                  <a:pt x="33307" y="20772"/>
                  <a:pt x="34724" y="21835"/>
                  <a:pt x="36732" y="21835"/>
                </a:cubicBezTo>
                <a:cubicBezTo>
                  <a:pt x="38622" y="21835"/>
                  <a:pt x="40039" y="20772"/>
                  <a:pt x="40039" y="19130"/>
                </a:cubicBezTo>
                <a:lnTo>
                  <a:pt x="40039" y="10917"/>
                </a:lnTo>
                <a:cubicBezTo>
                  <a:pt x="40039" y="7922"/>
                  <a:pt x="42992" y="5507"/>
                  <a:pt x="46653" y="5507"/>
                </a:cubicBezTo>
                <a:lnTo>
                  <a:pt x="86692" y="5507"/>
                </a:lnTo>
                <a:lnTo>
                  <a:pt x="86692" y="21835"/>
                </a:lnTo>
                <a:cubicBezTo>
                  <a:pt x="86692" y="24830"/>
                  <a:pt x="89645" y="27246"/>
                  <a:pt x="93307" y="27246"/>
                </a:cubicBezTo>
                <a:lnTo>
                  <a:pt x="113385" y="27246"/>
                </a:lnTo>
                <a:lnTo>
                  <a:pt x="113385" y="81835"/>
                </a:lnTo>
                <a:cubicBezTo>
                  <a:pt x="113385" y="84830"/>
                  <a:pt x="110314" y="87246"/>
                  <a:pt x="106653" y="87246"/>
                </a:cubicBezTo>
                <a:lnTo>
                  <a:pt x="96732" y="87246"/>
                </a:lnTo>
                <a:cubicBezTo>
                  <a:pt x="94724" y="87246"/>
                  <a:pt x="93307" y="88405"/>
                  <a:pt x="93307" y="89951"/>
                </a:cubicBezTo>
                <a:cubicBezTo>
                  <a:pt x="93307" y="91594"/>
                  <a:pt x="94724" y="92753"/>
                  <a:pt x="96732" y="92753"/>
                </a:cubicBezTo>
                <a:lnTo>
                  <a:pt x="106653" y="92753"/>
                </a:lnTo>
                <a:cubicBezTo>
                  <a:pt x="113976" y="92753"/>
                  <a:pt x="120000" y="87826"/>
                  <a:pt x="120000" y="81835"/>
                </a:cubicBezTo>
                <a:lnTo>
                  <a:pt x="120000" y="21835"/>
                </a:lnTo>
                <a:lnTo>
                  <a:pt x="96732" y="0"/>
                </a:lnTo>
                <a:close/>
                <a:moveTo>
                  <a:pt x="93307" y="21835"/>
                </a:moveTo>
                <a:lnTo>
                  <a:pt x="93307" y="5990"/>
                </a:lnTo>
                <a:lnTo>
                  <a:pt x="110669" y="21835"/>
                </a:lnTo>
                <a:lnTo>
                  <a:pt x="93307" y="21835"/>
                </a:lnTo>
                <a:close/>
                <a:moveTo>
                  <a:pt x="13346" y="27246"/>
                </a:moveTo>
                <a:cubicBezTo>
                  <a:pt x="6023" y="27246"/>
                  <a:pt x="0" y="32173"/>
                  <a:pt x="0" y="38164"/>
                </a:cubicBezTo>
                <a:lnTo>
                  <a:pt x="0" y="109082"/>
                </a:lnTo>
                <a:cubicBezTo>
                  <a:pt x="0" y="115072"/>
                  <a:pt x="6023" y="120000"/>
                  <a:pt x="13346" y="120000"/>
                </a:cubicBezTo>
                <a:lnTo>
                  <a:pt x="73346" y="120000"/>
                </a:lnTo>
                <a:cubicBezTo>
                  <a:pt x="80669" y="120000"/>
                  <a:pt x="86692" y="115072"/>
                  <a:pt x="86692" y="109082"/>
                </a:cubicBezTo>
                <a:lnTo>
                  <a:pt x="86692" y="49082"/>
                </a:lnTo>
                <a:lnTo>
                  <a:pt x="63307" y="27246"/>
                </a:lnTo>
                <a:lnTo>
                  <a:pt x="13346" y="27246"/>
                </a:lnTo>
                <a:close/>
                <a:moveTo>
                  <a:pt x="79960" y="109082"/>
                </a:moveTo>
                <a:cubicBezTo>
                  <a:pt x="79960" y="112077"/>
                  <a:pt x="77007" y="114492"/>
                  <a:pt x="73346" y="114492"/>
                </a:cubicBezTo>
                <a:lnTo>
                  <a:pt x="13346" y="114492"/>
                </a:lnTo>
                <a:cubicBezTo>
                  <a:pt x="9685" y="114492"/>
                  <a:pt x="6732" y="112077"/>
                  <a:pt x="6732" y="109082"/>
                </a:cubicBezTo>
                <a:lnTo>
                  <a:pt x="6732" y="38164"/>
                </a:lnTo>
                <a:cubicBezTo>
                  <a:pt x="6732" y="35169"/>
                  <a:pt x="9685" y="32753"/>
                  <a:pt x="13346" y="32753"/>
                </a:cubicBezTo>
                <a:lnTo>
                  <a:pt x="53385" y="32753"/>
                </a:lnTo>
                <a:lnTo>
                  <a:pt x="53385" y="49082"/>
                </a:lnTo>
                <a:cubicBezTo>
                  <a:pt x="53385" y="52077"/>
                  <a:pt x="56338" y="54589"/>
                  <a:pt x="60000" y="54589"/>
                </a:cubicBezTo>
                <a:lnTo>
                  <a:pt x="79960" y="54589"/>
                </a:lnTo>
                <a:lnTo>
                  <a:pt x="79960" y="109082"/>
                </a:lnTo>
                <a:close/>
                <a:moveTo>
                  <a:pt x="60000" y="49082"/>
                </a:moveTo>
                <a:lnTo>
                  <a:pt x="60000" y="33236"/>
                </a:lnTo>
                <a:lnTo>
                  <a:pt x="77362" y="49082"/>
                </a:lnTo>
                <a:lnTo>
                  <a:pt x="60000" y="4908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Shape 1866"/>
          <p:cNvSpPr/>
          <p:nvPr/>
        </p:nvSpPr>
        <p:spPr>
          <a:xfrm>
            <a:off x="7507487" y="3482112"/>
            <a:ext cx="129736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46376"/>
                </a:moveTo>
                <a:cubicBezTo>
                  <a:pt x="120000" y="44734"/>
                  <a:pt x="118050" y="43671"/>
                  <a:pt x="115036" y="43671"/>
                </a:cubicBezTo>
                <a:lnTo>
                  <a:pt x="74977" y="43671"/>
                </a:lnTo>
                <a:lnTo>
                  <a:pt x="99438" y="3574"/>
                </a:lnTo>
                <a:lnTo>
                  <a:pt x="99438" y="3574"/>
                </a:lnTo>
                <a:cubicBezTo>
                  <a:pt x="99438" y="3285"/>
                  <a:pt x="99970" y="2995"/>
                  <a:pt x="99970" y="2705"/>
                </a:cubicBezTo>
                <a:cubicBezTo>
                  <a:pt x="99970" y="1062"/>
                  <a:pt x="98020" y="0"/>
                  <a:pt x="95007" y="0"/>
                </a:cubicBezTo>
                <a:lnTo>
                  <a:pt x="45022" y="0"/>
                </a:lnTo>
                <a:cubicBezTo>
                  <a:pt x="42895" y="0"/>
                  <a:pt x="40945" y="869"/>
                  <a:pt x="40413" y="1932"/>
                </a:cubicBezTo>
                <a:lnTo>
                  <a:pt x="40413" y="1932"/>
                </a:lnTo>
                <a:lnTo>
                  <a:pt x="531" y="67342"/>
                </a:lnTo>
                <a:lnTo>
                  <a:pt x="531" y="67342"/>
                </a:lnTo>
                <a:cubicBezTo>
                  <a:pt x="531" y="67632"/>
                  <a:pt x="0" y="67922"/>
                  <a:pt x="0" y="68212"/>
                </a:cubicBezTo>
                <a:cubicBezTo>
                  <a:pt x="0" y="69855"/>
                  <a:pt x="1949" y="70917"/>
                  <a:pt x="4963" y="70917"/>
                </a:cubicBezTo>
                <a:lnTo>
                  <a:pt x="49453" y="70917"/>
                </a:lnTo>
                <a:lnTo>
                  <a:pt x="40059" y="117004"/>
                </a:lnTo>
                <a:lnTo>
                  <a:pt x="40059" y="117004"/>
                </a:lnTo>
                <a:lnTo>
                  <a:pt x="40059" y="117294"/>
                </a:lnTo>
                <a:cubicBezTo>
                  <a:pt x="40059" y="118937"/>
                  <a:pt x="42008" y="120000"/>
                  <a:pt x="45022" y="120000"/>
                </a:cubicBezTo>
                <a:cubicBezTo>
                  <a:pt x="46971" y="120000"/>
                  <a:pt x="48567" y="119420"/>
                  <a:pt x="49453" y="118357"/>
                </a:cubicBezTo>
                <a:lnTo>
                  <a:pt x="49453" y="118357"/>
                </a:lnTo>
                <a:lnTo>
                  <a:pt x="119468" y="47439"/>
                </a:lnTo>
                <a:lnTo>
                  <a:pt x="119468" y="47439"/>
                </a:lnTo>
                <a:cubicBezTo>
                  <a:pt x="120000" y="47149"/>
                  <a:pt x="120000" y="46956"/>
                  <a:pt x="120000" y="46376"/>
                </a:cubicBezTo>
                <a:close/>
                <a:moveTo>
                  <a:pt x="52998" y="103671"/>
                </a:moveTo>
                <a:lnTo>
                  <a:pt x="59911" y="68405"/>
                </a:lnTo>
                <a:lnTo>
                  <a:pt x="59911" y="68405"/>
                </a:lnTo>
                <a:lnTo>
                  <a:pt x="59911" y="68212"/>
                </a:lnTo>
                <a:cubicBezTo>
                  <a:pt x="59911" y="66570"/>
                  <a:pt x="57961" y="65410"/>
                  <a:pt x="54948" y="65410"/>
                </a:cubicBezTo>
                <a:lnTo>
                  <a:pt x="12053" y="65410"/>
                </a:lnTo>
                <a:lnTo>
                  <a:pt x="48567" y="5507"/>
                </a:lnTo>
                <a:lnTo>
                  <a:pt x="87917" y="5507"/>
                </a:lnTo>
                <a:lnTo>
                  <a:pt x="63456" y="45507"/>
                </a:lnTo>
                <a:lnTo>
                  <a:pt x="63456" y="45507"/>
                </a:lnTo>
                <a:cubicBezTo>
                  <a:pt x="63456" y="45797"/>
                  <a:pt x="62924" y="46086"/>
                  <a:pt x="62924" y="46376"/>
                </a:cubicBezTo>
                <a:cubicBezTo>
                  <a:pt x="62924" y="48019"/>
                  <a:pt x="65051" y="49082"/>
                  <a:pt x="68064" y="49082"/>
                </a:cubicBezTo>
                <a:lnTo>
                  <a:pt x="106528" y="49082"/>
                </a:lnTo>
                <a:lnTo>
                  <a:pt x="52998" y="10367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Shape 1769"/>
          <p:cNvSpPr/>
          <p:nvPr/>
        </p:nvSpPr>
        <p:spPr>
          <a:xfrm>
            <a:off x="2855956" y="3422132"/>
            <a:ext cx="234540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227" y="58164"/>
                </a:moveTo>
                <a:lnTo>
                  <a:pt x="98164" y="37101"/>
                </a:lnTo>
                <a:lnTo>
                  <a:pt x="98164" y="8212"/>
                </a:lnTo>
                <a:cubicBezTo>
                  <a:pt x="98164" y="6570"/>
                  <a:pt x="97101" y="5507"/>
                  <a:pt x="95458" y="5507"/>
                </a:cubicBezTo>
                <a:lnTo>
                  <a:pt x="79130" y="5507"/>
                </a:lnTo>
                <a:cubicBezTo>
                  <a:pt x="77487" y="5507"/>
                  <a:pt x="76328" y="6570"/>
                  <a:pt x="76328" y="8212"/>
                </a:cubicBezTo>
                <a:lnTo>
                  <a:pt x="76328" y="15265"/>
                </a:lnTo>
                <a:lnTo>
                  <a:pt x="61932" y="869"/>
                </a:lnTo>
                <a:cubicBezTo>
                  <a:pt x="61352" y="289"/>
                  <a:pt x="60869" y="0"/>
                  <a:pt x="60000" y="0"/>
                </a:cubicBezTo>
                <a:cubicBezTo>
                  <a:pt x="59227" y="0"/>
                  <a:pt x="58647" y="289"/>
                  <a:pt x="58067" y="869"/>
                </a:cubicBezTo>
                <a:lnTo>
                  <a:pt x="869" y="58164"/>
                </a:lnTo>
                <a:cubicBezTo>
                  <a:pt x="289" y="58647"/>
                  <a:pt x="0" y="59227"/>
                  <a:pt x="0" y="60000"/>
                </a:cubicBezTo>
                <a:cubicBezTo>
                  <a:pt x="0" y="61642"/>
                  <a:pt x="1159" y="62801"/>
                  <a:pt x="2705" y="62801"/>
                </a:cubicBezTo>
                <a:cubicBezTo>
                  <a:pt x="3574" y="62801"/>
                  <a:pt x="4154" y="62512"/>
                  <a:pt x="4637" y="61932"/>
                </a:cubicBezTo>
                <a:lnTo>
                  <a:pt x="16425" y="50241"/>
                </a:lnTo>
                <a:lnTo>
                  <a:pt x="16425" y="117294"/>
                </a:lnTo>
                <a:cubicBezTo>
                  <a:pt x="16425" y="118937"/>
                  <a:pt x="17487" y="120000"/>
                  <a:pt x="19130" y="120000"/>
                </a:cubicBezTo>
                <a:lnTo>
                  <a:pt x="100869" y="120000"/>
                </a:lnTo>
                <a:cubicBezTo>
                  <a:pt x="102512" y="120000"/>
                  <a:pt x="103671" y="118937"/>
                  <a:pt x="103671" y="117294"/>
                </a:cubicBezTo>
                <a:lnTo>
                  <a:pt x="103671" y="50241"/>
                </a:lnTo>
                <a:lnTo>
                  <a:pt x="115362" y="61932"/>
                </a:lnTo>
                <a:cubicBezTo>
                  <a:pt x="115942" y="62512"/>
                  <a:pt x="116425" y="62801"/>
                  <a:pt x="117294" y="62801"/>
                </a:cubicBezTo>
                <a:cubicBezTo>
                  <a:pt x="118937" y="62801"/>
                  <a:pt x="120000" y="61642"/>
                  <a:pt x="120000" y="60000"/>
                </a:cubicBezTo>
                <a:cubicBezTo>
                  <a:pt x="120000" y="59227"/>
                  <a:pt x="119710" y="58647"/>
                  <a:pt x="119227" y="58164"/>
                </a:cubicBezTo>
                <a:close/>
                <a:moveTo>
                  <a:pt x="81835" y="10917"/>
                </a:moveTo>
                <a:lnTo>
                  <a:pt x="92753" y="10917"/>
                </a:lnTo>
                <a:lnTo>
                  <a:pt x="92753" y="31690"/>
                </a:lnTo>
                <a:lnTo>
                  <a:pt x="81835" y="20772"/>
                </a:lnTo>
                <a:lnTo>
                  <a:pt x="81835" y="10917"/>
                </a:lnTo>
                <a:close/>
                <a:moveTo>
                  <a:pt x="43671" y="114589"/>
                </a:moveTo>
                <a:lnTo>
                  <a:pt x="21835" y="114589"/>
                </a:lnTo>
                <a:lnTo>
                  <a:pt x="21835" y="109082"/>
                </a:lnTo>
                <a:lnTo>
                  <a:pt x="43671" y="109082"/>
                </a:lnTo>
                <a:lnTo>
                  <a:pt x="43671" y="114589"/>
                </a:lnTo>
                <a:close/>
                <a:moveTo>
                  <a:pt x="70917" y="114589"/>
                </a:moveTo>
                <a:lnTo>
                  <a:pt x="49082" y="114589"/>
                </a:lnTo>
                <a:lnTo>
                  <a:pt x="49082" y="70917"/>
                </a:lnTo>
                <a:lnTo>
                  <a:pt x="70917" y="70917"/>
                </a:lnTo>
                <a:lnTo>
                  <a:pt x="70917" y="114589"/>
                </a:lnTo>
                <a:close/>
                <a:moveTo>
                  <a:pt x="98164" y="114589"/>
                </a:moveTo>
                <a:lnTo>
                  <a:pt x="76328" y="114589"/>
                </a:lnTo>
                <a:lnTo>
                  <a:pt x="76328" y="109082"/>
                </a:lnTo>
                <a:lnTo>
                  <a:pt x="98164" y="109082"/>
                </a:lnTo>
                <a:lnTo>
                  <a:pt x="98164" y="114589"/>
                </a:lnTo>
                <a:close/>
                <a:moveTo>
                  <a:pt x="98164" y="103671"/>
                </a:moveTo>
                <a:lnTo>
                  <a:pt x="76328" y="103671"/>
                </a:lnTo>
                <a:lnTo>
                  <a:pt x="76328" y="68212"/>
                </a:lnTo>
                <a:cubicBezTo>
                  <a:pt x="76328" y="66570"/>
                  <a:pt x="75265" y="65507"/>
                  <a:pt x="73623" y="65507"/>
                </a:cubicBezTo>
                <a:lnTo>
                  <a:pt x="46376" y="65507"/>
                </a:lnTo>
                <a:cubicBezTo>
                  <a:pt x="44734" y="65507"/>
                  <a:pt x="43671" y="66570"/>
                  <a:pt x="43671" y="68212"/>
                </a:cubicBezTo>
                <a:lnTo>
                  <a:pt x="43671" y="103671"/>
                </a:lnTo>
                <a:lnTo>
                  <a:pt x="21835" y="103671"/>
                </a:lnTo>
                <a:lnTo>
                  <a:pt x="21835" y="44734"/>
                </a:lnTo>
                <a:lnTo>
                  <a:pt x="60000" y="6570"/>
                </a:lnTo>
                <a:lnTo>
                  <a:pt x="98164" y="44734"/>
                </a:lnTo>
                <a:lnTo>
                  <a:pt x="98164" y="103671"/>
                </a:lnTo>
                <a:close/>
                <a:moveTo>
                  <a:pt x="62705" y="98164"/>
                </a:moveTo>
                <a:cubicBezTo>
                  <a:pt x="64347" y="98164"/>
                  <a:pt x="65507" y="97101"/>
                  <a:pt x="65507" y="95458"/>
                </a:cubicBezTo>
                <a:cubicBezTo>
                  <a:pt x="65507" y="93816"/>
                  <a:pt x="64347" y="92753"/>
                  <a:pt x="62705" y="92753"/>
                </a:cubicBezTo>
                <a:cubicBezTo>
                  <a:pt x="61062" y="92753"/>
                  <a:pt x="60000" y="93816"/>
                  <a:pt x="60000" y="95458"/>
                </a:cubicBezTo>
                <a:cubicBezTo>
                  <a:pt x="60000" y="97101"/>
                  <a:pt x="61062" y="98164"/>
                  <a:pt x="62705" y="9816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Shape 1771"/>
          <p:cNvSpPr/>
          <p:nvPr/>
        </p:nvSpPr>
        <p:spPr>
          <a:xfrm>
            <a:off x="2896884" y="4031263"/>
            <a:ext cx="228538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51" y="10917"/>
                </a:moveTo>
                <a:cubicBezTo>
                  <a:pt x="32973" y="10917"/>
                  <a:pt x="10829" y="33043"/>
                  <a:pt x="10829" y="60000"/>
                </a:cubicBezTo>
                <a:cubicBezTo>
                  <a:pt x="10829" y="87053"/>
                  <a:pt x="32973" y="109082"/>
                  <a:pt x="59951" y="109082"/>
                </a:cubicBezTo>
                <a:cubicBezTo>
                  <a:pt x="87026" y="109082"/>
                  <a:pt x="109073" y="87053"/>
                  <a:pt x="109073" y="60000"/>
                </a:cubicBezTo>
                <a:cubicBezTo>
                  <a:pt x="109073" y="33043"/>
                  <a:pt x="87026" y="10917"/>
                  <a:pt x="59951" y="10917"/>
                </a:cubicBezTo>
                <a:close/>
                <a:moveTo>
                  <a:pt x="59951" y="103671"/>
                </a:moveTo>
                <a:cubicBezTo>
                  <a:pt x="35970" y="103671"/>
                  <a:pt x="16341" y="84057"/>
                  <a:pt x="16341" y="60000"/>
                </a:cubicBezTo>
                <a:cubicBezTo>
                  <a:pt x="16341" y="36038"/>
                  <a:pt x="35970" y="16425"/>
                  <a:pt x="59951" y="16425"/>
                </a:cubicBezTo>
                <a:cubicBezTo>
                  <a:pt x="84029" y="16425"/>
                  <a:pt x="103658" y="36038"/>
                  <a:pt x="103658" y="60000"/>
                </a:cubicBezTo>
                <a:cubicBezTo>
                  <a:pt x="103658" y="84057"/>
                  <a:pt x="84029" y="103671"/>
                  <a:pt x="59951" y="103671"/>
                </a:cubicBezTo>
                <a:close/>
                <a:moveTo>
                  <a:pt x="59951" y="0"/>
                </a:moveTo>
                <a:cubicBezTo>
                  <a:pt x="26688" y="0"/>
                  <a:pt x="0" y="27053"/>
                  <a:pt x="0" y="60000"/>
                </a:cubicBezTo>
                <a:cubicBezTo>
                  <a:pt x="0" y="93333"/>
                  <a:pt x="26688" y="120000"/>
                  <a:pt x="59951" y="120000"/>
                </a:cubicBezTo>
                <a:cubicBezTo>
                  <a:pt x="93311" y="120000"/>
                  <a:pt x="120000" y="93333"/>
                  <a:pt x="120000" y="60000"/>
                </a:cubicBezTo>
                <a:cubicBezTo>
                  <a:pt x="120000" y="27053"/>
                  <a:pt x="93311" y="0"/>
                  <a:pt x="59951" y="0"/>
                </a:cubicBezTo>
                <a:close/>
                <a:moveTo>
                  <a:pt x="59951" y="114589"/>
                </a:moveTo>
                <a:cubicBezTo>
                  <a:pt x="29975" y="114589"/>
                  <a:pt x="5414" y="90048"/>
                  <a:pt x="5414" y="60000"/>
                </a:cubicBezTo>
                <a:cubicBezTo>
                  <a:pt x="5414" y="30048"/>
                  <a:pt x="29975" y="5507"/>
                  <a:pt x="59951" y="5507"/>
                </a:cubicBezTo>
                <a:cubicBezTo>
                  <a:pt x="90024" y="5507"/>
                  <a:pt x="114585" y="30048"/>
                  <a:pt x="114585" y="60000"/>
                </a:cubicBezTo>
                <a:cubicBezTo>
                  <a:pt x="114585" y="90048"/>
                  <a:pt x="90024" y="114589"/>
                  <a:pt x="59951" y="114589"/>
                </a:cubicBezTo>
                <a:close/>
                <a:moveTo>
                  <a:pt x="79097" y="57294"/>
                </a:moveTo>
                <a:lnTo>
                  <a:pt x="70684" y="57294"/>
                </a:lnTo>
                <a:cubicBezTo>
                  <a:pt x="69524" y="53526"/>
                  <a:pt x="66526" y="50531"/>
                  <a:pt x="62755" y="49371"/>
                </a:cubicBezTo>
                <a:lnTo>
                  <a:pt x="62755" y="30048"/>
                </a:lnTo>
                <a:cubicBezTo>
                  <a:pt x="62755" y="28405"/>
                  <a:pt x="61595" y="27342"/>
                  <a:pt x="59951" y="27342"/>
                </a:cubicBezTo>
                <a:cubicBezTo>
                  <a:pt x="58404" y="27342"/>
                  <a:pt x="57244" y="28405"/>
                  <a:pt x="57244" y="30048"/>
                </a:cubicBezTo>
                <a:lnTo>
                  <a:pt x="57244" y="49371"/>
                </a:lnTo>
                <a:cubicBezTo>
                  <a:pt x="52602" y="50531"/>
                  <a:pt x="49121" y="54879"/>
                  <a:pt x="49121" y="60000"/>
                </a:cubicBezTo>
                <a:cubicBezTo>
                  <a:pt x="49121" y="65990"/>
                  <a:pt x="53956" y="70917"/>
                  <a:pt x="59951" y="70917"/>
                </a:cubicBezTo>
                <a:cubicBezTo>
                  <a:pt x="65173" y="70917"/>
                  <a:pt x="69234" y="67439"/>
                  <a:pt x="70684" y="62801"/>
                </a:cubicBezTo>
                <a:lnTo>
                  <a:pt x="79097" y="62801"/>
                </a:lnTo>
                <a:cubicBezTo>
                  <a:pt x="80741" y="62801"/>
                  <a:pt x="81804" y="61642"/>
                  <a:pt x="81804" y="60000"/>
                </a:cubicBezTo>
                <a:cubicBezTo>
                  <a:pt x="81804" y="58357"/>
                  <a:pt x="80741" y="57294"/>
                  <a:pt x="79097" y="57294"/>
                </a:cubicBezTo>
                <a:close/>
                <a:moveTo>
                  <a:pt x="59951" y="65507"/>
                </a:moveTo>
                <a:cubicBezTo>
                  <a:pt x="56954" y="65507"/>
                  <a:pt x="54536" y="62995"/>
                  <a:pt x="54536" y="60000"/>
                </a:cubicBezTo>
                <a:cubicBezTo>
                  <a:pt x="54536" y="57004"/>
                  <a:pt x="56954" y="54589"/>
                  <a:pt x="59951" y="54589"/>
                </a:cubicBezTo>
                <a:cubicBezTo>
                  <a:pt x="62949" y="54589"/>
                  <a:pt x="65463" y="57004"/>
                  <a:pt x="65463" y="60000"/>
                </a:cubicBezTo>
                <a:cubicBezTo>
                  <a:pt x="65463" y="62995"/>
                  <a:pt x="62949" y="65507"/>
                  <a:pt x="59951" y="655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Shape 1772"/>
          <p:cNvSpPr/>
          <p:nvPr/>
        </p:nvSpPr>
        <p:spPr>
          <a:xfrm>
            <a:off x="3346160" y="4515725"/>
            <a:ext cx="166672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33" y="70917"/>
                </a:moveTo>
                <a:cubicBezTo>
                  <a:pt x="51694" y="70917"/>
                  <a:pt x="44916" y="75845"/>
                  <a:pt x="44916" y="81835"/>
                </a:cubicBezTo>
                <a:cubicBezTo>
                  <a:pt x="44916" y="84541"/>
                  <a:pt x="46511" y="87342"/>
                  <a:pt x="48637" y="89178"/>
                </a:cubicBezTo>
                <a:lnTo>
                  <a:pt x="48637" y="90048"/>
                </a:lnTo>
                <a:cubicBezTo>
                  <a:pt x="48637" y="94685"/>
                  <a:pt x="53554" y="98164"/>
                  <a:pt x="59933" y="98164"/>
                </a:cubicBezTo>
                <a:cubicBezTo>
                  <a:pt x="66312" y="98164"/>
                  <a:pt x="71229" y="94685"/>
                  <a:pt x="71229" y="90048"/>
                </a:cubicBezTo>
                <a:lnTo>
                  <a:pt x="71229" y="89178"/>
                </a:lnTo>
                <a:cubicBezTo>
                  <a:pt x="73488" y="87342"/>
                  <a:pt x="74950" y="84830"/>
                  <a:pt x="74950" y="81835"/>
                </a:cubicBezTo>
                <a:cubicBezTo>
                  <a:pt x="74950" y="75845"/>
                  <a:pt x="68172" y="70917"/>
                  <a:pt x="59933" y="70917"/>
                </a:cubicBezTo>
                <a:close/>
                <a:moveTo>
                  <a:pt x="63654" y="86473"/>
                </a:moveTo>
                <a:lnTo>
                  <a:pt x="63654" y="90048"/>
                </a:lnTo>
                <a:cubicBezTo>
                  <a:pt x="63654" y="91690"/>
                  <a:pt x="62192" y="92753"/>
                  <a:pt x="59933" y="92753"/>
                </a:cubicBezTo>
                <a:cubicBezTo>
                  <a:pt x="57674" y="92753"/>
                  <a:pt x="56212" y="91690"/>
                  <a:pt x="56212" y="90048"/>
                </a:cubicBezTo>
                <a:lnTo>
                  <a:pt x="56212" y="86473"/>
                </a:lnTo>
                <a:cubicBezTo>
                  <a:pt x="53953" y="85700"/>
                  <a:pt x="52491" y="83768"/>
                  <a:pt x="52491" y="81835"/>
                </a:cubicBezTo>
                <a:cubicBezTo>
                  <a:pt x="52491" y="78840"/>
                  <a:pt x="55813" y="76425"/>
                  <a:pt x="59933" y="76425"/>
                </a:cubicBezTo>
                <a:cubicBezTo>
                  <a:pt x="64053" y="76425"/>
                  <a:pt x="67508" y="78840"/>
                  <a:pt x="67508" y="81835"/>
                </a:cubicBezTo>
                <a:cubicBezTo>
                  <a:pt x="67508" y="83768"/>
                  <a:pt x="65913" y="85700"/>
                  <a:pt x="63654" y="86473"/>
                </a:cubicBezTo>
                <a:close/>
                <a:moveTo>
                  <a:pt x="104983" y="49082"/>
                </a:moveTo>
                <a:lnTo>
                  <a:pt x="104983" y="32753"/>
                </a:lnTo>
                <a:cubicBezTo>
                  <a:pt x="104983" y="14782"/>
                  <a:pt x="84651" y="0"/>
                  <a:pt x="59933" y="0"/>
                </a:cubicBezTo>
                <a:cubicBezTo>
                  <a:pt x="35215" y="0"/>
                  <a:pt x="14883" y="14782"/>
                  <a:pt x="14883" y="32753"/>
                </a:cubicBezTo>
                <a:lnTo>
                  <a:pt x="14883" y="49082"/>
                </a:lnTo>
                <a:cubicBezTo>
                  <a:pt x="6644" y="49082"/>
                  <a:pt x="0" y="54009"/>
                  <a:pt x="0" y="60000"/>
                </a:cubicBezTo>
                <a:lnTo>
                  <a:pt x="0" y="109082"/>
                </a:lnTo>
                <a:cubicBezTo>
                  <a:pt x="0" y="115072"/>
                  <a:pt x="6644" y="120000"/>
                  <a:pt x="14883" y="120000"/>
                </a:cubicBezTo>
                <a:lnTo>
                  <a:pt x="104983" y="120000"/>
                </a:lnTo>
                <a:cubicBezTo>
                  <a:pt x="113222" y="120000"/>
                  <a:pt x="120000" y="115072"/>
                  <a:pt x="120000" y="109082"/>
                </a:cubicBezTo>
                <a:lnTo>
                  <a:pt x="120000" y="60000"/>
                </a:lnTo>
                <a:cubicBezTo>
                  <a:pt x="120000" y="54009"/>
                  <a:pt x="113222" y="49082"/>
                  <a:pt x="104983" y="49082"/>
                </a:cubicBezTo>
                <a:close/>
                <a:moveTo>
                  <a:pt x="22458" y="32753"/>
                </a:moveTo>
                <a:cubicBezTo>
                  <a:pt x="22458" y="17777"/>
                  <a:pt x="39335" y="5507"/>
                  <a:pt x="59933" y="5507"/>
                </a:cubicBezTo>
                <a:cubicBezTo>
                  <a:pt x="80531" y="5507"/>
                  <a:pt x="97408" y="17777"/>
                  <a:pt x="97408" y="32753"/>
                </a:cubicBezTo>
                <a:lnTo>
                  <a:pt x="97408" y="49082"/>
                </a:lnTo>
                <a:lnTo>
                  <a:pt x="22458" y="49082"/>
                </a:lnTo>
                <a:lnTo>
                  <a:pt x="22458" y="32753"/>
                </a:lnTo>
                <a:close/>
                <a:moveTo>
                  <a:pt x="112425" y="109082"/>
                </a:moveTo>
                <a:cubicBezTo>
                  <a:pt x="112425" y="112077"/>
                  <a:pt x="109102" y="114589"/>
                  <a:pt x="104983" y="114589"/>
                </a:cubicBezTo>
                <a:lnTo>
                  <a:pt x="14883" y="114589"/>
                </a:lnTo>
                <a:cubicBezTo>
                  <a:pt x="10764" y="114589"/>
                  <a:pt x="7441" y="112077"/>
                  <a:pt x="7441" y="109082"/>
                </a:cubicBezTo>
                <a:lnTo>
                  <a:pt x="7441" y="60000"/>
                </a:lnTo>
                <a:cubicBezTo>
                  <a:pt x="7441" y="57004"/>
                  <a:pt x="10764" y="54589"/>
                  <a:pt x="14883" y="54589"/>
                </a:cubicBezTo>
                <a:lnTo>
                  <a:pt x="104983" y="54589"/>
                </a:lnTo>
                <a:cubicBezTo>
                  <a:pt x="109102" y="54589"/>
                  <a:pt x="112425" y="57004"/>
                  <a:pt x="112425" y="60000"/>
                </a:cubicBezTo>
                <a:lnTo>
                  <a:pt x="112425" y="10908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1795"/>
          <p:cNvSpPr/>
          <p:nvPr/>
        </p:nvSpPr>
        <p:spPr>
          <a:xfrm>
            <a:off x="3329601" y="2968065"/>
            <a:ext cx="228538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64" y="0"/>
                </a:moveTo>
                <a:cubicBezTo>
                  <a:pt x="92173" y="0"/>
                  <a:pt x="86763" y="2415"/>
                  <a:pt x="82608" y="6280"/>
                </a:cubicBezTo>
                <a:lnTo>
                  <a:pt x="8985" y="79903"/>
                </a:lnTo>
                <a:lnTo>
                  <a:pt x="0" y="120000"/>
                </a:lnTo>
                <a:lnTo>
                  <a:pt x="40096" y="110917"/>
                </a:lnTo>
                <a:lnTo>
                  <a:pt x="113719" y="37294"/>
                </a:lnTo>
                <a:cubicBezTo>
                  <a:pt x="117584" y="33526"/>
                  <a:pt x="120000" y="28019"/>
                  <a:pt x="120000" y="21835"/>
                </a:cubicBezTo>
                <a:cubicBezTo>
                  <a:pt x="120000" y="9758"/>
                  <a:pt x="110144" y="0"/>
                  <a:pt x="98164" y="0"/>
                </a:cubicBezTo>
                <a:close/>
                <a:moveTo>
                  <a:pt x="35458" y="105797"/>
                </a:moveTo>
                <a:lnTo>
                  <a:pt x="16425" y="110144"/>
                </a:lnTo>
                <a:lnTo>
                  <a:pt x="16425" y="103574"/>
                </a:lnTo>
                <a:lnTo>
                  <a:pt x="9855" y="103574"/>
                </a:lnTo>
                <a:lnTo>
                  <a:pt x="14202" y="84541"/>
                </a:lnTo>
                <a:lnTo>
                  <a:pt x="35458" y="84541"/>
                </a:lnTo>
                <a:lnTo>
                  <a:pt x="35458" y="105797"/>
                </a:lnTo>
                <a:close/>
                <a:moveTo>
                  <a:pt x="40966" y="102222"/>
                </a:moveTo>
                <a:lnTo>
                  <a:pt x="40966" y="81739"/>
                </a:lnTo>
                <a:cubicBezTo>
                  <a:pt x="40966" y="80193"/>
                  <a:pt x="39806" y="79033"/>
                  <a:pt x="38164" y="79033"/>
                </a:cubicBezTo>
                <a:lnTo>
                  <a:pt x="17777" y="79033"/>
                </a:lnTo>
                <a:lnTo>
                  <a:pt x="76328" y="20386"/>
                </a:lnTo>
                <a:lnTo>
                  <a:pt x="99516" y="43574"/>
                </a:lnTo>
                <a:lnTo>
                  <a:pt x="40966" y="102222"/>
                </a:lnTo>
                <a:close/>
                <a:moveTo>
                  <a:pt x="109661" y="33236"/>
                </a:moveTo>
                <a:lnTo>
                  <a:pt x="103381" y="39516"/>
                </a:lnTo>
                <a:lnTo>
                  <a:pt x="80193" y="16328"/>
                </a:lnTo>
                <a:lnTo>
                  <a:pt x="86473" y="10048"/>
                </a:lnTo>
                <a:cubicBezTo>
                  <a:pt x="86473" y="10048"/>
                  <a:pt x="90821" y="5120"/>
                  <a:pt x="97874" y="5120"/>
                </a:cubicBezTo>
                <a:cubicBezTo>
                  <a:pt x="106956" y="5120"/>
                  <a:pt x="114299" y="12560"/>
                  <a:pt x="114299" y="21545"/>
                </a:cubicBezTo>
                <a:cubicBezTo>
                  <a:pt x="114589" y="26473"/>
                  <a:pt x="112657" y="30531"/>
                  <a:pt x="109661" y="332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Shape 1856"/>
          <p:cNvSpPr/>
          <p:nvPr/>
        </p:nvSpPr>
        <p:spPr>
          <a:xfrm>
            <a:off x="3951485" y="4515647"/>
            <a:ext cx="228538" cy="2038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239" y="87815"/>
                </a:moveTo>
                <a:cubicBezTo>
                  <a:pt x="100239" y="87815"/>
                  <a:pt x="90167" y="85150"/>
                  <a:pt x="90167" y="73960"/>
                </a:cubicBezTo>
                <a:cubicBezTo>
                  <a:pt x="90167" y="64049"/>
                  <a:pt x="95059" y="60746"/>
                  <a:pt x="96690" y="58294"/>
                </a:cubicBezTo>
                <a:cubicBezTo>
                  <a:pt x="96690" y="58294"/>
                  <a:pt x="99952" y="55310"/>
                  <a:pt x="97745" y="45399"/>
                </a:cubicBezTo>
                <a:cubicBezTo>
                  <a:pt x="101294" y="39964"/>
                  <a:pt x="102350" y="30373"/>
                  <a:pt x="98321" y="20142"/>
                </a:cubicBezTo>
                <a:cubicBezTo>
                  <a:pt x="95827" y="13854"/>
                  <a:pt x="92853" y="10230"/>
                  <a:pt x="89400" y="8099"/>
                </a:cubicBezTo>
                <a:cubicBezTo>
                  <a:pt x="86906" y="6607"/>
                  <a:pt x="84220" y="5968"/>
                  <a:pt x="81534" y="5968"/>
                </a:cubicBezTo>
                <a:cubicBezTo>
                  <a:pt x="77505" y="5968"/>
                  <a:pt x="73669" y="7246"/>
                  <a:pt x="71270" y="8419"/>
                </a:cubicBezTo>
                <a:cubicBezTo>
                  <a:pt x="72038" y="9911"/>
                  <a:pt x="72613" y="11403"/>
                  <a:pt x="73093" y="13214"/>
                </a:cubicBezTo>
                <a:cubicBezTo>
                  <a:pt x="73093" y="13534"/>
                  <a:pt x="73381" y="13854"/>
                  <a:pt x="73381" y="13854"/>
                </a:cubicBezTo>
                <a:cubicBezTo>
                  <a:pt x="75011" y="12895"/>
                  <a:pt x="77985" y="12042"/>
                  <a:pt x="81534" y="12042"/>
                </a:cubicBezTo>
                <a:cubicBezTo>
                  <a:pt x="83645" y="12042"/>
                  <a:pt x="85563" y="12362"/>
                  <a:pt x="86906" y="13214"/>
                </a:cubicBezTo>
                <a:cubicBezTo>
                  <a:pt x="88537" y="14174"/>
                  <a:pt x="91031" y="16198"/>
                  <a:pt x="93429" y="22273"/>
                </a:cubicBezTo>
                <a:cubicBezTo>
                  <a:pt x="96690" y="30692"/>
                  <a:pt x="95827" y="37833"/>
                  <a:pt x="93429" y="41456"/>
                </a:cubicBezTo>
                <a:cubicBezTo>
                  <a:pt x="92374" y="42948"/>
                  <a:pt x="92086" y="44760"/>
                  <a:pt x="92661" y="46571"/>
                </a:cubicBezTo>
                <a:cubicBezTo>
                  <a:pt x="93717" y="51687"/>
                  <a:pt x="92853" y="53818"/>
                  <a:pt x="92853" y="54138"/>
                </a:cubicBezTo>
                <a:cubicBezTo>
                  <a:pt x="92661" y="54458"/>
                  <a:pt x="92661" y="54458"/>
                  <a:pt x="92661" y="54777"/>
                </a:cubicBezTo>
                <a:cubicBezTo>
                  <a:pt x="92661" y="54991"/>
                  <a:pt x="92086" y="55310"/>
                  <a:pt x="91798" y="55630"/>
                </a:cubicBezTo>
                <a:cubicBezTo>
                  <a:pt x="89400" y="58294"/>
                  <a:pt x="85083" y="63730"/>
                  <a:pt x="85083" y="73960"/>
                </a:cubicBezTo>
                <a:cubicBezTo>
                  <a:pt x="85083" y="86323"/>
                  <a:pt x="94004" y="91971"/>
                  <a:pt x="98896" y="93570"/>
                </a:cubicBezTo>
                <a:cubicBezTo>
                  <a:pt x="105899" y="96234"/>
                  <a:pt x="112901" y="99857"/>
                  <a:pt x="114244" y="108277"/>
                </a:cubicBezTo>
                <a:lnTo>
                  <a:pt x="97266" y="108277"/>
                </a:lnTo>
                <a:cubicBezTo>
                  <a:pt x="97745" y="110088"/>
                  <a:pt x="98033" y="112220"/>
                  <a:pt x="98321" y="114245"/>
                </a:cubicBezTo>
                <a:lnTo>
                  <a:pt x="117505" y="114245"/>
                </a:lnTo>
                <a:cubicBezTo>
                  <a:pt x="120000" y="114245"/>
                  <a:pt x="120000" y="111580"/>
                  <a:pt x="120000" y="111580"/>
                </a:cubicBezTo>
                <a:cubicBezTo>
                  <a:pt x="120000" y="95381"/>
                  <a:pt x="106666" y="90266"/>
                  <a:pt x="100239" y="87815"/>
                </a:cubicBezTo>
                <a:close/>
                <a:moveTo>
                  <a:pt x="71270" y="90799"/>
                </a:moveTo>
                <a:cubicBezTo>
                  <a:pt x="71270" y="90799"/>
                  <a:pt x="60143" y="88134"/>
                  <a:pt x="60143" y="75452"/>
                </a:cubicBezTo>
                <a:cubicBezTo>
                  <a:pt x="60143" y="64369"/>
                  <a:pt x="64748" y="60746"/>
                  <a:pt x="66378" y="58081"/>
                </a:cubicBezTo>
                <a:cubicBezTo>
                  <a:pt x="66378" y="58081"/>
                  <a:pt x="69928" y="54777"/>
                  <a:pt x="67434" y="43587"/>
                </a:cubicBezTo>
                <a:cubicBezTo>
                  <a:pt x="71462" y="37619"/>
                  <a:pt x="72326" y="26749"/>
                  <a:pt x="67721" y="15666"/>
                </a:cubicBezTo>
                <a:cubicBezTo>
                  <a:pt x="65035" y="8419"/>
                  <a:pt x="62541" y="4476"/>
                  <a:pt x="58800" y="2344"/>
                </a:cubicBezTo>
                <a:cubicBezTo>
                  <a:pt x="56115" y="639"/>
                  <a:pt x="53141" y="0"/>
                  <a:pt x="50167" y="0"/>
                </a:cubicBezTo>
                <a:cubicBezTo>
                  <a:pt x="44700" y="0"/>
                  <a:pt x="39328" y="2131"/>
                  <a:pt x="37122" y="3623"/>
                </a:cubicBezTo>
                <a:cubicBezTo>
                  <a:pt x="30887" y="6607"/>
                  <a:pt x="26858" y="9271"/>
                  <a:pt x="23021" y="19822"/>
                </a:cubicBezTo>
                <a:cubicBezTo>
                  <a:pt x="19760" y="28241"/>
                  <a:pt x="23597" y="38152"/>
                  <a:pt x="25803" y="42948"/>
                </a:cubicBezTo>
                <a:cubicBezTo>
                  <a:pt x="23309" y="54138"/>
                  <a:pt x="26570" y="57761"/>
                  <a:pt x="26570" y="57761"/>
                </a:cubicBezTo>
                <a:cubicBezTo>
                  <a:pt x="28201" y="60426"/>
                  <a:pt x="32805" y="64369"/>
                  <a:pt x="32805" y="75133"/>
                </a:cubicBezTo>
                <a:cubicBezTo>
                  <a:pt x="32805" y="87815"/>
                  <a:pt x="21678" y="90479"/>
                  <a:pt x="21678" y="90479"/>
                </a:cubicBezTo>
                <a:cubicBezTo>
                  <a:pt x="14676" y="93250"/>
                  <a:pt x="0" y="98898"/>
                  <a:pt x="0" y="117015"/>
                </a:cubicBezTo>
                <a:cubicBezTo>
                  <a:pt x="0" y="117015"/>
                  <a:pt x="0" y="120000"/>
                  <a:pt x="2781" y="120000"/>
                </a:cubicBezTo>
                <a:lnTo>
                  <a:pt x="89400" y="120000"/>
                </a:lnTo>
                <a:cubicBezTo>
                  <a:pt x="92086" y="120000"/>
                  <a:pt x="92086" y="117015"/>
                  <a:pt x="92086" y="117015"/>
                </a:cubicBezTo>
                <a:cubicBezTo>
                  <a:pt x="92853" y="99218"/>
                  <a:pt x="78273" y="93570"/>
                  <a:pt x="71270" y="90799"/>
                </a:cubicBezTo>
                <a:close/>
                <a:moveTo>
                  <a:pt x="6522" y="114245"/>
                </a:moveTo>
                <a:cubicBezTo>
                  <a:pt x="7865" y="104014"/>
                  <a:pt x="16019" y="99857"/>
                  <a:pt x="24172" y="96554"/>
                </a:cubicBezTo>
                <a:cubicBezTo>
                  <a:pt x="29544" y="95062"/>
                  <a:pt x="39040" y="88667"/>
                  <a:pt x="39040" y="75452"/>
                </a:cubicBezTo>
                <a:cubicBezTo>
                  <a:pt x="39040" y="64049"/>
                  <a:pt x="34724" y="58294"/>
                  <a:pt x="32517" y="55310"/>
                </a:cubicBezTo>
                <a:lnTo>
                  <a:pt x="31750" y="54458"/>
                </a:lnTo>
                <a:cubicBezTo>
                  <a:pt x="31750" y="54458"/>
                  <a:pt x="31750" y="54138"/>
                  <a:pt x="31462" y="54138"/>
                </a:cubicBezTo>
                <a:cubicBezTo>
                  <a:pt x="31175" y="53818"/>
                  <a:pt x="30119" y="51154"/>
                  <a:pt x="31750" y="44547"/>
                </a:cubicBezTo>
                <a:cubicBezTo>
                  <a:pt x="31942" y="43268"/>
                  <a:pt x="31942" y="41776"/>
                  <a:pt x="31462" y="40603"/>
                </a:cubicBezTo>
                <a:cubicBezTo>
                  <a:pt x="30119" y="37300"/>
                  <a:pt x="26570" y="28561"/>
                  <a:pt x="28968" y="21953"/>
                </a:cubicBezTo>
                <a:cubicBezTo>
                  <a:pt x="32230" y="13214"/>
                  <a:pt x="35203" y="11403"/>
                  <a:pt x="40383" y="9058"/>
                </a:cubicBezTo>
                <a:cubicBezTo>
                  <a:pt x="40671" y="9058"/>
                  <a:pt x="40959" y="8738"/>
                  <a:pt x="41151" y="8738"/>
                </a:cubicBezTo>
                <a:cubicBezTo>
                  <a:pt x="42589" y="7779"/>
                  <a:pt x="46906" y="5968"/>
                  <a:pt x="51223" y="5968"/>
                </a:cubicBezTo>
                <a:cubicBezTo>
                  <a:pt x="53621" y="5968"/>
                  <a:pt x="55827" y="6607"/>
                  <a:pt x="57458" y="7460"/>
                </a:cubicBezTo>
                <a:cubicBezTo>
                  <a:pt x="59280" y="8738"/>
                  <a:pt x="61199" y="10763"/>
                  <a:pt x="63884" y="17690"/>
                </a:cubicBezTo>
                <a:cubicBezTo>
                  <a:pt x="67721" y="27708"/>
                  <a:pt x="66666" y="35808"/>
                  <a:pt x="64172" y="39964"/>
                </a:cubicBezTo>
                <a:cubicBezTo>
                  <a:pt x="63405" y="41456"/>
                  <a:pt x="62829" y="43268"/>
                  <a:pt x="63405" y="45079"/>
                </a:cubicBezTo>
                <a:cubicBezTo>
                  <a:pt x="64748" y="51154"/>
                  <a:pt x="63693" y="53499"/>
                  <a:pt x="63693" y="54138"/>
                </a:cubicBezTo>
                <a:lnTo>
                  <a:pt x="63117" y="54777"/>
                </a:lnTo>
                <a:lnTo>
                  <a:pt x="62350" y="55630"/>
                </a:lnTo>
                <a:cubicBezTo>
                  <a:pt x="60143" y="58614"/>
                  <a:pt x="55827" y="64369"/>
                  <a:pt x="55827" y="75772"/>
                </a:cubicBezTo>
                <a:cubicBezTo>
                  <a:pt x="55827" y="89307"/>
                  <a:pt x="65323" y="95381"/>
                  <a:pt x="70695" y="96873"/>
                </a:cubicBezTo>
                <a:cubicBezTo>
                  <a:pt x="78561" y="99857"/>
                  <a:pt x="86906" y="104014"/>
                  <a:pt x="88249" y="114564"/>
                </a:cubicBezTo>
                <a:lnTo>
                  <a:pt x="6522" y="114564"/>
                </a:lnTo>
                <a:lnTo>
                  <a:pt x="6522" y="11424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Shape 1858"/>
          <p:cNvSpPr/>
          <p:nvPr/>
        </p:nvSpPr>
        <p:spPr>
          <a:xfrm>
            <a:off x="5473549" y="2946377"/>
            <a:ext cx="234540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43" y="23980"/>
                </a:moveTo>
                <a:lnTo>
                  <a:pt x="111665" y="26204"/>
                </a:lnTo>
                <a:lnTo>
                  <a:pt x="111665" y="26204"/>
                </a:lnTo>
                <a:lnTo>
                  <a:pt x="98310" y="39838"/>
                </a:lnTo>
                <a:lnTo>
                  <a:pt x="98310" y="39838"/>
                </a:lnTo>
                <a:cubicBezTo>
                  <a:pt x="95943" y="42256"/>
                  <a:pt x="92722" y="43900"/>
                  <a:pt x="88934" y="43900"/>
                </a:cubicBezTo>
                <a:cubicBezTo>
                  <a:pt x="81452" y="43900"/>
                  <a:pt x="75580" y="37904"/>
                  <a:pt x="75580" y="30265"/>
                </a:cubicBezTo>
                <a:cubicBezTo>
                  <a:pt x="75580" y="26398"/>
                  <a:pt x="77190" y="23207"/>
                  <a:pt x="79652" y="20692"/>
                </a:cubicBezTo>
                <a:lnTo>
                  <a:pt x="75864" y="16921"/>
                </a:lnTo>
                <a:cubicBezTo>
                  <a:pt x="72359" y="20402"/>
                  <a:pt x="70276" y="25044"/>
                  <a:pt x="70276" y="30265"/>
                </a:cubicBezTo>
                <a:cubicBezTo>
                  <a:pt x="70276" y="40902"/>
                  <a:pt x="78516" y="49315"/>
                  <a:pt x="88934" y="49315"/>
                </a:cubicBezTo>
                <a:cubicBezTo>
                  <a:pt x="94048" y="49315"/>
                  <a:pt x="98879" y="47187"/>
                  <a:pt x="102099" y="43609"/>
                </a:cubicBezTo>
                <a:lnTo>
                  <a:pt x="102099" y="43609"/>
                </a:lnTo>
                <a:lnTo>
                  <a:pt x="111949" y="33553"/>
                </a:lnTo>
                <a:cubicBezTo>
                  <a:pt x="114127" y="41192"/>
                  <a:pt x="112991" y="48251"/>
                  <a:pt x="108445" y="52892"/>
                </a:cubicBezTo>
                <a:lnTo>
                  <a:pt x="94048" y="67880"/>
                </a:lnTo>
                <a:cubicBezTo>
                  <a:pt x="92154" y="69814"/>
                  <a:pt x="89502" y="71168"/>
                  <a:pt x="86566" y="71168"/>
                </a:cubicBezTo>
                <a:cubicBezTo>
                  <a:pt x="86566" y="71168"/>
                  <a:pt x="77474" y="70684"/>
                  <a:pt x="68382" y="64593"/>
                </a:cubicBezTo>
                <a:lnTo>
                  <a:pt x="68382" y="64593"/>
                </a:lnTo>
                <a:cubicBezTo>
                  <a:pt x="67813" y="64399"/>
                  <a:pt x="67624" y="64109"/>
                  <a:pt x="67056" y="64109"/>
                </a:cubicBezTo>
                <a:cubicBezTo>
                  <a:pt x="66203" y="64109"/>
                  <a:pt x="65445" y="64593"/>
                  <a:pt x="64877" y="65173"/>
                </a:cubicBezTo>
                <a:lnTo>
                  <a:pt x="64877" y="65173"/>
                </a:lnTo>
                <a:lnTo>
                  <a:pt x="24056" y="111297"/>
                </a:lnTo>
                <a:cubicBezTo>
                  <a:pt x="22162" y="113231"/>
                  <a:pt x="19510" y="114585"/>
                  <a:pt x="16574" y="114585"/>
                </a:cubicBezTo>
                <a:cubicBezTo>
                  <a:pt x="10607" y="114585"/>
                  <a:pt x="5872" y="109653"/>
                  <a:pt x="5872" y="103658"/>
                </a:cubicBezTo>
                <a:cubicBezTo>
                  <a:pt x="5872" y="100660"/>
                  <a:pt x="6913" y="97953"/>
                  <a:pt x="9092" y="96019"/>
                </a:cubicBezTo>
                <a:lnTo>
                  <a:pt x="53985" y="54826"/>
                </a:lnTo>
                <a:lnTo>
                  <a:pt x="53985" y="54826"/>
                </a:lnTo>
                <a:cubicBezTo>
                  <a:pt x="54743" y="54246"/>
                  <a:pt x="55027" y="53473"/>
                  <a:pt x="55027" y="52602"/>
                </a:cubicBezTo>
                <a:cubicBezTo>
                  <a:pt x="55027" y="52119"/>
                  <a:pt x="54743" y="51539"/>
                  <a:pt x="54459" y="50958"/>
                </a:cubicBezTo>
                <a:lnTo>
                  <a:pt x="54459" y="50958"/>
                </a:lnTo>
                <a:cubicBezTo>
                  <a:pt x="46692" y="40612"/>
                  <a:pt x="46503" y="32683"/>
                  <a:pt x="53133" y="25334"/>
                </a:cubicBezTo>
                <a:lnTo>
                  <a:pt x="67340" y="10346"/>
                </a:lnTo>
                <a:cubicBezTo>
                  <a:pt x="71033" y="6478"/>
                  <a:pt x="75580" y="5705"/>
                  <a:pt x="79084" y="5705"/>
                </a:cubicBezTo>
                <a:lnTo>
                  <a:pt x="79084" y="5705"/>
                </a:lnTo>
                <a:cubicBezTo>
                  <a:pt x="81262" y="5705"/>
                  <a:pt x="83062" y="5995"/>
                  <a:pt x="85240" y="6478"/>
                </a:cubicBezTo>
                <a:lnTo>
                  <a:pt x="75295" y="16631"/>
                </a:lnTo>
                <a:lnTo>
                  <a:pt x="79084" y="20402"/>
                </a:lnTo>
                <a:lnTo>
                  <a:pt x="92438" y="6768"/>
                </a:lnTo>
                <a:lnTo>
                  <a:pt x="92438" y="6768"/>
                </a:lnTo>
                <a:lnTo>
                  <a:pt x="94806" y="4351"/>
                </a:lnTo>
                <a:cubicBezTo>
                  <a:pt x="89786" y="1643"/>
                  <a:pt x="84198" y="0"/>
                  <a:pt x="79084" y="0"/>
                </a:cubicBezTo>
                <a:lnTo>
                  <a:pt x="79084" y="0"/>
                </a:lnTo>
                <a:cubicBezTo>
                  <a:pt x="73212" y="0"/>
                  <a:pt x="67624" y="1837"/>
                  <a:pt x="63551" y="6285"/>
                </a:cubicBezTo>
                <a:lnTo>
                  <a:pt x="49155" y="21273"/>
                </a:lnTo>
                <a:cubicBezTo>
                  <a:pt x="39779" y="31619"/>
                  <a:pt x="42146" y="42256"/>
                  <a:pt x="48587" y="51829"/>
                </a:cubicBezTo>
                <a:lnTo>
                  <a:pt x="4735" y="92248"/>
                </a:lnTo>
                <a:cubicBezTo>
                  <a:pt x="1799" y="95245"/>
                  <a:pt x="0" y="99307"/>
                  <a:pt x="0" y="103658"/>
                </a:cubicBezTo>
                <a:cubicBezTo>
                  <a:pt x="0" y="112651"/>
                  <a:pt x="7198" y="120000"/>
                  <a:pt x="16006" y="120000"/>
                </a:cubicBezTo>
                <a:cubicBezTo>
                  <a:pt x="20552" y="120000"/>
                  <a:pt x="24530" y="118162"/>
                  <a:pt x="27182" y="115165"/>
                </a:cubicBezTo>
                <a:lnTo>
                  <a:pt x="67056" y="70104"/>
                </a:lnTo>
                <a:cubicBezTo>
                  <a:pt x="76148" y="75326"/>
                  <a:pt x="84672" y="76099"/>
                  <a:pt x="85998" y="76099"/>
                </a:cubicBezTo>
                <a:cubicBezTo>
                  <a:pt x="90071" y="76099"/>
                  <a:pt x="94048" y="74456"/>
                  <a:pt x="97269" y="71458"/>
                </a:cubicBezTo>
                <a:lnTo>
                  <a:pt x="111665" y="56470"/>
                </a:lnTo>
                <a:cubicBezTo>
                  <a:pt x="119715" y="49121"/>
                  <a:pt x="120000" y="35970"/>
                  <a:pt x="113843" y="23980"/>
                </a:cubicBezTo>
                <a:close/>
                <a:moveTo>
                  <a:pt x="14680" y="102014"/>
                </a:moveTo>
                <a:cubicBezTo>
                  <a:pt x="14112" y="102594"/>
                  <a:pt x="13827" y="103078"/>
                  <a:pt x="13827" y="103948"/>
                </a:cubicBezTo>
                <a:cubicBezTo>
                  <a:pt x="13827" y="105592"/>
                  <a:pt x="14964" y="106655"/>
                  <a:pt x="16574" y="106655"/>
                </a:cubicBezTo>
                <a:cubicBezTo>
                  <a:pt x="18089" y="106655"/>
                  <a:pt x="19226" y="105592"/>
                  <a:pt x="19226" y="103948"/>
                </a:cubicBezTo>
                <a:cubicBezTo>
                  <a:pt x="19226" y="102304"/>
                  <a:pt x="18089" y="101240"/>
                  <a:pt x="16574" y="101240"/>
                </a:cubicBezTo>
                <a:cubicBezTo>
                  <a:pt x="15722" y="101240"/>
                  <a:pt x="15153" y="101434"/>
                  <a:pt x="14680" y="1020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Shape 1862"/>
          <p:cNvSpPr/>
          <p:nvPr/>
        </p:nvSpPr>
        <p:spPr>
          <a:xfrm>
            <a:off x="4850141" y="2979639"/>
            <a:ext cx="185140" cy="2285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03671"/>
                </a:moveTo>
                <a:cubicBezTo>
                  <a:pt x="62007" y="103671"/>
                  <a:pt x="63307" y="102512"/>
                  <a:pt x="63307" y="100869"/>
                </a:cubicBezTo>
                <a:lnTo>
                  <a:pt x="63307" y="35458"/>
                </a:lnTo>
                <a:cubicBezTo>
                  <a:pt x="63307" y="33816"/>
                  <a:pt x="62007" y="32753"/>
                  <a:pt x="60000" y="32753"/>
                </a:cubicBezTo>
                <a:cubicBezTo>
                  <a:pt x="57992" y="32753"/>
                  <a:pt x="56692" y="33816"/>
                  <a:pt x="56692" y="35458"/>
                </a:cubicBezTo>
                <a:lnTo>
                  <a:pt x="56692" y="100869"/>
                </a:lnTo>
                <a:cubicBezTo>
                  <a:pt x="56692" y="102512"/>
                  <a:pt x="57992" y="103671"/>
                  <a:pt x="60000" y="103671"/>
                </a:cubicBezTo>
                <a:close/>
                <a:moveTo>
                  <a:pt x="79960" y="103671"/>
                </a:moveTo>
                <a:cubicBezTo>
                  <a:pt x="81968" y="103671"/>
                  <a:pt x="83267" y="102512"/>
                  <a:pt x="83267" y="100869"/>
                </a:cubicBezTo>
                <a:lnTo>
                  <a:pt x="88346" y="35458"/>
                </a:lnTo>
                <a:cubicBezTo>
                  <a:pt x="88346" y="33816"/>
                  <a:pt x="86929" y="32753"/>
                  <a:pt x="84921" y="32753"/>
                </a:cubicBezTo>
                <a:cubicBezTo>
                  <a:pt x="83031" y="32753"/>
                  <a:pt x="81614" y="33816"/>
                  <a:pt x="81614" y="35458"/>
                </a:cubicBezTo>
                <a:lnTo>
                  <a:pt x="76653" y="100869"/>
                </a:lnTo>
                <a:cubicBezTo>
                  <a:pt x="76653" y="102222"/>
                  <a:pt x="77952" y="103671"/>
                  <a:pt x="79960" y="103671"/>
                </a:cubicBezTo>
                <a:close/>
                <a:moveTo>
                  <a:pt x="116692" y="16328"/>
                </a:moveTo>
                <a:lnTo>
                  <a:pt x="83267" y="16328"/>
                </a:lnTo>
                <a:lnTo>
                  <a:pt x="83267" y="5507"/>
                </a:lnTo>
                <a:cubicBezTo>
                  <a:pt x="83267" y="2512"/>
                  <a:pt x="80314" y="0"/>
                  <a:pt x="76653" y="0"/>
                </a:cubicBezTo>
                <a:lnTo>
                  <a:pt x="43346" y="0"/>
                </a:lnTo>
                <a:cubicBezTo>
                  <a:pt x="39685" y="0"/>
                  <a:pt x="36614" y="2512"/>
                  <a:pt x="36614" y="5507"/>
                </a:cubicBezTo>
                <a:lnTo>
                  <a:pt x="36614" y="16328"/>
                </a:lnTo>
                <a:lnTo>
                  <a:pt x="3307" y="16328"/>
                </a:lnTo>
                <a:cubicBezTo>
                  <a:pt x="1299" y="16328"/>
                  <a:pt x="0" y="17487"/>
                  <a:pt x="0" y="19130"/>
                </a:cubicBezTo>
                <a:cubicBezTo>
                  <a:pt x="0" y="20772"/>
                  <a:pt x="1299" y="21835"/>
                  <a:pt x="3307" y="21835"/>
                </a:cubicBezTo>
                <a:lnTo>
                  <a:pt x="9921" y="21835"/>
                </a:lnTo>
                <a:lnTo>
                  <a:pt x="16653" y="109082"/>
                </a:lnTo>
                <a:cubicBezTo>
                  <a:pt x="17598" y="115072"/>
                  <a:pt x="22677" y="120000"/>
                  <a:pt x="30000" y="120000"/>
                </a:cubicBezTo>
                <a:lnTo>
                  <a:pt x="90000" y="120000"/>
                </a:lnTo>
                <a:cubicBezTo>
                  <a:pt x="97322" y="120000"/>
                  <a:pt x="101929" y="115072"/>
                  <a:pt x="103346" y="109082"/>
                </a:cubicBezTo>
                <a:lnTo>
                  <a:pt x="109960" y="21835"/>
                </a:lnTo>
                <a:lnTo>
                  <a:pt x="116692" y="21835"/>
                </a:lnTo>
                <a:cubicBezTo>
                  <a:pt x="118582" y="21835"/>
                  <a:pt x="120000" y="20772"/>
                  <a:pt x="120000" y="19130"/>
                </a:cubicBezTo>
                <a:cubicBezTo>
                  <a:pt x="120000" y="17487"/>
                  <a:pt x="118582" y="16328"/>
                  <a:pt x="116692" y="16328"/>
                </a:cubicBezTo>
                <a:close/>
                <a:moveTo>
                  <a:pt x="43346" y="5507"/>
                </a:moveTo>
                <a:lnTo>
                  <a:pt x="76653" y="5507"/>
                </a:lnTo>
                <a:lnTo>
                  <a:pt x="76653" y="16328"/>
                </a:lnTo>
                <a:lnTo>
                  <a:pt x="43346" y="16328"/>
                </a:lnTo>
                <a:lnTo>
                  <a:pt x="43346" y="5507"/>
                </a:lnTo>
                <a:close/>
                <a:moveTo>
                  <a:pt x="96614" y="109082"/>
                </a:moveTo>
                <a:cubicBezTo>
                  <a:pt x="96259" y="112077"/>
                  <a:pt x="93661" y="114492"/>
                  <a:pt x="90000" y="114492"/>
                </a:cubicBezTo>
                <a:lnTo>
                  <a:pt x="30000" y="114492"/>
                </a:lnTo>
                <a:cubicBezTo>
                  <a:pt x="26338" y="114492"/>
                  <a:pt x="23976" y="112077"/>
                  <a:pt x="23267" y="109082"/>
                </a:cubicBezTo>
                <a:lnTo>
                  <a:pt x="16653" y="21835"/>
                </a:lnTo>
                <a:lnTo>
                  <a:pt x="103346" y="21835"/>
                </a:lnTo>
                <a:lnTo>
                  <a:pt x="96614" y="109082"/>
                </a:lnTo>
                <a:close/>
                <a:moveTo>
                  <a:pt x="39921" y="103671"/>
                </a:moveTo>
                <a:cubicBezTo>
                  <a:pt x="41929" y="103671"/>
                  <a:pt x="43346" y="102222"/>
                  <a:pt x="43346" y="100869"/>
                </a:cubicBezTo>
                <a:lnTo>
                  <a:pt x="38267" y="35458"/>
                </a:lnTo>
                <a:cubicBezTo>
                  <a:pt x="38267" y="33816"/>
                  <a:pt x="36614" y="32753"/>
                  <a:pt x="34960" y="32753"/>
                </a:cubicBezTo>
                <a:cubicBezTo>
                  <a:pt x="32952" y="32753"/>
                  <a:pt x="31653" y="34106"/>
                  <a:pt x="31653" y="35458"/>
                </a:cubicBezTo>
                <a:lnTo>
                  <a:pt x="36614" y="100869"/>
                </a:lnTo>
                <a:cubicBezTo>
                  <a:pt x="36614" y="102512"/>
                  <a:pt x="38267" y="103671"/>
                  <a:pt x="39921" y="1036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ape 1864"/>
          <p:cNvSpPr/>
          <p:nvPr/>
        </p:nvSpPr>
        <p:spPr>
          <a:xfrm>
            <a:off x="5946219" y="3414966"/>
            <a:ext cx="228538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95169"/>
                </a:moveTo>
                <a:lnTo>
                  <a:pt x="120000" y="95169"/>
                </a:lnTo>
                <a:cubicBezTo>
                  <a:pt x="120000" y="92946"/>
                  <a:pt x="118934" y="90821"/>
                  <a:pt x="117578" y="89468"/>
                </a:cubicBezTo>
                <a:cubicBezTo>
                  <a:pt x="116997" y="88888"/>
                  <a:pt x="116707" y="88599"/>
                  <a:pt x="116125" y="88309"/>
                </a:cubicBezTo>
                <a:lnTo>
                  <a:pt x="92978" y="70338"/>
                </a:lnTo>
                <a:cubicBezTo>
                  <a:pt x="91525" y="68985"/>
                  <a:pt x="89394" y="67922"/>
                  <a:pt x="87167" y="67922"/>
                </a:cubicBezTo>
                <a:cubicBezTo>
                  <a:pt x="85326" y="67922"/>
                  <a:pt x="83680" y="68405"/>
                  <a:pt x="82324" y="69565"/>
                </a:cubicBezTo>
                <a:lnTo>
                  <a:pt x="75738" y="76038"/>
                </a:lnTo>
                <a:lnTo>
                  <a:pt x="75738" y="76038"/>
                </a:lnTo>
                <a:cubicBezTo>
                  <a:pt x="74673" y="77198"/>
                  <a:pt x="73220" y="77971"/>
                  <a:pt x="71573" y="77971"/>
                </a:cubicBezTo>
                <a:cubicBezTo>
                  <a:pt x="69733" y="77971"/>
                  <a:pt x="68087" y="77198"/>
                  <a:pt x="67215" y="75555"/>
                </a:cubicBezTo>
                <a:lnTo>
                  <a:pt x="67215" y="75845"/>
                </a:lnTo>
                <a:cubicBezTo>
                  <a:pt x="58208" y="69275"/>
                  <a:pt x="50266" y="61642"/>
                  <a:pt x="43970" y="52657"/>
                </a:cubicBezTo>
                <a:lnTo>
                  <a:pt x="44261" y="52657"/>
                </a:lnTo>
                <a:cubicBezTo>
                  <a:pt x="42905" y="51497"/>
                  <a:pt x="41840" y="49855"/>
                  <a:pt x="41840" y="48019"/>
                </a:cubicBezTo>
                <a:cubicBezTo>
                  <a:pt x="41840" y="46376"/>
                  <a:pt x="42615" y="44734"/>
                  <a:pt x="43777" y="43864"/>
                </a:cubicBezTo>
                <a:lnTo>
                  <a:pt x="43777" y="43864"/>
                </a:lnTo>
                <a:lnTo>
                  <a:pt x="50266" y="37584"/>
                </a:lnTo>
                <a:cubicBezTo>
                  <a:pt x="51428" y="36231"/>
                  <a:pt x="51912" y="34589"/>
                  <a:pt x="51912" y="32753"/>
                </a:cubicBezTo>
                <a:cubicBezTo>
                  <a:pt x="51912" y="30531"/>
                  <a:pt x="51138" y="28309"/>
                  <a:pt x="49491" y="26956"/>
                </a:cubicBezTo>
                <a:lnTo>
                  <a:pt x="31476" y="3768"/>
                </a:lnTo>
                <a:cubicBezTo>
                  <a:pt x="31186" y="3285"/>
                  <a:pt x="30605" y="2705"/>
                  <a:pt x="30314" y="2415"/>
                </a:cubicBezTo>
                <a:cubicBezTo>
                  <a:pt x="28958" y="1062"/>
                  <a:pt x="26828" y="0"/>
                  <a:pt x="24600" y="0"/>
                </a:cubicBezTo>
                <a:cubicBezTo>
                  <a:pt x="13656" y="0"/>
                  <a:pt x="0" y="12850"/>
                  <a:pt x="0" y="28599"/>
                </a:cubicBezTo>
                <a:cubicBezTo>
                  <a:pt x="0" y="32946"/>
                  <a:pt x="1065" y="37101"/>
                  <a:pt x="2711" y="40869"/>
                </a:cubicBezTo>
                <a:lnTo>
                  <a:pt x="2711" y="40869"/>
                </a:lnTo>
                <a:cubicBezTo>
                  <a:pt x="19176" y="73623"/>
                  <a:pt x="46489" y="100869"/>
                  <a:pt x="79225" y="117198"/>
                </a:cubicBezTo>
                <a:lnTo>
                  <a:pt x="79225" y="117198"/>
                </a:lnTo>
                <a:cubicBezTo>
                  <a:pt x="83099" y="118840"/>
                  <a:pt x="87167" y="120000"/>
                  <a:pt x="91525" y="120000"/>
                </a:cubicBezTo>
                <a:cubicBezTo>
                  <a:pt x="107118" y="119710"/>
                  <a:pt x="120000" y="106086"/>
                  <a:pt x="120000" y="95169"/>
                </a:cubicBezTo>
                <a:lnTo>
                  <a:pt x="120000" y="95169"/>
                </a:lnTo>
                <a:close/>
                <a:moveTo>
                  <a:pt x="91331" y="114202"/>
                </a:moveTo>
                <a:cubicBezTo>
                  <a:pt x="87748" y="114202"/>
                  <a:pt x="84455" y="113429"/>
                  <a:pt x="81452" y="112077"/>
                </a:cubicBezTo>
                <a:cubicBezTo>
                  <a:pt x="81162" y="111787"/>
                  <a:pt x="80871" y="111787"/>
                  <a:pt x="80677" y="111787"/>
                </a:cubicBezTo>
                <a:cubicBezTo>
                  <a:pt x="49491" y="95942"/>
                  <a:pt x="23825" y="70338"/>
                  <a:pt x="7941" y="39227"/>
                </a:cubicBezTo>
                <a:cubicBezTo>
                  <a:pt x="7941" y="39033"/>
                  <a:pt x="7651" y="38743"/>
                  <a:pt x="7651" y="38454"/>
                </a:cubicBezTo>
                <a:cubicBezTo>
                  <a:pt x="6295" y="35169"/>
                  <a:pt x="5423" y="31884"/>
                  <a:pt x="5423" y="28599"/>
                </a:cubicBezTo>
                <a:cubicBezTo>
                  <a:pt x="5423" y="15555"/>
                  <a:pt x="16949" y="5410"/>
                  <a:pt x="24600" y="5410"/>
                </a:cubicBezTo>
                <a:cubicBezTo>
                  <a:pt x="25665" y="5410"/>
                  <a:pt x="26246" y="5990"/>
                  <a:pt x="26537" y="6280"/>
                </a:cubicBezTo>
                <a:cubicBezTo>
                  <a:pt x="26537" y="6280"/>
                  <a:pt x="26828" y="6570"/>
                  <a:pt x="26828" y="6763"/>
                </a:cubicBezTo>
                <a:cubicBezTo>
                  <a:pt x="26828" y="7053"/>
                  <a:pt x="27021" y="7053"/>
                  <a:pt x="27021" y="7342"/>
                </a:cubicBezTo>
                <a:lnTo>
                  <a:pt x="45133" y="30531"/>
                </a:lnTo>
                <a:lnTo>
                  <a:pt x="45617" y="31111"/>
                </a:lnTo>
                <a:cubicBezTo>
                  <a:pt x="45907" y="31304"/>
                  <a:pt x="46489" y="31884"/>
                  <a:pt x="46489" y="32946"/>
                </a:cubicBezTo>
                <a:cubicBezTo>
                  <a:pt x="46489" y="33526"/>
                  <a:pt x="46489" y="33816"/>
                  <a:pt x="46198" y="34396"/>
                </a:cubicBezTo>
                <a:lnTo>
                  <a:pt x="40193" y="40386"/>
                </a:lnTo>
                <a:lnTo>
                  <a:pt x="40193" y="40386"/>
                </a:lnTo>
                <a:cubicBezTo>
                  <a:pt x="37966" y="42512"/>
                  <a:pt x="36610" y="45217"/>
                  <a:pt x="36610" y="48212"/>
                </a:cubicBezTo>
                <a:cubicBezTo>
                  <a:pt x="36610" y="51014"/>
                  <a:pt x="37772" y="53719"/>
                  <a:pt x="39612" y="55845"/>
                </a:cubicBezTo>
                <a:lnTo>
                  <a:pt x="39903" y="56135"/>
                </a:lnTo>
                <a:cubicBezTo>
                  <a:pt x="46779" y="65410"/>
                  <a:pt x="54915" y="73623"/>
                  <a:pt x="64503" y="80386"/>
                </a:cubicBezTo>
                <a:cubicBezTo>
                  <a:pt x="64503" y="80386"/>
                  <a:pt x="64794" y="80386"/>
                  <a:pt x="64794" y="80676"/>
                </a:cubicBezTo>
                <a:cubicBezTo>
                  <a:pt x="66731" y="82608"/>
                  <a:pt x="69443" y="83671"/>
                  <a:pt x="72445" y="83671"/>
                </a:cubicBezTo>
                <a:cubicBezTo>
                  <a:pt x="75157" y="83671"/>
                  <a:pt x="78159" y="82608"/>
                  <a:pt x="80096" y="80386"/>
                </a:cubicBezTo>
                <a:lnTo>
                  <a:pt x="80387" y="80193"/>
                </a:lnTo>
                <a:lnTo>
                  <a:pt x="86392" y="73913"/>
                </a:lnTo>
                <a:cubicBezTo>
                  <a:pt x="86973" y="73623"/>
                  <a:pt x="87167" y="73623"/>
                  <a:pt x="87748" y="73623"/>
                </a:cubicBezTo>
                <a:cubicBezTo>
                  <a:pt x="88813" y="73623"/>
                  <a:pt x="89394" y="74202"/>
                  <a:pt x="89685" y="74396"/>
                </a:cubicBezTo>
                <a:lnTo>
                  <a:pt x="90169" y="74975"/>
                </a:lnTo>
                <a:lnTo>
                  <a:pt x="113414" y="92946"/>
                </a:lnTo>
                <a:cubicBezTo>
                  <a:pt x="113704" y="92946"/>
                  <a:pt x="113704" y="93236"/>
                  <a:pt x="113995" y="93236"/>
                </a:cubicBezTo>
                <a:cubicBezTo>
                  <a:pt x="114285" y="93526"/>
                  <a:pt x="114576" y="93526"/>
                  <a:pt x="114576" y="93526"/>
                </a:cubicBezTo>
                <a:cubicBezTo>
                  <a:pt x="114769" y="93816"/>
                  <a:pt x="115351" y="94299"/>
                  <a:pt x="115351" y="95458"/>
                </a:cubicBezTo>
                <a:lnTo>
                  <a:pt x="115351" y="95942"/>
                </a:lnTo>
                <a:cubicBezTo>
                  <a:pt x="113995" y="103091"/>
                  <a:pt x="104116" y="114202"/>
                  <a:pt x="91331" y="1142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Shape 1823"/>
          <p:cNvSpPr/>
          <p:nvPr/>
        </p:nvSpPr>
        <p:spPr>
          <a:xfrm>
            <a:off x="4396102" y="4038779"/>
            <a:ext cx="228538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43574"/>
                </a:moveTo>
                <a:lnTo>
                  <a:pt x="76328" y="43574"/>
                </a:lnTo>
                <a:lnTo>
                  <a:pt x="60000" y="0"/>
                </a:lnTo>
                <a:lnTo>
                  <a:pt x="43574" y="43574"/>
                </a:lnTo>
                <a:lnTo>
                  <a:pt x="0" y="43574"/>
                </a:lnTo>
                <a:lnTo>
                  <a:pt x="35458" y="70917"/>
                </a:lnTo>
                <a:lnTo>
                  <a:pt x="19033" y="120000"/>
                </a:lnTo>
                <a:lnTo>
                  <a:pt x="60000" y="89951"/>
                </a:lnTo>
                <a:lnTo>
                  <a:pt x="100869" y="120000"/>
                </a:lnTo>
                <a:lnTo>
                  <a:pt x="84541" y="70917"/>
                </a:lnTo>
                <a:lnTo>
                  <a:pt x="120000" y="43574"/>
                </a:lnTo>
                <a:close/>
                <a:moveTo>
                  <a:pt x="90241" y="105507"/>
                </a:moveTo>
                <a:lnTo>
                  <a:pt x="63285" y="85603"/>
                </a:lnTo>
                <a:lnTo>
                  <a:pt x="60000" y="83188"/>
                </a:lnTo>
                <a:lnTo>
                  <a:pt x="56714" y="85603"/>
                </a:lnTo>
                <a:lnTo>
                  <a:pt x="29758" y="105507"/>
                </a:lnTo>
                <a:lnTo>
                  <a:pt x="40579" y="72753"/>
                </a:lnTo>
                <a:lnTo>
                  <a:pt x="41739" y="68985"/>
                </a:lnTo>
                <a:lnTo>
                  <a:pt x="38743" y="66473"/>
                </a:lnTo>
                <a:lnTo>
                  <a:pt x="16038" y="49082"/>
                </a:lnTo>
                <a:lnTo>
                  <a:pt x="47439" y="49082"/>
                </a:lnTo>
                <a:lnTo>
                  <a:pt x="48792" y="45507"/>
                </a:lnTo>
                <a:lnTo>
                  <a:pt x="60000" y="15555"/>
                </a:lnTo>
                <a:lnTo>
                  <a:pt x="71111" y="45507"/>
                </a:lnTo>
                <a:lnTo>
                  <a:pt x="72560" y="49082"/>
                </a:lnTo>
                <a:lnTo>
                  <a:pt x="103864" y="49082"/>
                </a:lnTo>
                <a:lnTo>
                  <a:pt x="81256" y="66473"/>
                </a:lnTo>
                <a:lnTo>
                  <a:pt x="78260" y="68985"/>
                </a:lnTo>
                <a:lnTo>
                  <a:pt x="90241" y="10550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Shape 1815"/>
          <p:cNvSpPr/>
          <p:nvPr/>
        </p:nvSpPr>
        <p:spPr>
          <a:xfrm>
            <a:off x="4397223" y="3432845"/>
            <a:ext cx="228538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227" y="115362"/>
                </a:moveTo>
                <a:lnTo>
                  <a:pt x="90241" y="86473"/>
                </a:lnTo>
                <a:cubicBezTo>
                  <a:pt x="98454" y="77198"/>
                  <a:pt x="103671" y="65217"/>
                  <a:pt x="103671" y="51787"/>
                </a:cubicBezTo>
                <a:cubicBezTo>
                  <a:pt x="103671" y="23188"/>
                  <a:pt x="80483" y="0"/>
                  <a:pt x="51787" y="0"/>
                </a:cubicBezTo>
                <a:cubicBezTo>
                  <a:pt x="23188" y="0"/>
                  <a:pt x="0" y="23188"/>
                  <a:pt x="0" y="51787"/>
                </a:cubicBezTo>
                <a:cubicBezTo>
                  <a:pt x="0" y="80483"/>
                  <a:pt x="23188" y="103671"/>
                  <a:pt x="51787" y="103671"/>
                </a:cubicBezTo>
                <a:cubicBezTo>
                  <a:pt x="65217" y="103671"/>
                  <a:pt x="77198" y="98454"/>
                  <a:pt x="86473" y="90241"/>
                </a:cubicBezTo>
                <a:lnTo>
                  <a:pt x="115362" y="119130"/>
                </a:lnTo>
                <a:cubicBezTo>
                  <a:pt x="115942" y="119710"/>
                  <a:pt x="116425" y="120000"/>
                  <a:pt x="117294" y="120000"/>
                </a:cubicBezTo>
                <a:cubicBezTo>
                  <a:pt x="118937" y="120000"/>
                  <a:pt x="120000" y="118937"/>
                  <a:pt x="120000" y="117294"/>
                </a:cubicBezTo>
                <a:cubicBezTo>
                  <a:pt x="120000" y="116425"/>
                  <a:pt x="119710" y="115942"/>
                  <a:pt x="119227" y="115362"/>
                </a:cubicBezTo>
                <a:close/>
                <a:moveTo>
                  <a:pt x="51787" y="98164"/>
                </a:moveTo>
                <a:cubicBezTo>
                  <a:pt x="26183" y="98164"/>
                  <a:pt x="5507" y="77487"/>
                  <a:pt x="5507" y="51787"/>
                </a:cubicBezTo>
                <a:cubicBezTo>
                  <a:pt x="5507" y="26183"/>
                  <a:pt x="26183" y="5507"/>
                  <a:pt x="51787" y="5507"/>
                </a:cubicBezTo>
                <a:cubicBezTo>
                  <a:pt x="77487" y="5507"/>
                  <a:pt x="98164" y="26183"/>
                  <a:pt x="98164" y="51787"/>
                </a:cubicBezTo>
                <a:cubicBezTo>
                  <a:pt x="98164" y="77487"/>
                  <a:pt x="77487" y="98164"/>
                  <a:pt x="51787" y="9816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847"/>
          <p:cNvSpPr/>
          <p:nvPr/>
        </p:nvSpPr>
        <p:spPr>
          <a:xfrm>
            <a:off x="5901798" y="4068500"/>
            <a:ext cx="234540" cy="228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9076" y="28133"/>
                </a:moveTo>
                <a:cubicBezTo>
                  <a:pt x="33152" y="28133"/>
                  <a:pt x="28280" y="33014"/>
                  <a:pt x="28280" y="38947"/>
                </a:cubicBezTo>
                <a:cubicBezTo>
                  <a:pt x="28280" y="44880"/>
                  <a:pt x="33152" y="49760"/>
                  <a:pt x="39076" y="49760"/>
                </a:cubicBezTo>
                <a:cubicBezTo>
                  <a:pt x="45000" y="49760"/>
                  <a:pt x="49872" y="44880"/>
                  <a:pt x="49872" y="38947"/>
                </a:cubicBezTo>
                <a:cubicBezTo>
                  <a:pt x="49872" y="33014"/>
                  <a:pt x="45000" y="28133"/>
                  <a:pt x="39076" y="28133"/>
                </a:cubicBezTo>
                <a:close/>
                <a:moveTo>
                  <a:pt x="39076" y="44306"/>
                </a:moveTo>
                <a:cubicBezTo>
                  <a:pt x="36114" y="44306"/>
                  <a:pt x="33726" y="41913"/>
                  <a:pt x="33726" y="38947"/>
                </a:cubicBezTo>
                <a:cubicBezTo>
                  <a:pt x="33726" y="35980"/>
                  <a:pt x="36114" y="33492"/>
                  <a:pt x="39076" y="33492"/>
                </a:cubicBezTo>
                <a:cubicBezTo>
                  <a:pt x="42038" y="33492"/>
                  <a:pt x="44522" y="35980"/>
                  <a:pt x="44522" y="38947"/>
                </a:cubicBezTo>
                <a:cubicBezTo>
                  <a:pt x="44522" y="41913"/>
                  <a:pt x="42038" y="44306"/>
                  <a:pt x="39076" y="44306"/>
                </a:cubicBezTo>
                <a:close/>
                <a:moveTo>
                  <a:pt x="119235" y="93779"/>
                </a:moveTo>
                <a:lnTo>
                  <a:pt x="81974" y="56459"/>
                </a:lnTo>
                <a:lnTo>
                  <a:pt x="84363" y="54066"/>
                </a:lnTo>
                <a:cubicBezTo>
                  <a:pt x="88757" y="49760"/>
                  <a:pt x="88757" y="42966"/>
                  <a:pt x="84363" y="38660"/>
                </a:cubicBezTo>
                <a:lnTo>
                  <a:pt x="50159" y="4401"/>
                </a:lnTo>
                <a:cubicBezTo>
                  <a:pt x="45859" y="0"/>
                  <a:pt x="39076" y="0"/>
                  <a:pt x="34777" y="4401"/>
                </a:cubicBezTo>
                <a:lnTo>
                  <a:pt x="4299" y="34928"/>
                </a:lnTo>
                <a:cubicBezTo>
                  <a:pt x="0" y="39234"/>
                  <a:pt x="0" y="45933"/>
                  <a:pt x="4299" y="50239"/>
                </a:cubicBezTo>
                <a:lnTo>
                  <a:pt x="38598" y="84593"/>
                </a:lnTo>
                <a:cubicBezTo>
                  <a:pt x="42898" y="88899"/>
                  <a:pt x="49585" y="88899"/>
                  <a:pt x="53980" y="84593"/>
                </a:cubicBezTo>
                <a:lnTo>
                  <a:pt x="56656" y="81913"/>
                </a:lnTo>
                <a:lnTo>
                  <a:pt x="72229" y="97511"/>
                </a:lnTo>
                <a:cubicBezTo>
                  <a:pt x="72802" y="98086"/>
                  <a:pt x="73375" y="98373"/>
                  <a:pt x="74140" y="98373"/>
                </a:cubicBezTo>
                <a:lnTo>
                  <a:pt x="82261" y="98373"/>
                </a:lnTo>
                <a:lnTo>
                  <a:pt x="82261" y="106411"/>
                </a:lnTo>
                <a:cubicBezTo>
                  <a:pt x="82261" y="108038"/>
                  <a:pt x="83312" y="109186"/>
                  <a:pt x="84936" y="109186"/>
                </a:cubicBezTo>
                <a:lnTo>
                  <a:pt x="93057" y="109186"/>
                </a:lnTo>
                <a:lnTo>
                  <a:pt x="93057" y="117224"/>
                </a:lnTo>
                <a:cubicBezTo>
                  <a:pt x="93057" y="118851"/>
                  <a:pt x="94108" y="120000"/>
                  <a:pt x="95732" y="120000"/>
                </a:cubicBezTo>
                <a:lnTo>
                  <a:pt x="117324" y="120000"/>
                </a:lnTo>
                <a:cubicBezTo>
                  <a:pt x="118949" y="120000"/>
                  <a:pt x="120000" y="118851"/>
                  <a:pt x="120000" y="117224"/>
                </a:cubicBezTo>
                <a:lnTo>
                  <a:pt x="120000" y="95693"/>
                </a:lnTo>
                <a:cubicBezTo>
                  <a:pt x="120000" y="94832"/>
                  <a:pt x="119713" y="94258"/>
                  <a:pt x="119235" y="93779"/>
                </a:cubicBezTo>
                <a:close/>
                <a:moveTo>
                  <a:pt x="114649" y="114545"/>
                </a:moveTo>
                <a:lnTo>
                  <a:pt x="98407" y="114545"/>
                </a:lnTo>
                <a:lnTo>
                  <a:pt x="98407" y="106411"/>
                </a:lnTo>
                <a:cubicBezTo>
                  <a:pt x="98407" y="104880"/>
                  <a:pt x="97356" y="103732"/>
                  <a:pt x="95732" y="103732"/>
                </a:cubicBezTo>
                <a:lnTo>
                  <a:pt x="87611" y="103732"/>
                </a:lnTo>
                <a:lnTo>
                  <a:pt x="87611" y="95693"/>
                </a:lnTo>
                <a:cubicBezTo>
                  <a:pt x="87611" y="94066"/>
                  <a:pt x="86560" y="92918"/>
                  <a:pt x="84936" y="92918"/>
                </a:cubicBezTo>
                <a:lnTo>
                  <a:pt x="75286" y="92918"/>
                </a:lnTo>
                <a:lnTo>
                  <a:pt x="58566" y="75980"/>
                </a:lnTo>
                <a:cubicBezTo>
                  <a:pt x="57993" y="75406"/>
                  <a:pt x="57420" y="75119"/>
                  <a:pt x="56656" y="75119"/>
                </a:cubicBezTo>
                <a:cubicBezTo>
                  <a:pt x="55796" y="75119"/>
                  <a:pt x="55031" y="75406"/>
                  <a:pt x="54745" y="75980"/>
                </a:cubicBezTo>
                <a:lnTo>
                  <a:pt x="50445" y="80287"/>
                </a:lnTo>
                <a:cubicBezTo>
                  <a:pt x="48248" y="82392"/>
                  <a:pt x="45000" y="82392"/>
                  <a:pt x="42898" y="80287"/>
                </a:cubicBezTo>
                <a:lnTo>
                  <a:pt x="8598" y="45933"/>
                </a:lnTo>
                <a:cubicBezTo>
                  <a:pt x="6496" y="43827"/>
                  <a:pt x="6496" y="40574"/>
                  <a:pt x="8598" y="38373"/>
                </a:cubicBezTo>
                <a:lnTo>
                  <a:pt x="39076" y="7846"/>
                </a:lnTo>
                <a:cubicBezTo>
                  <a:pt x="41273" y="5741"/>
                  <a:pt x="44522" y="5741"/>
                  <a:pt x="46624" y="7846"/>
                </a:cubicBezTo>
                <a:lnTo>
                  <a:pt x="80923" y="42200"/>
                </a:lnTo>
                <a:cubicBezTo>
                  <a:pt x="83025" y="44306"/>
                  <a:pt x="83025" y="47559"/>
                  <a:pt x="80923" y="49760"/>
                </a:cubicBezTo>
                <a:lnTo>
                  <a:pt x="76624" y="54066"/>
                </a:lnTo>
                <a:cubicBezTo>
                  <a:pt x="76050" y="54641"/>
                  <a:pt x="75764" y="55119"/>
                  <a:pt x="75764" y="55980"/>
                </a:cubicBezTo>
                <a:cubicBezTo>
                  <a:pt x="75764" y="56746"/>
                  <a:pt x="76050" y="57320"/>
                  <a:pt x="76624" y="57799"/>
                </a:cubicBezTo>
                <a:lnTo>
                  <a:pt x="114840" y="96459"/>
                </a:lnTo>
                <a:lnTo>
                  <a:pt x="114840" y="114545"/>
                </a:lnTo>
                <a:lnTo>
                  <a:pt x="114649" y="11454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Shape 1846"/>
          <p:cNvSpPr/>
          <p:nvPr/>
        </p:nvSpPr>
        <p:spPr>
          <a:xfrm>
            <a:off x="7007820" y="4509869"/>
            <a:ext cx="228538" cy="185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951" y="46653"/>
                </a:moveTo>
                <a:lnTo>
                  <a:pt x="35458" y="46653"/>
                </a:lnTo>
                <a:cubicBezTo>
                  <a:pt x="37101" y="46653"/>
                  <a:pt x="38164" y="45354"/>
                  <a:pt x="38164" y="43346"/>
                </a:cubicBezTo>
                <a:cubicBezTo>
                  <a:pt x="38164" y="41338"/>
                  <a:pt x="37101" y="40039"/>
                  <a:pt x="35458" y="40039"/>
                </a:cubicBezTo>
                <a:lnTo>
                  <a:pt x="29951" y="40039"/>
                </a:lnTo>
                <a:cubicBezTo>
                  <a:pt x="28309" y="40039"/>
                  <a:pt x="27246" y="41338"/>
                  <a:pt x="27246" y="43346"/>
                </a:cubicBezTo>
                <a:cubicBezTo>
                  <a:pt x="27246" y="45354"/>
                  <a:pt x="28309" y="46653"/>
                  <a:pt x="29951" y="46653"/>
                </a:cubicBezTo>
                <a:close/>
                <a:moveTo>
                  <a:pt x="114492" y="13346"/>
                </a:moveTo>
                <a:lnTo>
                  <a:pt x="81835" y="13346"/>
                </a:lnTo>
                <a:cubicBezTo>
                  <a:pt x="81835" y="6023"/>
                  <a:pt x="76908" y="0"/>
                  <a:pt x="70917" y="0"/>
                </a:cubicBezTo>
                <a:lnTo>
                  <a:pt x="49082" y="0"/>
                </a:lnTo>
                <a:cubicBezTo>
                  <a:pt x="43091" y="0"/>
                  <a:pt x="38164" y="6023"/>
                  <a:pt x="38164" y="13346"/>
                </a:cubicBezTo>
                <a:lnTo>
                  <a:pt x="5410" y="13346"/>
                </a:lnTo>
                <a:cubicBezTo>
                  <a:pt x="2415" y="13346"/>
                  <a:pt x="0" y="16299"/>
                  <a:pt x="0" y="19960"/>
                </a:cubicBezTo>
                <a:lnTo>
                  <a:pt x="0" y="113385"/>
                </a:lnTo>
                <a:cubicBezTo>
                  <a:pt x="0" y="117047"/>
                  <a:pt x="2415" y="120000"/>
                  <a:pt x="5410" y="120000"/>
                </a:cubicBezTo>
                <a:lnTo>
                  <a:pt x="114492" y="120000"/>
                </a:lnTo>
                <a:cubicBezTo>
                  <a:pt x="117487" y="120000"/>
                  <a:pt x="120000" y="117047"/>
                  <a:pt x="120000" y="113385"/>
                </a:cubicBezTo>
                <a:lnTo>
                  <a:pt x="120000" y="19960"/>
                </a:lnTo>
                <a:cubicBezTo>
                  <a:pt x="120000" y="16299"/>
                  <a:pt x="117487" y="13346"/>
                  <a:pt x="114492" y="13346"/>
                </a:cubicBezTo>
                <a:close/>
                <a:moveTo>
                  <a:pt x="49082" y="6614"/>
                </a:moveTo>
                <a:lnTo>
                  <a:pt x="70917" y="6614"/>
                </a:lnTo>
                <a:cubicBezTo>
                  <a:pt x="73913" y="6614"/>
                  <a:pt x="76328" y="9685"/>
                  <a:pt x="76328" y="13346"/>
                </a:cubicBezTo>
                <a:lnTo>
                  <a:pt x="43574" y="13346"/>
                </a:lnTo>
                <a:cubicBezTo>
                  <a:pt x="43574" y="9685"/>
                  <a:pt x="46086" y="6614"/>
                  <a:pt x="49082" y="6614"/>
                </a:cubicBezTo>
                <a:close/>
                <a:moveTo>
                  <a:pt x="16328" y="93307"/>
                </a:moveTo>
                <a:cubicBezTo>
                  <a:pt x="14685" y="93307"/>
                  <a:pt x="13623" y="94724"/>
                  <a:pt x="13623" y="96614"/>
                </a:cubicBezTo>
                <a:cubicBezTo>
                  <a:pt x="13623" y="98622"/>
                  <a:pt x="14685" y="100039"/>
                  <a:pt x="16328" y="100039"/>
                </a:cubicBezTo>
                <a:lnTo>
                  <a:pt x="16328" y="113385"/>
                </a:lnTo>
                <a:lnTo>
                  <a:pt x="5410" y="113385"/>
                </a:lnTo>
                <a:lnTo>
                  <a:pt x="5410" y="19960"/>
                </a:lnTo>
                <a:lnTo>
                  <a:pt x="16328" y="19960"/>
                </a:lnTo>
                <a:lnTo>
                  <a:pt x="16328" y="93307"/>
                </a:lnTo>
                <a:close/>
                <a:moveTo>
                  <a:pt x="98164" y="93307"/>
                </a:moveTo>
                <a:cubicBezTo>
                  <a:pt x="96521" y="93307"/>
                  <a:pt x="95458" y="94724"/>
                  <a:pt x="95458" y="96614"/>
                </a:cubicBezTo>
                <a:cubicBezTo>
                  <a:pt x="95458" y="98622"/>
                  <a:pt x="96521" y="100039"/>
                  <a:pt x="98164" y="100039"/>
                </a:cubicBezTo>
                <a:lnTo>
                  <a:pt x="98164" y="113385"/>
                </a:lnTo>
                <a:lnTo>
                  <a:pt x="21835" y="113385"/>
                </a:lnTo>
                <a:lnTo>
                  <a:pt x="21835" y="100039"/>
                </a:lnTo>
                <a:cubicBezTo>
                  <a:pt x="23478" y="100039"/>
                  <a:pt x="24541" y="98622"/>
                  <a:pt x="24541" y="96614"/>
                </a:cubicBezTo>
                <a:cubicBezTo>
                  <a:pt x="24541" y="94724"/>
                  <a:pt x="23478" y="93307"/>
                  <a:pt x="21835" y="93307"/>
                </a:cubicBezTo>
                <a:lnTo>
                  <a:pt x="21835" y="19960"/>
                </a:lnTo>
                <a:lnTo>
                  <a:pt x="98164" y="19960"/>
                </a:lnTo>
                <a:lnTo>
                  <a:pt x="98164" y="93307"/>
                </a:lnTo>
                <a:close/>
                <a:moveTo>
                  <a:pt x="114492" y="113385"/>
                </a:moveTo>
                <a:lnTo>
                  <a:pt x="103574" y="113385"/>
                </a:lnTo>
                <a:lnTo>
                  <a:pt x="103574" y="100039"/>
                </a:lnTo>
                <a:cubicBezTo>
                  <a:pt x="105217" y="100039"/>
                  <a:pt x="106376" y="98622"/>
                  <a:pt x="106376" y="96614"/>
                </a:cubicBezTo>
                <a:cubicBezTo>
                  <a:pt x="106376" y="94724"/>
                  <a:pt x="105217" y="93307"/>
                  <a:pt x="103574" y="93307"/>
                </a:cubicBezTo>
                <a:lnTo>
                  <a:pt x="103574" y="19960"/>
                </a:lnTo>
                <a:lnTo>
                  <a:pt x="114492" y="19960"/>
                </a:lnTo>
                <a:lnTo>
                  <a:pt x="114492" y="113385"/>
                </a:lnTo>
                <a:close/>
                <a:moveTo>
                  <a:pt x="29951" y="33307"/>
                </a:moveTo>
                <a:lnTo>
                  <a:pt x="46376" y="33307"/>
                </a:lnTo>
                <a:cubicBezTo>
                  <a:pt x="48019" y="33307"/>
                  <a:pt x="49082" y="32007"/>
                  <a:pt x="49082" y="30000"/>
                </a:cubicBezTo>
                <a:cubicBezTo>
                  <a:pt x="49082" y="27992"/>
                  <a:pt x="48019" y="26692"/>
                  <a:pt x="46376" y="26692"/>
                </a:cubicBezTo>
                <a:lnTo>
                  <a:pt x="29951" y="26692"/>
                </a:lnTo>
                <a:cubicBezTo>
                  <a:pt x="28309" y="26692"/>
                  <a:pt x="27246" y="27992"/>
                  <a:pt x="27246" y="30000"/>
                </a:cubicBezTo>
                <a:cubicBezTo>
                  <a:pt x="27246" y="32007"/>
                  <a:pt x="28309" y="33307"/>
                  <a:pt x="29951" y="333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Shape 1861"/>
          <p:cNvSpPr/>
          <p:nvPr/>
        </p:nvSpPr>
        <p:spPr>
          <a:xfrm>
            <a:off x="6371557" y="4536848"/>
            <a:ext cx="234540" cy="185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33307"/>
                </a:moveTo>
                <a:cubicBezTo>
                  <a:pt x="57004" y="33307"/>
                  <a:pt x="54589" y="36377"/>
                  <a:pt x="54589" y="40039"/>
                </a:cubicBezTo>
                <a:lnTo>
                  <a:pt x="57294" y="76653"/>
                </a:lnTo>
                <a:cubicBezTo>
                  <a:pt x="57294" y="78661"/>
                  <a:pt x="58357" y="79960"/>
                  <a:pt x="60000" y="79960"/>
                </a:cubicBezTo>
                <a:cubicBezTo>
                  <a:pt x="61642" y="79960"/>
                  <a:pt x="62705" y="78661"/>
                  <a:pt x="62705" y="76653"/>
                </a:cubicBezTo>
                <a:lnTo>
                  <a:pt x="65507" y="40039"/>
                </a:lnTo>
                <a:cubicBezTo>
                  <a:pt x="65507" y="36377"/>
                  <a:pt x="62995" y="33307"/>
                  <a:pt x="60000" y="33307"/>
                </a:cubicBezTo>
                <a:close/>
                <a:moveTo>
                  <a:pt x="60000" y="86692"/>
                </a:moveTo>
                <a:cubicBezTo>
                  <a:pt x="57004" y="86692"/>
                  <a:pt x="54589" y="89645"/>
                  <a:pt x="54589" y="93307"/>
                </a:cubicBezTo>
                <a:cubicBezTo>
                  <a:pt x="54589" y="96968"/>
                  <a:pt x="57004" y="100039"/>
                  <a:pt x="60000" y="100039"/>
                </a:cubicBezTo>
                <a:cubicBezTo>
                  <a:pt x="62995" y="100039"/>
                  <a:pt x="65507" y="96968"/>
                  <a:pt x="65507" y="93307"/>
                </a:cubicBezTo>
                <a:cubicBezTo>
                  <a:pt x="65507" y="89645"/>
                  <a:pt x="62995" y="86692"/>
                  <a:pt x="60000" y="86692"/>
                </a:cubicBezTo>
                <a:close/>
                <a:moveTo>
                  <a:pt x="118647" y="100039"/>
                </a:moveTo>
                <a:lnTo>
                  <a:pt x="69565" y="6614"/>
                </a:lnTo>
                <a:cubicBezTo>
                  <a:pt x="69565" y="6614"/>
                  <a:pt x="67053" y="0"/>
                  <a:pt x="60000" y="0"/>
                </a:cubicBezTo>
                <a:cubicBezTo>
                  <a:pt x="53429" y="0"/>
                  <a:pt x="50434" y="6614"/>
                  <a:pt x="50434" y="6614"/>
                </a:cubicBezTo>
                <a:lnTo>
                  <a:pt x="1352" y="100039"/>
                </a:lnTo>
                <a:cubicBezTo>
                  <a:pt x="1352" y="100039"/>
                  <a:pt x="0" y="102283"/>
                  <a:pt x="0" y="106653"/>
                </a:cubicBezTo>
                <a:cubicBezTo>
                  <a:pt x="0" y="113976"/>
                  <a:pt x="4927" y="120000"/>
                  <a:pt x="10917" y="120000"/>
                </a:cubicBezTo>
                <a:lnTo>
                  <a:pt x="109082" y="120000"/>
                </a:lnTo>
                <a:cubicBezTo>
                  <a:pt x="115072" y="120000"/>
                  <a:pt x="120000" y="113976"/>
                  <a:pt x="120000" y="106653"/>
                </a:cubicBezTo>
                <a:cubicBezTo>
                  <a:pt x="120000" y="102047"/>
                  <a:pt x="118647" y="100039"/>
                  <a:pt x="118647" y="100039"/>
                </a:cubicBezTo>
                <a:close/>
                <a:moveTo>
                  <a:pt x="109082" y="113385"/>
                </a:moveTo>
                <a:lnTo>
                  <a:pt x="10917" y="113385"/>
                </a:lnTo>
                <a:cubicBezTo>
                  <a:pt x="7922" y="113385"/>
                  <a:pt x="5507" y="110314"/>
                  <a:pt x="5507" y="106653"/>
                </a:cubicBezTo>
                <a:cubicBezTo>
                  <a:pt x="5507" y="105354"/>
                  <a:pt x="5700" y="104291"/>
                  <a:pt x="5700" y="104055"/>
                </a:cubicBezTo>
                <a:lnTo>
                  <a:pt x="5990" y="103700"/>
                </a:lnTo>
                <a:lnTo>
                  <a:pt x="55072" y="10275"/>
                </a:lnTo>
                <a:lnTo>
                  <a:pt x="55362" y="10039"/>
                </a:lnTo>
                <a:cubicBezTo>
                  <a:pt x="55362" y="10039"/>
                  <a:pt x="57004" y="6614"/>
                  <a:pt x="60000" y="6614"/>
                </a:cubicBezTo>
                <a:cubicBezTo>
                  <a:pt x="63285" y="6614"/>
                  <a:pt x="64347" y="9330"/>
                  <a:pt x="64637" y="9685"/>
                </a:cubicBezTo>
                <a:cubicBezTo>
                  <a:pt x="64637" y="10039"/>
                  <a:pt x="64927" y="10039"/>
                  <a:pt x="64927" y="10629"/>
                </a:cubicBezTo>
                <a:lnTo>
                  <a:pt x="114009" y="104055"/>
                </a:lnTo>
                <a:lnTo>
                  <a:pt x="114299" y="104291"/>
                </a:lnTo>
                <a:cubicBezTo>
                  <a:pt x="114299" y="104645"/>
                  <a:pt x="114589" y="105354"/>
                  <a:pt x="114589" y="107007"/>
                </a:cubicBezTo>
                <a:cubicBezTo>
                  <a:pt x="114589" y="110314"/>
                  <a:pt x="112077" y="113385"/>
                  <a:pt x="109082" y="11338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019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01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882097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143155" y="1438303"/>
            <a:ext cx="3687005" cy="1210864"/>
            <a:chOff x="2562776" y="2665780"/>
            <a:chExt cx="6952329" cy="2379320"/>
          </a:xfrm>
        </p:grpSpPr>
        <p:grpSp>
          <p:nvGrpSpPr>
            <p:cNvPr id="32" name="Group 31"/>
            <p:cNvGrpSpPr/>
            <p:nvPr/>
          </p:nvGrpSpPr>
          <p:grpSpPr>
            <a:xfrm>
              <a:off x="2562776" y="2665780"/>
              <a:ext cx="6952329" cy="2379320"/>
              <a:chOff x="1794588" y="2257901"/>
              <a:chExt cx="8599649" cy="2943089"/>
            </a:xfrm>
          </p:grpSpPr>
          <p:grpSp>
            <p:nvGrpSpPr>
              <p:cNvPr id="64" name="Group 63"/>
              <p:cNvGrpSpPr/>
              <p:nvPr/>
            </p:nvGrpSpPr>
            <p:grpSpPr>
              <a:xfrm flipH="1" flipV="1">
                <a:off x="7448244" y="2264651"/>
                <a:ext cx="2945993" cy="2935658"/>
                <a:chOff x="2665413" y="7938"/>
                <a:chExt cx="6874177" cy="6850062"/>
              </a:xfrm>
            </p:grpSpPr>
            <p:sp>
              <p:nvSpPr>
                <p:cNvPr id="84" name="Freeform 83"/>
                <p:cNvSpPr>
                  <a:spLocks/>
                </p:cNvSpPr>
                <p:nvPr/>
              </p:nvSpPr>
              <p:spPr bwMode="auto">
                <a:xfrm>
                  <a:off x="6820201" y="3417888"/>
                  <a:ext cx="2719389" cy="2419350"/>
                </a:xfrm>
                <a:custGeom>
                  <a:avLst/>
                  <a:gdLst>
                    <a:gd name="T0" fmla="*/ 175 w 1713"/>
                    <a:gd name="T1" fmla="*/ 0 h 1524"/>
                    <a:gd name="T2" fmla="*/ 1713 w 1713"/>
                    <a:gd name="T3" fmla="*/ 0 h 1524"/>
                    <a:gd name="T4" fmla="*/ 1713 w 1713"/>
                    <a:gd name="T5" fmla="*/ 3 h 1524"/>
                    <a:gd name="T6" fmla="*/ 1713 w 1713"/>
                    <a:gd name="T7" fmla="*/ 6 h 1524"/>
                    <a:gd name="T8" fmla="*/ 1713 w 1713"/>
                    <a:gd name="T9" fmla="*/ 6 h 1524"/>
                    <a:gd name="T10" fmla="*/ 1713 w 1713"/>
                    <a:gd name="T11" fmla="*/ 6 h 1524"/>
                    <a:gd name="T12" fmla="*/ 1713 w 1713"/>
                    <a:gd name="T13" fmla="*/ 8 h 1524"/>
                    <a:gd name="T14" fmla="*/ 1709 w 1713"/>
                    <a:gd name="T15" fmla="*/ 143 h 1524"/>
                    <a:gd name="T16" fmla="*/ 1697 w 1713"/>
                    <a:gd name="T17" fmla="*/ 277 h 1524"/>
                    <a:gd name="T18" fmla="*/ 1676 w 1713"/>
                    <a:gd name="T19" fmla="*/ 406 h 1524"/>
                    <a:gd name="T20" fmla="*/ 1649 w 1713"/>
                    <a:gd name="T21" fmla="*/ 535 h 1524"/>
                    <a:gd name="T22" fmla="*/ 1613 w 1713"/>
                    <a:gd name="T23" fmla="*/ 660 h 1524"/>
                    <a:gd name="T24" fmla="*/ 1570 w 1713"/>
                    <a:gd name="T25" fmla="*/ 782 h 1524"/>
                    <a:gd name="T26" fmla="*/ 1522 w 1713"/>
                    <a:gd name="T27" fmla="*/ 900 h 1524"/>
                    <a:gd name="T28" fmla="*/ 1465 w 1713"/>
                    <a:gd name="T29" fmla="*/ 1015 h 1524"/>
                    <a:gd name="T30" fmla="*/ 1403 w 1713"/>
                    <a:gd name="T31" fmla="*/ 1125 h 1524"/>
                    <a:gd name="T32" fmla="*/ 1333 w 1713"/>
                    <a:gd name="T33" fmla="*/ 1232 h 1524"/>
                    <a:gd name="T34" fmla="*/ 1259 w 1713"/>
                    <a:gd name="T35" fmla="*/ 1334 h 1524"/>
                    <a:gd name="T36" fmla="*/ 1177 w 1713"/>
                    <a:gd name="T37" fmla="*/ 1431 h 1524"/>
                    <a:gd name="T38" fmla="*/ 1092 w 1713"/>
                    <a:gd name="T39" fmla="*/ 1524 h 1524"/>
                    <a:gd name="T40" fmla="*/ 0 w 1713"/>
                    <a:gd name="T41" fmla="*/ 439 h 1524"/>
                    <a:gd name="T42" fmla="*/ 44 w 1713"/>
                    <a:gd name="T43" fmla="*/ 388 h 1524"/>
                    <a:gd name="T44" fmla="*/ 82 w 1713"/>
                    <a:gd name="T45" fmla="*/ 334 h 1524"/>
                    <a:gd name="T46" fmla="*/ 114 w 1713"/>
                    <a:gd name="T47" fmla="*/ 275 h 1524"/>
                    <a:gd name="T48" fmla="*/ 141 w 1713"/>
                    <a:gd name="T49" fmla="*/ 213 h 1524"/>
                    <a:gd name="T50" fmla="*/ 159 w 1713"/>
                    <a:gd name="T51" fmla="*/ 147 h 1524"/>
                    <a:gd name="T52" fmla="*/ 171 w 1713"/>
                    <a:gd name="T53" fmla="*/ 79 h 1524"/>
                    <a:gd name="T54" fmla="*/ 175 w 1713"/>
                    <a:gd name="T55" fmla="*/ 8 h 1524"/>
                    <a:gd name="T56" fmla="*/ 175 w 1713"/>
                    <a:gd name="T57" fmla="*/ 7 h 1524"/>
                    <a:gd name="T58" fmla="*/ 175 w 1713"/>
                    <a:gd name="T59" fmla="*/ 6 h 1524"/>
                    <a:gd name="T60" fmla="*/ 175 w 1713"/>
                    <a:gd name="T61" fmla="*/ 6 h 1524"/>
                    <a:gd name="T62" fmla="*/ 175 w 1713"/>
                    <a:gd name="T63" fmla="*/ 4 h 1524"/>
                    <a:gd name="T64" fmla="*/ 175 w 1713"/>
                    <a:gd name="T65" fmla="*/ 0 h 15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13" h="1524">
                      <a:moveTo>
                        <a:pt x="175" y="0"/>
                      </a:moveTo>
                      <a:lnTo>
                        <a:pt x="1713" y="0"/>
                      </a:lnTo>
                      <a:lnTo>
                        <a:pt x="1713" y="3"/>
                      </a:lnTo>
                      <a:lnTo>
                        <a:pt x="1713" y="6"/>
                      </a:lnTo>
                      <a:lnTo>
                        <a:pt x="1713" y="6"/>
                      </a:lnTo>
                      <a:lnTo>
                        <a:pt x="1713" y="6"/>
                      </a:lnTo>
                      <a:lnTo>
                        <a:pt x="1713" y="8"/>
                      </a:lnTo>
                      <a:lnTo>
                        <a:pt x="1709" y="143"/>
                      </a:lnTo>
                      <a:lnTo>
                        <a:pt x="1697" y="277"/>
                      </a:lnTo>
                      <a:lnTo>
                        <a:pt x="1676" y="406"/>
                      </a:lnTo>
                      <a:lnTo>
                        <a:pt x="1649" y="535"/>
                      </a:lnTo>
                      <a:lnTo>
                        <a:pt x="1613" y="660"/>
                      </a:lnTo>
                      <a:lnTo>
                        <a:pt x="1570" y="782"/>
                      </a:lnTo>
                      <a:lnTo>
                        <a:pt x="1522" y="900"/>
                      </a:lnTo>
                      <a:lnTo>
                        <a:pt x="1465" y="1015"/>
                      </a:lnTo>
                      <a:lnTo>
                        <a:pt x="1403" y="1125"/>
                      </a:lnTo>
                      <a:lnTo>
                        <a:pt x="1333" y="1232"/>
                      </a:lnTo>
                      <a:lnTo>
                        <a:pt x="1259" y="1334"/>
                      </a:lnTo>
                      <a:lnTo>
                        <a:pt x="1177" y="1431"/>
                      </a:lnTo>
                      <a:lnTo>
                        <a:pt x="1092" y="1524"/>
                      </a:lnTo>
                      <a:lnTo>
                        <a:pt x="0" y="439"/>
                      </a:lnTo>
                      <a:lnTo>
                        <a:pt x="44" y="388"/>
                      </a:lnTo>
                      <a:lnTo>
                        <a:pt x="82" y="334"/>
                      </a:lnTo>
                      <a:lnTo>
                        <a:pt x="114" y="275"/>
                      </a:lnTo>
                      <a:lnTo>
                        <a:pt x="141" y="213"/>
                      </a:lnTo>
                      <a:lnTo>
                        <a:pt x="159" y="147"/>
                      </a:lnTo>
                      <a:lnTo>
                        <a:pt x="171" y="79"/>
                      </a:lnTo>
                      <a:lnTo>
                        <a:pt x="175" y="8"/>
                      </a:lnTo>
                      <a:lnTo>
                        <a:pt x="175" y="7"/>
                      </a:lnTo>
                      <a:lnTo>
                        <a:pt x="175" y="6"/>
                      </a:lnTo>
                      <a:lnTo>
                        <a:pt x="175" y="6"/>
                      </a:lnTo>
                      <a:lnTo>
                        <a:pt x="175" y="4"/>
                      </a:lnTo>
                      <a:lnTo>
                        <a:pt x="175" y="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0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84"/>
                <p:cNvSpPr>
                  <a:spLocks/>
                </p:cNvSpPr>
                <p:nvPr/>
              </p:nvSpPr>
              <p:spPr bwMode="auto">
                <a:xfrm>
                  <a:off x="3673476" y="7938"/>
                  <a:ext cx="2400300" cy="2722564"/>
                </a:xfrm>
                <a:custGeom>
                  <a:avLst/>
                  <a:gdLst>
                    <a:gd name="T0" fmla="*/ 1512 w 1512"/>
                    <a:gd name="T1" fmla="*/ 0 h 1715"/>
                    <a:gd name="T2" fmla="*/ 1512 w 1512"/>
                    <a:gd name="T3" fmla="*/ 1538 h 1715"/>
                    <a:gd name="T4" fmla="*/ 1450 w 1512"/>
                    <a:gd name="T5" fmla="*/ 1544 h 1715"/>
                    <a:gd name="T6" fmla="*/ 1391 w 1512"/>
                    <a:gd name="T7" fmla="*/ 1553 h 1715"/>
                    <a:gd name="T8" fmla="*/ 1334 w 1512"/>
                    <a:gd name="T9" fmla="*/ 1569 h 1715"/>
                    <a:gd name="T10" fmla="*/ 1280 w 1512"/>
                    <a:gd name="T11" fmla="*/ 1588 h 1715"/>
                    <a:gd name="T12" fmla="*/ 1228 w 1512"/>
                    <a:gd name="T13" fmla="*/ 1613 h 1715"/>
                    <a:gd name="T14" fmla="*/ 1179 w 1512"/>
                    <a:gd name="T15" fmla="*/ 1643 h 1715"/>
                    <a:gd name="T16" fmla="*/ 1135 w 1512"/>
                    <a:gd name="T17" fmla="*/ 1677 h 1715"/>
                    <a:gd name="T18" fmla="*/ 1092 w 1512"/>
                    <a:gd name="T19" fmla="*/ 1715 h 1715"/>
                    <a:gd name="T20" fmla="*/ 0 w 1512"/>
                    <a:gd name="T21" fmla="*/ 630 h 1715"/>
                    <a:gd name="T22" fmla="*/ 92 w 1512"/>
                    <a:gd name="T23" fmla="*/ 544 h 1715"/>
                    <a:gd name="T24" fmla="*/ 188 w 1512"/>
                    <a:gd name="T25" fmla="*/ 462 h 1715"/>
                    <a:gd name="T26" fmla="*/ 291 w 1512"/>
                    <a:gd name="T27" fmla="*/ 386 h 1715"/>
                    <a:gd name="T28" fmla="*/ 397 w 1512"/>
                    <a:gd name="T29" fmla="*/ 317 h 1715"/>
                    <a:gd name="T30" fmla="*/ 507 w 1512"/>
                    <a:gd name="T31" fmla="*/ 254 h 1715"/>
                    <a:gd name="T32" fmla="*/ 620 w 1512"/>
                    <a:gd name="T33" fmla="*/ 198 h 1715"/>
                    <a:gd name="T34" fmla="*/ 740 w 1512"/>
                    <a:gd name="T35" fmla="*/ 147 h 1715"/>
                    <a:gd name="T36" fmla="*/ 861 w 1512"/>
                    <a:gd name="T37" fmla="*/ 104 h 1715"/>
                    <a:gd name="T38" fmla="*/ 986 w 1512"/>
                    <a:gd name="T39" fmla="*/ 68 h 1715"/>
                    <a:gd name="T40" fmla="*/ 1113 w 1512"/>
                    <a:gd name="T41" fmla="*/ 40 h 1715"/>
                    <a:gd name="T42" fmla="*/ 1244 w 1512"/>
                    <a:gd name="T43" fmla="*/ 19 h 1715"/>
                    <a:gd name="T44" fmla="*/ 1377 w 1512"/>
                    <a:gd name="T45" fmla="*/ 5 h 1715"/>
                    <a:gd name="T46" fmla="*/ 1512 w 1512"/>
                    <a:gd name="T47" fmla="*/ 0 h 17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512" h="1715">
                      <a:moveTo>
                        <a:pt x="1512" y="0"/>
                      </a:moveTo>
                      <a:lnTo>
                        <a:pt x="1512" y="1538"/>
                      </a:lnTo>
                      <a:lnTo>
                        <a:pt x="1450" y="1544"/>
                      </a:lnTo>
                      <a:lnTo>
                        <a:pt x="1391" y="1553"/>
                      </a:lnTo>
                      <a:lnTo>
                        <a:pt x="1334" y="1569"/>
                      </a:lnTo>
                      <a:lnTo>
                        <a:pt x="1280" y="1588"/>
                      </a:lnTo>
                      <a:lnTo>
                        <a:pt x="1228" y="1613"/>
                      </a:lnTo>
                      <a:lnTo>
                        <a:pt x="1179" y="1643"/>
                      </a:lnTo>
                      <a:lnTo>
                        <a:pt x="1135" y="1677"/>
                      </a:lnTo>
                      <a:lnTo>
                        <a:pt x="1092" y="1715"/>
                      </a:lnTo>
                      <a:lnTo>
                        <a:pt x="0" y="630"/>
                      </a:lnTo>
                      <a:lnTo>
                        <a:pt x="92" y="544"/>
                      </a:lnTo>
                      <a:lnTo>
                        <a:pt x="188" y="462"/>
                      </a:lnTo>
                      <a:lnTo>
                        <a:pt x="291" y="386"/>
                      </a:lnTo>
                      <a:lnTo>
                        <a:pt x="397" y="317"/>
                      </a:lnTo>
                      <a:lnTo>
                        <a:pt x="507" y="254"/>
                      </a:lnTo>
                      <a:lnTo>
                        <a:pt x="620" y="198"/>
                      </a:lnTo>
                      <a:lnTo>
                        <a:pt x="740" y="147"/>
                      </a:lnTo>
                      <a:lnTo>
                        <a:pt x="861" y="104"/>
                      </a:lnTo>
                      <a:lnTo>
                        <a:pt x="986" y="68"/>
                      </a:lnTo>
                      <a:lnTo>
                        <a:pt x="1113" y="40"/>
                      </a:lnTo>
                      <a:lnTo>
                        <a:pt x="1244" y="19"/>
                      </a:lnTo>
                      <a:lnTo>
                        <a:pt x="1377" y="5"/>
                      </a:lnTo>
                      <a:lnTo>
                        <a:pt x="151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85"/>
                <p:cNvSpPr>
                  <a:spLocks/>
                </p:cNvSpPr>
                <p:nvPr/>
              </p:nvSpPr>
              <p:spPr bwMode="auto">
                <a:xfrm>
                  <a:off x="2665413" y="1006475"/>
                  <a:ext cx="2738437" cy="2411414"/>
                </a:xfrm>
                <a:custGeom>
                  <a:avLst/>
                  <a:gdLst>
                    <a:gd name="T0" fmla="*/ 634 w 1725"/>
                    <a:gd name="T1" fmla="*/ 0 h 1519"/>
                    <a:gd name="T2" fmla="*/ 1725 w 1725"/>
                    <a:gd name="T3" fmla="*/ 1085 h 1519"/>
                    <a:gd name="T4" fmla="*/ 1685 w 1725"/>
                    <a:gd name="T5" fmla="*/ 1128 h 1519"/>
                    <a:gd name="T6" fmla="*/ 1648 w 1725"/>
                    <a:gd name="T7" fmla="*/ 1176 h 1519"/>
                    <a:gd name="T8" fmla="*/ 1617 w 1725"/>
                    <a:gd name="T9" fmla="*/ 1226 h 1519"/>
                    <a:gd name="T10" fmla="*/ 1591 w 1725"/>
                    <a:gd name="T11" fmla="*/ 1281 h 1519"/>
                    <a:gd name="T12" fmla="*/ 1568 w 1725"/>
                    <a:gd name="T13" fmla="*/ 1337 h 1519"/>
                    <a:gd name="T14" fmla="*/ 1553 w 1725"/>
                    <a:gd name="T15" fmla="*/ 1396 h 1519"/>
                    <a:gd name="T16" fmla="*/ 1543 w 1725"/>
                    <a:gd name="T17" fmla="*/ 1457 h 1519"/>
                    <a:gd name="T18" fmla="*/ 1539 w 1725"/>
                    <a:gd name="T19" fmla="*/ 1519 h 1519"/>
                    <a:gd name="T20" fmla="*/ 0 w 1725"/>
                    <a:gd name="T21" fmla="*/ 1519 h 1519"/>
                    <a:gd name="T22" fmla="*/ 4 w 1725"/>
                    <a:gd name="T23" fmla="*/ 1394 h 1519"/>
                    <a:gd name="T24" fmla="*/ 16 w 1725"/>
                    <a:gd name="T25" fmla="*/ 1269 h 1519"/>
                    <a:gd name="T26" fmla="*/ 34 w 1725"/>
                    <a:gd name="T27" fmla="*/ 1148 h 1519"/>
                    <a:gd name="T28" fmla="*/ 59 w 1725"/>
                    <a:gd name="T29" fmla="*/ 1027 h 1519"/>
                    <a:gd name="T30" fmla="*/ 89 w 1725"/>
                    <a:gd name="T31" fmla="*/ 909 h 1519"/>
                    <a:gd name="T32" fmla="*/ 127 w 1725"/>
                    <a:gd name="T33" fmla="*/ 796 h 1519"/>
                    <a:gd name="T34" fmla="*/ 171 w 1725"/>
                    <a:gd name="T35" fmla="*/ 683 h 1519"/>
                    <a:gd name="T36" fmla="*/ 221 w 1725"/>
                    <a:gd name="T37" fmla="*/ 574 h 1519"/>
                    <a:gd name="T38" fmla="*/ 276 w 1725"/>
                    <a:gd name="T39" fmla="*/ 470 h 1519"/>
                    <a:gd name="T40" fmla="*/ 338 w 1725"/>
                    <a:gd name="T41" fmla="*/ 367 h 1519"/>
                    <a:gd name="T42" fmla="*/ 405 w 1725"/>
                    <a:gd name="T43" fmla="*/ 269 h 1519"/>
                    <a:gd name="T44" fmla="*/ 475 w 1725"/>
                    <a:gd name="T45" fmla="*/ 175 h 1519"/>
                    <a:gd name="T46" fmla="*/ 552 w 1725"/>
                    <a:gd name="T47" fmla="*/ 85 h 1519"/>
                    <a:gd name="T48" fmla="*/ 634 w 1725"/>
                    <a:gd name="T49" fmla="*/ 0 h 15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725" h="1519">
                      <a:moveTo>
                        <a:pt x="634" y="0"/>
                      </a:moveTo>
                      <a:lnTo>
                        <a:pt x="1725" y="1085"/>
                      </a:lnTo>
                      <a:lnTo>
                        <a:pt x="1685" y="1128"/>
                      </a:lnTo>
                      <a:lnTo>
                        <a:pt x="1648" y="1176"/>
                      </a:lnTo>
                      <a:lnTo>
                        <a:pt x="1617" y="1226"/>
                      </a:lnTo>
                      <a:lnTo>
                        <a:pt x="1591" y="1281"/>
                      </a:lnTo>
                      <a:lnTo>
                        <a:pt x="1568" y="1337"/>
                      </a:lnTo>
                      <a:lnTo>
                        <a:pt x="1553" y="1396"/>
                      </a:lnTo>
                      <a:lnTo>
                        <a:pt x="1543" y="1457"/>
                      </a:lnTo>
                      <a:lnTo>
                        <a:pt x="1539" y="1519"/>
                      </a:lnTo>
                      <a:lnTo>
                        <a:pt x="0" y="1519"/>
                      </a:lnTo>
                      <a:lnTo>
                        <a:pt x="4" y="1394"/>
                      </a:lnTo>
                      <a:lnTo>
                        <a:pt x="16" y="1269"/>
                      </a:lnTo>
                      <a:lnTo>
                        <a:pt x="34" y="1148"/>
                      </a:lnTo>
                      <a:lnTo>
                        <a:pt x="59" y="1027"/>
                      </a:lnTo>
                      <a:lnTo>
                        <a:pt x="89" y="909"/>
                      </a:lnTo>
                      <a:lnTo>
                        <a:pt x="127" y="796"/>
                      </a:lnTo>
                      <a:lnTo>
                        <a:pt x="171" y="683"/>
                      </a:lnTo>
                      <a:lnTo>
                        <a:pt x="221" y="574"/>
                      </a:lnTo>
                      <a:lnTo>
                        <a:pt x="276" y="470"/>
                      </a:lnTo>
                      <a:lnTo>
                        <a:pt x="338" y="367"/>
                      </a:lnTo>
                      <a:lnTo>
                        <a:pt x="405" y="269"/>
                      </a:lnTo>
                      <a:lnTo>
                        <a:pt x="475" y="175"/>
                      </a:lnTo>
                      <a:lnTo>
                        <a:pt x="552" y="85"/>
                      </a:lnTo>
                      <a:lnTo>
                        <a:pt x="634" y="0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 w="0">
                  <a:solidFill>
                    <a:schemeClr val="tx2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86"/>
                <p:cNvSpPr>
                  <a:spLocks/>
                </p:cNvSpPr>
                <p:nvPr/>
              </p:nvSpPr>
              <p:spPr bwMode="auto">
                <a:xfrm>
                  <a:off x="6073776" y="4114800"/>
                  <a:ext cx="2455863" cy="2743200"/>
                </a:xfrm>
                <a:custGeom>
                  <a:avLst/>
                  <a:gdLst>
                    <a:gd name="T0" fmla="*/ 457 w 1547"/>
                    <a:gd name="T1" fmla="*/ 0 h 1728"/>
                    <a:gd name="T2" fmla="*/ 1547 w 1547"/>
                    <a:gd name="T3" fmla="*/ 1085 h 1728"/>
                    <a:gd name="T4" fmla="*/ 1461 w 1547"/>
                    <a:gd name="T5" fmla="*/ 1168 h 1728"/>
                    <a:gd name="T6" fmla="*/ 1371 w 1547"/>
                    <a:gd name="T7" fmla="*/ 1246 h 1728"/>
                    <a:gd name="T8" fmla="*/ 1276 w 1547"/>
                    <a:gd name="T9" fmla="*/ 1318 h 1728"/>
                    <a:gd name="T10" fmla="*/ 1177 w 1547"/>
                    <a:gd name="T11" fmla="*/ 1386 h 1728"/>
                    <a:gd name="T12" fmla="*/ 1075 w 1547"/>
                    <a:gd name="T13" fmla="*/ 1448 h 1728"/>
                    <a:gd name="T14" fmla="*/ 969 w 1547"/>
                    <a:gd name="T15" fmla="*/ 1504 h 1728"/>
                    <a:gd name="T16" fmla="*/ 859 w 1547"/>
                    <a:gd name="T17" fmla="*/ 1555 h 1728"/>
                    <a:gd name="T18" fmla="*/ 746 w 1547"/>
                    <a:gd name="T19" fmla="*/ 1600 h 1728"/>
                    <a:gd name="T20" fmla="*/ 630 w 1547"/>
                    <a:gd name="T21" fmla="*/ 1638 h 1728"/>
                    <a:gd name="T22" fmla="*/ 510 w 1547"/>
                    <a:gd name="T23" fmla="*/ 1670 h 1728"/>
                    <a:gd name="T24" fmla="*/ 390 w 1547"/>
                    <a:gd name="T25" fmla="*/ 1695 h 1728"/>
                    <a:gd name="T26" fmla="*/ 266 w 1547"/>
                    <a:gd name="T27" fmla="*/ 1714 h 1728"/>
                    <a:gd name="T28" fmla="*/ 140 w 1547"/>
                    <a:gd name="T29" fmla="*/ 1724 h 1728"/>
                    <a:gd name="T30" fmla="*/ 12 w 1547"/>
                    <a:gd name="T31" fmla="*/ 1728 h 1728"/>
                    <a:gd name="T32" fmla="*/ 9 w 1547"/>
                    <a:gd name="T33" fmla="*/ 1728 h 1728"/>
                    <a:gd name="T34" fmla="*/ 6 w 1547"/>
                    <a:gd name="T35" fmla="*/ 1728 h 1728"/>
                    <a:gd name="T36" fmla="*/ 3 w 1547"/>
                    <a:gd name="T37" fmla="*/ 1728 h 1728"/>
                    <a:gd name="T38" fmla="*/ 1 w 1547"/>
                    <a:gd name="T39" fmla="*/ 1728 h 1728"/>
                    <a:gd name="T40" fmla="*/ 0 w 1547"/>
                    <a:gd name="T41" fmla="*/ 1728 h 1728"/>
                    <a:gd name="T42" fmla="*/ 0 w 1547"/>
                    <a:gd name="T43" fmla="*/ 189 h 1728"/>
                    <a:gd name="T44" fmla="*/ 1 w 1547"/>
                    <a:gd name="T45" fmla="*/ 189 h 1728"/>
                    <a:gd name="T46" fmla="*/ 3 w 1547"/>
                    <a:gd name="T47" fmla="*/ 189 h 1728"/>
                    <a:gd name="T48" fmla="*/ 6 w 1547"/>
                    <a:gd name="T49" fmla="*/ 189 h 1728"/>
                    <a:gd name="T50" fmla="*/ 9 w 1547"/>
                    <a:gd name="T51" fmla="*/ 190 h 1728"/>
                    <a:gd name="T52" fmla="*/ 12 w 1547"/>
                    <a:gd name="T53" fmla="*/ 190 h 1728"/>
                    <a:gd name="T54" fmla="*/ 77 w 1547"/>
                    <a:gd name="T55" fmla="*/ 186 h 1728"/>
                    <a:gd name="T56" fmla="*/ 140 w 1547"/>
                    <a:gd name="T57" fmla="*/ 177 h 1728"/>
                    <a:gd name="T58" fmla="*/ 200 w 1547"/>
                    <a:gd name="T59" fmla="*/ 160 h 1728"/>
                    <a:gd name="T60" fmla="*/ 258 w 1547"/>
                    <a:gd name="T61" fmla="*/ 139 h 1728"/>
                    <a:gd name="T62" fmla="*/ 313 w 1547"/>
                    <a:gd name="T63" fmla="*/ 111 h 1728"/>
                    <a:gd name="T64" fmla="*/ 364 w 1547"/>
                    <a:gd name="T65" fmla="*/ 79 h 1728"/>
                    <a:gd name="T66" fmla="*/ 412 w 1547"/>
                    <a:gd name="T67" fmla="*/ 42 h 1728"/>
                    <a:gd name="T68" fmla="*/ 457 w 1547"/>
                    <a:gd name="T69" fmla="*/ 0 h 17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547" h="1728">
                      <a:moveTo>
                        <a:pt x="457" y="0"/>
                      </a:moveTo>
                      <a:lnTo>
                        <a:pt x="1547" y="1085"/>
                      </a:lnTo>
                      <a:lnTo>
                        <a:pt x="1461" y="1168"/>
                      </a:lnTo>
                      <a:lnTo>
                        <a:pt x="1371" y="1246"/>
                      </a:lnTo>
                      <a:lnTo>
                        <a:pt x="1276" y="1318"/>
                      </a:lnTo>
                      <a:lnTo>
                        <a:pt x="1177" y="1386"/>
                      </a:lnTo>
                      <a:lnTo>
                        <a:pt x="1075" y="1448"/>
                      </a:lnTo>
                      <a:lnTo>
                        <a:pt x="969" y="1504"/>
                      </a:lnTo>
                      <a:lnTo>
                        <a:pt x="859" y="1555"/>
                      </a:lnTo>
                      <a:lnTo>
                        <a:pt x="746" y="1600"/>
                      </a:lnTo>
                      <a:lnTo>
                        <a:pt x="630" y="1638"/>
                      </a:lnTo>
                      <a:lnTo>
                        <a:pt x="510" y="1670"/>
                      </a:lnTo>
                      <a:lnTo>
                        <a:pt x="390" y="1695"/>
                      </a:lnTo>
                      <a:lnTo>
                        <a:pt x="266" y="1714"/>
                      </a:lnTo>
                      <a:lnTo>
                        <a:pt x="140" y="1724"/>
                      </a:lnTo>
                      <a:lnTo>
                        <a:pt x="12" y="1728"/>
                      </a:lnTo>
                      <a:lnTo>
                        <a:pt x="9" y="1728"/>
                      </a:lnTo>
                      <a:lnTo>
                        <a:pt x="6" y="1728"/>
                      </a:lnTo>
                      <a:lnTo>
                        <a:pt x="3" y="1728"/>
                      </a:lnTo>
                      <a:lnTo>
                        <a:pt x="1" y="1728"/>
                      </a:lnTo>
                      <a:lnTo>
                        <a:pt x="0" y="1728"/>
                      </a:lnTo>
                      <a:lnTo>
                        <a:pt x="0" y="189"/>
                      </a:lnTo>
                      <a:lnTo>
                        <a:pt x="1" y="189"/>
                      </a:lnTo>
                      <a:lnTo>
                        <a:pt x="3" y="189"/>
                      </a:lnTo>
                      <a:lnTo>
                        <a:pt x="6" y="189"/>
                      </a:lnTo>
                      <a:lnTo>
                        <a:pt x="9" y="190"/>
                      </a:lnTo>
                      <a:lnTo>
                        <a:pt x="12" y="190"/>
                      </a:lnTo>
                      <a:lnTo>
                        <a:pt x="77" y="186"/>
                      </a:lnTo>
                      <a:lnTo>
                        <a:pt x="140" y="177"/>
                      </a:lnTo>
                      <a:lnTo>
                        <a:pt x="200" y="160"/>
                      </a:lnTo>
                      <a:lnTo>
                        <a:pt x="258" y="139"/>
                      </a:lnTo>
                      <a:lnTo>
                        <a:pt x="313" y="111"/>
                      </a:lnTo>
                      <a:lnTo>
                        <a:pt x="364" y="79"/>
                      </a:lnTo>
                      <a:lnTo>
                        <a:pt x="412" y="42"/>
                      </a:lnTo>
                      <a:lnTo>
                        <a:pt x="45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solidFill>
                    <a:schemeClr val="accent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87"/>
                <p:cNvSpPr>
                  <a:spLocks/>
                </p:cNvSpPr>
                <p:nvPr/>
              </p:nvSpPr>
              <p:spPr bwMode="auto">
                <a:xfrm>
                  <a:off x="3665538" y="4127501"/>
                  <a:ext cx="2408238" cy="2730499"/>
                </a:xfrm>
                <a:custGeom>
                  <a:avLst/>
                  <a:gdLst>
                    <a:gd name="T0" fmla="*/ 1091 w 1517"/>
                    <a:gd name="T1" fmla="*/ 0 h 1720"/>
                    <a:gd name="T2" fmla="*/ 1140 w 1517"/>
                    <a:gd name="T3" fmla="*/ 44 h 1720"/>
                    <a:gd name="T4" fmla="*/ 1194 w 1517"/>
                    <a:gd name="T5" fmla="*/ 82 h 1720"/>
                    <a:gd name="T6" fmla="*/ 1251 w 1517"/>
                    <a:gd name="T7" fmla="*/ 115 h 1720"/>
                    <a:gd name="T8" fmla="*/ 1313 w 1517"/>
                    <a:gd name="T9" fmla="*/ 143 h 1720"/>
                    <a:gd name="T10" fmla="*/ 1378 w 1517"/>
                    <a:gd name="T11" fmla="*/ 162 h 1720"/>
                    <a:gd name="T12" fmla="*/ 1446 w 1517"/>
                    <a:gd name="T13" fmla="*/ 175 h 1720"/>
                    <a:gd name="T14" fmla="*/ 1517 w 1517"/>
                    <a:gd name="T15" fmla="*/ 181 h 1720"/>
                    <a:gd name="T16" fmla="*/ 1517 w 1517"/>
                    <a:gd name="T17" fmla="*/ 1720 h 1720"/>
                    <a:gd name="T18" fmla="*/ 1390 w 1517"/>
                    <a:gd name="T19" fmla="*/ 1715 h 1720"/>
                    <a:gd name="T20" fmla="*/ 1264 w 1517"/>
                    <a:gd name="T21" fmla="*/ 1704 h 1720"/>
                    <a:gd name="T22" fmla="*/ 1143 w 1517"/>
                    <a:gd name="T23" fmla="*/ 1686 h 1720"/>
                    <a:gd name="T24" fmla="*/ 1022 w 1517"/>
                    <a:gd name="T25" fmla="*/ 1660 h 1720"/>
                    <a:gd name="T26" fmla="*/ 906 w 1517"/>
                    <a:gd name="T27" fmla="*/ 1628 h 1720"/>
                    <a:gd name="T28" fmla="*/ 790 w 1517"/>
                    <a:gd name="T29" fmla="*/ 1590 h 1720"/>
                    <a:gd name="T30" fmla="*/ 679 w 1517"/>
                    <a:gd name="T31" fmla="*/ 1547 h 1720"/>
                    <a:gd name="T32" fmla="*/ 572 w 1517"/>
                    <a:gd name="T33" fmla="*/ 1496 h 1720"/>
                    <a:gd name="T34" fmla="*/ 467 w 1517"/>
                    <a:gd name="T35" fmla="*/ 1441 h 1720"/>
                    <a:gd name="T36" fmla="*/ 366 w 1517"/>
                    <a:gd name="T37" fmla="*/ 1380 h 1720"/>
                    <a:gd name="T38" fmla="*/ 268 w 1517"/>
                    <a:gd name="T39" fmla="*/ 1313 h 1720"/>
                    <a:gd name="T40" fmla="*/ 175 w 1517"/>
                    <a:gd name="T41" fmla="*/ 1242 h 1720"/>
                    <a:gd name="T42" fmla="*/ 86 w 1517"/>
                    <a:gd name="T43" fmla="*/ 1165 h 1720"/>
                    <a:gd name="T44" fmla="*/ 0 w 1517"/>
                    <a:gd name="T45" fmla="*/ 1084 h 1720"/>
                    <a:gd name="T46" fmla="*/ 1091 w 1517"/>
                    <a:gd name="T47" fmla="*/ 0 h 17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517" h="1720">
                      <a:moveTo>
                        <a:pt x="1091" y="0"/>
                      </a:moveTo>
                      <a:lnTo>
                        <a:pt x="1140" y="44"/>
                      </a:lnTo>
                      <a:lnTo>
                        <a:pt x="1194" y="82"/>
                      </a:lnTo>
                      <a:lnTo>
                        <a:pt x="1251" y="115"/>
                      </a:lnTo>
                      <a:lnTo>
                        <a:pt x="1313" y="143"/>
                      </a:lnTo>
                      <a:lnTo>
                        <a:pt x="1378" y="162"/>
                      </a:lnTo>
                      <a:lnTo>
                        <a:pt x="1446" y="175"/>
                      </a:lnTo>
                      <a:lnTo>
                        <a:pt x="1517" y="181"/>
                      </a:lnTo>
                      <a:lnTo>
                        <a:pt x="1517" y="1720"/>
                      </a:lnTo>
                      <a:lnTo>
                        <a:pt x="1390" y="1715"/>
                      </a:lnTo>
                      <a:lnTo>
                        <a:pt x="1264" y="1704"/>
                      </a:lnTo>
                      <a:lnTo>
                        <a:pt x="1143" y="1686"/>
                      </a:lnTo>
                      <a:lnTo>
                        <a:pt x="1022" y="1660"/>
                      </a:lnTo>
                      <a:lnTo>
                        <a:pt x="906" y="1628"/>
                      </a:lnTo>
                      <a:lnTo>
                        <a:pt x="790" y="1590"/>
                      </a:lnTo>
                      <a:lnTo>
                        <a:pt x="679" y="1547"/>
                      </a:lnTo>
                      <a:lnTo>
                        <a:pt x="572" y="1496"/>
                      </a:lnTo>
                      <a:lnTo>
                        <a:pt x="467" y="1441"/>
                      </a:lnTo>
                      <a:lnTo>
                        <a:pt x="366" y="1380"/>
                      </a:lnTo>
                      <a:lnTo>
                        <a:pt x="268" y="1313"/>
                      </a:lnTo>
                      <a:lnTo>
                        <a:pt x="175" y="1242"/>
                      </a:lnTo>
                      <a:lnTo>
                        <a:pt x="86" y="1165"/>
                      </a:lnTo>
                      <a:lnTo>
                        <a:pt x="0" y="1084"/>
                      </a:lnTo>
                      <a:lnTo>
                        <a:pt x="1091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0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88"/>
                <p:cNvSpPr>
                  <a:spLocks/>
                </p:cNvSpPr>
                <p:nvPr/>
              </p:nvSpPr>
              <p:spPr bwMode="auto">
                <a:xfrm>
                  <a:off x="2665413" y="3417889"/>
                  <a:ext cx="2728912" cy="2430464"/>
                </a:xfrm>
                <a:custGeom>
                  <a:avLst/>
                  <a:gdLst>
                    <a:gd name="T0" fmla="*/ 0 w 1719"/>
                    <a:gd name="T1" fmla="*/ 0 h 1531"/>
                    <a:gd name="T2" fmla="*/ 1539 w 1719"/>
                    <a:gd name="T3" fmla="*/ 0 h 1531"/>
                    <a:gd name="T4" fmla="*/ 1539 w 1719"/>
                    <a:gd name="T5" fmla="*/ 4 h 1531"/>
                    <a:gd name="T6" fmla="*/ 1539 w 1719"/>
                    <a:gd name="T7" fmla="*/ 6 h 1531"/>
                    <a:gd name="T8" fmla="*/ 1538 w 1719"/>
                    <a:gd name="T9" fmla="*/ 6 h 1531"/>
                    <a:gd name="T10" fmla="*/ 1538 w 1719"/>
                    <a:gd name="T11" fmla="*/ 7 h 1531"/>
                    <a:gd name="T12" fmla="*/ 1538 w 1719"/>
                    <a:gd name="T13" fmla="*/ 8 h 1531"/>
                    <a:gd name="T14" fmla="*/ 1543 w 1719"/>
                    <a:gd name="T15" fmla="*/ 80 h 1531"/>
                    <a:gd name="T16" fmla="*/ 1555 w 1719"/>
                    <a:gd name="T17" fmla="*/ 150 h 1531"/>
                    <a:gd name="T18" fmla="*/ 1575 w 1719"/>
                    <a:gd name="T19" fmla="*/ 216 h 1531"/>
                    <a:gd name="T20" fmla="*/ 1601 w 1719"/>
                    <a:gd name="T21" fmla="*/ 281 h 1531"/>
                    <a:gd name="T22" fmla="*/ 1635 w 1719"/>
                    <a:gd name="T23" fmla="*/ 340 h 1531"/>
                    <a:gd name="T24" fmla="*/ 1674 w 1719"/>
                    <a:gd name="T25" fmla="*/ 394 h 1531"/>
                    <a:gd name="T26" fmla="*/ 1719 w 1719"/>
                    <a:gd name="T27" fmla="*/ 446 h 1531"/>
                    <a:gd name="T28" fmla="*/ 628 w 1719"/>
                    <a:gd name="T29" fmla="*/ 1531 h 1531"/>
                    <a:gd name="T30" fmla="*/ 547 w 1719"/>
                    <a:gd name="T31" fmla="*/ 1444 h 1531"/>
                    <a:gd name="T32" fmla="*/ 471 w 1719"/>
                    <a:gd name="T33" fmla="*/ 1354 h 1531"/>
                    <a:gd name="T34" fmla="*/ 401 w 1719"/>
                    <a:gd name="T35" fmla="*/ 1260 h 1531"/>
                    <a:gd name="T36" fmla="*/ 334 w 1719"/>
                    <a:gd name="T37" fmla="*/ 1162 h 1531"/>
                    <a:gd name="T38" fmla="*/ 274 w 1719"/>
                    <a:gd name="T39" fmla="*/ 1060 h 1531"/>
                    <a:gd name="T40" fmla="*/ 219 w 1719"/>
                    <a:gd name="T41" fmla="*/ 955 h 1531"/>
                    <a:gd name="T42" fmla="*/ 169 w 1719"/>
                    <a:gd name="T43" fmla="*/ 846 h 1531"/>
                    <a:gd name="T44" fmla="*/ 124 w 1719"/>
                    <a:gd name="T45" fmla="*/ 734 h 1531"/>
                    <a:gd name="T46" fmla="*/ 88 w 1719"/>
                    <a:gd name="T47" fmla="*/ 618 h 1531"/>
                    <a:gd name="T48" fmla="*/ 56 w 1719"/>
                    <a:gd name="T49" fmla="*/ 502 h 1531"/>
                    <a:gd name="T50" fmla="*/ 33 w 1719"/>
                    <a:gd name="T51" fmla="*/ 381 h 1531"/>
                    <a:gd name="T52" fmla="*/ 14 w 1719"/>
                    <a:gd name="T53" fmla="*/ 258 h 1531"/>
                    <a:gd name="T54" fmla="*/ 4 w 1719"/>
                    <a:gd name="T55" fmla="*/ 134 h 1531"/>
                    <a:gd name="T56" fmla="*/ 0 w 1719"/>
                    <a:gd name="T57" fmla="*/ 8 h 1531"/>
                    <a:gd name="T58" fmla="*/ 0 w 1719"/>
                    <a:gd name="T59" fmla="*/ 7 h 1531"/>
                    <a:gd name="T60" fmla="*/ 0 w 1719"/>
                    <a:gd name="T61" fmla="*/ 6 h 1531"/>
                    <a:gd name="T62" fmla="*/ 0 w 1719"/>
                    <a:gd name="T63" fmla="*/ 6 h 1531"/>
                    <a:gd name="T64" fmla="*/ 0 w 1719"/>
                    <a:gd name="T65" fmla="*/ 4 h 1531"/>
                    <a:gd name="T66" fmla="*/ 0 w 1719"/>
                    <a:gd name="T67" fmla="*/ 0 h 15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719" h="1531">
                      <a:moveTo>
                        <a:pt x="0" y="0"/>
                      </a:moveTo>
                      <a:lnTo>
                        <a:pt x="1539" y="0"/>
                      </a:lnTo>
                      <a:lnTo>
                        <a:pt x="1539" y="4"/>
                      </a:lnTo>
                      <a:lnTo>
                        <a:pt x="1539" y="6"/>
                      </a:lnTo>
                      <a:lnTo>
                        <a:pt x="1538" y="6"/>
                      </a:lnTo>
                      <a:lnTo>
                        <a:pt x="1538" y="7"/>
                      </a:lnTo>
                      <a:lnTo>
                        <a:pt x="1538" y="8"/>
                      </a:lnTo>
                      <a:lnTo>
                        <a:pt x="1543" y="80"/>
                      </a:lnTo>
                      <a:lnTo>
                        <a:pt x="1555" y="150"/>
                      </a:lnTo>
                      <a:lnTo>
                        <a:pt x="1575" y="216"/>
                      </a:lnTo>
                      <a:lnTo>
                        <a:pt x="1601" y="281"/>
                      </a:lnTo>
                      <a:lnTo>
                        <a:pt x="1635" y="340"/>
                      </a:lnTo>
                      <a:lnTo>
                        <a:pt x="1674" y="394"/>
                      </a:lnTo>
                      <a:lnTo>
                        <a:pt x="1719" y="446"/>
                      </a:lnTo>
                      <a:lnTo>
                        <a:pt x="628" y="1531"/>
                      </a:lnTo>
                      <a:lnTo>
                        <a:pt x="547" y="1444"/>
                      </a:lnTo>
                      <a:lnTo>
                        <a:pt x="471" y="1354"/>
                      </a:lnTo>
                      <a:lnTo>
                        <a:pt x="401" y="1260"/>
                      </a:lnTo>
                      <a:lnTo>
                        <a:pt x="334" y="1162"/>
                      </a:lnTo>
                      <a:lnTo>
                        <a:pt x="274" y="1060"/>
                      </a:lnTo>
                      <a:lnTo>
                        <a:pt x="219" y="955"/>
                      </a:lnTo>
                      <a:lnTo>
                        <a:pt x="169" y="846"/>
                      </a:lnTo>
                      <a:lnTo>
                        <a:pt x="124" y="734"/>
                      </a:lnTo>
                      <a:lnTo>
                        <a:pt x="88" y="618"/>
                      </a:lnTo>
                      <a:lnTo>
                        <a:pt x="56" y="502"/>
                      </a:lnTo>
                      <a:lnTo>
                        <a:pt x="33" y="381"/>
                      </a:lnTo>
                      <a:lnTo>
                        <a:pt x="14" y="258"/>
                      </a:lnTo>
                      <a:lnTo>
                        <a:pt x="4" y="134"/>
                      </a:lnTo>
                      <a:lnTo>
                        <a:pt x="0" y="8"/>
                      </a:lnTo>
                      <a:lnTo>
                        <a:pt x="0" y="7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0">
                  <a:solidFill>
                    <a:schemeClr val="tx2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5" name="Group 64"/>
              <p:cNvGrpSpPr/>
              <p:nvPr/>
            </p:nvGrpSpPr>
            <p:grpSpPr>
              <a:xfrm flipH="1" flipV="1">
                <a:off x="5576427" y="3738943"/>
                <a:ext cx="2935659" cy="1462047"/>
                <a:chOff x="2665413" y="6350"/>
                <a:chExt cx="6850063" cy="3411539"/>
              </a:xfrm>
            </p:grpSpPr>
            <p:sp>
              <p:nvSpPr>
                <p:cNvPr id="80" name="Freeform 79"/>
                <p:cNvSpPr>
                  <a:spLocks/>
                </p:cNvSpPr>
                <p:nvPr/>
              </p:nvSpPr>
              <p:spPr bwMode="auto">
                <a:xfrm>
                  <a:off x="3673476" y="7938"/>
                  <a:ext cx="2400300" cy="2722563"/>
                </a:xfrm>
                <a:custGeom>
                  <a:avLst/>
                  <a:gdLst>
                    <a:gd name="T0" fmla="*/ 1512 w 1512"/>
                    <a:gd name="T1" fmla="*/ 0 h 1715"/>
                    <a:gd name="T2" fmla="*/ 1512 w 1512"/>
                    <a:gd name="T3" fmla="*/ 1538 h 1715"/>
                    <a:gd name="T4" fmla="*/ 1450 w 1512"/>
                    <a:gd name="T5" fmla="*/ 1544 h 1715"/>
                    <a:gd name="T6" fmla="*/ 1391 w 1512"/>
                    <a:gd name="T7" fmla="*/ 1553 h 1715"/>
                    <a:gd name="T8" fmla="*/ 1334 w 1512"/>
                    <a:gd name="T9" fmla="*/ 1569 h 1715"/>
                    <a:gd name="T10" fmla="*/ 1280 w 1512"/>
                    <a:gd name="T11" fmla="*/ 1588 h 1715"/>
                    <a:gd name="T12" fmla="*/ 1228 w 1512"/>
                    <a:gd name="T13" fmla="*/ 1613 h 1715"/>
                    <a:gd name="T14" fmla="*/ 1179 w 1512"/>
                    <a:gd name="T15" fmla="*/ 1643 h 1715"/>
                    <a:gd name="T16" fmla="*/ 1135 w 1512"/>
                    <a:gd name="T17" fmla="*/ 1677 h 1715"/>
                    <a:gd name="T18" fmla="*/ 1092 w 1512"/>
                    <a:gd name="T19" fmla="*/ 1715 h 1715"/>
                    <a:gd name="T20" fmla="*/ 0 w 1512"/>
                    <a:gd name="T21" fmla="*/ 630 h 1715"/>
                    <a:gd name="T22" fmla="*/ 92 w 1512"/>
                    <a:gd name="T23" fmla="*/ 544 h 1715"/>
                    <a:gd name="T24" fmla="*/ 188 w 1512"/>
                    <a:gd name="T25" fmla="*/ 462 h 1715"/>
                    <a:gd name="T26" fmla="*/ 291 w 1512"/>
                    <a:gd name="T27" fmla="*/ 386 h 1715"/>
                    <a:gd name="T28" fmla="*/ 397 w 1512"/>
                    <a:gd name="T29" fmla="*/ 317 h 1715"/>
                    <a:gd name="T30" fmla="*/ 507 w 1512"/>
                    <a:gd name="T31" fmla="*/ 254 h 1715"/>
                    <a:gd name="T32" fmla="*/ 620 w 1512"/>
                    <a:gd name="T33" fmla="*/ 198 h 1715"/>
                    <a:gd name="T34" fmla="*/ 740 w 1512"/>
                    <a:gd name="T35" fmla="*/ 147 h 1715"/>
                    <a:gd name="T36" fmla="*/ 861 w 1512"/>
                    <a:gd name="T37" fmla="*/ 104 h 1715"/>
                    <a:gd name="T38" fmla="*/ 986 w 1512"/>
                    <a:gd name="T39" fmla="*/ 68 h 1715"/>
                    <a:gd name="T40" fmla="*/ 1113 w 1512"/>
                    <a:gd name="T41" fmla="*/ 40 h 1715"/>
                    <a:gd name="T42" fmla="*/ 1244 w 1512"/>
                    <a:gd name="T43" fmla="*/ 19 h 1715"/>
                    <a:gd name="T44" fmla="*/ 1377 w 1512"/>
                    <a:gd name="T45" fmla="*/ 5 h 1715"/>
                    <a:gd name="T46" fmla="*/ 1512 w 1512"/>
                    <a:gd name="T47" fmla="*/ 0 h 17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512" h="1715">
                      <a:moveTo>
                        <a:pt x="1512" y="0"/>
                      </a:moveTo>
                      <a:lnTo>
                        <a:pt x="1512" y="1538"/>
                      </a:lnTo>
                      <a:lnTo>
                        <a:pt x="1450" y="1544"/>
                      </a:lnTo>
                      <a:lnTo>
                        <a:pt x="1391" y="1553"/>
                      </a:lnTo>
                      <a:lnTo>
                        <a:pt x="1334" y="1569"/>
                      </a:lnTo>
                      <a:lnTo>
                        <a:pt x="1280" y="1588"/>
                      </a:lnTo>
                      <a:lnTo>
                        <a:pt x="1228" y="1613"/>
                      </a:lnTo>
                      <a:lnTo>
                        <a:pt x="1179" y="1643"/>
                      </a:lnTo>
                      <a:lnTo>
                        <a:pt x="1135" y="1677"/>
                      </a:lnTo>
                      <a:lnTo>
                        <a:pt x="1092" y="1715"/>
                      </a:lnTo>
                      <a:lnTo>
                        <a:pt x="0" y="630"/>
                      </a:lnTo>
                      <a:lnTo>
                        <a:pt x="92" y="544"/>
                      </a:lnTo>
                      <a:lnTo>
                        <a:pt x="188" y="462"/>
                      </a:lnTo>
                      <a:lnTo>
                        <a:pt x="291" y="386"/>
                      </a:lnTo>
                      <a:lnTo>
                        <a:pt x="397" y="317"/>
                      </a:lnTo>
                      <a:lnTo>
                        <a:pt x="507" y="254"/>
                      </a:lnTo>
                      <a:lnTo>
                        <a:pt x="620" y="198"/>
                      </a:lnTo>
                      <a:lnTo>
                        <a:pt x="740" y="147"/>
                      </a:lnTo>
                      <a:lnTo>
                        <a:pt x="861" y="104"/>
                      </a:lnTo>
                      <a:lnTo>
                        <a:pt x="986" y="68"/>
                      </a:lnTo>
                      <a:lnTo>
                        <a:pt x="1113" y="40"/>
                      </a:lnTo>
                      <a:lnTo>
                        <a:pt x="1244" y="19"/>
                      </a:lnTo>
                      <a:lnTo>
                        <a:pt x="1377" y="5"/>
                      </a:lnTo>
                      <a:lnTo>
                        <a:pt x="1512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0">
                  <a:solidFill>
                    <a:schemeClr val="accent1">
                      <a:lumMod val="50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80"/>
                <p:cNvSpPr>
                  <a:spLocks/>
                </p:cNvSpPr>
                <p:nvPr/>
              </p:nvSpPr>
              <p:spPr bwMode="auto">
                <a:xfrm>
                  <a:off x="2665413" y="1006475"/>
                  <a:ext cx="2738437" cy="2411414"/>
                </a:xfrm>
                <a:custGeom>
                  <a:avLst/>
                  <a:gdLst>
                    <a:gd name="T0" fmla="*/ 634 w 1725"/>
                    <a:gd name="T1" fmla="*/ 0 h 1519"/>
                    <a:gd name="T2" fmla="*/ 1725 w 1725"/>
                    <a:gd name="T3" fmla="*/ 1085 h 1519"/>
                    <a:gd name="T4" fmla="*/ 1685 w 1725"/>
                    <a:gd name="T5" fmla="*/ 1128 h 1519"/>
                    <a:gd name="T6" fmla="*/ 1648 w 1725"/>
                    <a:gd name="T7" fmla="*/ 1176 h 1519"/>
                    <a:gd name="T8" fmla="*/ 1617 w 1725"/>
                    <a:gd name="T9" fmla="*/ 1226 h 1519"/>
                    <a:gd name="T10" fmla="*/ 1591 w 1725"/>
                    <a:gd name="T11" fmla="*/ 1281 h 1519"/>
                    <a:gd name="T12" fmla="*/ 1568 w 1725"/>
                    <a:gd name="T13" fmla="*/ 1337 h 1519"/>
                    <a:gd name="T14" fmla="*/ 1553 w 1725"/>
                    <a:gd name="T15" fmla="*/ 1396 h 1519"/>
                    <a:gd name="T16" fmla="*/ 1543 w 1725"/>
                    <a:gd name="T17" fmla="*/ 1457 h 1519"/>
                    <a:gd name="T18" fmla="*/ 1539 w 1725"/>
                    <a:gd name="T19" fmla="*/ 1519 h 1519"/>
                    <a:gd name="T20" fmla="*/ 0 w 1725"/>
                    <a:gd name="T21" fmla="*/ 1519 h 1519"/>
                    <a:gd name="T22" fmla="*/ 4 w 1725"/>
                    <a:gd name="T23" fmla="*/ 1394 h 1519"/>
                    <a:gd name="T24" fmla="*/ 16 w 1725"/>
                    <a:gd name="T25" fmla="*/ 1269 h 1519"/>
                    <a:gd name="T26" fmla="*/ 34 w 1725"/>
                    <a:gd name="T27" fmla="*/ 1148 h 1519"/>
                    <a:gd name="T28" fmla="*/ 59 w 1725"/>
                    <a:gd name="T29" fmla="*/ 1027 h 1519"/>
                    <a:gd name="T30" fmla="*/ 89 w 1725"/>
                    <a:gd name="T31" fmla="*/ 909 h 1519"/>
                    <a:gd name="T32" fmla="*/ 127 w 1725"/>
                    <a:gd name="T33" fmla="*/ 796 h 1519"/>
                    <a:gd name="T34" fmla="*/ 171 w 1725"/>
                    <a:gd name="T35" fmla="*/ 683 h 1519"/>
                    <a:gd name="T36" fmla="*/ 221 w 1725"/>
                    <a:gd name="T37" fmla="*/ 574 h 1519"/>
                    <a:gd name="T38" fmla="*/ 276 w 1725"/>
                    <a:gd name="T39" fmla="*/ 470 h 1519"/>
                    <a:gd name="T40" fmla="*/ 338 w 1725"/>
                    <a:gd name="T41" fmla="*/ 367 h 1519"/>
                    <a:gd name="T42" fmla="*/ 405 w 1725"/>
                    <a:gd name="T43" fmla="*/ 269 h 1519"/>
                    <a:gd name="T44" fmla="*/ 475 w 1725"/>
                    <a:gd name="T45" fmla="*/ 175 h 1519"/>
                    <a:gd name="T46" fmla="*/ 552 w 1725"/>
                    <a:gd name="T47" fmla="*/ 85 h 1519"/>
                    <a:gd name="T48" fmla="*/ 634 w 1725"/>
                    <a:gd name="T49" fmla="*/ 0 h 15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725" h="1519">
                      <a:moveTo>
                        <a:pt x="634" y="0"/>
                      </a:moveTo>
                      <a:lnTo>
                        <a:pt x="1725" y="1085"/>
                      </a:lnTo>
                      <a:lnTo>
                        <a:pt x="1685" y="1128"/>
                      </a:lnTo>
                      <a:lnTo>
                        <a:pt x="1648" y="1176"/>
                      </a:lnTo>
                      <a:lnTo>
                        <a:pt x="1617" y="1226"/>
                      </a:lnTo>
                      <a:lnTo>
                        <a:pt x="1591" y="1281"/>
                      </a:lnTo>
                      <a:lnTo>
                        <a:pt x="1568" y="1337"/>
                      </a:lnTo>
                      <a:lnTo>
                        <a:pt x="1553" y="1396"/>
                      </a:lnTo>
                      <a:lnTo>
                        <a:pt x="1543" y="1457"/>
                      </a:lnTo>
                      <a:lnTo>
                        <a:pt x="1539" y="1519"/>
                      </a:lnTo>
                      <a:lnTo>
                        <a:pt x="0" y="1519"/>
                      </a:lnTo>
                      <a:lnTo>
                        <a:pt x="4" y="1394"/>
                      </a:lnTo>
                      <a:lnTo>
                        <a:pt x="16" y="1269"/>
                      </a:lnTo>
                      <a:lnTo>
                        <a:pt x="34" y="1148"/>
                      </a:lnTo>
                      <a:lnTo>
                        <a:pt x="59" y="1027"/>
                      </a:lnTo>
                      <a:lnTo>
                        <a:pt x="89" y="909"/>
                      </a:lnTo>
                      <a:lnTo>
                        <a:pt x="127" y="796"/>
                      </a:lnTo>
                      <a:lnTo>
                        <a:pt x="171" y="683"/>
                      </a:lnTo>
                      <a:lnTo>
                        <a:pt x="221" y="574"/>
                      </a:lnTo>
                      <a:lnTo>
                        <a:pt x="276" y="470"/>
                      </a:lnTo>
                      <a:lnTo>
                        <a:pt x="338" y="367"/>
                      </a:lnTo>
                      <a:lnTo>
                        <a:pt x="405" y="269"/>
                      </a:lnTo>
                      <a:lnTo>
                        <a:pt x="475" y="175"/>
                      </a:lnTo>
                      <a:lnTo>
                        <a:pt x="552" y="85"/>
                      </a:lnTo>
                      <a:lnTo>
                        <a:pt x="634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81"/>
                <p:cNvSpPr>
                  <a:spLocks/>
                </p:cNvSpPr>
                <p:nvPr/>
              </p:nvSpPr>
              <p:spPr bwMode="auto">
                <a:xfrm>
                  <a:off x="6788151" y="1017588"/>
                  <a:ext cx="2727325" cy="2400300"/>
                </a:xfrm>
                <a:custGeom>
                  <a:avLst/>
                  <a:gdLst>
                    <a:gd name="T0" fmla="*/ 1092 w 1718"/>
                    <a:gd name="T1" fmla="*/ 0 h 1512"/>
                    <a:gd name="T2" fmla="*/ 1172 w 1718"/>
                    <a:gd name="T3" fmla="*/ 86 h 1512"/>
                    <a:gd name="T4" fmla="*/ 1248 w 1718"/>
                    <a:gd name="T5" fmla="*/ 175 h 1512"/>
                    <a:gd name="T6" fmla="*/ 1318 w 1718"/>
                    <a:gd name="T7" fmla="*/ 269 h 1512"/>
                    <a:gd name="T8" fmla="*/ 1384 w 1718"/>
                    <a:gd name="T9" fmla="*/ 366 h 1512"/>
                    <a:gd name="T10" fmla="*/ 1444 w 1718"/>
                    <a:gd name="T11" fmla="*/ 468 h 1512"/>
                    <a:gd name="T12" fmla="*/ 1499 w 1718"/>
                    <a:gd name="T13" fmla="*/ 573 h 1512"/>
                    <a:gd name="T14" fmla="*/ 1549 w 1718"/>
                    <a:gd name="T15" fmla="*/ 680 h 1512"/>
                    <a:gd name="T16" fmla="*/ 1592 w 1718"/>
                    <a:gd name="T17" fmla="*/ 791 h 1512"/>
                    <a:gd name="T18" fmla="*/ 1630 w 1718"/>
                    <a:gd name="T19" fmla="*/ 905 h 1512"/>
                    <a:gd name="T20" fmla="*/ 1660 w 1718"/>
                    <a:gd name="T21" fmla="*/ 1022 h 1512"/>
                    <a:gd name="T22" fmla="*/ 1685 w 1718"/>
                    <a:gd name="T23" fmla="*/ 1141 h 1512"/>
                    <a:gd name="T24" fmla="*/ 1703 w 1718"/>
                    <a:gd name="T25" fmla="*/ 1262 h 1512"/>
                    <a:gd name="T26" fmla="*/ 1714 w 1718"/>
                    <a:gd name="T27" fmla="*/ 1387 h 1512"/>
                    <a:gd name="T28" fmla="*/ 1718 w 1718"/>
                    <a:gd name="T29" fmla="*/ 1512 h 1512"/>
                    <a:gd name="T30" fmla="*/ 180 w 1718"/>
                    <a:gd name="T31" fmla="*/ 1512 h 1512"/>
                    <a:gd name="T32" fmla="*/ 174 w 1718"/>
                    <a:gd name="T33" fmla="*/ 1442 h 1512"/>
                    <a:gd name="T34" fmla="*/ 163 w 1718"/>
                    <a:gd name="T35" fmla="*/ 1374 h 1512"/>
                    <a:gd name="T36" fmla="*/ 143 w 1718"/>
                    <a:gd name="T37" fmla="*/ 1308 h 1512"/>
                    <a:gd name="T38" fmla="*/ 117 w 1718"/>
                    <a:gd name="T39" fmla="*/ 1245 h 1512"/>
                    <a:gd name="T40" fmla="*/ 84 w 1718"/>
                    <a:gd name="T41" fmla="*/ 1188 h 1512"/>
                    <a:gd name="T42" fmla="*/ 45 w 1718"/>
                    <a:gd name="T43" fmla="*/ 1134 h 1512"/>
                    <a:gd name="T44" fmla="*/ 0 w 1718"/>
                    <a:gd name="T45" fmla="*/ 1084 h 1512"/>
                    <a:gd name="T46" fmla="*/ 1092 w 1718"/>
                    <a:gd name="T47" fmla="*/ 0 h 1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718" h="1512">
                      <a:moveTo>
                        <a:pt x="1092" y="0"/>
                      </a:moveTo>
                      <a:lnTo>
                        <a:pt x="1172" y="86"/>
                      </a:lnTo>
                      <a:lnTo>
                        <a:pt x="1248" y="175"/>
                      </a:lnTo>
                      <a:lnTo>
                        <a:pt x="1318" y="269"/>
                      </a:lnTo>
                      <a:lnTo>
                        <a:pt x="1384" y="366"/>
                      </a:lnTo>
                      <a:lnTo>
                        <a:pt x="1444" y="468"/>
                      </a:lnTo>
                      <a:lnTo>
                        <a:pt x="1499" y="573"/>
                      </a:lnTo>
                      <a:lnTo>
                        <a:pt x="1549" y="680"/>
                      </a:lnTo>
                      <a:lnTo>
                        <a:pt x="1592" y="791"/>
                      </a:lnTo>
                      <a:lnTo>
                        <a:pt x="1630" y="905"/>
                      </a:lnTo>
                      <a:lnTo>
                        <a:pt x="1660" y="1022"/>
                      </a:lnTo>
                      <a:lnTo>
                        <a:pt x="1685" y="1141"/>
                      </a:lnTo>
                      <a:lnTo>
                        <a:pt x="1703" y="1262"/>
                      </a:lnTo>
                      <a:lnTo>
                        <a:pt x="1714" y="1387"/>
                      </a:lnTo>
                      <a:lnTo>
                        <a:pt x="1718" y="1512"/>
                      </a:lnTo>
                      <a:lnTo>
                        <a:pt x="180" y="1512"/>
                      </a:lnTo>
                      <a:lnTo>
                        <a:pt x="174" y="1442"/>
                      </a:lnTo>
                      <a:lnTo>
                        <a:pt x="163" y="1374"/>
                      </a:lnTo>
                      <a:lnTo>
                        <a:pt x="143" y="1308"/>
                      </a:lnTo>
                      <a:lnTo>
                        <a:pt x="117" y="1245"/>
                      </a:lnTo>
                      <a:lnTo>
                        <a:pt x="84" y="1188"/>
                      </a:lnTo>
                      <a:lnTo>
                        <a:pt x="45" y="1134"/>
                      </a:lnTo>
                      <a:lnTo>
                        <a:pt x="0" y="1084"/>
                      </a:lnTo>
                      <a:lnTo>
                        <a:pt x="1092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0">
                  <a:solidFill>
                    <a:schemeClr val="accent2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Freeform 82"/>
                <p:cNvSpPr>
                  <a:spLocks/>
                </p:cNvSpPr>
                <p:nvPr/>
              </p:nvSpPr>
              <p:spPr bwMode="auto">
                <a:xfrm>
                  <a:off x="6073776" y="6350"/>
                  <a:ext cx="2447925" cy="2735263"/>
                </a:xfrm>
                <a:custGeom>
                  <a:avLst/>
                  <a:gdLst>
                    <a:gd name="T0" fmla="*/ 12 w 1542"/>
                    <a:gd name="T1" fmla="*/ 0 h 1723"/>
                    <a:gd name="T2" fmla="*/ 140 w 1542"/>
                    <a:gd name="T3" fmla="*/ 4 h 1723"/>
                    <a:gd name="T4" fmla="*/ 264 w 1542"/>
                    <a:gd name="T5" fmla="*/ 16 h 1723"/>
                    <a:gd name="T6" fmla="*/ 389 w 1542"/>
                    <a:gd name="T7" fmla="*/ 33 h 1723"/>
                    <a:gd name="T8" fmla="*/ 509 w 1542"/>
                    <a:gd name="T9" fmla="*/ 58 h 1723"/>
                    <a:gd name="T10" fmla="*/ 627 w 1542"/>
                    <a:gd name="T11" fmla="*/ 90 h 1723"/>
                    <a:gd name="T12" fmla="*/ 742 w 1542"/>
                    <a:gd name="T13" fmla="*/ 128 h 1723"/>
                    <a:gd name="T14" fmla="*/ 855 w 1542"/>
                    <a:gd name="T15" fmla="*/ 171 h 1723"/>
                    <a:gd name="T16" fmla="*/ 965 w 1542"/>
                    <a:gd name="T17" fmla="*/ 222 h 1723"/>
                    <a:gd name="T18" fmla="*/ 1071 w 1542"/>
                    <a:gd name="T19" fmla="*/ 277 h 1723"/>
                    <a:gd name="T20" fmla="*/ 1173 w 1542"/>
                    <a:gd name="T21" fmla="*/ 339 h 1723"/>
                    <a:gd name="T22" fmla="*/ 1271 w 1542"/>
                    <a:gd name="T23" fmla="*/ 407 h 1723"/>
                    <a:gd name="T24" fmla="*/ 1365 w 1542"/>
                    <a:gd name="T25" fmla="*/ 479 h 1723"/>
                    <a:gd name="T26" fmla="*/ 1456 w 1542"/>
                    <a:gd name="T27" fmla="*/ 556 h 1723"/>
                    <a:gd name="T28" fmla="*/ 1542 w 1542"/>
                    <a:gd name="T29" fmla="*/ 639 h 1723"/>
                    <a:gd name="T30" fmla="*/ 452 w 1542"/>
                    <a:gd name="T31" fmla="*/ 1723 h 1723"/>
                    <a:gd name="T32" fmla="*/ 407 w 1542"/>
                    <a:gd name="T33" fmla="*/ 1682 h 1723"/>
                    <a:gd name="T34" fmla="*/ 360 w 1542"/>
                    <a:gd name="T35" fmla="*/ 1647 h 1723"/>
                    <a:gd name="T36" fmla="*/ 309 w 1542"/>
                    <a:gd name="T37" fmla="*/ 1615 h 1723"/>
                    <a:gd name="T38" fmla="*/ 254 w 1542"/>
                    <a:gd name="T39" fmla="*/ 1589 h 1723"/>
                    <a:gd name="T40" fmla="*/ 198 w 1542"/>
                    <a:gd name="T41" fmla="*/ 1567 h 1723"/>
                    <a:gd name="T42" fmla="*/ 137 w 1542"/>
                    <a:gd name="T43" fmla="*/ 1553 h 1723"/>
                    <a:gd name="T44" fmla="*/ 76 w 1542"/>
                    <a:gd name="T45" fmla="*/ 1542 h 1723"/>
                    <a:gd name="T46" fmla="*/ 12 w 1542"/>
                    <a:gd name="T47" fmla="*/ 1539 h 1723"/>
                    <a:gd name="T48" fmla="*/ 9 w 1542"/>
                    <a:gd name="T49" fmla="*/ 1539 h 1723"/>
                    <a:gd name="T50" fmla="*/ 6 w 1542"/>
                    <a:gd name="T51" fmla="*/ 1539 h 1723"/>
                    <a:gd name="T52" fmla="*/ 3 w 1542"/>
                    <a:gd name="T53" fmla="*/ 1539 h 1723"/>
                    <a:gd name="T54" fmla="*/ 1 w 1542"/>
                    <a:gd name="T55" fmla="*/ 1539 h 1723"/>
                    <a:gd name="T56" fmla="*/ 0 w 1542"/>
                    <a:gd name="T57" fmla="*/ 1539 h 1723"/>
                    <a:gd name="T58" fmla="*/ 0 w 1542"/>
                    <a:gd name="T59" fmla="*/ 1 h 1723"/>
                    <a:gd name="T60" fmla="*/ 1 w 1542"/>
                    <a:gd name="T61" fmla="*/ 1 h 1723"/>
                    <a:gd name="T62" fmla="*/ 3 w 1542"/>
                    <a:gd name="T63" fmla="*/ 1 h 1723"/>
                    <a:gd name="T64" fmla="*/ 6 w 1542"/>
                    <a:gd name="T65" fmla="*/ 1 h 1723"/>
                    <a:gd name="T66" fmla="*/ 9 w 1542"/>
                    <a:gd name="T67" fmla="*/ 1 h 1723"/>
                    <a:gd name="T68" fmla="*/ 12 w 1542"/>
                    <a:gd name="T69" fmla="*/ 0 h 17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542" h="1723">
                      <a:moveTo>
                        <a:pt x="12" y="0"/>
                      </a:moveTo>
                      <a:lnTo>
                        <a:pt x="140" y="4"/>
                      </a:lnTo>
                      <a:lnTo>
                        <a:pt x="264" y="16"/>
                      </a:lnTo>
                      <a:lnTo>
                        <a:pt x="389" y="33"/>
                      </a:lnTo>
                      <a:lnTo>
                        <a:pt x="509" y="58"/>
                      </a:lnTo>
                      <a:lnTo>
                        <a:pt x="627" y="90"/>
                      </a:lnTo>
                      <a:lnTo>
                        <a:pt x="742" y="128"/>
                      </a:lnTo>
                      <a:lnTo>
                        <a:pt x="855" y="171"/>
                      </a:lnTo>
                      <a:lnTo>
                        <a:pt x="965" y="222"/>
                      </a:lnTo>
                      <a:lnTo>
                        <a:pt x="1071" y="277"/>
                      </a:lnTo>
                      <a:lnTo>
                        <a:pt x="1173" y="339"/>
                      </a:lnTo>
                      <a:lnTo>
                        <a:pt x="1271" y="407"/>
                      </a:lnTo>
                      <a:lnTo>
                        <a:pt x="1365" y="479"/>
                      </a:lnTo>
                      <a:lnTo>
                        <a:pt x="1456" y="556"/>
                      </a:lnTo>
                      <a:lnTo>
                        <a:pt x="1542" y="639"/>
                      </a:lnTo>
                      <a:lnTo>
                        <a:pt x="452" y="1723"/>
                      </a:lnTo>
                      <a:lnTo>
                        <a:pt x="407" y="1682"/>
                      </a:lnTo>
                      <a:lnTo>
                        <a:pt x="360" y="1647"/>
                      </a:lnTo>
                      <a:lnTo>
                        <a:pt x="309" y="1615"/>
                      </a:lnTo>
                      <a:lnTo>
                        <a:pt x="254" y="1589"/>
                      </a:lnTo>
                      <a:lnTo>
                        <a:pt x="198" y="1567"/>
                      </a:lnTo>
                      <a:lnTo>
                        <a:pt x="137" y="1553"/>
                      </a:lnTo>
                      <a:lnTo>
                        <a:pt x="76" y="1542"/>
                      </a:lnTo>
                      <a:lnTo>
                        <a:pt x="12" y="1539"/>
                      </a:lnTo>
                      <a:lnTo>
                        <a:pt x="9" y="1539"/>
                      </a:lnTo>
                      <a:lnTo>
                        <a:pt x="6" y="1539"/>
                      </a:lnTo>
                      <a:lnTo>
                        <a:pt x="3" y="1539"/>
                      </a:lnTo>
                      <a:lnTo>
                        <a:pt x="1" y="1539"/>
                      </a:lnTo>
                      <a:lnTo>
                        <a:pt x="0" y="1539"/>
                      </a:ln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3" y="1"/>
                      </a:lnTo>
                      <a:lnTo>
                        <a:pt x="6" y="1"/>
                      </a:lnTo>
                      <a:lnTo>
                        <a:pt x="9" y="1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6" name="Group 65"/>
              <p:cNvGrpSpPr/>
              <p:nvPr/>
            </p:nvGrpSpPr>
            <p:grpSpPr>
              <a:xfrm flipH="1" flipV="1">
                <a:off x="3684717" y="2259537"/>
                <a:ext cx="2935659" cy="1474292"/>
                <a:chOff x="2665413" y="3417888"/>
                <a:chExt cx="6850063" cy="3440112"/>
              </a:xfrm>
            </p:grpSpPr>
            <p:sp>
              <p:nvSpPr>
                <p:cNvPr id="76" name="Freeform 75"/>
                <p:cNvSpPr>
                  <a:spLocks/>
                </p:cNvSpPr>
                <p:nvPr/>
              </p:nvSpPr>
              <p:spPr bwMode="auto">
                <a:xfrm>
                  <a:off x="6796088" y="3417888"/>
                  <a:ext cx="2719388" cy="2419350"/>
                </a:xfrm>
                <a:custGeom>
                  <a:avLst/>
                  <a:gdLst>
                    <a:gd name="T0" fmla="*/ 175 w 1713"/>
                    <a:gd name="T1" fmla="*/ 0 h 1524"/>
                    <a:gd name="T2" fmla="*/ 1713 w 1713"/>
                    <a:gd name="T3" fmla="*/ 0 h 1524"/>
                    <a:gd name="T4" fmla="*/ 1713 w 1713"/>
                    <a:gd name="T5" fmla="*/ 3 h 1524"/>
                    <a:gd name="T6" fmla="*/ 1713 w 1713"/>
                    <a:gd name="T7" fmla="*/ 6 h 1524"/>
                    <a:gd name="T8" fmla="*/ 1713 w 1713"/>
                    <a:gd name="T9" fmla="*/ 6 h 1524"/>
                    <a:gd name="T10" fmla="*/ 1713 w 1713"/>
                    <a:gd name="T11" fmla="*/ 6 h 1524"/>
                    <a:gd name="T12" fmla="*/ 1713 w 1713"/>
                    <a:gd name="T13" fmla="*/ 8 h 1524"/>
                    <a:gd name="T14" fmla="*/ 1709 w 1713"/>
                    <a:gd name="T15" fmla="*/ 143 h 1524"/>
                    <a:gd name="T16" fmla="*/ 1697 w 1713"/>
                    <a:gd name="T17" fmla="*/ 277 h 1524"/>
                    <a:gd name="T18" fmla="*/ 1676 w 1713"/>
                    <a:gd name="T19" fmla="*/ 406 h 1524"/>
                    <a:gd name="T20" fmla="*/ 1649 w 1713"/>
                    <a:gd name="T21" fmla="*/ 535 h 1524"/>
                    <a:gd name="T22" fmla="*/ 1613 w 1713"/>
                    <a:gd name="T23" fmla="*/ 660 h 1524"/>
                    <a:gd name="T24" fmla="*/ 1570 w 1713"/>
                    <a:gd name="T25" fmla="*/ 782 h 1524"/>
                    <a:gd name="T26" fmla="*/ 1522 w 1713"/>
                    <a:gd name="T27" fmla="*/ 900 h 1524"/>
                    <a:gd name="T28" fmla="*/ 1465 w 1713"/>
                    <a:gd name="T29" fmla="*/ 1015 h 1524"/>
                    <a:gd name="T30" fmla="*/ 1403 w 1713"/>
                    <a:gd name="T31" fmla="*/ 1125 h 1524"/>
                    <a:gd name="T32" fmla="*/ 1333 w 1713"/>
                    <a:gd name="T33" fmla="*/ 1232 h 1524"/>
                    <a:gd name="T34" fmla="*/ 1259 w 1713"/>
                    <a:gd name="T35" fmla="*/ 1334 h 1524"/>
                    <a:gd name="T36" fmla="*/ 1177 w 1713"/>
                    <a:gd name="T37" fmla="*/ 1431 h 1524"/>
                    <a:gd name="T38" fmla="*/ 1092 w 1713"/>
                    <a:gd name="T39" fmla="*/ 1524 h 1524"/>
                    <a:gd name="T40" fmla="*/ 0 w 1713"/>
                    <a:gd name="T41" fmla="*/ 439 h 1524"/>
                    <a:gd name="T42" fmla="*/ 44 w 1713"/>
                    <a:gd name="T43" fmla="*/ 388 h 1524"/>
                    <a:gd name="T44" fmla="*/ 82 w 1713"/>
                    <a:gd name="T45" fmla="*/ 334 h 1524"/>
                    <a:gd name="T46" fmla="*/ 114 w 1713"/>
                    <a:gd name="T47" fmla="*/ 275 h 1524"/>
                    <a:gd name="T48" fmla="*/ 141 w 1713"/>
                    <a:gd name="T49" fmla="*/ 213 h 1524"/>
                    <a:gd name="T50" fmla="*/ 159 w 1713"/>
                    <a:gd name="T51" fmla="*/ 147 h 1524"/>
                    <a:gd name="T52" fmla="*/ 171 w 1713"/>
                    <a:gd name="T53" fmla="*/ 79 h 1524"/>
                    <a:gd name="T54" fmla="*/ 175 w 1713"/>
                    <a:gd name="T55" fmla="*/ 8 h 1524"/>
                    <a:gd name="T56" fmla="*/ 175 w 1713"/>
                    <a:gd name="T57" fmla="*/ 7 h 1524"/>
                    <a:gd name="T58" fmla="*/ 175 w 1713"/>
                    <a:gd name="T59" fmla="*/ 6 h 1524"/>
                    <a:gd name="T60" fmla="*/ 175 w 1713"/>
                    <a:gd name="T61" fmla="*/ 6 h 1524"/>
                    <a:gd name="T62" fmla="*/ 175 w 1713"/>
                    <a:gd name="T63" fmla="*/ 4 h 1524"/>
                    <a:gd name="T64" fmla="*/ 175 w 1713"/>
                    <a:gd name="T65" fmla="*/ 0 h 15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13" h="1524">
                      <a:moveTo>
                        <a:pt x="175" y="0"/>
                      </a:moveTo>
                      <a:lnTo>
                        <a:pt x="1713" y="0"/>
                      </a:lnTo>
                      <a:lnTo>
                        <a:pt x="1713" y="3"/>
                      </a:lnTo>
                      <a:lnTo>
                        <a:pt x="1713" y="6"/>
                      </a:lnTo>
                      <a:lnTo>
                        <a:pt x="1713" y="6"/>
                      </a:lnTo>
                      <a:lnTo>
                        <a:pt x="1713" y="6"/>
                      </a:lnTo>
                      <a:lnTo>
                        <a:pt x="1713" y="8"/>
                      </a:lnTo>
                      <a:lnTo>
                        <a:pt x="1709" y="143"/>
                      </a:lnTo>
                      <a:lnTo>
                        <a:pt x="1697" y="277"/>
                      </a:lnTo>
                      <a:lnTo>
                        <a:pt x="1676" y="406"/>
                      </a:lnTo>
                      <a:lnTo>
                        <a:pt x="1649" y="535"/>
                      </a:lnTo>
                      <a:lnTo>
                        <a:pt x="1613" y="660"/>
                      </a:lnTo>
                      <a:lnTo>
                        <a:pt x="1570" y="782"/>
                      </a:lnTo>
                      <a:lnTo>
                        <a:pt x="1522" y="900"/>
                      </a:lnTo>
                      <a:lnTo>
                        <a:pt x="1465" y="1015"/>
                      </a:lnTo>
                      <a:lnTo>
                        <a:pt x="1403" y="1125"/>
                      </a:lnTo>
                      <a:lnTo>
                        <a:pt x="1333" y="1232"/>
                      </a:lnTo>
                      <a:lnTo>
                        <a:pt x="1259" y="1334"/>
                      </a:lnTo>
                      <a:lnTo>
                        <a:pt x="1177" y="1431"/>
                      </a:lnTo>
                      <a:lnTo>
                        <a:pt x="1092" y="1524"/>
                      </a:lnTo>
                      <a:lnTo>
                        <a:pt x="0" y="439"/>
                      </a:lnTo>
                      <a:lnTo>
                        <a:pt x="44" y="388"/>
                      </a:lnTo>
                      <a:lnTo>
                        <a:pt x="82" y="334"/>
                      </a:lnTo>
                      <a:lnTo>
                        <a:pt x="114" y="275"/>
                      </a:lnTo>
                      <a:lnTo>
                        <a:pt x="141" y="213"/>
                      </a:lnTo>
                      <a:lnTo>
                        <a:pt x="159" y="147"/>
                      </a:lnTo>
                      <a:lnTo>
                        <a:pt x="171" y="79"/>
                      </a:lnTo>
                      <a:lnTo>
                        <a:pt x="175" y="8"/>
                      </a:lnTo>
                      <a:lnTo>
                        <a:pt x="175" y="7"/>
                      </a:lnTo>
                      <a:lnTo>
                        <a:pt x="175" y="6"/>
                      </a:lnTo>
                      <a:lnTo>
                        <a:pt x="175" y="6"/>
                      </a:lnTo>
                      <a:lnTo>
                        <a:pt x="175" y="4"/>
                      </a:lnTo>
                      <a:lnTo>
                        <a:pt x="175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0">
                  <a:solidFill>
                    <a:schemeClr val="accent4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Freeform 76"/>
                <p:cNvSpPr>
                  <a:spLocks/>
                </p:cNvSpPr>
                <p:nvPr/>
              </p:nvSpPr>
              <p:spPr bwMode="auto">
                <a:xfrm>
                  <a:off x="6073776" y="4114800"/>
                  <a:ext cx="2455863" cy="2743200"/>
                </a:xfrm>
                <a:custGeom>
                  <a:avLst/>
                  <a:gdLst>
                    <a:gd name="T0" fmla="*/ 457 w 1547"/>
                    <a:gd name="T1" fmla="*/ 0 h 1728"/>
                    <a:gd name="T2" fmla="*/ 1547 w 1547"/>
                    <a:gd name="T3" fmla="*/ 1085 h 1728"/>
                    <a:gd name="T4" fmla="*/ 1461 w 1547"/>
                    <a:gd name="T5" fmla="*/ 1168 h 1728"/>
                    <a:gd name="T6" fmla="*/ 1371 w 1547"/>
                    <a:gd name="T7" fmla="*/ 1246 h 1728"/>
                    <a:gd name="T8" fmla="*/ 1276 w 1547"/>
                    <a:gd name="T9" fmla="*/ 1318 h 1728"/>
                    <a:gd name="T10" fmla="*/ 1177 w 1547"/>
                    <a:gd name="T11" fmla="*/ 1386 h 1728"/>
                    <a:gd name="T12" fmla="*/ 1075 w 1547"/>
                    <a:gd name="T13" fmla="*/ 1448 h 1728"/>
                    <a:gd name="T14" fmla="*/ 969 w 1547"/>
                    <a:gd name="T15" fmla="*/ 1504 h 1728"/>
                    <a:gd name="T16" fmla="*/ 859 w 1547"/>
                    <a:gd name="T17" fmla="*/ 1555 h 1728"/>
                    <a:gd name="T18" fmla="*/ 746 w 1547"/>
                    <a:gd name="T19" fmla="*/ 1600 h 1728"/>
                    <a:gd name="T20" fmla="*/ 630 w 1547"/>
                    <a:gd name="T21" fmla="*/ 1638 h 1728"/>
                    <a:gd name="T22" fmla="*/ 510 w 1547"/>
                    <a:gd name="T23" fmla="*/ 1670 h 1728"/>
                    <a:gd name="T24" fmla="*/ 390 w 1547"/>
                    <a:gd name="T25" fmla="*/ 1695 h 1728"/>
                    <a:gd name="T26" fmla="*/ 266 w 1547"/>
                    <a:gd name="T27" fmla="*/ 1714 h 1728"/>
                    <a:gd name="T28" fmla="*/ 140 w 1547"/>
                    <a:gd name="T29" fmla="*/ 1724 h 1728"/>
                    <a:gd name="T30" fmla="*/ 12 w 1547"/>
                    <a:gd name="T31" fmla="*/ 1728 h 1728"/>
                    <a:gd name="T32" fmla="*/ 9 w 1547"/>
                    <a:gd name="T33" fmla="*/ 1728 h 1728"/>
                    <a:gd name="T34" fmla="*/ 6 w 1547"/>
                    <a:gd name="T35" fmla="*/ 1728 h 1728"/>
                    <a:gd name="T36" fmla="*/ 3 w 1547"/>
                    <a:gd name="T37" fmla="*/ 1728 h 1728"/>
                    <a:gd name="T38" fmla="*/ 1 w 1547"/>
                    <a:gd name="T39" fmla="*/ 1728 h 1728"/>
                    <a:gd name="T40" fmla="*/ 0 w 1547"/>
                    <a:gd name="T41" fmla="*/ 1728 h 1728"/>
                    <a:gd name="T42" fmla="*/ 0 w 1547"/>
                    <a:gd name="T43" fmla="*/ 189 h 1728"/>
                    <a:gd name="T44" fmla="*/ 1 w 1547"/>
                    <a:gd name="T45" fmla="*/ 189 h 1728"/>
                    <a:gd name="T46" fmla="*/ 3 w 1547"/>
                    <a:gd name="T47" fmla="*/ 189 h 1728"/>
                    <a:gd name="T48" fmla="*/ 6 w 1547"/>
                    <a:gd name="T49" fmla="*/ 189 h 1728"/>
                    <a:gd name="T50" fmla="*/ 9 w 1547"/>
                    <a:gd name="T51" fmla="*/ 190 h 1728"/>
                    <a:gd name="T52" fmla="*/ 12 w 1547"/>
                    <a:gd name="T53" fmla="*/ 190 h 1728"/>
                    <a:gd name="T54" fmla="*/ 77 w 1547"/>
                    <a:gd name="T55" fmla="*/ 186 h 1728"/>
                    <a:gd name="T56" fmla="*/ 140 w 1547"/>
                    <a:gd name="T57" fmla="*/ 177 h 1728"/>
                    <a:gd name="T58" fmla="*/ 200 w 1547"/>
                    <a:gd name="T59" fmla="*/ 160 h 1728"/>
                    <a:gd name="T60" fmla="*/ 258 w 1547"/>
                    <a:gd name="T61" fmla="*/ 139 h 1728"/>
                    <a:gd name="T62" fmla="*/ 313 w 1547"/>
                    <a:gd name="T63" fmla="*/ 111 h 1728"/>
                    <a:gd name="T64" fmla="*/ 364 w 1547"/>
                    <a:gd name="T65" fmla="*/ 79 h 1728"/>
                    <a:gd name="T66" fmla="*/ 412 w 1547"/>
                    <a:gd name="T67" fmla="*/ 42 h 1728"/>
                    <a:gd name="T68" fmla="*/ 457 w 1547"/>
                    <a:gd name="T69" fmla="*/ 0 h 17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547" h="1728">
                      <a:moveTo>
                        <a:pt x="457" y="0"/>
                      </a:moveTo>
                      <a:lnTo>
                        <a:pt x="1547" y="1085"/>
                      </a:lnTo>
                      <a:lnTo>
                        <a:pt x="1461" y="1168"/>
                      </a:lnTo>
                      <a:lnTo>
                        <a:pt x="1371" y="1246"/>
                      </a:lnTo>
                      <a:lnTo>
                        <a:pt x="1276" y="1318"/>
                      </a:lnTo>
                      <a:lnTo>
                        <a:pt x="1177" y="1386"/>
                      </a:lnTo>
                      <a:lnTo>
                        <a:pt x="1075" y="1448"/>
                      </a:lnTo>
                      <a:lnTo>
                        <a:pt x="969" y="1504"/>
                      </a:lnTo>
                      <a:lnTo>
                        <a:pt x="859" y="1555"/>
                      </a:lnTo>
                      <a:lnTo>
                        <a:pt x="746" y="1600"/>
                      </a:lnTo>
                      <a:lnTo>
                        <a:pt x="630" y="1638"/>
                      </a:lnTo>
                      <a:lnTo>
                        <a:pt x="510" y="1670"/>
                      </a:lnTo>
                      <a:lnTo>
                        <a:pt x="390" y="1695"/>
                      </a:lnTo>
                      <a:lnTo>
                        <a:pt x="266" y="1714"/>
                      </a:lnTo>
                      <a:lnTo>
                        <a:pt x="140" y="1724"/>
                      </a:lnTo>
                      <a:lnTo>
                        <a:pt x="12" y="1728"/>
                      </a:lnTo>
                      <a:lnTo>
                        <a:pt x="9" y="1728"/>
                      </a:lnTo>
                      <a:lnTo>
                        <a:pt x="6" y="1728"/>
                      </a:lnTo>
                      <a:lnTo>
                        <a:pt x="3" y="1728"/>
                      </a:lnTo>
                      <a:lnTo>
                        <a:pt x="1" y="1728"/>
                      </a:lnTo>
                      <a:lnTo>
                        <a:pt x="0" y="1728"/>
                      </a:lnTo>
                      <a:lnTo>
                        <a:pt x="0" y="189"/>
                      </a:lnTo>
                      <a:lnTo>
                        <a:pt x="1" y="189"/>
                      </a:lnTo>
                      <a:lnTo>
                        <a:pt x="3" y="189"/>
                      </a:lnTo>
                      <a:lnTo>
                        <a:pt x="6" y="189"/>
                      </a:lnTo>
                      <a:lnTo>
                        <a:pt x="9" y="190"/>
                      </a:lnTo>
                      <a:lnTo>
                        <a:pt x="12" y="190"/>
                      </a:lnTo>
                      <a:lnTo>
                        <a:pt x="77" y="186"/>
                      </a:lnTo>
                      <a:lnTo>
                        <a:pt x="140" y="177"/>
                      </a:lnTo>
                      <a:lnTo>
                        <a:pt x="200" y="160"/>
                      </a:lnTo>
                      <a:lnTo>
                        <a:pt x="258" y="139"/>
                      </a:lnTo>
                      <a:lnTo>
                        <a:pt x="313" y="111"/>
                      </a:lnTo>
                      <a:lnTo>
                        <a:pt x="364" y="79"/>
                      </a:lnTo>
                      <a:lnTo>
                        <a:pt x="412" y="42"/>
                      </a:lnTo>
                      <a:lnTo>
                        <a:pt x="45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0">
                  <a:solidFill>
                    <a:schemeClr val="accent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Freeform 77"/>
                <p:cNvSpPr>
                  <a:spLocks/>
                </p:cNvSpPr>
                <p:nvPr/>
              </p:nvSpPr>
              <p:spPr bwMode="auto">
                <a:xfrm>
                  <a:off x="3665538" y="4127501"/>
                  <a:ext cx="2408238" cy="2730499"/>
                </a:xfrm>
                <a:custGeom>
                  <a:avLst/>
                  <a:gdLst>
                    <a:gd name="T0" fmla="*/ 1091 w 1517"/>
                    <a:gd name="T1" fmla="*/ 0 h 1720"/>
                    <a:gd name="T2" fmla="*/ 1140 w 1517"/>
                    <a:gd name="T3" fmla="*/ 44 h 1720"/>
                    <a:gd name="T4" fmla="*/ 1194 w 1517"/>
                    <a:gd name="T5" fmla="*/ 82 h 1720"/>
                    <a:gd name="T6" fmla="*/ 1251 w 1517"/>
                    <a:gd name="T7" fmla="*/ 115 h 1720"/>
                    <a:gd name="T8" fmla="*/ 1313 w 1517"/>
                    <a:gd name="T9" fmla="*/ 143 h 1720"/>
                    <a:gd name="T10" fmla="*/ 1378 w 1517"/>
                    <a:gd name="T11" fmla="*/ 162 h 1720"/>
                    <a:gd name="T12" fmla="*/ 1446 w 1517"/>
                    <a:gd name="T13" fmla="*/ 175 h 1720"/>
                    <a:gd name="T14" fmla="*/ 1517 w 1517"/>
                    <a:gd name="T15" fmla="*/ 181 h 1720"/>
                    <a:gd name="T16" fmla="*/ 1517 w 1517"/>
                    <a:gd name="T17" fmla="*/ 1720 h 1720"/>
                    <a:gd name="T18" fmla="*/ 1390 w 1517"/>
                    <a:gd name="T19" fmla="*/ 1715 h 1720"/>
                    <a:gd name="T20" fmla="*/ 1264 w 1517"/>
                    <a:gd name="T21" fmla="*/ 1704 h 1720"/>
                    <a:gd name="T22" fmla="*/ 1143 w 1517"/>
                    <a:gd name="T23" fmla="*/ 1686 h 1720"/>
                    <a:gd name="T24" fmla="*/ 1022 w 1517"/>
                    <a:gd name="T25" fmla="*/ 1660 h 1720"/>
                    <a:gd name="T26" fmla="*/ 906 w 1517"/>
                    <a:gd name="T27" fmla="*/ 1628 h 1720"/>
                    <a:gd name="T28" fmla="*/ 790 w 1517"/>
                    <a:gd name="T29" fmla="*/ 1590 h 1720"/>
                    <a:gd name="T30" fmla="*/ 679 w 1517"/>
                    <a:gd name="T31" fmla="*/ 1547 h 1720"/>
                    <a:gd name="T32" fmla="*/ 572 w 1517"/>
                    <a:gd name="T33" fmla="*/ 1496 h 1720"/>
                    <a:gd name="T34" fmla="*/ 467 w 1517"/>
                    <a:gd name="T35" fmla="*/ 1441 h 1720"/>
                    <a:gd name="T36" fmla="*/ 366 w 1517"/>
                    <a:gd name="T37" fmla="*/ 1380 h 1720"/>
                    <a:gd name="T38" fmla="*/ 268 w 1517"/>
                    <a:gd name="T39" fmla="*/ 1313 h 1720"/>
                    <a:gd name="T40" fmla="*/ 175 w 1517"/>
                    <a:gd name="T41" fmla="*/ 1242 h 1720"/>
                    <a:gd name="T42" fmla="*/ 86 w 1517"/>
                    <a:gd name="T43" fmla="*/ 1165 h 1720"/>
                    <a:gd name="T44" fmla="*/ 0 w 1517"/>
                    <a:gd name="T45" fmla="*/ 1084 h 1720"/>
                    <a:gd name="T46" fmla="*/ 1091 w 1517"/>
                    <a:gd name="T47" fmla="*/ 0 h 17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517" h="1720">
                      <a:moveTo>
                        <a:pt x="1091" y="0"/>
                      </a:moveTo>
                      <a:lnTo>
                        <a:pt x="1140" y="44"/>
                      </a:lnTo>
                      <a:lnTo>
                        <a:pt x="1194" y="82"/>
                      </a:lnTo>
                      <a:lnTo>
                        <a:pt x="1251" y="115"/>
                      </a:lnTo>
                      <a:lnTo>
                        <a:pt x="1313" y="143"/>
                      </a:lnTo>
                      <a:lnTo>
                        <a:pt x="1378" y="162"/>
                      </a:lnTo>
                      <a:lnTo>
                        <a:pt x="1446" y="175"/>
                      </a:lnTo>
                      <a:lnTo>
                        <a:pt x="1517" y="181"/>
                      </a:lnTo>
                      <a:lnTo>
                        <a:pt x="1517" y="1720"/>
                      </a:lnTo>
                      <a:lnTo>
                        <a:pt x="1390" y="1715"/>
                      </a:lnTo>
                      <a:lnTo>
                        <a:pt x="1264" y="1704"/>
                      </a:lnTo>
                      <a:lnTo>
                        <a:pt x="1143" y="1686"/>
                      </a:lnTo>
                      <a:lnTo>
                        <a:pt x="1022" y="1660"/>
                      </a:lnTo>
                      <a:lnTo>
                        <a:pt x="906" y="1628"/>
                      </a:lnTo>
                      <a:lnTo>
                        <a:pt x="790" y="1590"/>
                      </a:lnTo>
                      <a:lnTo>
                        <a:pt x="679" y="1547"/>
                      </a:lnTo>
                      <a:lnTo>
                        <a:pt x="572" y="1496"/>
                      </a:lnTo>
                      <a:lnTo>
                        <a:pt x="467" y="1441"/>
                      </a:lnTo>
                      <a:lnTo>
                        <a:pt x="366" y="1380"/>
                      </a:lnTo>
                      <a:lnTo>
                        <a:pt x="268" y="1313"/>
                      </a:lnTo>
                      <a:lnTo>
                        <a:pt x="175" y="1242"/>
                      </a:lnTo>
                      <a:lnTo>
                        <a:pt x="86" y="1165"/>
                      </a:lnTo>
                      <a:lnTo>
                        <a:pt x="0" y="1084"/>
                      </a:lnTo>
                      <a:lnTo>
                        <a:pt x="1091" y="0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0">
                  <a:solidFill>
                    <a:schemeClr val="accent3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Freeform 78"/>
                <p:cNvSpPr>
                  <a:spLocks/>
                </p:cNvSpPr>
                <p:nvPr/>
              </p:nvSpPr>
              <p:spPr bwMode="auto">
                <a:xfrm>
                  <a:off x="2665413" y="3417889"/>
                  <a:ext cx="2728912" cy="2430464"/>
                </a:xfrm>
                <a:custGeom>
                  <a:avLst/>
                  <a:gdLst>
                    <a:gd name="T0" fmla="*/ 0 w 1719"/>
                    <a:gd name="T1" fmla="*/ 0 h 1531"/>
                    <a:gd name="T2" fmla="*/ 1539 w 1719"/>
                    <a:gd name="T3" fmla="*/ 0 h 1531"/>
                    <a:gd name="T4" fmla="*/ 1539 w 1719"/>
                    <a:gd name="T5" fmla="*/ 4 h 1531"/>
                    <a:gd name="T6" fmla="*/ 1539 w 1719"/>
                    <a:gd name="T7" fmla="*/ 6 h 1531"/>
                    <a:gd name="T8" fmla="*/ 1538 w 1719"/>
                    <a:gd name="T9" fmla="*/ 6 h 1531"/>
                    <a:gd name="T10" fmla="*/ 1538 w 1719"/>
                    <a:gd name="T11" fmla="*/ 7 h 1531"/>
                    <a:gd name="T12" fmla="*/ 1538 w 1719"/>
                    <a:gd name="T13" fmla="*/ 8 h 1531"/>
                    <a:gd name="T14" fmla="*/ 1543 w 1719"/>
                    <a:gd name="T15" fmla="*/ 80 h 1531"/>
                    <a:gd name="T16" fmla="*/ 1555 w 1719"/>
                    <a:gd name="T17" fmla="*/ 150 h 1531"/>
                    <a:gd name="T18" fmla="*/ 1575 w 1719"/>
                    <a:gd name="T19" fmla="*/ 216 h 1531"/>
                    <a:gd name="T20" fmla="*/ 1601 w 1719"/>
                    <a:gd name="T21" fmla="*/ 281 h 1531"/>
                    <a:gd name="T22" fmla="*/ 1635 w 1719"/>
                    <a:gd name="T23" fmla="*/ 340 h 1531"/>
                    <a:gd name="T24" fmla="*/ 1674 w 1719"/>
                    <a:gd name="T25" fmla="*/ 394 h 1531"/>
                    <a:gd name="T26" fmla="*/ 1719 w 1719"/>
                    <a:gd name="T27" fmla="*/ 446 h 1531"/>
                    <a:gd name="T28" fmla="*/ 628 w 1719"/>
                    <a:gd name="T29" fmla="*/ 1531 h 1531"/>
                    <a:gd name="T30" fmla="*/ 547 w 1719"/>
                    <a:gd name="T31" fmla="*/ 1444 h 1531"/>
                    <a:gd name="T32" fmla="*/ 471 w 1719"/>
                    <a:gd name="T33" fmla="*/ 1354 h 1531"/>
                    <a:gd name="T34" fmla="*/ 401 w 1719"/>
                    <a:gd name="T35" fmla="*/ 1260 h 1531"/>
                    <a:gd name="T36" fmla="*/ 334 w 1719"/>
                    <a:gd name="T37" fmla="*/ 1162 h 1531"/>
                    <a:gd name="T38" fmla="*/ 274 w 1719"/>
                    <a:gd name="T39" fmla="*/ 1060 h 1531"/>
                    <a:gd name="T40" fmla="*/ 219 w 1719"/>
                    <a:gd name="T41" fmla="*/ 955 h 1531"/>
                    <a:gd name="T42" fmla="*/ 169 w 1719"/>
                    <a:gd name="T43" fmla="*/ 846 h 1531"/>
                    <a:gd name="T44" fmla="*/ 124 w 1719"/>
                    <a:gd name="T45" fmla="*/ 734 h 1531"/>
                    <a:gd name="T46" fmla="*/ 88 w 1719"/>
                    <a:gd name="T47" fmla="*/ 618 h 1531"/>
                    <a:gd name="T48" fmla="*/ 56 w 1719"/>
                    <a:gd name="T49" fmla="*/ 502 h 1531"/>
                    <a:gd name="T50" fmla="*/ 33 w 1719"/>
                    <a:gd name="T51" fmla="*/ 381 h 1531"/>
                    <a:gd name="T52" fmla="*/ 14 w 1719"/>
                    <a:gd name="T53" fmla="*/ 258 h 1531"/>
                    <a:gd name="T54" fmla="*/ 4 w 1719"/>
                    <a:gd name="T55" fmla="*/ 134 h 1531"/>
                    <a:gd name="T56" fmla="*/ 0 w 1719"/>
                    <a:gd name="T57" fmla="*/ 8 h 1531"/>
                    <a:gd name="T58" fmla="*/ 0 w 1719"/>
                    <a:gd name="T59" fmla="*/ 7 h 1531"/>
                    <a:gd name="T60" fmla="*/ 0 w 1719"/>
                    <a:gd name="T61" fmla="*/ 6 h 1531"/>
                    <a:gd name="T62" fmla="*/ 0 w 1719"/>
                    <a:gd name="T63" fmla="*/ 6 h 1531"/>
                    <a:gd name="T64" fmla="*/ 0 w 1719"/>
                    <a:gd name="T65" fmla="*/ 4 h 1531"/>
                    <a:gd name="T66" fmla="*/ 0 w 1719"/>
                    <a:gd name="T67" fmla="*/ 0 h 15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719" h="1531">
                      <a:moveTo>
                        <a:pt x="0" y="0"/>
                      </a:moveTo>
                      <a:lnTo>
                        <a:pt x="1539" y="0"/>
                      </a:lnTo>
                      <a:lnTo>
                        <a:pt x="1539" y="4"/>
                      </a:lnTo>
                      <a:lnTo>
                        <a:pt x="1539" y="6"/>
                      </a:lnTo>
                      <a:lnTo>
                        <a:pt x="1538" y="6"/>
                      </a:lnTo>
                      <a:lnTo>
                        <a:pt x="1538" y="7"/>
                      </a:lnTo>
                      <a:lnTo>
                        <a:pt x="1538" y="8"/>
                      </a:lnTo>
                      <a:lnTo>
                        <a:pt x="1543" y="80"/>
                      </a:lnTo>
                      <a:lnTo>
                        <a:pt x="1555" y="150"/>
                      </a:lnTo>
                      <a:lnTo>
                        <a:pt x="1575" y="216"/>
                      </a:lnTo>
                      <a:lnTo>
                        <a:pt x="1601" y="281"/>
                      </a:lnTo>
                      <a:lnTo>
                        <a:pt x="1635" y="340"/>
                      </a:lnTo>
                      <a:lnTo>
                        <a:pt x="1674" y="394"/>
                      </a:lnTo>
                      <a:lnTo>
                        <a:pt x="1719" y="446"/>
                      </a:lnTo>
                      <a:lnTo>
                        <a:pt x="628" y="1531"/>
                      </a:lnTo>
                      <a:lnTo>
                        <a:pt x="547" y="1444"/>
                      </a:lnTo>
                      <a:lnTo>
                        <a:pt x="471" y="1354"/>
                      </a:lnTo>
                      <a:lnTo>
                        <a:pt x="401" y="1260"/>
                      </a:lnTo>
                      <a:lnTo>
                        <a:pt x="334" y="1162"/>
                      </a:lnTo>
                      <a:lnTo>
                        <a:pt x="274" y="1060"/>
                      </a:lnTo>
                      <a:lnTo>
                        <a:pt x="219" y="955"/>
                      </a:lnTo>
                      <a:lnTo>
                        <a:pt x="169" y="846"/>
                      </a:lnTo>
                      <a:lnTo>
                        <a:pt x="124" y="734"/>
                      </a:lnTo>
                      <a:lnTo>
                        <a:pt x="88" y="618"/>
                      </a:lnTo>
                      <a:lnTo>
                        <a:pt x="56" y="502"/>
                      </a:lnTo>
                      <a:lnTo>
                        <a:pt x="33" y="381"/>
                      </a:lnTo>
                      <a:lnTo>
                        <a:pt x="14" y="258"/>
                      </a:lnTo>
                      <a:lnTo>
                        <a:pt x="4" y="134"/>
                      </a:lnTo>
                      <a:lnTo>
                        <a:pt x="0" y="8"/>
                      </a:lnTo>
                      <a:lnTo>
                        <a:pt x="0" y="7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0">
                  <a:solidFill>
                    <a:schemeClr val="accent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7" name="Group 66"/>
              <p:cNvGrpSpPr/>
              <p:nvPr/>
            </p:nvGrpSpPr>
            <p:grpSpPr>
              <a:xfrm flipH="1" flipV="1">
                <a:off x="1794588" y="2257901"/>
                <a:ext cx="2935659" cy="2936823"/>
                <a:chOff x="10443146" y="2544592"/>
                <a:chExt cx="2935659" cy="2936823"/>
              </a:xfrm>
            </p:grpSpPr>
            <p:grpSp>
              <p:nvGrpSpPr>
                <p:cNvPr id="68" name="Group 67"/>
                <p:cNvGrpSpPr/>
                <p:nvPr/>
              </p:nvGrpSpPr>
              <p:grpSpPr>
                <a:xfrm>
                  <a:off x="10443146" y="2544592"/>
                  <a:ext cx="2935659" cy="1462047"/>
                  <a:chOff x="2665413" y="6350"/>
                  <a:chExt cx="6850063" cy="3411539"/>
                </a:xfrm>
              </p:grpSpPr>
              <p:sp>
                <p:nvSpPr>
                  <p:cNvPr id="72" name="Freeform 71"/>
                  <p:cNvSpPr>
                    <a:spLocks/>
                  </p:cNvSpPr>
                  <p:nvPr/>
                </p:nvSpPr>
                <p:spPr bwMode="auto">
                  <a:xfrm>
                    <a:off x="3673476" y="7938"/>
                    <a:ext cx="2400300" cy="2722563"/>
                  </a:xfrm>
                  <a:custGeom>
                    <a:avLst/>
                    <a:gdLst>
                      <a:gd name="T0" fmla="*/ 1512 w 1512"/>
                      <a:gd name="T1" fmla="*/ 0 h 1715"/>
                      <a:gd name="T2" fmla="*/ 1512 w 1512"/>
                      <a:gd name="T3" fmla="*/ 1538 h 1715"/>
                      <a:gd name="T4" fmla="*/ 1450 w 1512"/>
                      <a:gd name="T5" fmla="*/ 1544 h 1715"/>
                      <a:gd name="T6" fmla="*/ 1391 w 1512"/>
                      <a:gd name="T7" fmla="*/ 1553 h 1715"/>
                      <a:gd name="T8" fmla="*/ 1334 w 1512"/>
                      <a:gd name="T9" fmla="*/ 1569 h 1715"/>
                      <a:gd name="T10" fmla="*/ 1280 w 1512"/>
                      <a:gd name="T11" fmla="*/ 1588 h 1715"/>
                      <a:gd name="T12" fmla="*/ 1228 w 1512"/>
                      <a:gd name="T13" fmla="*/ 1613 h 1715"/>
                      <a:gd name="T14" fmla="*/ 1179 w 1512"/>
                      <a:gd name="T15" fmla="*/ 1643 h 1715"/>
                      <a:gd name="T16" fmla="*/ 1135 w 1512"/>
                      <a:gd name="T17" fmla="*/ 1677 h 1715"/>
                      <a:gd name="T18" fmla="*/ 1092 w 1512"/>
                      <a:gd name="T19" fmla="*/ 1715 h 1715"/>
                      <a:gd name="T20" fmla="*/ 0 w 1512"/>
                      <a:gd name="T21" fmla="*/ 630 h 1715"/>
                      <a:gd name="T22" fmla="*/ 92 w 1512"/>
                      <a:gd name="T23" fmla="*/ 544 h 1715"/>
                      <a:gd name="T24" fmla="*/ 188 w 1512"/>
                      <a:gd name="T25" fmla="*/ 462 h 1715"/>
                      <a:gd name="T26" fmla="*/ 291 w 1512"/>
                      <a:gd name="T27" fmla="*/ 386 h 1715"/>
                      <a:gd name="T28" fmla="*/ 397 w 1512"/>
                      <a:gd name="T29" fmla="*/ 317 h 1715"/>
                      <a:gd name="T30" fmla="*/ 507 w 1512"/>
                      <a:gd name="T31" fmla="*/ 254 h 1715"/>
                      <a:gd name="T32" fmla="*/ 620 w 1512"/>
                      <a:gd name="T33" fmla="*/ 198 h 1715"/>
                      <a:gd name="T34" fmla="*/ 740 w 1512"/>
                      <a:gd name="T35" fmla="*/ 147 h 1715"/>
                      <a:gd name="T36" fmla="*/ 861 w 1512"/>
                      <a:gd name="T37" fmla="*/ 104 h 1715"/>
                      <a:gd name="T38" fmla="*/ 986 w 1512"/>
                      <a:gd name="T39" fmla="*/ 68 h 1715"/>
                      <a:gd name="T40" fmla="*/ 1113 w 1512"/>
                      <a:gd name="T41" fmla="*/ 40 h 1715"/>
                      <a:gd name="T42" fmla="*/ 1244 w 1512"/>
                      <a:gd name="T43" fmla="*/ 19 h 1715"/>
                      <a:gd name="T44" fmla="*/ 1377 w 1512"/>
                      <a:gd name="T45" fmla="*/ 5 h 1715"/>
                      <a:gd name="T46" fmla="*/ 1512 w 1512"/>
                      <a:gd name="T47" fmla="*/ 0 h 17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1512" h="1715">
                        <a:moveTo>
                          <a:pt x="1512" y="0"/>
                        </a:moveTo>
                        <a:lnTo>
                          <a:pt x="1512" y="1538"/>
                        </a:lnTo>
                        <a:lnTo>
                          <a:pt x="1450" y="1544"/>
                        </a:lnTo>
                        <a:lnTo>
                          <a:pt x="1391" y="1553"/>
                        </a:lnTo>
                        <a:lnTo>
                          <a:pt x="1334" y="1569"/>
                        </a:lnTo>
                        <a:lnTo>
                          <a:pt x="1280" y="1588"/>
                        </a:lnTo>
                        <a:lnTo>
                          <a:pt x="1228" y="1613"/>
                        </a:lnTo>
                        <a:lnTo>
                          <a:pt x="1179" y="1643"/>
                        </a:lnTo>
                        <a:lnTo>
                          <a:pt x="1135" y="1677"/>
                        </a:lnTo>
                        <a:lnTo>
                          <a:pt x="1092" y="1715"/>
                        </a:lnTo>
                        <a:lnTo>
                          <a:pt x="0" y="630"/>
                        </a:lnTo>
                        <a:lnTo>
                          <a:pt x="92" y="544"/>
                        </a:lnTo>
                        <a:lnTo>
                          <a:pt x="188" y="462"/>
                        </a:lnTo>
                        <a:lnTo>
                          <a:pt x="291" y="386"/>
                        </a:lnTo>
                        <a:lnTo>
                          <a:pt x="397" y="317"/>
                        </a:lnTo>
                        <a:lnTo>
                          <a:pt x="507" y="254"/>
                        </a:lnTo>
                        <a:lnTo>
                          <a:pt x="620" y="198"/>
                        </a:lnTo>
                        <a:lnTo>
                          <a:pt x="740" y="147"/>
                        </a:lnTo>
                        <a:lnTo>
                          <a:pt x="861" y="104"/>
                        </a:lnTo>
                        <a:lnTo>
                          <a:pt x="986" y="68"/>
                        </a:lnTo>
                        <a:lnTo>
                          <a:pt x="1113" y="40"/>
                        </a:lnTo>
                        <a:lnTo>
                          <a:pt x="1244" y="19"/>
                        </a:lnTo>
                        <a:lnTo>
                          <a:pt x="1377" y="5"/>
                        </a:lnTo>
                        <a:lnTo>
                          <a:pt x="1512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 w="0">
                    <a:solidFill>
                      <a:schemeClr val="accent5">
                        <a:lumMod val="75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baseline="-25000"/>
                  </a:p>
                </p:txBody>
              </p:sp>
              <p:sp>
                <p:nvSpPr>
                  <p:cNvPr id="73" name="Freeform 72"/>
                  <p:cNvSpPr>
                    <a:spLocks/>
                  </p:cNvSpPr>
                  <p:nvPr/>
                </p:nvSpPr>
                <p:spPr bwMode="auto">
                  <a:xfrm>
                    <a:off x="2665413" y="1006475"/>
                    <a:ext cx="2738437" cy="2411414"/>
                  </a:xfrm>
                  <a:custGeom>
                    <a:avLst/>
                    <a:gdLst>
                      <a:gd name="T0" fmla="*/ 634 w 1725"/>
                      <a:gd name="T1" fmla="*/ 0 h 1519"/>
                      <a:gd name="T2" fmla="*/ 1725 w 1725"/>
                      <a:gd name="T3" fmla="*/ 1085 h 1519"/>
                      <a:gd name="T4" fmla="*/ 1685 w 1725"/>
                      <a:gd name="T5" fmla="*/ 1128 h 1519"/>
                      <a:gd name="T6" fmla="*/ 1648 w 1725"/>
                      <a:gd name="T7" fmla="*/ 1176 h 1519"/>
                      <a:gd name="T8" fmla="*/ 1617 w 1725"/>
                      <a:gd name="T9" fmla="*/ 1226 h 1519"/>
                      <a:gd name="T10" fmla="*/ 1591 w 1725"/>
                      <a:gd name="T11" fmla="*/ 1281 h 1519"/>
                      <a:gd name="T12" fmla="*/ 1568 w 1725"/>
                      <a:gd name="T13" fmla="*/ 1337 h 1519"/>
                      <a:gd name="T14" fmla="*/ 1553 w 1725"/>
                      <a:gd name="T15" fmla="*/ 1396 h 1519"/>
                      <a:gd name="T16" fmla="*/ 1543 w 1725"/>
                      <a:gd name="T17" fmla="*/ 1457 h 1519"/>
                      <a:gd name="T18" fmla="*/ 1539 w 1725"/>
                      <a:gd name="T19" fmla="*/ 1519 h 1519"/>
                      <a:gd name="T20" fmla="*/ 0 w 1725"/>
                      <a:gd name="T21" fmla="*/ 1519 h 1519"/>
                      <a:gd name="T22" fmla="*/ 4 w 1725"/>
                      <a:gd name="T23" fmla="*/ 1394 h 1519"/>
                      <a:gd name="T24" fmla="*/ 16 w 1725"/>
                      <a:gd name="T25" fmla="*/ 1269 h 1519"/>
                      <a:gd name="T26" fmla="*/ 34 w 1725"/>
                      <a:gd name="T27" fmla="*/ 1148 h 1519"/>
                      <a:gd name="T28" fmla="*/ 59 w 1725"/>
                      <a:gd name="T29" fmla="*/ 1027 h 1519"/>
                      <a:gd name="T30" fmla="*/ 89 w 1725"/>
                      <a:gd name="T31" fmla="*/ 909 h 1519"/>
                      <a:gd name="T32" fmla="*/ 127 w 1725"/>
                      <a:gd name="T33" fmla="*/ 796 h 1519"/>
                      <a:gd name="T34" fmla="*/ 171 w 1725"/>
                      <a:gd name="T35" fmla="*/ 683 h 1519"/>
                      <a:gd name="T36" fmla="*/ 221 w 1725"/>
                      <a:gd name="T37" fmla="*/ 574 h 1519"/>
                      <a:gd name="T38" fmla="*/ 276 w 1725"/>
                      <a:gd name="T39" fmla="*/ 470 h 1519"/>
                      <a:gd name="T40" fmla="*/ 338 w 1725"/>
                      <a:gd name="T41" fmla="*/ 367 h 1519"/>
                      <a:gd name="T42" fmla="*/ 405 w 1725"/>
                      <a:gd name="T43" fmla="*/ 269 h 1519"/>
                      <a:gd name="T44" fmla="*/ 475 w 1725"/>
                      <a:gd name="T45" fmla="*/ 175 h 1519"/>
                      <a:gd name="T46" fmla="*/ 552 w 1725"/>
                      <a:gd name="T47" fmla="*/ 85 h 1519"/>
                      <a:gd name="T48" fmla="*/ 634 w 1725"/>
                      <a:gd name="T49" fmla="*/ 0 h 15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1725" h="1519">
                        <a:moveTo>
                          <a:pt x="634" y="0"/>
                        </a:moveTo>
                        <a:lnTo>
                          <a:pt x="1725" y="1085"/>
                        </a:lnTo>
                        <a:lnTo>
                          <a:pt x="1685" y="1128"/>
                        </a:lnTo>
                        <a:lnTo>
                          <a:pt x="1648" y="1176"/>
                        </a:lnTo>
                        <a:lnTo>
                          <a:pt x="1617" y="1226"/>
                        </a:lnTo>
                        <a:lnTo>
                          <a:pt x="1591" y="1281"/>
                        </a:lnTo>
                        <a:lnTo>
                          <a:pt x="1568" y="1337"/>
                        </a:lnTo>
                        <a:lnTo>
                          <a:pt x="1553" y="1396"/>
                        </a:lnTo>
                        <a:lnTo>
                          <a:pt x="1543" y="1457"/>
                        </a:lnTo>
                        <a:lnTo>
                          <a:pt x="1539" y="1519"/>
                        </a:lnTo>
                        <a:lnTo>
                          <a:pt x="0" y="1519"/>
                        </a:lnTo>
                        <a:lnTo>
                          <a:pt x="4" y="1394"/>
                        </a:lnTo>
                        <a:lnTo>
                          <a:pt x="16" y="1269"/>
                        </a:lnTo>
                        <a:lnTo>
                          <a:pt x="34" y="1148"/>
                        </a:lnTo>
                        <a:lnTo>
                          <a:pt x="59" y="1027"/>
                        </a:lnTo>
                        <a:lnTo>
                          <a:pt x="89" y="909"/>
                        </a:lnTo>
                        <a:lnTo>
                          <a:pt x="127" y="796"/>
                        </a:lnTo>
                        <a:lnTo>
                          <a:pt x="171" y="683"/>
                        </a:lnTo>
                        <a:lnTo>
                          <a:pt x="221" y="574"/>
                        </a:lnTo>
                        <a:lnTo>
                          <a:pt x="276" y="470"/>
                        </a:lnTo>
                        <a:lnTo>
                          <a:pt x="338" y="367"/>
                        </a:lnTo>
                        <a:lnTo>
                          <a:pt x="405" y="269"/>
                        </a:lnTo>
                        <a:lnTo>
                          <a:pt x="475" y="175"/>
                        </a:lnTo>
                        <a:lnTo>
                          <a:pt x="552" y="85"/>
                        </a:lnTo>
                        <a:lnTo>
                          <a:pt x="634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0">
                    <a:solidFill>
                      <a:schemeClr val="accent5">
                        <a:lumMod val="50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baseline="-25000"/>
                  </a:p>
                </p:txBody>
              </p:sp>
              <p:sp>
                <p:nvSpPr>
                  <p:cNvPr id="74" name="Freeform 73"/>
                  <p:cNvSpPr>
                    <a:spLocks/>
                  </p:cNvSpPr>
                  <p:nvPr/>
                </p:nvSpPr>
                <p:spPr bwMode="auto">
                  <a:xfrm>
                    <a:off x="6788151" y="1017588"/>
                    <a:ext cx="2727325" cy="2400300"/>
                  </a:xfrm>
                  <a:custGeom>
                    <a:avLst/>
                    <a:gdLst>
                      <a:gd name="T0" fmla="*/ 1092 w 1718"/>
                      <a:gd name="T1" fmla="*/ 0 h 1512"/>
                      <a:gd name="T2" fmla="*/ 1172 w 1718"/>
                      <a:gd name="T3" fmla="*/ 86 h 1512"/>
                      <a:gd name="T4" fmla="*/ 1248 w 1718"/>
                      <a:gd name="T5" fmla="*/ 175 h 1512"/>
                      <a:gd name="T6" fmla="*/ 1318 w 1718"/>
                      <a:gd name="T7" fmla="*/ 269 h 1512"/>
                      <a:gd name="T8" fmla="*/ 1384 w 1718"/>
                      <a:gd name="T9" fmla="*/ 366 h 1512"/>
                      <a:gd name="T10" fmla="*/ 1444 w 1718"/>
                      <a:gd name="T11" fmla="*/ 468 h 1512"/>
                      <a:gd name="T12" fmla="*/ 1499 w 1718"/>
                      <a:gd name="T13" fmla="*/ 573 h 1512"/>
                      <a:gd name="T14" fmla="*/ 1549 w 1718"/>
                      <a:gd name="T15" fmla="*/ 680 h 1512"/>
                      <a:gd name="T16" fmla="*/ 1592 w 1718"/>
                      <a:gd name="T17" fmla="*/ 791 h 1512"/>
                      <a:gd name="T18" fmla="*/ 1630 w 1718"/>
                      <a:gd name="T19" fmla="*/ 905 h 1512"/>
                      <a:gd name="T20" fmla="*/ 1660 w 1718"/>
                      <a:gd name="T21" fmla="*/ 1022 h 1512"/>
                      <a:gd name="T22" fmla="*/ 1685 w 1718"/>
                      <a:gd name="T23" fmla="*/ 1141 h 1512"/>
                      <a:gd name="T24" fmla="*/ 1703 w 1718"/>
                      <a:gd name="T25" fmla="*/ 1262 h 1512"/>
                      <a:gd name="T26" fmla="*/ 1714 w 1718"/>
                      <a:gd name="T27" fmla="*/ 1387 h 1512"/>
                      <a:gd name="T28" fmla="*/ 1718 w 1718"/>
                      <a:gd name="T29" fmla="*/ 1512 h 1512"/>
                      <a:gd name="T30" fmla="*/ 180 w 1718"/>
                      <a:gd name="T31" fmla="*/ 1512 h 1512"/>
                      <a:gd name="T32" fmla="*/ 174 w 1718"/>
                      <a:gd name="T33" fmla="*/ 1442 h 1512"/>
                      <a:gd name="T34" fmla="*/ 163 w 1718"/>
                      <a:gd name="T35" fmla="*/ 1374 h 1512"/>
                      <a:gd name="T36" fmla="*/ 143 w 1718"/>
                      <a:gd name="T37" fmla="*/ 1308 h 1512"/>
                      <a:gd name="T38" fmla="*/ 117 w 1718"/>
                      <a:gd name="T39" fmla="*/ 1245 h 1512"/>
                      <a:gd name="T40" fmla="*/ 84 w 1718"/>
                      <a:gd name="T41" fmla="*/ 1188 h 1512"/>
                      <a:gd name="T42" fmla="*/ 45 w 1718"/>
                      <a:gd name="T43" fmla="*/ 1134 h 1512"/>
                      <a:gd name="T44" fmla="*/ 0 w 1718"/>
                      <a:gd name="T45" fmla="*/ 1084 h 1512"/>
                      <a:gd name="T46" fmla="*/ 1092 w 1718"/>
                      <a:gd name="T47" fmla="*/ 0 h 15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1718" h="1512">
                        <a:moveTo>
                          <a:pt x="1092" y="0"/>
                        </a:moveTo>
                        <a:lnTo>
                          <a:pt x="1172" y="86"/>
                        </a:lnTo>
                        <a:lnTo>
                          <a:pt x="1248" y="175"/>
                        </a:lnTo>
                        <a:lnTo>
                          <a:pt x="1318" y="269"/>
                        </a:lnTo>
                        <a:lnTo>
                          <a:pt x="1384" y="366"/>
                        </a:lnTo>
                        <a:lnTo>
                          <a:pt x="1444" y="468"/>
                        </a:lnTo>
                        <a:lnTo>
                          <a:pt x="1499" y="573"/>
                        </a:lnTo>
                        <a:lnTo>
                          <a:pt x="1549" y="680"/>
                        </a:lnTo>
                        <a:lnTo>
                          <a:pt x="1592" y="791"/>
                        </a:lnTo>
                        <a:lnTo>
                          <a:pt x="1630" y="905"/>
                        </a:lnTo>
                        <a:lnTo>
                          <a:pt x="1660" y="1022"/>
                        </a:lnTo>
                        <a:lnTo>
                          <a:pt x="1685" y="1141"/>
                        </a:lnTo>
                        <a:lnTo>
                          <a:pt x="1703" y="1262"/>
                        </a:lnTo>
                        <a:lnTo>
                          <a:pt x="1714" y="1387"/>
                        </a:lnTo>
                        <a:lnTo>
                          <a:pt x="1718" y="1512"/>
                        </a:lnTo>
                        <a:lnTo>
                          <a:pt x="180" y="1512"/>
                        </a:lnTo>
                        <a:lnTo>
                          <a:pt x="174" y="1442"/>
                        </a:lnTo>
                        <a:lnTo>
                          <a:pt x="163" y="1374"/>
                        </a:lnTo>
                        <a:lnTo>
                          <a:pt x="143" y="1308"/>
                        </a:lnTo>
                        <a:lnTo>
                          <a:pt x="117" y="1245"/>
                        </a:lnTo>
                        <a:lnTo>
                          <a:pt x="84" y="1188"/>
                        </a:lnTo>
                        <a:lnTo>
                          <a:pt x="45" y="1134"/>
                        </a:lnTo>
                        <a:lnTo>
                          <a:pt x="0" y="1084"/>
                        </a:lnTo>
                        <a:lnTo>
                          <a:pt x="1092" y="0"/>
                        </a:lnTo>
                        <a:close/>
                      </a:path>
                    </a:pathLst>
                  </a:custGeom>
                  <a:solidFill>
                    <a:schemeClr val="accent6"/>
                  </a:solidFill>
                  <a:ln w="0">
                    <a:solidFill>
                      <a:schemeClr val="accent6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baseline="-25000"/>
                  </a:p>
                </p:txBody>
              </p:sp>
              <p:sp>
                <p:nvSpPr>
                  <p:cNvPr id="75" name="Freeform 74"/>
                  <p:cNvSpPr>
                    <a:spLocks/>
                  </p:cNvSpPr>
                  <p:nvPr/>
                </p:nvSpPr>
                <p:spPr bwMode="auto">
                  <a:xfrm>
                    <a:off x="6073776" y="6350"/>
                    <a:ext cx="2447925" cy="2735263"/>
                  </a:xfrm>
                  <a:custGeom>
                    <a:avLst/>
                    <a:gdLst>
                      <a:gd name="T0" fmla="*/ 12 w 1542"/>
                      <a:gd name="T1" fmla="*/ 0 h 1723"/>
                      <a:gd name="T2" fmla="*/ 140 w 1542"/>
                      <a:gd name="T3" fmla="*/ 4 h 1723"/>
                      <a:gd name="T4" fmla="*/ 264 w 1542"/>
                      <a:gd name="T5" fmla="*/ 16 h 1723"/>
                      <a:gd name="T6" fmla="*/ 389 w 1542"/>
                      <a:gd name="T7" fmla="*/ 33 h 1723"/>
                      <a:gd name="T8" fmla="*/ 509 w 1542"/>
                      <a:gd name="T9" fmla="*/ 58 h 1723"/>
                      <a:gd name="T10" fmla="*/ 627 w 1542"/>
                      <a:gd name="T11" fmla="*/ 90 h 1723"/>
                      <a:gd name="T12" fmla="*/ 742 w 1542"/>
                      <a:gd name="T13" fmla="*/ 128 h 1723"/>
                      <a:gd name="T14" fmla="*/ 855 w 1542"/>
                      <a:gd name="T15" fmla="*/ 171 h 1723"/>
                      <a:gd name="T16" fmla="*/ 965 w 1542"/>
                      <a:gd name="T17" fmla="*/ 222 h 1723"/>
                      <a:gd name="T18" fmla="*/ 1071 w 1542"/>
                      <a:gd name="T19" fmla="*/ 277 h 1723"/>
                      <a:gd name="T20" fmla="*/ 1173 w 1542"/>
                      <a:gd name="T21" fmla="*/ 339 h 1723"/>
                      <a:gd name="T22" fmla="*/ 1271 w 1542"/>
                      <a:gd name="T23" fmla="*/ 407 h 1723"/>
                      <a:gd name="T24" fmla="*/ 1365 w 1542"/>
                      <a:gd name="T25" fmla="*/ 479 h 1723"/>
                      <a:gd name="T26" fmla="*/ 1456 w 1542"/>
                      <a:gd name="T27" fmla="*/ 556 h 1723"/>
                      <a:gd name="T28" fmla="*/ 1542 w 1542"/>
                      <a:gd name="T29" fmla="*/ 639 h 1723"/>
                      <a:gd name="T30" fmla="*/ 452 w 1542"/>
                      <a:gd name="T31" fmla="*/ 1723 h 1723"/>
                      <a:gd name="T32" fmla="*/ 407 w 1542"/>
                      <a:gd name="T33" fmla="*/ 1682 h 1723"/>
                      <a:gd name="T34" fmla="*/ 360 w 1542"/>
                      <a:gd name="T35" fmla="*/ 1647 h 1723"/>
                      <a:gd name="T36" fmla="*/ 309 w 1542"/>
                      <a:gd name="T37" fmla="*/ 1615 h 1723"/>
                      <a:gd name="T38" fmla="*/ 254 w 1542"/>
                      <a:gd name="T39" fmla="*/ 1589 h 1723"/>
                      <a:gd name="T40" fmla="*/ 198 w 1542"/>
                      <a:gd name="T41" fmla="*/ 1567 h 1723"/>
                      <a:gd name="T42" fmla="*/ 137 w 1542"/>
                      <a:gd name="T43" fmla="*/ 1553 h 1723"/>
                      <a:gd name="T44" fmla="*/ 76 w 1542"/>
                      <a:gd name="T45" fmla="*/ 1542 h 1723"/>
                      <a:gd name="T46" fmla="*/ 12 w 1542"/>
                      <a:gd name="T47" fmla="*/ 1539 h 1723"/>
                      <a:gd name="T48" fmla="*/ 9 w 1542"/>
                      <a:gd name="T49" fmla="*/ 1539 h 1723"/>
                      <a:gd name="T50" fmla="*/ 6 w 1542"/>
                      <a:gd name="T51" fmla="*/ 1539 h 1723"/>
                      <a:gd name="T52" fmla="*/ 3 w 1542"/>
                      <a:gd name="T53" fmla="*/ 1539 h 1723"/>
                      <a:gd name="T54" fmla="*/ 1 w 1542"/>
                      <a:gd name="T55" fmla="*/ 1539 h 1723"/>
                      <a:gd name="T56" fmla="*/ 0 w 1542"/>
                      <a:gd name="T57" fmla="*/ 1539 h 1723"/>
                      <a:gd name="T58" fmla="*/ 0 w 1542"/>
                      <a:gd name="T59" fmla="*/ 1 h 1723"/>
                      <a:gd name="T60" fmla="*/ 1 w 1542"/>
                      <a:gd name="T61" fmla="*/ 1 h 1723"/>
                      <a:gd name="T62" fmla="*/ 3 w 1542"/>
                      <a:gd name="T63" fmla="*/ 1 h 1723"/>
                      <a:gd name="T64" fmla="*/ 6 w 1542"/>
                      <a:gd name="T65" fmla="*/ 1 h 1723"/>
                      <a:gd name="T66" fmla="*/ 9 w 1542"/>
                      <a:gd name="T67" fmla="*/ 1 h 1723"/>
                      <a:gd name="T68" fmla="*/ 12 w 1542"/>
                      <a:gd name="T69" fmla="*/ 0 h 17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542" h="1723">
                        <a:moveTo>
                          <a:pt x="12" y="0"/>
                        </a:moveTo>
                        <a:lnTo>
                          <a:pt x="140" y="4"/>
                        </a:lnTo>
                        <a:lnTo>
                          <a:pt x="264" y="16"/>
                        </a:lnTo>
                        <a:lnTo>
                          <a:pt x="389" y="33"/>
                        </a:lnTo>
                        <a:lnTo>
                          <a:pt x="509" y="58"/>
                        </a:lnTo>
                        <a:lnTo>
                          <a:pt x="627" y="90"/>
                        </a:lnTo>
                        <a:lnTo>
                          <a:pt x="742" y="128"/>
                        </a:lnTo>
                        <a:lnTo>
                          <a:pt x="855" y="171"/>
                        </a:lnTo>
                        <a:lnTo>
                          <a:pt x="965" y="222"/>
                        </a:lnTo>
                        <a:lnTo>
                          <a:pt x="1071" y="277"/>
                        </a:lnTo>
                        <a:lnTo>
                          <a:pt x="1173" y="339"/>
                        </a:lnTo>
                        <a:lnTo>
                          <a:pt x="1271" y="407"/>
                        </a:lnTo>
                        <a:lnTo>
                          <a:pt x="1365" y="479"/>
                        </a:lnTo>
                        <a:lnTo>
                          <a:pt x="1456" y="556"/>
                        </a:lnTo>
                        <a:lnTo>
                          <a:pt x="1542" y="639"/>
                        </a:lnTo>
                        <a:lnTo>
                          <a:pt x="452" y="1723"/>
                        </a:lnTo>
                        <a:lnTo>
                          <a:pt x="407" y="1682"/>
                        </a:lnTo>
                        <a:lnTo>
                          <a:pt x="360" y="1647"/>
                        </a:lnTo>
                        <a:lnTo>
                          <a:pt x="309" y="1615"/>
                        </a:lnTo>
                        <a:lnTo>
                          <a:pt x="254" y="1589"/>
                        </a:lnTo>
                        <a:lnTo>
                          <a:pt x="198" y="1567"/>
                        </a:lnTo>
                        <a:lnTo>
                          <a:pt x="137" y="1553"/>
                        </a:lnTo>
                        <a:lnTo>
                          <a:pt x="76" y="1542"/>
                        </a:lnTo>
                        <a:lnTo>
                          <a:pt x="12" y="1539"/>
                        </a:lnTo>
                        <a:lnTo>
                          <a:pt x="9" y="1539"/>
                        </a:lnTo>
                        <a:lnTo>
                          <a:pt x="6" y="1539"/>
                        </a:lnTo>
                        <a:lnTo>
                          <a:pt x="3" y="1539"/>
                        </a:lnTo>
                        <a:lnTo>
                          <a:pt x="1" y="1539"/>
                        </a:lnTo>
                        <a:lnTo>
                          <a:pt x="0" y="1539"/>
                        </a:lnTo>
                        <a:lnTo>
                          <a:pt x="0" y="1"/>
                        </a:lnTo>
                        <a:lnTo>
                          <a:pt x="1" y="1"/>
                        </a:lnTo>
                        <a:lnTo>
                          <a:pt x="3" y="1"/>
                        </a:lnTo>
                        <a:lnTo>
                          <a:pt x="6" y="1"/>
                        </a:lnTo>
                        <a:lnTo>
                          <a:pt x="9" y="1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 w="0">
                    <a:solidFill>
                      <a:schemeClr val="accent5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baseline="-25000"/>
                  </a:p>
                </p:txBody>
              </p:sp>
            </p:grpSp>
            <p:grpSp>
              <p:nvGrpSpPr>
                <p:cNvPr id="69" name="Group 68"/>
                <p:cNvGrpSpPr/>
                <p:nvPr/>
              </p:nvGrpSpPr>
              <p:grpSpPr>
                <a:xfrm>
                  <a:off x="11903832" y="4007123"/>
                  <a:ext cx="1474973" cy="1474292"/>
                  <a:chOff x="6073776" y="3417888"/>
                  <a:chExt cx="3441700" cy="3440112"/>
                </a:xfrm>
              </p:grpSpPr>
              <p:sp>
                <p:nvSpPr>
                  <p:cNvPr id="70" name="Freeform 69"/>
                  <p:cNvSpPr>
                    <a:spLocks/>
                  </p:cNvSpPr>
                  <p:nvPr/>
                </p:nvSpPr>
                <p:spPr bwMode="auto">
                  <a:xfrm>
                    <a:off x="6796088" y="3417888"/>
                    <a:ext cx="2719388" cy="2419350"/>
                  </a:xfrm>
                  <a:custGeom>
                    <a:avLst/>
                    <a:gdLst>
                      <a:gd name="T0" fmla="*/ 175 w 1713"/>
                      <a:gd name="T1" fmla="*/ 0 h 1524"/>
                      <a:gd name="T2" fmla="*/ 1713 w 1713"/>
                      <a:gd name="T3" fmla="*/ 0 h 1524"/>
                      <a:gd name="T4" fmla="*/ 1713 w 1713"/>
                      <a:gd name="T5" fmla="*/ 3 h 1524"/>
                      <a:gd name="T6" fmla="*/ 1713 w 1713"/>
                      <a:gd name="T7" fmla="*/ 6 h 1524"/>
                      <a:gd name="T8" fmla="*/ 1713 w 1713"/>
                      <a:gd name="T9" fmla="*/ 6 h 1524"/>
                      <a:gd name="T10" fmla="*/ 1713 w 1713"/>
                      <a:gd name="T11" fmla="*/ 6 h 1524"/>
                      <a:gd name="T12" fmla="*/ 1713 w 1713"/>
                      <a:gd name="T13" fmla="*/ 8 h 1524"/>
                      <a:gd name="T14" fmla="*/ 1709 w 1713"/>
                      <a:gd name="T15" fmla="*/ 143 h 1524"/>
                      <a:gd name="T16" fmla="*/ 1697 w 1713"/>
                      <a:gd name="T17" fmla="*/ 277 h 1524"/>
                      <a:gd name="T18" fmla="*/ 1676 w 1713"/>
                      <a:gd name="T19" fmla="*/ 406 h 1524"/>
                      <a:gd name="T20" fmla="*/ 1649 w 1713"/>
                      <a:gd name="T21" fmla="*/ 535 h 1524"/>
                      <a:gd name="T22" fmla="*/ 1613 w 1713"/>
                      <a:gd name="T23" fmla="*/ 660 h 1524"/>
                      <a:gd name="T24" fmla="*/ 1570 w 1713"/>
                      <a:gd name="T25" fmla="*/ 782 h 1524"/>
                      <a:gd name="T26" fmla="*/ 1522 w 1713"/>
                      <a:gd name="T27" fmla="*/ 900 h 1524"/>
                      <a:gd name="T28" fmla="*/ 1465 w 1713"/>
                      <a:gd name="T29" fmla="*/ 1015 h 1524"/>
                      <a:gd name="T30" fmla="*/ 1403 w 1713"/>
                      <a:gd name="T31" fmla="*/ 1125 h 1524"/>
                      <a:gd name="T32" fmla="*/ 1333 w 1713"/>
                      <a:gd name="T33" fmla="*/ 1232 h 1524"/>
                      <a:gd name="T34" fmla="*/ 1259 w 1713"/>
                      <a:gd name="T35" fmla="*/ 1334 h 1524"/>
                      <a:gd name="T36" fmla="*/ 1177 w 1713"/>
                      <a:gd name="T37" fmla="*/ 1431 h 1524"/>
                      <a:gd name="T38" fmla="*/ 1092 w 1713"/>
                      <a:gd name="T39" fmla="*/ 1524 h 1524"/>
                      <a:gd name="T40" fmla="*/ 0 w 1713"/>
                      <a:gd name="T41" fmla="*/ 439 h 1524"/>
                      <a:gd name="T42" fmla="*/ 44 w 1713"/>
                      <a:gd name="T43" fmla="*/ 388 h 1524"/>
                      <a:gd name="T44" fmla="*/ 82 w 1713"/>
                      <a:gd name="T45" fmla="*/ 334 h 1524"/>
                      <a:gd name="T46" fmla="*/ 114 w 1713"/>
                      <a:gd name="T47" fmla="*/ 275 h 1524"/>
                      <a:gd name="T48" fmla="*/ 141 w 1713"/>
                      <a:gd name="T49" fmla="*/ 213 h 1524"/>
                      <a:gd name="T50" fmla="*/ 159 w 1713"/>
                      <a:gd name="T51" fmla="*/ 147 h 1524"/>
                      <a:gd name="T52" fmla="*/ 171 w 1713"/>
                      <a:gd name="T53" fmla="*/ 79 h 1524"/>
                      <a:gd name="T54" fmla="*/ 175 w 1713"/>
                      <a:gd name="T55" fmla="*/ 8 h 1524"/>
                      <a:gd name="T56" fmla="*/ 175 w 1713"/>
                      <a:gd name="T57" fmla="*/ 7 h 1524"/>
                      <a:gd name="T58" fmla="*/ 175 w 1713"/>
                      <a:gd name="T59" fmla="*/ 6 h 1524"/>
                      <a:gd name="T60" fmla="*/ 175 w 1713"/>
                      <a:gd name="T61" fmla="*/ 6 h 1524"/>
                      <a:gd name="T62" fmla="*/ 175 w 1713"/>
                      <a:gd name="T63" fmla="*/ 4 h 1524"/>
                      <a:gd name="T64" fmla="*/ 175 w 1713"/>
                      <a:gd name="T65" fmla="*/ 0 h 15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713" h="1524">
                        <a:moveTo>
                          <a:pt x="175" y="0"/>
                        </a:moveTo>
                        <a:lnTo>
                          <a:pt x="1713" y="0"/>
                        </a:lnTo>
                        <a:lnTo>
                          <a:pt x="1713" y="3"/>
                        </a:lnTo>
                        <a:lnTo>
                          <a:pt x="1713" y="6"/>
                        </a:lnTo>
                        <a:lnTo>
                          <a:pt x="1713" y="6"/>
                        </a:lnTo>
                        <a:lnTo>
                          <a:pt x="1713" y="6"/>
                        </a:lnTo>
                        <a:lnTo>
                          <a:pt x="1713" y="8"/>
                        </a:lnTo>
                        <a:lnTo>
                          <a:pt x="1709" y="143"/>
                        </a:lnTo>
                        <a:lnTo>
                          <a:pt x="1697" y="277"/>
                        </a:lnTo>
                        <a:lnTo>
                          <a:pt x="1676" y="406"/>
                        </a:lnTo>
                        <a:lnTo>
                          <a:pt x="1649" y="535"/>
                        </a:lnTo>
                        <a:lnTo>
                          <a:pt x="1613" y="660"/>
                        </a:lnTo>
                        <a:lnTo>
                          <a:pt x="1570" y="782"/>
                        </a:lnTo>
                        <a:lnTo>
                          <a:pt x="1522" y="900"/>
                        </a:lnTo>
                        <a:lnTo>
                          <a:pt x="1465" y="1015"/>
                        </a:lnTo>
                        <a:lnTo>
                          <a:pt x="1403" y="1125"/>
                        </a:lnTo>
                        <a:lnTo>
                          <a:pt x="1333" y="1232"/>
                        </a:lnTo>
                        <a:lnTo>
                          <a:pt x="1259" y="1334"/>
                        </a:lnTo>
                        <a:lnTo>
                          <a:pt x="1177" y="1431"/>
                        </a:lnTo>
                        <a:lnTo>
                          <a:pt x="1092" y="1524"/>
                        </a:lnTo>
                        <a:lnTo>
                          <a:pt x="0" y="439"/>
                        </a:lnTo>
                        <a:lnTo>
                          <a:pt x="44" y="388"/>
                        </a:lnTo>
                        <a:lnTo>
                          <a:pt x="82" y="334"/>
                        </a:lnTo>
                        <a:lnTo>
                          <a:pt x="114" y="275"/>
                        </a:lnTo>
                        <a:lnTo>
                          <a:pt x="141" y="213"/>
                        </a:lnTo>
                        <a:lnTo>
                          <a:pt x="159" y="147"/>
                        </a:lnTo>
                        <a:lnTo>
                          <a:pt x="171" y="79"/>
                        </a:lnTo>
                        <a:lnTo>
                          <a:pt x="175" y="8"/>
                        </a:lnTo>
                        <a:lnTo>
                          <a:pt x="175" y="7"/>
                        </a:lnTo>
                        <a:lnTo>
                          <a:pt x="175" y="6"/>
                        </a:lnTo>
                        <a:lnTo>
                          <a:pt x="175" y="6"/>
                        </a:lnTo>
                        <a:lnTo>
                          <a:pt x="175" y="4"/>
                        </a:lnTo>
                        <a:lnTo>
                          <a:pt x="175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0">
                    <a:solidFill>
                      <a:schemeClr val="accent6">
                        <a:lumMod val="75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baseline="-25000"/>
                  </a:p>
                </p:txBody>
              </p:sp>
              <p:sp>
                <p:nvSpPr>
                  <p:cNvPr id="71" name="Freeform 70"/>
                  <p:cNvSpPr>
                    <a:spLocks/>
                  </p:cNvSpPr>
                  <p:nvPr/>
                </p:nvSpPr>
                <p:spPr bwMode="auto">
                  <a:xfrm>
                    <a:off x="6073776" y="4114800"/>
                    <a:ext cx="2455863" cy="2743200"/>
                  </a:xfrm>
                  <a:custGeom>
                    <a:avLst/>
                    <a:gdLst>
                      <a:gd name="T0" fmla="*/ 457 w 1547"/>
                      <a:gd name="T1" fmla="*/ 0 h 1728"/>
                      <a:gd name="T2" fmla="*/ 1547 w 1547"/>
                      <a:gd name="T3" fmla="*/ 1085 h 1728"/>
                      <a:gd name="T4" fmla="*/ 1461 w 1547"/>
                      <a:gd name="T5" fmla="*/ 1168 h 1728"/>
                      <a:gd name="T6" fmla="*/ 1371 w 1547"/>
                      <a:gd name="T7" fmla="*/ 1246 h 1728"/>
                      <a:gd name="T8" fmla="*/ 1276 w 1547"/>
                      <a:gd name="T9" fmla="*/ 1318 h 1728"/>
                      <a:gd name="T10" fmla="*/ 1177 w 1547"/>
                      <a:gd name="T11" fmla="*/ 1386 h 1728"/>
                      <a:gd name="T12" fmla="*/ 1075 w 1547"/>
                      <a:gd name="T13" fmla="*/ 1448 h 1728"/>
                      <a:gd name="T14" fmla="*/ 969 w 1547"/>
                      <a:gd name="T15" fmla="*/ 1504 h 1728"/>
                      <a:gd name="T16" fmla="*/ 859 w 1547"/>
                      <a:gd name="T17" fmla="*/ 1555 h 1728"/>
                      <a:gd name="T18" fmla="*/ 746 w 1547"/>
                      <a:gd name="T19" fmla="*/ 1600 h 1728"/>
                      <a:gd name="T20" fmla="*/ 630 w 1547"/>
                      <a:gd name="T21" fmla="*/ 1638 h 1728"/>
                      <a:gd name="T22" fmla="*/ 510 w 1547"/>
                      <a:gd name="T23" fmla="*/ 1670 h 1728"/>
                      <a:gd name="T24" fmla="*/ 390 w 1547"/>
                      <a:gd name="T25" fmla="*/ 1695 h 1728"/>
                      <a:gd name="T26" fmla="*/ 266 w 1547"/>
                      <a:gd name="T27" fmla="*/ 1714 h 1728"/>
                      <a:gd name="T28" fmla="*/ 140 w 1547"/>
                      <a:gd name="T29" fmla="*/ 1724 h 1728"/>
                      <a:gd name="T30" fmla="*/ 12 w 1547"/>
                      <a:gd name="T31" fmla="*/ 1728 h 1728"/>
                      <a:gd name="T32" fmla="*/ 9 w 1547"/>
                      <a:gd name="T33" fmla="*/ 1728 h 1728"/>
                      <a:gd name="T34" fmla="*/ 6 w 1547"/>
                      <a:gd name="T35" fmla="*/ 1728 h 1728"/>
                      <a:gd name="T36" fmla="*/ 3 w 1547"/>
                      <a:gd name="T37" fmla="*/ 1728 h 1728"/>
                      <a:gd name="T38" fmla="*/ 1 w 1547"/>
                      <a:gd name="T39" fmla="*/ 1728 h 1728"/>
                      <a:gd name="T40" fmla="*/ 0 w 1547"/>
                      <a:gd name="T41" fmla="*/ 1728 h 1728"/>
                      <a:gd name="T42" fmla="*/ 0 w 1547"/>
                      <a:gd name="T43" fmla="*/ 189 h 1728"/>
                      <a:gd name="T44" fmla="*/ 1 w 1547"/>
                      <a:gd name="T45" fmla="*/ 189 h 1728"/>
                      <a:gd name="T46" fmla="*/ 3 w 1547"/>
                      <a:gd name="T47" fmla="*/ 189 h 1728"/>
                      <a:gd name="T48" fmla="*/ 6 w 1547"/>
                      <a:gd name="T49" fmla="*/ 189 h 1728"/>
                      <a:gd name="T50" fmla="*/ 9 w 1547"/>
                      <a:gd name="T51" fmla="*/ 190 h 1728"/>
                      <a:gd name="T52" fmla="*/ 12 w 1547"/>
                      <a:gd name="T53" fmla="*/ 190 h 1728"/>
                      <a:gd name="T54" fmla="*/ 77 w 1547"/>
                      <a:gd name="T55" fmla="*/ 186 h 1728"/>
                      <a:gd name="T56" fmla="*/ 140 w 1547"/>
                      <a:gd name="T57" fmla="*/ 177 h 1728"/>
                      <a:gd name="T58" fmla="*/ 200 w 1547"/>
                      <a:gd name="T59" fmla="*/ 160 h 1728"/>
                      <a:gd name="T60" fmla="*/ 258 w 1547"/>
                      <a:gd name="T61" fmla="*/ 139 h 1728"/>
                      <a:gd name="T62" fmla="*/ 313 w 1547"/>
                      <a:gd name="T63" fmla="*/ 111 h 1728"/>
                      <a:gd name="T64" fmla="*/ 364 w 1547"/>
                      <a:gd name="T65" fmla="*/ 79 h 1728"/>
                      <a:gd name="T66" fmla="*/ 412 w 1547"/>
                      <a:gd name="T67" fmla="*/ 42 h 1728"/>
                      <a:gd name="T68" fmla="*/ 457 w 1547"/>
                      <a:gd name="T69" fmla="*/ 0 h 17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547" h="1728">
                        <a:moveTo>
                          <a:pt x="457" y="0"/>
                        </a:moveTo>
                        <a:lnTo>
                          <a:pt x="1547" y="1085"/>
                        </a:lnTo>
                        <a:lnTo>
                          <a:pt x="1461" y="1168"/>
                        </a:lnTo>
                        <a:lnTo>
                          <a:pt x="1371" y="1246"/>
                        </a:lnTo>
                        <a:lnTo>
                          <a:pt x="1276" y="1318"/>
                        </a:lnTo>
                        <a:lnTo>
                          <a:pt x="1177" y="1386"/>
                        </a:lnTo>
                        <a:lnTo>
                          <a:pt x="1075" y="1448"/>
                        </a:lnTo>
                        <a:lnTo>
                          <a:pt x="969" y="1504"/>
                        </a:lnTo>
                        <a:lnTo>
                          <a:pt x="859" y="1555"/>
                        </a:lnTo>
                        <a:lnTo>
                          <a:pt x="746" y="1600"/>
                        </a:lnTo>
                        <a:lnTo>
                          <a:pt x="630" y="1638"/>
                        </a:lnTo>
                        <a:lnTo>
                          <a:pt x="510" y="1670"/>
                        </a:lnTo>
                        <a:lnTo>
                          <a:pt x="390" y="1695"/>
                        </a:lnTo>
                        <a:lnTo>
                          <a:pt x="266" y="1714"/>
                        </a:lnTo>
                        <a:lnTo>
                          <a:pt x="140" y="1724"/>
                        </a:lnTo>
                        <a:lnTo>
                          <a:pt x="12" y="1728"/>
                        </a:lnTo>
                        <a:lnTo>
                          <a:pt x="9" y="1728"/>
                        </a:lnTo>
                        <a:lnTo>
                          <a:pt x="6" y="1728"/>
                        </a:lnTo>
                        <a:lnTo>
                          <a:pt x="3" y="1728"/>
                        </a:lnTo>
                        <a:lnTo>
                          <a:pt x="1" y="1728"/>
                        </a:lnTo>
                        <a:lnTo>
                          <a:pt x="0" y="1728"/>
                        </a:lnTo>
                        <a:lnTo>
                          <a:pt x="0" y="189"/>
                        </a:lnTo>
                        <a:lnTo>
                          <a:pt x="1" y="189"/>
                        </a:lnTo>
                        <a:lnTo>
                          <a:pt x="3" y="189"/>
                        </a:lnTo>
                        <a:lnTo>
                          <a:pt x="6" y="189"/>
                        </a:lnTo>
                        <a:lnTo>
                          <a:pt x="9" y="190"/>
                        </a:lnTo>
                        <a:lnTo>
                          <a:pt x="12" y="190"/>
                        </a:lnTo>
                        <a:lnTo>
                          <a:pt x="77" y="186"/>
                        </a:lnTo>
                        <a:lnTo>
                          <a:pt x="140" y="177"/>
                        </a:lnTo>
                        <a:lnTo>
                          <a:pt x="200" y="160"/>
                        </a:lnTo>
                        <a:lnTo>
                          <a:pt x="258" y="139"/>
                        </a:lnTo>
                        <a:lnTo>
                          <a:pt x="313" y="111"/>
                        </a:lnTo>
                        <a:lnTo>
                          <a:pt x="364" y="79"/>
                        </a:lnTo>
                        <a:lnTo>
                          <a:pt x="412" y="42"/>
                        </a:lnTo>
                        <a:lnTo>
                          <a:pt x="457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50000"/>
                    </a:schemeClr>
                  </a:solidFill>
                  <a:ln w="0">
                    <a:solidFill>
                      <a:schemeClr val="accent6">
                        <a:lumMod val="50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baseline="-25000"/>
                  </a:p>
                </p:txBody>
              </p:sp>
            </p:grpSp>
          </p:grpSp>
        </p:grpSp>
        <p:sp>
          <p:nvSpPr>
            <p:cNvPr id="33" name="Oval 32"/>
            <p:cNvSpPr/>
            <p:nvPr/>
          </p:nvSpPr>
          <p:spPr>
            <a:xfrm rot="10800000" flipH="1" flipV="1">
              <a:off x="7906746" y="3436465"/>
              <a:ext cx="843407" cy="84340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sx="109000" sy="109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04</a:t>
              </a:r>
              <a:endParaRPr lang="en-US" sz="9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 rot="10800000" flipH="1" flipV="1">
              <a:off x="6389013" y="3436465"/>
              <a:ext cx="843407" cy="84340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sx="109000" sy="109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03</a:t>
              </a:r>
              <a:endParaRPr lang="en-US" sz="9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 rot="10800000" flipH="1" flipV="1">
              <a:off x="4858197" y="3436465"/>
              <a:ext cx="843407" cy="84340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sx="109000" sy="109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02</a:t>
              </a:r>
              <a:endParaRPr lang="en-US" sz="9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 rot="10800000" flipH="1" flipV="1">
              <a:off x="3327380" y="3436466"/>
              <a:ext cx="843407" cy="84340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sx="109000" sy="109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01</a:t>
              </a:r>
              <a:endParaRPr lang="en-US" sz="9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Shape 1784"/>
            <p:cNvSpPr/>
            <p:nvPr/>
          </p:nvSpPr>
          <p:spPr>
            <a:xfrm>
              <a:off x="8532823" y="4525762"/>
              <a:ext cx="228538" cy="2285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710" y="75265"/>
                  </a:moveTo>
                  <a:lnTo>
                    <a:pt x="34396" y="49951"/>
                  </a:lnTo>
                  <a:cubicBezTo>
                    <a:pt x="33816" y="49371"/>
                    <a:pt x="33333" y="49082"/>
                    <a:pt x="32463" y="49082"/>
                  </a:cubicBezTo>
                  <a:cubicBezTo>
                    <a:pt x="30821" y="49082"/>
                    <a:pt x="29758" y="50144"/>
                    <a:pt x="29758" y="51787"/>
                  </a:cubicBezTo>
                  <a:cubicBezTo>
                    <a:pt x="29758" y="52657"/>
                    <a:pt x="30048" y="53140"/>
                    <a:pt x="30531" y="53719"/>
                  </a:cubicBezTo>
                  <a:lnTo>
                    <a:pt x="57874" y="80966"/>
                  </a:lnTo>
                  <a:cubicBezTo>
                    <a:pt x="58357" y="81545"/>
                    <a:pt x="58937" y="81835"/>
                    <a:pt x="59710" y="81835"/>
                  </a:cubicBezTo>
                  <a:cubicBezTo>
                    <a:pt x="60579" y="81835"/>
                    <a:pt x="61159" y="81545"/>
                    <a:pt x="61642" y="80966"/>
                  </a:cubicBezTo>
                  <a:lnTo>
                    <a:pt x="61642" y="80966"/>
                  </a:lnTo>
                  <a:lnTo>
                    <a:pt x="107246" y="33236"/>
                  </a:lnTo>
                  <a:lnTo>
                    <a:pt x="107246" y="33236"/>
                  </a:lnTo>
                  <a:lnTo>
                    <a:pt x="111014" y="29178"/>
                  </a:lnTo>
                  <a:lnTo>
                    <a:pt x="111014" y="29178"/>
                  </a:lnTo>
                  <a:lnTo>
                    <a:pt x="118937" y="20966"/>
                  </a:lnTo>
                  <a:lnTo>
                    <a:pt x="118937" y="20966"/>
                  </a:lnTo>
                  <a:cubicBezTo>
                    <a:pt x="119516" y="20483"/>
                    <a:pt x="119710" y="19903"/>
                    <a:pt x="119710" y="19130"/>
                  </a:cubicBezTo>
                  <a:cubicBezTo>
                    <a:pt x="119710" y="17487"/>
                    <a:pt x="118647" y="16328"/>
                    <a:pt x="117004" y="16328"/>
                  </a:cubicBezTo>
                  <a:cubicBezTo>
                    <a:pt x="116231" y="16328"/>
                    <a:pt x="115652" y="16618"/>
                    <a:pt x="115072" y="17198"/>
                  </a:cubicBezTo>
                  <a:lnTo>
                    <a:pt x="115072" y="17198"/>
                  </a:lnTo>
                  <a:lnTo>
                    <a:pt x="108019" y="24541"/>
                  </a:lnTo>
                  <a:lnTo>
                    <a:pt x="108019" y="24541"/>
                  </a:lnTo>
                  <a:lnTo>
                    <a:pt x="104154" y="28599"/>
                  </a:lnTo>
                  <a:lnTo>
                    <a:pt x="104154" y="28599"/>
                  </a:lnTo>
                  <a:lnTo>
                    <a:pt x="59710" y="75265"/>
                  </a:lnTo>
                  <a:close/>
                  <a:moveTo>
                    <a:pt x="114879" y="37101"/>
                  </a:moveTo>
                  <a:cubicBezTo>
                    <a:pt x="113719" y="36038"/>
                    <a:pt x="112077" y="36038"/>
                    <a:pt x="111014" y="37101"/>
                  </a:cubicBezTo>
                  <a:cubicBezTo>
                    <a:pt x="110241" y="37874"/>
                    <a:pt x="110241" y="39033"/>
                    <a:pt x="110434" y="39806"/>
                  </a:cubicBezTo>
                  <a:lnTo>
                    <a:pt x="110434" y="39806"/>
                  </a:lnTo>
                  <a:cubicBezTo>
                    <a:pt x="112946" y="46086"/>
                    <a:pt x="114299" y="52946"/>
                    <a:pt x="114299" y="60000"/>
                  </a:cubicBezTo>
                  <a:cubicBezTo>
                    <a:pt x="114299" y="89951"/>
                    <a:pt x="89758" y="114492"/>
                    <a:pt x="59710" y="114492"/>
                  </a:cubicBezTo>
                  <a:cubicBezTo>
                    <a:pt x="29758" y="114492"/>
                    <a:pt x="5217" y="89951"/>
                    <a:pt x="5217" y="60000"/>
                  </a:cubicBezTo>
                  <a:cubicBezTo>
                    <a:pt x="5217" y="30048"/>
                    <a:pt x="29758" y="5507"/>
                    <a:pt x="59710" y="5507"/>
                  </a:cubicBezTo>
                  <a:cubicBezTo>
                    <a:pt x="75265" y="5507"/>
                    <a:pt x="89178" y="11980"/>
                    <a:pt x="99033" y="22125"/>
                  </a:cubicBezTo>
                  <a:lnTo>
                    <a:pt x="99033" y="22125"/>
                  </a:lnTo>
                  <a:cubicBezTo>
                    <a:pt x="100096" y="23188"/>
                    <a:pt x="101739" y="22898"/>
                    <a:pt x="102801" y="22125"/>
                  </a:cubicBezTo>
                  <a:cubicBezTo>
                    <a:pt x="103961" y="20966"/>
                    <a:pt x="103961" y="19323"/>
                    <a:pt x="102801" y="18260"/>
                  </a:cubicBezTo>
                  <a:lnTo>
                    <a:pt x="102608" y="17971"/>
                  </a:lnTo>
                  <a:cubicBezTo>
                    <a:pt x="91690" y="6859"/>
                    <a:pt x="76618" y="0"/>
                    <a:pt x="60000" y="0"/>
                  </a:cubicBezTo>
                  <a:cubicBezTo>
                    <a:pt x="26763" y="0"/>
                    <a:pt x="0" y="26763"/>
                    <a:pt x="0" y="60000"/>
                  </a:cubicBezTo>
                  <a:cubicBezTo>
                    <a:pt x="0" y="93236"/>
                    <a:pt x="26763" y="120000"/>
                    <a:pt x="60000" y="120000"/>
                  </a:cubicBezTo>
                  <a:cubicBezTo>
                    <a:pt x="93333" y="120000"/>
                    <a:pt x="120000" y="93236"/>
                    <a:pt x="120000" y="60000"/>
                  </a:cubicBezTo>
                  <a:cubicBezTo>
                    <a:pt x="120000" y="52367"/>
                    <a:pt x="118357" y="45024"/>
                    <a:pt x="115942" y="38164"/>
                  </a:cubicBezTo>
                  <a:cubicBezTo>
                    <a:pt x="115362" y="37681"/>
                    <a:pt x="115362" y="37391"/>
                    <a:pt x="114879" y="37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Shape 1789"/>
            <p:cNvSpPr/>
            <p:nvPr/>
          </p:nvSpPr>
          <p:spPr>
            <a:xfrm>
              <a:off x="8520743" y="2974620"/>
              <a:ext cx="234540" cy="2285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cubicBezTo>
                    <a:pt x="26763" y="0"/>
                    <a:pt x="0" y="26666"/>
                    <a:pt x="0" y="60000"/>
                  </a:cubicBezTo>
                  <a:cubicBezTo>
                    <a:pt x="0" y="93236"/>
                    <a:pt x="26763" y="120000"/>
                    <a:pt x="60000" y="120000"/>
                  </a:cubicBezTo>
                  <a:cubicBezTo>
                    <a:pt x="93236" y="120000"/>
                    <a:pt x="120000" y="93236"/>
                    <a:pt x="120000" y="60000"/>
                  </a:cubicBezTo>
                  <a:cubicBezTo>
                    <a:pt x="120000" y="26666"/>
                    <a:pt x="93236" y="0"/>
                    <a:pt x="60000" y="0"/>
                  </a:cubicBezTo>
                  <a:close/>
                  <a:moveTo>
                    <a:pt x="114299" y="57198"/>
                  </a:moveTo>
                  <a:lnTo>
                    <a:pt x="66570" y="57198"/>
                  </a:lnTo>
                  <a:lnTo>
                    <a:pt x="100386" y="23381"/>
                  </a:lnTo>
                  <a:cubicBezTo>
                    <a:pt x="108502" y="32463"/>
                    <a:pt x="113719" y="44154"/>
                    <a:pt x="114299" y="57198"/>
                  </a:cubicBezTo>
                  <a:close/>
                  <a:moveTo>
                    <a:pt x="60000" y="114492"/>
                  </a:moveTo>
                  <a:cubicBezTo>
                    <a:pt x="30048" y="114492"/>
                    <a:pt x="5507" y="89951"/>
                    <a:pt x="5507" y="60000"/>
                  </a:cubicBezTo>
                  <a:cubicBezTo>
                    <a:pt x="5507" y="29951"/>
                    <a:pt x="30048" y="5410"/>
                    <a:pt x="60000" y="5410"/>
                  </a:cubicBezTo>
                  <a:cubicBezTo>
                    <a:pt x="74202" y="5410"/>
                    <a:pt x="87053" y="10917"/>
                    <a:pt x="96521" y="19613"/>
                  </a:cubicBezTo>
                  <a:lnTo>
                    <a:pt x="58067" y="58067"/>
                  </a:lnTo>
                  <a:cubicBezTo>
                    <a:pt x="57584" y="58647"/>
                    <a:pt x="57294" y="59130"/>
                    <a:pt x="57294" y="60000"/>
                  </a:cubicBezTo>
                  <a:cubicBezTo>
                    <a:pt x="57294" y="61642"/>
                    <a:pt x="58357" y="62705"/>
                    <a:pt x="60000" y="62705"/>
                  </a:cubicBezTo>
                  <a:lnTo>
                    <a:pt x="114299" y="62705"/>
                  </a:lnTo>
                  <a:cubicBezTo>
                    <a:pt x="112946" y="91594"/>
                    <a:pt x="89178" y="114492"/>
                    <a:pt x="60000" y="1144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" name="Shape 1790"/>
            <p:cNvSpPr/>
            <p:nvPr/>
          </p:nvSpPr>
          <p:spPr>
            <a:xfrm>
              <a:off x="8967816" y="3465653"/>
              <a:ext cx="228538" cy="1851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033" y="73346"/>
                  </a:moveTo>
                  <a:lnTo>
                    <a:pt x="2705" y="73346"/>
                  </a:lnTo>
                  <a:cubicBezTo>
                    <a:pt x="1062" y="73346"/>
                    <a:pt x="0" y="74645"/>
                    <a:pt x="0" y="76653"/>
                  </a:cubicBezTo>
                  <a:lnTo>
                    <a:pt x="0" y="116574"/>
                  </a:lnTo>
                  <a:cubicBezTo>
                    <a:pt x="0" y="118582"/>
                    <a:pt x="1062" y="120000"/>
                    <a:pt x="2705" y="120000"/>
                  </a:cubicBezTo>
                  <a:lnTo>
                    <a:pt x="19033" y="120000"/>
                  </a:lnTo>
                  <a:cubicBezTo>
                    <a:pt x="20676" y="120000"/>
                    <a:pt x="21835" y="118582"/>
                    <a:pt x="21835" y="116574"/>
                  </a:cubicBezTo>
                  <a:lnTo>
                    <a:pt x="21835" y="76653"/>
                  </a:lnTo>
                  <a:cubicBezTo>
                    <a:pt x="21835" y="74645"/>
                    <a:pt x="20676" y="73346"/>
                    <a:pt x="19033" y="73346"/>
                  </a:cubicBezTo>
                  <a:close/>
                  <a:moveTo>
                    <a:pt x="16328" y="113267"/>
                  </a:moveTo>
                  <a:lnTo>
                    <a:pt x="5410" y="113267"/>
                  </a:lnTo>
                  <a:lnTo>
                    <a:pt x="5410" y="79960"/>
                  </a:lnTo>
                  <a:lnTo>
                    <a:pt x="16328" y="79960"/>
                  </a:lnTo>
                  <a:lnTo>
                    <a:pt x="16328" y="113267"/>
                  </a:lnTo>
                  <a:close/>
                  <a:moveTo>
                    <a:pt x="84541" y="53267"/>
                  </a:moveTo>
                  <a:lnTo>
                    <a:pt x="68115" y="53267"/>
                  </a:lnTo>
                  <a:cubicBezTo>
                    <a:pt x="66570" y="53267"/>
                    <a:pt x="65410" y="54685"/>
                    <a:pt x="65410" y="56574"/>
                  </a:cubicBezTo>
                  <a:lnTo>
                    <a:pt x="65410" y="116574"/>
                  </a:lnTo>
                  <a:cubicBezTo>
                    <a:pt x="65410" y="118582"/>
                    <a:pt x="66570" y="120000"/>
                    <a:pt x="68115" y="120000"/>
                  </a:cubicBezTo>
                  <a:lnTo>
                    <a:pt x="84541" y="120000"/>
                  </a:lnTo>
                  <a:cubicBezTo>
                    <a:pt x="86183" y="120000"/>
                    <a:pt x="87246" y="118582"/>
                    <a:pt x="87246" y="116574"/>
                  </a:cubicBezTo>
                  <a:lnTo>
                    <a:pt x="87246" y="56574"/>
                  </a:lnTo>
                  <a:cubicBezTo>
                    <a:pt x="87246" y="54685"/>
                    <a:pt x="86183" y="53267"/>
                    <a:pt x="84541" y="53267"/>
                  </a:cubicBezTo>
                  <a:close/>
                  <a:moveTo>
                    <a:pt x="81835" y="113267"/>
                  </a:moveTo>
                  <a:lnTo>
                    <a:pt x="70917" y="113267"/>
                  </a:lnTo>
                  <a:lnTo>
                    <a:pt x="70917" y="60000"/>
                  </a:lnTo>
                  <a:lnTo>
                    <a:pt x="81835" y="60000"/>
                  </a:lnTo>
                  <a:lnTo>
                    <a:pt x="81835" y="113267"/>
                  </a:lnTo>
                  <a:close/>
                  <a:moveTo>
                    <a:pt x="51787" y="13346"/>
                  </a:moveTo>
                  <a:lnTo>
                    <a:pt x="35458" y="13346"/>
                  </a:lnTo>
                  <a:cubicBezTo>
                    <a:pt x="33816" y="13346"/>
                    <a:pt x="32753" y="14645"/>
                    <a:pt x="32753" y="16653"/>
                  </a:cubicBezTo>
                  <a:lnTo>
                    <a:pt x="32753" y="116574"/>
                  </a:lnTo>
                  <a:cubicBezTo>
                    <a:pt x="32753" y="118582"/>
                    <a:pt x="33816" y="120000"/>
                    <a:pt x="35458" y="120000"/>
                  </a:cubicBezTo>
                  <a:lnTo>
                    <a:pt x="51787" y="120000"/>
                  </a:lnTo>
                  <a:cubicBezTo>
                    <a:pt x="53429" y="120000"/>
                    <a:pt x="54492" y="118582"/>
                    <a:pt x="54492" y="116574"/>
                  </a:cubicBezTo>
                  <a:lnTo>
                    <a:pt x="54492" y="16653"/>
                  </a:lnTo>
                  <a:cubicBezTo>
                    <a:pt x="54492" y="14645"/>
                    <a:pt x="53429" y="13346"/>
                    <a:pt x="51787" y="13346"/>
                  </a:cubicBezTo>
                  <a:close/>
                  <a:moveTo>
                    <a:pt x="49082" y="113267"/>
                  </a:moveTo>
                  <a:lnTo>
                    <a:pt x="38164" y="113267"/>
                  </a:lnTo>
                  <a:lnTo>
                    <a:pt x="38164" y="19960"/>
                  </a:lnTo>
                  <a:lnTo>
                    <a:pt x="49082" y="19960"/>
                  </a:lnTo>
                  <a:lnTo>
                    <a:pt x="49082" y="113267"/>
                  </a:lnTo>
                  <a:close/>
                  <a:moveTo>
                    <a:pt x="117198" y="0"/>
                  </a:moveTo>
                  <a:lnTo>
                    <a:pt x="100869" y="0"/>
                  </a:lnTo>
                  <a:cubicBezTo>
                    <a:pt x="99227" y="0"/>
                    <a:pt x="98164" y="1299"/>
                    <a:pt x="98164" y="3307"/>
                  </a:cubicBezTo>
                  <a:lnTo>
                    <a:pt x="98164" y="116574"/>
                  </a:lnTo>
                  <a:cubicBezTo>
                    <a:pt x="98164" y="118582"/>
                    <a:pt x="99227" y="120000"/>
                    <a:pt x="100869" y="120000"/>
                  </a:cubicBezTo>
                  <a:lnTo>
                    <a:pt x="117198" y="120000"/>
                  </a:lnTo>
                  <a:cubicBezTo>
                    <a:pt x="118840" y="120000"/>
                    <a:pt x="120000" y="118582"/>
                    <a:pt x="120000" y="116574"/>
                  </a:cubicBezTo>
                  <a:lnTo>
                    <a:pt x="120000" y="3307"/>
                  </a:lnTo>
                  <a:cubicBezTo>
                    <a:pt x="120000" y="1299"/>
                    <a:pt x="118840" y="0"/>
                    <a:pt x="117198" y="0"/>
                  </a:cubicBezTo>
                  <a:close/>
                  <a:moveTo>
                    <a:pt x="114492" y="113267"/>
                  </a:moveTo>
                  <a:lnTo>
                    <a:pt x="103574" y="113267"/>
                  </a:lnTo>
                  <a:lnTo>
                    <a:pt x="103574" y="6614"/>
                  </a:lnTo>
                  <a:lnTo>
                    <a:pt x="114492" y="6614"/>
                  </a:lnTo>
                  <a:lnTo>
                    <a:pt x="114492" y="1132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" name="Shape 1831"/>
            <p:cNvSpPr/>
            <p:nvPr/>
          </p:nvSpPr>
          <p:spPr>
            <a:xfrm>
              <a:off x="7911823" y="3002696"/>
              <a:ext cx="228538" cy="2285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398" y="81259"/>
                  </a:moveTo>
                  <a:lnTo>
                    <a:pt x="29202" y="78450"/>
                  </a:lnTo>
                  <a:cubicBezTo>
                    <a:pt x="29685" y="77966"/>
                    <a:pt x="29975" y="77384"/>
                    <a:pt x="29975" y="76610"/>
                  </a:cubicBezTo>
                  <a:cubicBezTo>
                    <a:pt x="29975" y="74963"/>
                    <a:pt x="28912" y="73801"/>
                    <a:pt x="27268" y="73801"/>
                  </a:cubicBezTo>
                  <a:cubicBezTo>
                    <a:pt x="26398" y="73801"/>
                    <a:pt x="25914" y="74092"/>
                    <a:pt x="25334" y="74673"/>
                  </a:cubicBezTo>
                  <a:lnTo>
                    <a:pt x="22626" y="77384"/>
                  </a:lnTo>
                  <a:cubicBezTo>
                    <a:pt x="22046" y="77966"/>
                    <a:pt x="21756" y="78450"/>
                    <a:pt x="21756" y="79322"/>
                  </a:cubicBezTo>
                  <a:cubicBezTo>
                    <a:pt x="21756" y="80968"/>
                    <a:pt x="22917" y="82033"/>
                    <a:pt x="24560" y="82033"/>
                  </a:cubicBezTo>
                  <a:cubicBezTo>
                    <a:pt x="25334" y="82033"/>
                    <a:pt x="25914" y="81743"/>
                    <a:pt x="26398" y="81259"/>
                  </a:cubicBezTo>
                  <a:close/>
                  <a:moveTo>
                    <a:pt x="43609" y="79322"/>
                  </a:moveTo>
                  <a:cubicBezTo>
                    <a:pt x="43609" y="77675"/>
                    <a:pt x="42546" y="76610"/>
                    <a:pt x="40902" y="76610"/>
                  </a:cubicBezTo>
                  <a:cubicBezTo>
                    <a:pt x="40032" y="76610"/>
                    <a:pt x="39548" y="76803"/>
                    <a:pt x="38968" y="77384"/>
                  </a:cubicBezTo>
                  <a:lnTo>
                    <a:pt x="11700" y="104697"/>
                  </a:lnTo>
                  <a:cubicBezTo>
                    <a:pt x="11120" y="105278"/>
                    <a:pt x="10829" y="105859"/>
                    <a:pt x="10829" y="106634"/>
                  </a:cubicBezTo>
                  <a:cubicBezTo>
                    <a:pt x="10829" y="108280"/>
                    <a:pt x="11990" y="109346"/>
                    <a:pt x="13634" y="109346"/>
                  </a:cubicBezTo>
                  <a:cubicBezTo>
                    <a:pt x="14407" y="109346"/>
                    <a:pt x="14987" y="109152"/>
                    <a:pt x="15471" y="108571"/>
                  </a:cubicBezTo>
                  <a:lnTo>
                    <a:pt x="42836" y="81259"/>
                  </a:lnTo>
                  <a:cubicBezTo>
                    <a:pt x="43319" y="80677"/>
                    <a:pt x="43609" y="80096"/>
                    <a:pt x="43609" y="79322"/>
                  </a:cubicBezTo>
                  <a:close/>
                  <a:moveTo>
                    <a:pt x="43609" y="90266"/>
                  </a:moveTo>
                  <a:cubicBezTo>
                    <a:pt x="42836" y="90266"/>
                    <a:pt x="42256" y="90556"/>
                    <a:pt x="41676" y="91041"/>
                  </a:cubicBezTo>
                  <a:lnTo>
                    <a:pt x="33553" y="99273"/>
                  </a:lnTo>
                  <a:cubicBezTo>
                    <a:pt x="32973" y="99854"/>
                    <a:pt x="32683" y="100338"/>
                    <a:pt x="32683" y="101210"/>
                  </a:cubicBezTo>
                  <a:cubicBezTo>
                    <a:pt x="32683" y="102857"/>
                    <a:pt x="33843" y="103922"/>
                    <a:pt x="35390" y="103922"/>
                  </a:cubicBezTo>
                  <a:cubicBezTo>
                    <a:pt x="36261" y="103922"/>
                    <a:pt x="36841" y="103631"/>
                    <a:pt x="37324" y="103050"/>
                  </a:cubicBezTo>
                  <a:lnTo>
                    <a:pt x="45543" y="94915"/>
                  </a:lnTo>
                  <a:cubicBezTo>
                    <a:pt x="46124" y="94334"/>
                    <a:pt x="46317" y="93753"/>
                    <a:pt x="46317" y="92978"/>
                  </a:cubicBezTo>
                  <a:cubicBezTo>
                    <a:pt x="46317" y="91331"/>
                    <a:pt x="45253" y="90266"/>
                    <a:pt x="43609" y="90266"/>
                  </a:cubicBezTo>
                  <a:close/>
                  <a:moveTo>
                    <a:pt x="120000" y="2808"/>
                  </a:moveTo>
                  <a:cubicBezTo>
                    <a:pt x="120000" y="1162"/>
                    <a:pt x="118936" y="0"/>
                    <a:pt x="117292" y="0"/>
                  </a:cubicBezTo>
                  <a:cubicBezTo>
                    <a:pt x="116712" y="0"/>
                    <a:pt x="116518" y="0"/>
                    <a:pt x="116228" y="290"/>
                  </a:cubicBezTo>
                  <a:lnTo>
                    <a:pt x="116228" y="290"/>
                  </a:lnTo>
                  <a:lnTo>
                    <a:pt x="1547" y="49491"/>
                  </a:lnTo>
                  <a:lnTo>
                    <a:pt x="1547" y="49491"/>
                  </a:lnTo>
                  <a:lnTo>
                    <a:pt x="1547" y="49491"/>
                  </a:lnTo>
                  <a:lnTo>
                    <a:pt x="1547" y="49491"/>
                  </a:lnTo>
                  <a:cubicBezTo>
                    <a:pt x="773" y="50072"/>
                    <a:pt x="0" y="50847"/>
                    <a:pt x="0" y="52009"/>
                  </a:cubicBezTo>
                  <a:cubicBezTo>
                    <a:pt x="0" y="53365"/>
                    <a:pt x="773" y="54140"/>
                    <a:pt x="1837" y="54430"/>
                  </a:cubicBezTo>
                  <a:lnTo>
                    <a:pt x="1837" y="54430"/>
                  </a:lnTo>
                  <a:lnTo>
                    <a:pt x="46897" y="73026"/>
                  </a:lnTo>
                  <a:lnTo>
                    <a:pt x="65463" y="118159"/>
                  </a:lnTo>
                  <a:lnTo>
                    <a:pt x="65463" y="118159"/>
                  </a:lnTo>
                  <a:cubicBezTo>
                    <a:pt x="65753" y="119225"/>
                    <a:pt x="66817" y="120000"/>
                    <a:pt x="67880" y="120000"/>
                  </a:cubicBezTo>
                  <a:cubicBezTo>
                    <a:pt x="69041" y="120000"/>
                    <a:pt x="69814" y="119515"/>
                    <a:pt x="70394" y="118353"/>
                  </a:cubicBezTo>
                  <a:lnTo>
                    <a:pt x="70394" y="118353"/>
                  </a:lnTo>
                  <a:lnTo>
                    <a:pt x="70394" y="118353"/>
                  </a:lnTo>
                  <a:lnTo>
                    <a:pt x="70394" y="118353"/>
                  </a:lnTo>
                  <a:lnTo>
                    <a:pt x="119516" y="3583"/>
                  </a:lnTo>
                  <a:lnTo>
                    <a:pt x="119516" y="3583"/>
                  </a:lnTo>
                  <a:cubicBezTo>
                    <a:pt x="120000" y="3583"/>
                    <a:pt x="120000" y="3292"/>
                    <a:pt x="120000" y="2808"/>
                  </a:cubicBezTo>
                  <a:close/>
                  <a:moveTo>
                    <a:pt x="9766" y="52009"/>
                  </a:moveTo>
                  <a:lnTo>
                    <a:pt x="105302" y="10944"/>
                  </a:lnTo>
                  <a:lnTo>
                    <a:pt x="48251" y="68087"/>
                  </a:lnTo>
                  <a:lnTo>
                    <a:pt x="9766" y="52009"/>
                  </a:lnTo>
                  <a:close/>
                  <a:moveTo>
                    <a:pt x="68170" y="110508"/>
                  </a:moveTo>
                  <a:lnTo>
                    <a:pt x="52312" y="71670"/>
                  </a:lnTo>
                  <a:lnTo>
                    <a:pt x="109363" y="14527"/>
                  </a:lnTo>
                  <a:lnTo>
                    <a:pt x="68170" y="1105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Shape 1835"/>
            <p:cNvSpPr/>
            <p:nvPr/>
          </p:nvSpPr>
          <p:spPr>
            <a:xfrm>
              <a:off x="7442895" y="4078941"/>
              <a:ext cx="228538" cy="2285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951" y="47903"/>
                  </a:moveTo>
                  <a:lnTo>
                    <a:pt x="110168" y="46554"/>
                  </a:lnTo>
                  <a:cubicBezTo>
                    <a:pt x="109108" y="42216"/>
                    <a:pt x="107180" y="37879"/>
                    <a:pt x="105060" y="34024"/>
                  </a:cubicBezTo>
                  <a:lnTo>
                    <a:pt x="108048" y="28915"/>
                  </a:lnTo>
                  <a:cubicBezTo>
                    <a:pt x="108819" y="26987"/>
                    <a:pt x="109686" y="24771"/>
                    <a:pt x="108048" y="23132"/>
                  </a:cubicBezTo>
                  <a:lnTo>
                    <a:pt x="96867" y="12048"/>
                  </a:lnTo>
                  <a:cubicBezTo>
                    <a:pt x="96096" y="11180"/>
                    <a:pt x="95228" y="10891"/>
                    <a:pt x="94457" y="10891"/>
                  </a:cubicBezTo>
                  <a:cubicBezTo>
                    <a:pt x="93301" y="10891"/>
                    <a:pt x="92240" y="11469"/>
                    <a:pt x="91180" y="12048"/>
                  </a:cubicBezTo>
                  <a:lnTo>
                    <a:pt x="85975" y="15036"/>
                  </a:lnTo>
                  <a:cubicBezTo>
                    <a:pt x="82216" y="12819"/>
                    <a:pt x="77879" y="10891"/>
                    <a:pt x="73445" y="9831"/>
                  </a:cubicBezTo>
                  <a:lnTo>
                    <a:pt x="72096" y="4144"/>
                  </a:lnTo>
                  <a:cubicBezTo>
                    <a:pt x="71614" y="2216"/>
                    <a:pt x="70265" y="0"/>
                    <a:pt x="68048" y="0"/>
                  </a:cubicBezTo>
                  <a:lnTo>
                    <a:pt x="51951" y="0"/>
                  </a:lnTo>
                  <a:cubicBezTo>
                    <a:pt x="49831" y="0"/>
                    <a:pt x="48481" y="1927"/>
                    <a:pt x="47903" y="4144"/>
                  </a:cubicBezTo>
                  <a:lnTo>
                    <a:pt x="46554" y="9831"/>
                  </a:lnTo>
                  <a:cubicBezTo>
                    <a:pt x="42216" y="10891"/>
                    <a:pt x="37879" y="12819"/>
                    <a:pt x="34024" y="15036"/>
                  </a:cubicBezTo>
                  <a:lnTo>
                    <a:pt x="28915" y="12048"/>
                  </a:lnTo>
                  <a:cubicBezTo>
                    <a:pt x="28048" y="11469"/>
                    <a:pt x="26698" y="10891"/>
                    <a:pt x="25638" y="10891"/>
                  </a:cubicBezTo>
                  <a:cubicBezTo>
                    <a:pt x="24771" y="10891"/>
                    <a:pt x="24000" y="11180"/>
                    <a:pt x="23132" y="12048"/>
                  </a:cubicBezTo>
                  <a:lnTo>
                    <a:pt x="12048" y="23132"/>
                  </a:lnTo>
                  <a:cubicBezTo>
                    <a:pt x="10409" y="24771"/>
                    <a:pt x="11180" y="26987"/>
                    <a:pt x="12048" y="28915"/>
                  </a:cubicBezTo>
                  <a:lnTo>
                    <a:pt x="15036" y="34024"/>
                  </a:lnTo>
                  <a:cubicBezTo>
                    <a:pt x="12819" y="37879"/>
                    <a:pt x="10891" y="42216"/>
                    <a:pt x="9831" y="46554"/>
                  </a:cubicBezTo>
                  <a:lnTo>
                    <a:pt x="4144" y="47903"/>
                  </a:lnTo>
                  <a:cubicBezTo>
                    <a:pt x="2216" y="48481"/>
                    <a:pt x="0" y="49831"/>
                    <a:pt x="0" y="51951"/>
                  </a:cubicBezTo>
                  <a:lnTo>
                    <a:pt x="0" y="68048"/>
                  </a:lnTo>
                  <a:cubicBezTo>
                    <a:pt x="0" y="70265"/>
                    <a:pt x="1927" y="71325"/>
                    <a:pt x="4144" y="72096"/>
                  </a:cubicBezTo>
                  <a:lnTo>
                    <a:pt x="9831" y="73445"/>
                  </a:lnTo>
                  <a:cubicBezTo>
                    <a:pt x="10891" y="77879"/>
                    <a:pt x="12819" y="82216"/>
                    <a:pt x="15036" y="85975"/>
                  </a:cubicBezTo>
                  <a:lnTo>
                    <a:pt x="12048" y="91180"/>
                  </a:lnTo>
                  <a:cubicBezTo>
                    <a:pt x="10891" y="92819"/>
                    <a:pt x="10409" y="95228"/>
                    <a:pt x="12048" y="96867"/>
                  </a:cubicBezTo>
                  <a:lnTo>
                    <a:pt x="23132" y="108048"/>
                  </a:lnTo>
                  <a:cubicBezTo>
                    <a:pt x="24000" y="108819"/>
                    <a:pt x="24771" y="108819"/>
                    <a:pt x="25638" y="108819"/>
                  </a:cubicBezTo>
                  <a:cubicBezTo>
                    <a:pt x="26698" y="108819"/>
                    <a:pt x="27759" y="108337"/>
                    <a:pt x="28915" y="108048"/>
                  </a:cubicBezTo>
                  <a:lnTo>
                    <a:pt x="34024" y="105060"/>
                  </a:lnTo>
                  <a:cubicBezTo>
                    <a:pt x="37879" y="107180"/>
                    <a:pt x="42216" y="109108"/>
                    <a:pt x="46554" y="110168"/>
                  </a:cubicBezTo>
                  <a:lnTo>
                    <a:pt x="47903" y="115951"/>
                  </a:lnTo>
                  <a:cubicBezTo>
                    <a:pt x="48481" y="117783"/>
                    <a:pt x="49831" y="120000"/>
                    <a:pt x="51951" y="120000"/>
                  </a:cubicBezTo>
                  <a:lnTo>
                    <a:pt x="68048" y="120000"/>
                  </a:lnTo>
                  <a:cubicBezTo>
                    <a:pt x="70265" y="120000"/>
                    <a:pt x="71325" y="118072"/>
                    <a:pt x="72096" y="115951"/>
                  </a:cubicBezTo>
                  <a:lnTo>
                    <a:pt x="73445" y="110168"/>
                  </a:lnTo>
                  <a:cubicBezTo>
                    <a:pt x="77879" y="109108"/>
                    <a:pt x="82216" y="107180"/>
                    <a:pt x="85975" y="105060"/>
                  </a:cubicBezTo>
                  <a:lnTo>
                    <a:pt x="91180" y="108048"/>
                  </a:lnTo>
                  <a:cubicBezTo>
                    <a:pt x="92240" y="108626"/>
                    <a:pt x="93301" y="108819"/>
                    <a:pt x="94457" y="108819"/>
                  </a:cubicBezTo>
                  <a:cubicBezTo>
                    <a:pt x="95228" y="108819"/>
                    <a:pt x="96096" y="108626"/>
                    <a:pt x="96867" y="108048"/>
                  </a:cubicBezTo>
                  <a:lnTo>
                    <a:pt x="108048" y="96867"/>
                  </a:lnTo>
                  <a:cubicBezTo>
                    <a:pt x="109686" y="95228"/>
                    <a:pt x="109108" y="93108"/>
                    <a:pt x="108048" y="91180"/>
                  </a:cubicBezTo>
                  <a:lnTo>
                    <a:pt x="105060" y="85975"/>
                  </a:lnTo>
                  <a:cubicBezTo>
                    <a:pt x="107180" y="82216"/>
                    <a:pt x="109108" y="77879"/>
                    <a:pt x="110168" y="73445"/>
                  </a:cubicBezTo>
                  <a:lnTo>
                    <a:pt x="115951" y="72096"/>
                  </a:lnTo>
                  <a:cubicBezTo>
                    <a:pt x="117783" y="71614"/>
                    <a:pt x="120000" y="70265"/>
                    <a:pt x="120000" y="68048"/>
                  </a:cubicBezTo>
                  <a:lnTo>
                    <a:pt x="120000" y="51951"/>
                  </a:lnTo>
                  <a:cubicBezTo>
                    <a:pt x="120000" y="49831"/>
                    <a:pt x="118072" y="48481"/>
                    <a:pt x="115951" y="47903"/>
                  </a:cubicBezTo>
                  <a:close/>
                  <a:moveTo>
                    <a:pt x="114602" y="66698"/>
                  </a:moveTo>
                  <a:lnTo>
                    <a:pt x="114602" y="66698"/>
                  </a:lnTo>
                  <a:lnTo>
                    <a:pt x="108819" y="68048"/>
                  </a:lnTo>
                  <a:cubicBezTo>
                    <a:pt x="106987" y="68626"/>
                    <a:pt x="105349" y="69975"/>
                    <a:pt x="105060" y="71903"/>
                  </a:cubicBezTo>
                  <a:cubicBezTo>
                    <a:pt x="103903" y="75662"/>
                    <a:pt x="102361" y="79518"/>
                    <a:pt x="100433" y="82987"/>
                  </a:cubicBezTo>
                  <a:cubicBezTo>
                    <a:pt x="99373" y="84626"/>
                    <a:pt x="99373" y="86843"/>
                    <a:pt x="100433" y="88481"/>
                  </a:cubicBezTo>
                  <a:lnTo>
                    <a:pt x="103421" y="93301"/>
                  </a:lnTo>
                  <a:lnTo>
                    <a:pt x="93879" y="102843"/>
                  </a:lnTo>
                  <a:lnTo>
                    <a:pt x="93879" y="102843"/>
                  </a:lnTo>
                  <a:lnTo>
                    <a:pt x="88963" y="99855"/>
                  </a:lnTo>
                  <a:cubicBezTo>
                    <a:pt x="88192" y="99373"/>
                    <a:pt x="87132" y="99084"/>
                    <a:pt x="86265" y="99084"/>
                  </a:cubicBezTo>
                  <a:cubicBezTo>
                    <a:pt x="85493" y="99084"/>
                    <a:pt x="84337" y="99373"/>
                    <a:pt x="83566" y="99855"/>
                  </a:cubicBezTo>
                  <a:cubicBezTo>
                    <a:pt x="80000" y="101783"/>
                    <a:pt x="76240" y="103421"/>
                    <a:pt x="72385" y="104481"/>
                  </a:cubicBezTo>
                  <a:cubicBezTo>
                    <a:pt x="70457" y="105060"/>
                    <a:pt x="69108" y="106409"/>
                    <a:pt x="68626" y="108337"/>
                  </a:cubicBezTo>
                  <a:lnTo>
                    <a:pt x="67180" y="114024"/>
                  </a:lnTo>
                  <a:lnTo>
                    <a:pt x="67180" y="114024"/>
                  </a:lnTo>
                  <a:lnTo>
                    <a:pt x="53879" y="114024"/>
                  </a:lnTo>
                  <a:lnTo>
                    <a:pt x="52530" y="108337"/>
                  </a:lnTo>
                  <a:cubicBezTo>
                    <a:pt x="51951" y="106409"/>
                    <a:pt x="50602" y="104771"/>
                    <a:pt x="48771" y="104481"/>
                  </a:cubicBezTo>
                  <a:cubicBezTo>
                    <a:pt x="44915" y="103421"/>
                    <a:pt x="41156" y="101783"/>
                    <a:pt x="37590" y="99855"/>
                  </a:cubicBezTo>
                  <a:cubicBezTo>
                    <a:pt x="36722" y="99373"/>
                    <a:pt x="35662" y="99084"/>
                    <a:pt x="34891" y="99084"/>
                  </a:cubicBezTo>
                  <a:cubicBezTo>
                    <a:pt x="33734" y="99084"/>
                    <a:pt x="32963" y="99373"/>
                    <a:pt x="32096" y="99855"/>
                  </a:cubicBezTo>
                  <a:lnTo>
                    <a:pt x="27277" y="102843"/>
                  </a:lnTo>
                  <a:lnTo>
                    <a:pt x="27277" y="102843"/>
                  </a:lnTo>
                  <a:lnTo>
                    <a:pt x="17734" y="93301"/>
                  </a:lnTo>
                  <a:lnTo>
                    <a:pt x="20722" y="88481"/>
                  </a:lnTo>
                  <a:cubicBezTo>
                    <a:pt x="21783" y="86843"/>
                    <a:pt x="21783" y="84626"/>
                    <a:pt x="20722" y="82987"/>
                  </a:cubicBezTo>
                  <a:cubicBezTo>
                    <a:pt x="18506" y="79518"/>
                    <a:pt x="17156" y="75662"/>
                    <a:pt x="16096" y="71903"/>
                  </a:cubicBezTo>
                  <a:cubicBezTo>
                    <a:pt x="15518" y="69975"/>
                    <a:pt x="14168" y="68626"/>
                    <a:pt x="12240" y="68048"/>
                  </a:cubicBezTo>
                  <a:lnTo>
                    <a:pt x="6843" y="66698"/>
                  </a:lnTo>
                  <a:lnTo>
                    <a:pt x="6843" y="66698"/>
                  </a:lnTo>
                  <a:lnTo>
                    <a:pt x="6843" y="53397"/>
                  </a:lnTo>
                  <a:lnTo>
                    <a:pt x="12530" y="51951"/>
                  </a:lnTo>
                  <a:cubicBezTo>
                    <a:pt x="14457" y="51469"/>
                    <a:pt x="16096" y="50120"/>
                    <a:pt x="16385" y="48192"/>
                  </a:cubicBezTo>
                  <a:cubicBezTo>
                    <a:pt x="17445" y="44337"/>
                    <a:pt x="19084" y="40578"/>
                    <a:pt x="21012" y="37012"/>
                  </a:cubicBezTo>
                  <a:cubicBezTo>
                    <a:pt x="22072" y="35373"/>
                    <a:pt x="22072" y="33253"/>
                    <a:pt x="21012" y="31614"/>
                  </a:cubicBezTo>
                  <a:lnTo>
                    <a:pt x="18024" y="26698"/>
                  </a:lnTo>
                  <a:lnTo>
                    <a:pt x="18024" y="26698"/>
                  </a:lnTo>
                  <a:lnTo>
                    <a:pt x="27469" y="17156"/>
                  </a:lnTo>
                  <a:lnTo>
                    <a:pt x="32385" y="20144"/>
                  </a:lnTo>
                  <a:cubicBezTo>
                    <a:pt x="33253" y="20722"/>
                    <a:pt x="34313" y="21012"/>
                    <a:pt x="35084" y="21012"/>
                  </a:cubicBezTo>
                  <a:cubicBezTo>
                    <a:pt x="35951" y="21012"/>
                    <a:pt x="37012" y="20722"/>
                    <a:pt x="37879" y="20144"/>
                  </a:cubicBezTo>
                  <a:cubicBezTo>
                    <a:pt x="41349" y="18313"/>
                    <a:pt x="45204" y="16674"/>
                    <a:pt x="48963" y="15518"/>
                  </a:cubicBezTo>
                  <a:cubicBezTo>
                    <a:pt x="50891" y="15036"/>
                    <a:pt x="52240" y="13686"/>
                    <a:pt x="52819" y="11759"/>
                  </a:cubicBezTo>
                  <a:lnTo>
                    <a:pt x="54168" y="6072"/>
                  </a:lnTo>
                  <a:lnTo>
                    <a:pt x="67469" y="6072"/>
                  </a:lnTo>
                  <a:lnTo>
                    <a:pt x="67469" y="6072"/>
                  </a:lnTo>
                  <a:lnTo>
                    <a:pt x="68819" y="11759"/>
                  </a:lnTo>
                  <a:cubicBezTo>
                    <a:pt x="69397" y="13686"/>
                    <a:pt x="70746" y="15228"/>
                    <a:pt x="72674" y="15518"/>
                  </a:cubicBezTo>
                  <a:cubicBezTo>
                    <a:pt x="76433" y="16674"/>
                    <a:pt x="80289" y="18313"/>
                    <a:pt x="83855" y="20144"/>
                  </a:cubicBezTo>
                  <a:cubicBezTo>
                    <a:pt x="84626" y="20722"/>
                    <a:pt x="85686" y="21012"/>
                    <a:pt x="86554" y="21012"/>
                  </a:cubicBezTo>
                  <a:cubicBezTo>
                    <a:pt x="87614" y="21012"/>
                    <a:pt x="88481" y="20722"/>
                    <a:pt x="89253" y="20144"/>
                  </a:cubicBezTo>
                  <a:lnTo>
                    <a:pt x="94168" y="17156"/>
                  </a:lnTo>
                  <a:lnTo>
                    <a:pt x="103710" y="26698"/>
                  </a:lnTo>
                  <a:lnTo>
                    <a:pt x="103710" y="26698"/>
                  </a:lnTo>
                  <a:lnTo>
                    <a:pt x="100722" y="31614"/>
                  </a:lnTo>
                  <a:cubicBezTo>
                    <a:pt x="99566" y="33253"/>
                    <a:pt x="99566" y="35373"/>
                    <a:pt x="100722" y="37012"/>
                  </a:cubicBezTo>
                  <a:cubicBezTo>
                    <a:pt x="102554" y="40578"/>
                    <a:pt x="104192" y="44337"/>
                    <a:pt x="105349" y="48192"/>
                  </a:cubicBezTo>
                  <a:cubicBezTo>
                    <a:pt x="105831" y="50120"/>
                    <a:pt x="107180" y="51469"/>
                    <a:pt x="109108" y="51951"/>
                  </a:cubicBezTo>
                  <a:lnTo>
                    <a:pt x="114795" y="53397"/>
                  </a:lnTo>
                  <a:lnTo>
                    <a:pt x="114795" y="66698"/>
                  </a:lnTo>
                  <a:lnTo>
                    <a:pt x="114602" y="66698"/>
                  </a:lnTo>
                  <a:close/>
                  <a:moveTo>
                    <a:pt x="60144" y="32674"/>
                  </a:moveTo>
                  <a:cubicBezTo>
                    <a:pt x="45204" y="32674"/>
                    <a:pt x="32963" y="44915"/>
                    <a:pt x="32963" y="59855"/>
                  </a:cubicBezTo>
                  <a:cubicBezTo>
                    <a:pt x="32963" y="74891"/>
                    <a:pt x="45204" y="87132"/>
                    <a:pt x="60144" y="87132"/>
                  </a:cubicBezTo>
                  <a:cubicBezTo>
                    <a:pt x="75084" y="87132"/>
                    <a:pt x="87325" y="74891"/>
                    <a:pt x="87325" y="59855"/>
                  </a:cubicBezTo>
                  <a:cubicBezTo>
                    <a:pt x="87325" y="44915"/>
                    <a:pt x="75084" y="32674"/>
                    <a:pt x="60144" y="32674"/>
                  </a:cubicBezTo>
                  <a:close/>
                  <a:moveTo>
                    <a:pt x="60144" y="81638"/>
                  </a:moveTo>
                  <a:cubicBezTo>
                    <a:pt x="48192" y="81638"/>
                    <a:pt x="38361" y="71903"/>
                    <a:pt x="38361" y="59855"/>
                  </a:cubicBezTo>
                  <a:cubicBezTo>
                    <a:pt x="38361" y="47903"/>
                    <a:pt x="48192" y="38168"/>
                    <a:pt x="60144" y="38168"/>
                  </a:cubicBezTo>
                  <a:cubicBezTo>
                    <a:pt x="72096" y="38168"/>
                    <a:pt x="81927" y="47903"/>
                    <a:pt x="81927" y="59855"/>
                  </a:cubicBezTo>
                  <a:cubicBezTo>
                    <a:pt x="81927" y="71903"/>
                    <a:pt x="72096" y="81638"/>
                    <a:pt x="60144" y="816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Shape 1779"/>
            <p:cNvSpPr/>
            <p:nvPr/>
          </p:nvSpPr>
          <p:spPr>
            <a:xfrm>
              <a:off x="8971851" y="4033980"/>
              <a:ext cx="185140" cy="2285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732" y="0"/>
                  </a:moveTo>
                  <a:lnTo>
                    <a:pt x="46653" y="0"/>
                  </a:lnTo>
                  <a:cubicBezTo>
                    <a:pt x="39330" y="0"/>
                    <a:pt x="33307" y="4927"/>
                    <a:pt x="33307" y="10917"/>
                  </a:cubicBezTo>
                  <a:lnTo>
                    <a:pt x="33307" y="19130"/>
                  </a:lnTo>
                  <a:cubicBezTo>
                    <a:pt x="33307" y="20772"/>
                    <a:pt x="34724" y="21835"/>
                    <a:pt x="36732" y="21835"/>
                  </a:cubicBezTo>
                  <a:cubicBezTo>
                    <a:pt x="38622" y="21835"/>
                    <a:pt x="40039" y="20772"/>
                    <a:pt x="40039" y="19130"/>
                  </a:cubicBezTo>
                  <a:lnTo>
                    <a:pt x="40039" y="10917"/>
                  </a:lnTo>
                  <a:cubicBezTo>
                    <a:pt x="40039" y="7922"/>
                    <a:pt x="42992" y="5507"/>
                    <a:pt x="46653" y="5507"/>
                  </a:cubicBezTo>
                  <a:lnTo>
                    <a:pt x="86692" y="5507"/>
                  </a:lnTo>
                  <a:lnTo>
                    <a:pt x="86692" y="21835"/>
                  </a:lnTo>
                  <a:cubicBezTo>
                    <a:pt x="86692" y="24830"/>
                    <a:pt x="89645" y="27246"/>
                    <a:pt x="93307" y="27246"/>
                  </a:cubicBezTo>
                  <a:lnTo>
                    <a:pt x="113385" y="27246"/>
                  </a:lnTo>
                  <a:lnTo>
                    <a:pt x="113385" y="81835"/>
                  </a:lnTo>
                  <a:cubicBezTo>
                    <a:pt x="113385" y="84830"/>
                    <a:pt x="110314" y="87246"/>
                    <a:pt x="106653" y="87246"/>
                  </a:cubicBezTo>
                  <a:lnTo>
                    <a:pt x="96732" y="87246"/>
                  </a:lnTo>
                  <a:cubicBezTo>
                    <a:pt x="94724" y="87246"/>
                    <a:pt x="93307" y="88405"/>
                    <a:pt x="93307" y="89951"/>
                  </a:cubicBezTo>
                  <a:cubicBezTo>
                    <a:pt x="93307" y="91594"/>
                    <a:pt x="94724" y="92753"/>
                    <a:pt x="96732" y="92753"/>
                  </a:cubicBezTo>
                  <a:lnTo>
                    <a:pt x="106653" y="92753"/>
                  </a:lnTo>
                  <a:cubicBezTo>
                    <a:pt x="113976" y="92753"/>
                    <a:pt x="120000" y="87826"/>
                    <a:pt x="120000" y="81835"/>
                  </a:cubicBezTo>
                  <a:lnTo>
                    <a:pt x="120000" y="21835"/>
                  </a:lnTo>
                  <a:lnTo>
                    <a:pt x="96732" y="0"/>
                  </a:lnTo>
                  <a:close/>
                  <a:moveTo>
                    <a:pt x="93307" y="21835"/>
                  </a:moveTo>
                  <a:lnTo>
                    <a:pt x="93307" y="5990"/>
                  </a:lnTo>
                  <a:lnTo>
                    <a:pt x="110669" y="21835"/>
                  </a:lnTo>
                  <a:lnTo>
                    <a:pt x="93307" y="21835"/>
                  </a:lnTo>
                  <a:close/>
                  <a:moveTo>
                    <a:pt x="13346" y="27246"/>
                  </a:moveTo>
                  <a:cubicBezTo>
                    <a:pt x="6023" y="27246"/>
                    <a:pt x="0" y="32173"/>
                    <a:pt x="0" y="38164"/>
                  </a:cubicBezTo>
                  <a:lnTo>
                    <a:pt x="0" y="109082"/>
                  </a:lnTo>
                  <a:cubicBezTo>
                    <a:pt x="0" y="115072"/>
                    <a:pt x="6023" y="120000"/>
                    <a:pt x="13346" y="120000"/>
                  </a:cubicBezTo>
                  <a:lnTo>
                    <a:pt x="73346" y="120000"/>
                  </a:lnTo>
                  <a:cubicBezTo>
                    <a:pt x="80669" y="120000"/>
                    <a:pt x="86692" y="115072"/>
                    <a:pt x="86692" y="109082"/>
                  </a:cubicBezTo>
                  <a:lnTo>
                    <a:pt x="86692" y="49082"/>
                  </a:lnTo>
                  <a:lnTo>
                    <a:pt x="63307" y="27246"/>
                  </a:lnTo>
                  <a:lnTo>
                    <a:pt x="13346" y="27246"/>
                  </a:lnTo>
                  <a:close/>
                  <a:moveTo>
                    <a:pt x="79960" y="109082"/>
                  </a:moveTo>
                  <a:cubicBezTo>
                    <a:pt x="79960" y="112077"/>
                    <a:pt x="77007" y="114492"/>
                    <a:pt x="73346" y="114492"/>
                  </a:cubicBezTo>
                  <a:lnTo>
                    <a:pt x="13346" y="114492"/>
                  </a:lnTo>
                  <a:cubicBezTo>
                    <a:pt x="9685" y="114492"/>
                    <a:pt x="6732" y="112077"/>
                    <a:pt x="6732" y="109082"/>
                  </a:cubicBezTo>
                  <a:lnTo>
                    <a:pt x="6732" y="38164"/>
                  </a:lnTo>
                  <a:cubicBezTo>
                    <a:pt x="6732" y="35169"/>
                    <a:pt x="9685" y="32753"/>
                    <a:pt x="13346" y="32753"/>
                  </a:cubicBezTo>
                  <a:lnTo>
                    <a:pt x="53385" y="32753"/>
                  </a:lnTo>
                  <a:lnTo>
                    <a:pt x="53385" y="49082"/>
                  </a:lnTo>
                  <a:cubicBezTo>
                    <a:pt x="53385" y="52077"/>
                    <a:pt x="56338" y="54589"/>
                    <a:pt x="60000" y="54589"/>
                  </a:cubicBezTo>
                  <a:lnTo>
                    <a:pt x="79960" y="54589"/>
                  </a:lnTo>
                  <a:lnTo>
                    <a:pt x="79960" y="109082"/>
                  </a:lnTo>
                  <a:close/>
                  <a:moveTo>
                    <a:pt x="60000" y="49082"/>
                  </a:moveTo>
                  <a:lnTo>
                    <a:pt x="60000" y="33236"/>
                  </a:lnTo>
                  <a:lnTo>
                    <a:pt x="77362" y="49082"/>
                  </a:lnTo>
                  <a:lnTo>
                    <a:pt x="60000" y="490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" name="Shape 1866"/>
            <p:cNvSpPr/>
            <p:nvPr/>
          </p:nvSpPr>
          <p:spPr>
            <a:xfrm>
              <a:off x="7507487" y="3482112"/>
              <a:ext cx="129736" cy="2285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46376"/>
                  </a:moveTo>
                  <a:cubicBezTo>
                    <a:pt x="120000" y="44734"/>
                    <a:pt x="118050" y="43671"/>
                    <a:pt x="115036" y="43671"/>
                  </a:cubicBezTo>
                  <a:lnTo>
                    <a:pt x="74977" y="43671"/>
                  </a:lnTo>
                  <a:lnTo>
                    <a:pt x="99438" y="3574"/>
                  </a:lnTo>
                  <a:lnTo>
                    <a:pt x="99438" y="3574"/>
                  </a:lnTo>
                  <a:cubicBezTo>
                    <a:pt x="99438" y="3285"/>
                    <a:pt x="99970" y="2995"/>
                    <a:pt x="99970" y="2705"/>
                  </a:cubicBezTo>
                  <a:cubicBezTo>
                    <a:pt x="99970" y="1062"/>
                    <a:pt x="98020" y="0"/>
                    <a:pt x="95007" y="0"/>
                  </a:cubicBezTo>
                  <a:lnTo>
                    <a:pt x="45022" y="0"/>
                  </a:lnTo>
                  <a:cubicBezTo>
                    <a:pt x="42895" y="0"/>
                    <a:pt x="40945" y="869"/>
                    <a:pt x="40413" y="1932"/>
                  </a:cubicBezTo>
                  <a:lnTo>
                    <a:pt x="40413" y="1932"/>
                  </a:lnTo>
                  <a:lnTo>
                    <a:pt x="531" y="67342"/>
                  </a:lnTo>
                  <a:lnTo>
                    <a:pt x="531" y="67342"/>
                  </a:lnTo>
                  <a:cubicBezTo>
                    <a:pt x="531" y="67632"/>
                    <a:pt x="0" y="67922"/>
                    <a:pt x="0" y="68212"/>
                  </a:cubicBezTo>
                  <a:cubicBezTo>
                    <a:pt x="0" y="69855"/>
                    <a:pt x="1949" y="70917"/>
                    <a:pt x="4963" y="70917"/>
                  </a:cubicBezTo>
                  <a:lnTo>
                    <a:pt x="49453" y="70917"/>
                  </a:lnTo>
                  <a:lnTo>
                    <a:pt x="40059" y="117004"/>
                  </a:lnTo>
                  <a:lnTo>
                    <a:pt x="40059" y="117004"/>
                  </a:lnTo>
                  <a:lnTo>
                    <a:pt x="40059" y="117294"/>
                  </a:lnTo>
                  <a:cubicBezTo>
                    <a:pt x="40059" y="118937"/>
                    <a:pt x="42008" y="120000"/>
                    <a:pt x="45022" y="120000"/>
                  </a:cubicBezTo>
                  <a:cubicBezTo>
                    <a:pt x="46971" y="120000"/>
                    <a:pt x="48567" y="119420"/>
                    <a:pt x="49453" y="118357"/>
                  </a:cubicBezTo>
                  <a:lnTo>
                    <a:pt x="49453" y="118357"/>
                  </a:lnTo>
                  <a:lnTo>
                    <a:pt x="119468" y="47439"/>
                  </a:lnTo>
                  <a:lnTo>
                    <a:pt x="119468" y="47439"/>
                  </a:lnTo>
                  <a:cubicBezTo>
                    <a:pt x="120000" y="47149"/>
                    <a:pt x="120000" y="46956"/>
                    <a:pt x="120000" y="46376"/>
                  </a:cubicBezTo>
                  <a:close/>
                  <a:moveTo>
                    <a:pt x="52998" y="103671"/>
                  </a:moveTo>
                  <a:lnTo>
                    <a:pt x="59911" y="68405"/>
                  </a:lnTo>
                  <a:lnTo>
                    <a:pt x="59911" y="68405"/>
                  </a:lnTo>
                  <a:lnTo>
                    <a:pt x="59911" y="68212"/>
                  </a:lnTo>
                  <a:cubicBezTo>
                    <a:pt x="59911" y="66570"/>
                    <a:pt x="57961" y="65410"/>
                    <a:pt x="54948" y="65410"/>
                  </a:cubicBezTo>
                  <a:lnTo>
                    <a:pt x="12053" y="65410"/>
                  </a:lnTo>
                  <a:lnTo>
                    <a:pt x="48567" y="5507"/>
                  </a:lnTo>
                  <a:lnTo>
                    <a:pt x="87917" y="5507"/>
                  </a:lnTo>
                  <a:lnTo>
                    <a:pt x="63456" y="45507"/>
                  </a:lnTo>
                  <a:lnTo>
                    <a:pt x="63456" y="45507"/>
                  </a:lnTo>
                  <a:cubicBezTo>
                    <a:pt x="63456" y="45797"/>
                    <a:pt x="62924" y="46086"/>
                    <a:pt x="62924" y="46376"/>
                  </a:cubicBezTo>
                  <a:cubicBezTo>
                    <a:pt x="62924" y="48019"/>
                    <a:pt x="65051" y="49082"/>
                    <a:pt x="68064" y="49082"/>
                  </a:cubicBezTo>
                  <a:lnTo>
                    <a:pt x="106528" y="49082"/>
                  </a:lnTo>
                  <a:lnTo>
                    <a:pt x="52998" y="10367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" name="Shape 1769"/>
            <p:cNvSpPr/>
            <p:nvPr/>
          </p:nvSpPr>
          <p:spPr>
            <a:xfrm>
              <a:off x="2855956" y="3422132"/>
              <a:ext cx="234540" cy="2285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227" y="58164"/>
                  </a:moveTo>
                  <a:lnTo>
                    <a:pt x="98164" y="37101"/>
                  </a:lnTo>
                  <a:lnTo>
                    <a:pt x="98164" y="8212"/>
                  </a:lnTo>
                  <a:cubicBezTo>
                    <a:pt x="98164" y="6570"/>
                    <a:pt x="97101" y="5507"/>
                    <a:pt x="95458" y="5507"/>
                  </a:cubicBezTo>
                  <a:lnTo>
                    <a:pt x="79130" y="5507"/>
                  </a:lnTo>
                  <a:cubicBezTo>
                    <a:pt x="77487" y="5507"/>
                    <a:pt x="76328" y="6570"/>
                    <a:pt x="76328" y="8212"/>
                  </a:cubicBezTo>
                  <a:lnTo>
                    <a:pt x="76328" y="15265"/>
                  </a:lnTo>
                  <a:lnTo>
                    <a:pt x="61932" y="869"/>
                  </a:lnTo>
                  <a:cubicBezTo>
                    <a:pt x="61352" y="289"/>
                    <a:pt x="60869" y="0"/>
                    <a:pt x="60000" y="0"/>
                  </a:cubicBezTo>
                  <a:cubicBezTo>
                    <a:pt x="59227" y="0"/>
                    <a:pt x="58647" y="289"/>
                    <a:pt x="58067" y="869"/>
                  </a:cubicBezTo>
                  <a:lnTo>
                    <a:pt x="869" y="58164"/>
                  </a:lnTo>
                  <a:cubicBezTo>
                    <a:pt x="289" y="58647"/>
                    <a:pt x="0" y="59227"/>
                    <a:pt x="0" y="60000"/>
                  </a:cubicBezTo>
                  <a:cubicBezTo>
                    <a:pt x="0" y="61642"/>
                    <a:pt x="1159" y="62801"/>
                    <a:pt x="2705" y="62801"/>
                  </a:cubicBezTo>
                  <a:cubicBezTo>
                    <a:pt x="3574" y="62801"/>
                    <a:pt x="4154" y="62512"/>
                    <a:pt x="4637" y="61932"/>
                  </a:cubicBezTo>
                  <a:lnTo>
                    <a:pt x="16425" y="50241"/>
                  </a:lnTo>
                  <a:lnTo>
                    <a:pt x="16425" y="117294"/>
                  </a:lnTo>
                  <a:cubicBezTo>
                    <a:pt x="16425" y="118937"/>
                    <a:pt x="17487" y="120000"/>
                    <a:pt x="19130" y="120000"/>
                  </a:cubicBezTo>
                  <a:lnTo>
                    <a:pt x="100869" y="120000"/>
                  </a:lnTo>
                  <a:cubicBezTo>
                    <a:pt x="102512" y="120000"/>
                    <a:pt x="103671" y="118937"/>
                    <a:pt x="103671" y="117294"/>
                  </a:cubicBezTo>
                  <a:lnTo>
                    <a:pt x="103671" y="50241"/>
                  </a:lnTo>
                  <a:lnTo>
                    <a:pt x="115362" y="61932"/>
                  </a:lnTo>
                  <a:cubicBezTo>
                    <a:pt x="115942" y="62512"/>
                    <a:pt x="116425" y="62801"/>
                    <a:pt x="117294" y="62801"/>
                  </a:cubicBezTo>
                  <a:cubicBezTo>
                    <a:pt x="118937" y="62801"/>
                    <a:pt x="120000" y="61642"/>
                    <a:pt x="120000" y="60000"/>
                  </a:cubicBezTo>
                  <a:cubicBezTo>
                    <a:pt x="120000" y="59227"/>
                    <a:pt x="119710" y="58647"/>
                    <a:pt x="119227" y="58164"/>
                  </a:cubicBezTo>
                  <a:close/>
                  <a:moveTo>
                    <a:pt x="81835" y="10917"/>
                  </a:moveTo>
                  <a:lnTo>
                    <a:pt x="92753" y="10917"/>
                  </a:lnTo>
                  <a:lnTo>
                    <a:pt x="92753" y="31690"/>
                  </a:lnTo>
                  <a:lnTo>
                    <a:pt x="81835" y="20772"/>
                  </a:lnTo>
                  <a:lnTo>
                    <a:pt x="81835" y="10917"/>
                  </a:lnTo>
                  <a:close/>
                  <a:moveTo>
                    <a:pt x="43671" y="114589"/>
                  </a:moveTo>
                  <a:lnTo>
                    <a:pt x="21835" y="114589"/>
                  </a:lnTo>
                  <a:lnTo>
                    <a:pt x="21835" y="109082"/>
                  </a:lnTo>
                  <a:lnTo>
                    <a:pt x="43671" y="109082"/>
                  </a:lnTo>
                  <a:lnTo>
                    <a:pt x="43671" y="114589"/>
                  </a:lnTo>
                  <a:close/>
                  <a:moveTo>
                    <a:pt x="70917" y="114589"/>
                  </a:moveTo>
                  <a:lnTo>
                    <a:pt x="49082" y="114589"/>
                  </a:lnTo>
                  <a:lnTo>
                    <a:pt x="49082" y="70917"/>
                  </a:lnTo>
                  <a:lnTo>
                    <a:pt x="70917" y="70917"/>
                  </a:lnTo>
                  <a:lnTo>
                    <a:pt x="70917" y="114589"/>
                  </a:lnTo>
                  <a:close/>
                  <a:moveTo>
                    <a:pt x="98164" y="114589"/>
                  </a:moveTo>
                  <a:lnTo>
                    <a:pt x="76328" y="114589"/>
                  </a:lnTo>
                  <a:lnTo>
                    <a:pt x="76328" y="109082"/>
                  </a:lnTo>
                  <a:lnTo>
                    <a:pt x="98164" y="109082"/>
                  </a:lnTo>
                  <a:lnTo>
                    <a:pt x="98164" y="114589"/>
                  </a:lnTo>
                  <a:close/>
                  <a:moveTo>
                    <a:pt x="98164" y="103671"/>
                  </a:moveTo>
                  <a:lnTo>
                    <a:pt x="76328" y="103671"/>
                  </a:lnTo>
                  <a:lnTo>
                    <a:pt x="76328" y="68212"/>
                  </a:lnTo>
                  <a:cubicBezTo>
                    <a:pt x="76328" y="66570"/>
                    <a:pt x="75265" y="65507"/>
                    <a:pt x="73623" y="65507"/>
                  </a:cubicBezTo>
                  <a:lnTo>
                    <a:pt x="46376" y="65507"/>
                  </a:lnTo>
                  <a:cubicBezTo>
                    <a:pt x="44734" y="65507"/>
                    <a:pt x="43671" y="66570"/>
                    <a:pt x="43671" y="68212"/>
                  </a:cubicBezTo>
                  <a:lnTo>
                    <a:pt x="43671" y="103671"/>
                  </a:lnTo>
                  <a:lnTo>
                    <a:pt x="21835" y="103671"/>
                  </a:lnTo>
                  <a:lnTo>
                    <a:pt x="21835" y="44734"/>
                  </a:lnTo>
                  <a:lnTo>
                    <a:pt x="60000" y="6570"/>
                  </a:lnTo>
                  <a:lnTo>
                    <a:pt x="98164" y="44734"/>
                  </a:lnTo>
                  <a:lnTo>
                    <a:pt x="98164" y="103671"/>
                  </a:lnTo>
                  <a:close/>
                  <a:moveTo>
                    <a:pt x="62705" y="98164"/>
                  </a:moveTo>
                  <a:cubicBezTo>
                    <a:pt x="64347" y="98164"/>
                    <a:pt x="65507" y="97101"/>
                    <a:pt x="65507" y="95458"/>
                  </a:cubicBezTo>
                  <a:cubicBezTo>
                    <a:pt x="65507" y="93816"/>
                    <a:pt x="64347" y="92753"/>
                    <a:pt x="62705" y="92753"/>
                  </a:cubicBezTo>
                  <a:cubicBezTo>
                    <a:pt x="61062" y="92753"/>
                    <a:pt x="60000" y="93816"/>
                    <a:pt x="60000" y="95458"/>
                  </a:cubicBezTo>
                  <a:cubicBezTo>
                    <a:pt x="60000" y="97101"/>
                    <a:pt x="61062" y="98164"/>
                    <a:pt x="62705" y="981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" name="Shape 1771"/>
            <p:cNvSpPr/>
            <p:nvPr/>
          </p:nvSpPr>
          <p:spPr>
            <a:xfrm>
              <a:off x="2896884" y="4031263"/>
              <a:ext cx="228538" cy="2285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51" y="10917"/>
                  </a:moveTo>
                  <a:cubicBezTo>
                    <a:pt x="32973" y="10917"/>
                    <a:pt x="10829" y="33043"/>
                    <a:pt x="10829" y="60000"/>
                  </a:cubicBezTo>
                  <a:cubicBezTo>
                    <a:pt x="10829" y="87053"/>
                    <a:pt x="32973" y="109082"/>
                    <a:pt x="59951" y="109082"/>
                  </a:cubicBezTo>
                  <a:cubicBezTo>
                    <a:pt x="87026" y="109082"/>
                    <a:pt x="109073" y="87053"/>
                    <a:pt x="109073" y="60000"/>
                  </a:cubicBezTo>
                  <a:cubicBezTo>
                    <a:pt x="109073" y="33043"/>
                    <a:pt x="87026" y="10917"/>
                    <a:pt x="59951" y="10917"/>
                  </a:cubicBezTo>
                  <a:close/>
                  <a:moveTo>
                    <a:pt x="59951" y="103671"/>
                  </a:moveTo>
                  <a:cubicBezTo>
                    <a:pt x="35970" y="103671"/>
                    <a:pt x="16341" y="84057"/>
                    <a:pt x="16341" y="60000"/>
                  </a:cubicBezTo>
                  <a:cubicBezTo>
                    <a:pt x="16341" y="36038"/>
                    <a:pt x="35970" y="16425"/>
                    <a:pt x="59951" y="16425"/>
                  </a:cubicBezTo>
                  <a:cubicBezTo>
                    <a:pt x="84029" y="16425"/>
                    <a:pt x="103658" y="36038"/>
                    <a:pt x="103658" y="60000"/>
                  </a:cubicBezTo>
                  <a:cubicBezTo>
                    <a:pt x="103658" y="84057"/>
                    <a:pt x="84029" y="103671"/>
                    <a:pt x="59951" y="103671"/>
                  </a:cubicBezTo>
                  <a:close/>
                  <a:moveTo>
                    <a:pt x="59951" y="0"/>
                  </a:moveTo>
                  <a:cubicBezTo>
                    <a:pt x="26688" y="0"/>
                    <a:pt x="0" y="27053"/>
                    <a:pt x="0" y="60000"/>
                  </a:cubicBezTo>
                  <a:cubicBezTo>
                    <a:pt x="0" y="93333"/>
                    <a:pt x="26688" y="120000"/>
                    <a:pt x="59951" y="120000"/>
                  </a:cubicBezTo>
                  <a:cubicBezTo>
                    <a:pt x="93311" y="120000"/>
                    <a:pt x="120000" y="93333"/>
                    <a:pt x="120000" y="60000"/>
                  </a:cubicBezTo>
                  <a:cubicBezTo>
                    <a:pt x="120000" y="27053"/>
                    <a:pt x="93311" y="0"/>
                    <a:pt x="59951" y="0"/>
                  </a:cubicBezTo>
                  <a:close/>
                  <a:moveTo>
                    <a:pt x="59951" y="114589"/>
                  </a:moveTo>
                  <a:cubicBezTo>
                    <a:pt x="29975" y="114589"/>
                    <a:pt x="5414" y="90048"/>
                    <a:pt x="5414" y="60000"/>
                  </a:cubicBezTo>
                  <a:cubicBezTo>
                    <a:pt x="5414" y="30048"/>
                    <a:pt x="29975" y="5507"/>
                    <a:pt x="59951" y="5507"/>
                  </a:cubicBezTo>
                  <a:cubicBezTo>
                    <a:pt x="90024" y="5507"/>
                    <a:pt x="114585" y="30048"/>
                    <a:pt x="114585" y="60000"/>
                  </a:cubicBezTo>
                  <a:cubicBezTo>
                    <a:pt x="114585" y="90048"/>
                    <a:pt x="90024" y="114589"/>
                    <a:pt x="59951" y="114589"/>
                  </a:cubicBezTo>
                  <a:close/>
                  <a:moveTo>
                    <a:pt x="79097" y="57294"/>
                  </a:moveTo>
                  <a:lnTo>
                    <a:pt x="70684" y="57294"/>
                  </a:lnTo>
                  <a:cubicBezTo>
                    <a:pt x="69524" y="53526"/>
                    <a:pt x="66526" y="50531"/>
                    <a:pt x="62755" y="49371"/>
                  </a:cubicBezTo>
                  <a:lnTo>
                    <a:pt x="62755" y="30048"/>
                  </a:lnTo>
                  <a:cubicBezTo>
                    <a:pt x="62755" y="28405"/>
                    <a:pt x="61595" y="27342"/>
                    <a:pt x="59951" y="27342"/>
                  </a:cubicBezTo>
                  <a:cubicBezTo>
                    <a:pt x="58404" y="27342"/>
                    <a:pt x="57244" y="28405"/>
                    <a:pt x="57244" y="30048"/>
                  </a:cubicBezTo>
                  <a:lnTo>
                    <a:pt x="57244" y="49371"/>
                  </a:lnTo>
                  <a:cubicBezTo>
                    <a:pt x="52602" y="50531"/>
                    <a:pt x="49121" y="54879"/>
                    <a:pt x="49121" y="60000"/>
                  </a:cubicBezTo>
                  <a:cubicBezTo>
                    <a:pt x="49121" y="65990"/>
                    <a:pt x="53956" y="70917"/>
                    <a:pt x="59951" y="70917"/>
                  </a:cubicBezTo>
                  <a:cubicBezTo>
                    <a:pt x="65173" y="70917"/>
                    <a:pt x="69234" y="67439"/>
                    <a:pt x="70684" y="62801"/>
                  </a:cubicBezTo>
                  <a:lnTo>
                    <a:pt x="79097" y="62801"/>
                  </a:lnTo>
                  <a:cubicBezTo>
                    <a:pt x="80741" y="62801"/>
                    <a:pt x="81804" y="61642"/>
                    <a:pt x="81804" y="60000"/>
                  </a:cubicBezTo>
                  <a:cubicBezTo>
                    <a:pt x="81804" y="58357"/>
                    <a:pt x="80741" y="57294"/>
                    <a:pt x="79097" y="57294"/>
                  </a:cubicBezTo>
                  <a:close/>
                  <a:moveTo>
                    <a:pt x="59951" y="65507"/>
                  </a:moveTo>
                  <a:cubicBezTo>
                    <a:pt x="56954" y="65507"/>
                    <a:pt x="54536" y="62995"/>
                    <a:pt x="54536" y="60000"/>
                  </a:cubicBezTo>
                  <a:cubicBezTo>
                    <a:pt x="54536" y="57004"/>
                    <a:pt x="56954" y="54589"/>
                    <a:pt x="59951" y="54589"/>
                  </a:cubicBezTo>
                  <a:cubicBezTo>
                    <a:pt x="62949" y="54589"/>
                    <a:pt x="65463" y="57004"/>
                    <a:pt x="65463" y="60000"/>
                  </a:cubicBezTo>
                  <a:cubicBezTo>
                    <a:pt x="65463" y="62995"/>
                    <a:pt x="62949" y="65507"/>
                    <a:pt x="59951" y="655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Shape 1772"/>
            <p:cNvSpPr/>
            <p:nvPr/>
          </p:nvSpPr>
          <p:spPr>
            <a:xfrm>
              <a:off x="3346160" y="4515725"/>
              <a:ext cx="166672" cy="2285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33" y="70917"/>
                  </a:moveTo>
                  <a:cubicBezTo>
                    <a:pt x="51694" y="70917"/>
                    <a:pt x="44916" y="75845"/>
                    <a:pt x="44916" y="81835"/>
                  </a:cubicBezTo>
                  <a:cubicBezTo>
                    <a:pt x="44916" y="84541"/>
                    <a:pt x="46511" y="87342"/>
                    <a:pt x="48637" y="89178"/>
                  </a:cubicBezTo>
                  <a:lnTo>
                    <a:pt x="48637" y="90048"/>
                  </a:lnTo>
                  <a:cubicBezTo>
                    <a:pt x="48637" y="94685"/>
                    <a:pt x="53554" y="98164"/>
                    <a:pt x="59933" y="98164"/>
                  </a:cubicBezTo>
                  <a:cubicBezTo>
                    <a:pt x="66312" y="98164"/>
                    <a:pt x="71229" y="94685"/>
                    <a:pt x="71229" y="90048"/>
                  </a:cubicBezTo>
                  <a:lnTo>
                    <a:pt x="71229" y="89178"/>
                  </a:lnTo>
                  <a:cubicBezTo>
                    <a:pt x="73488" y="87342"/>
                    <a:pt x="74950" y="84830"/>
                    <a:pt x="74950" y="81835"/>
                  </a:cubicBezTo>
                  <a:cubicBezTo>
                    <a:pt x="74950" y="75845"/>
                    <a:pt x="68172" y="70917"/>
                    <a:pt x="59933" y="70917"/>
                  </a:cubicBezTo>
                  <a:close/>
                  <a:moveTo>
                    <a:pt x="63654" y="86473"/>
                  </a:moveTo>
                  <a:lnTo>
                    <a:pt x="63654" y="90048"/>
                  </a:lnTo>
                  <a:cubicBezTo>
                    <a:pt x="63654" y="91690"/>
                    <a:pt x="62192" y="92753"/>
                    <a:pt x="59933" y="92753"/>
                  </a:cubicBezTo>
                  <a:cubicBezTo>
                    <a:pt x="57674" y="92753"/>
                    <a:pt x="56212" y="91690"/>
                    <a:pt x="56212" y="90048"/>
                  </a:cubicBezTo>
                  <a:lnTo>
                    <a:pt x="56212" y="86473"/>
                  </a:lnTo>
                  <a:cubicBezTo>
                    <a:pt x="53953" y="85700"/>
                    <a:pt x="52491" y="83768"/>
                    <a:pt x="52491" y="81835"/>
                  </a:cubicBezTo>
                  <a:cubicBezTo>
                    <a:pt x="52491" y="78840"/>
                    <a:pt x="55813" y="76425"/>
                    <a:pt x="59933" y="76425"/>
                  </a:cubicBezTo>
                  <a:cubicBezTo>
                    <a:pt x="64053" y="76425"/>
                    <a:pt x="67508" y="78840"/>
                    <a:pt x="67508" y="81835"/>
                  </a:cubicBezTo>
                  <a:cubicBezTo>
                    <a:pt x="67508" y="83768"/>
                    <a:pt x="65913" y="85700"/>
                    <a:pt x="63654" y="86473"/>
                  </a:cubicBezTo>
                  <a:close/>
                  <a:moveTo>
                    <a:pt x="104983" y="49082"/>
                  </a:moveTo>
                  <a:lnTo>
                    <a:pt x="104983" y="32753"/>
                  </a:lnTo>
                  <a:cubicBezTo>
                    <a:pt x="104983" y="14782"/>
                    <a:pt x="84651" y="0"/>
                    <a:pt x="59933" y="0"/>
                  </a:cubicBezTo>
                  <a:cubicBezTo>
                    <a:pt x="35215" y="0"/>
                    <a:pt x="14883" y="14782"/>
                    <a:pt x="14883" y="32753"/>
                  </a:cubicBezTo>
                  <a:lnTo>
                    <a:pt x="14883" y="49082"/>
                  </a:lnTo>
                  <a:cubicBezTo>
                    <a:pt x="6644" y="49082"/>
                    <a:pt x="0" y="54009"/>
                    <a:pt x="0" y="60000"/>
                  </a:cubicBezTo>
                  <a:lnTo>
                    <a:pt x="0" y="109082"/>
                  </a:lnTo>
                  <a:cubicBezTo>
                    <a:pt x="0" y="115072"/>
                    <a:pt x="6644" y="120000"/>
                    <a:pt x="14883" y="120000"/>
                  </a:cubicBezTo>
                  <a:lnTo>
                    <a:pt x="104983" y="120000"/>
                  </a:lnTo>
                  <a:cubicBezTo>
                    <a:pt x="113222" y="120000"/>
                    <a:pt x="120000" y="115072"/>
                    <a:pt x="120000" y="109082"/>
                  </a:cubicBezTo>
                  <a:lnTo>
                    <a:pt x="120000" y="60000"/>
                  </a:lnTo>
                  <a:cubicBezTo>
                    <a:pt x="120000" y="54009"/>
                    <a:pt x="113222" y="49082"/>
                    <a:pt x="104983" y="49082"/>
                  </a:cubicBezTo>
                  <a:close/>
                  <a:moveTo>
                    <a:pt x="22458" y="32753"/>
                  </a:moveTo>
                  <a:cubicBezTo>
                    <a:pt x="22458" y="17777"/>
                    <a:pt x="39335" y="5507"/>
                    <a:pt x="59933" y="5507"/>
                  </a:cubicBezTo>
                  <a:cubicBezTo>
                    <a:pt x="80531" y="5507"/>
                    <a:pt x="97408" y="17777"/>
                    <a:pt x="97408" y="32753"/>
                  </a:cubicBezTo>
                  <a:lnTo>
                    <a:pt x="97408" y="49082"/>
                  </a:lnTo>
                  <a:lnTo>
                    <a:pt x="22458" y="49082"/>
                  </a:lnTo>
                  <a:lnTo>
                    <a:pt x="22458" y="32753"/>
                  </a:lnTo>
                  <a:close/>
                  <a:moveTo>
                    <a:pt x="112425" y="109082"/>
                  </a:moveTo>
                  <a:cubicBezTo>
                    <a:pt x="112425" y="112077"/>
                    <a:pt x="109102" y="114589"/>
                    <a:pt x="104983" y="114589"/>
                  </a:cubicBezTo>
                  <a:lnTo>
                    <a:pt x="14883" y="114589"/>
                  </a:lnTo>
                  <a:cubicBezTo>
                    <a:pt x="10764" y="114589"/>
                    <a:pt x="7441" y="112077"/>
                    <a:pt x="7441" y="109082"/>
                  </a:cubicBezTo>
                  <a:lnTo>
                    <a:pt x="7441" y="60000"/>
                  </a:lnTo>
                  <a:cubicBezTo>
                    <a:pt x="7441" y="57004"/>
                    <a:pt x="10764" y="54589"/>
                    <a:pt x="14883" y="54589"/>
                  </a:cubicBezTo>
                  <a:lnTo>
                    <a:pt x="104983" y="54589"/>
                  </a:lnTo>
                  <a:cubicBezTo>
                    <a:pt x="109102" y="54589"/>
                    <a:pt x="112425" y="57004"/>
                    <a:pt x="112425" y="60000"/>
                  </a:cubicBezTo>
                  <a:lnTo>
                    <a:pt x="112425" y="1090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Shape 1795"/>
            <p:cNvSpPr/>
            <p:nvPr/>
          </p:nvSpPr>
          <p:spPr>
            <a:xfrm>
              <a:off x="3329601" y="2968065"/>
              <a:ext cx="228538" cy="2285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164" y="0"/>
                  </a:moveTo>
                  <a:cubicBezTo>
                    <a:pt x="92173" y="0"/>
                    <a:pt x="86763" y="2415"/>
                    <a:pt x="82608" y="6280"/>
                  </a:cubicBezTo>
                  <a:lnTo>
                    <a:pt x="8985" y="79903"/>
                  </a:lnTo>
                  <a:lnTo>
                    <a:pt x="0" y="120000"/>
                  </a:lnTo>
                  <a:lnTo>
                    <a:pt x="40096" y="110917"/>
                  </a:lnTo>
                  <a:lnTo>
                    <a:pt x="113719" y="37294"/>
                  </a:lnTo>
                  <a:cubicBezTo>
                    <a:pt x="117584" y="33526"/>
                    <a:pt x="120000" y="28019"/>
                    <a:pt x="120000" y="21835"/>
                  </a:cubicBezTo>
                  <a:cubicBezTo>
                    <a:pt x="120000" y="9758"/>
                    <a:pt x="110144" y="0"/>
                    <a:pt x="98164" y="0"/>
                  </a:cubicBezTo>
                  <a:close/>
                  <a:moveTo>
                    <a:pt x="35458" y="105797"/>
                  </a:moveTo>
                  <a:lnTo>
                    <a:pt x="16425" y="110144"/>
                  </a:lnTo>
                  <a:lnTo>
                    <a:pt x="16425" y="103574"/>
                  </a:lnTo>
                  <a:lnTo>
                    <a:pt x="9855" y="103574"/>
                  </a:lnTo>
                  <a:lnTo>
                    <a:pt x="14202" y="84541"/>
                  </a:lnTo>
                  <a:lnTo>
                    <a:pt x="35458" y="84541"/>
                  </a:lnTo>
                  <a:lnTo>
                    <a:pt x="35458" y="105797"/>
                  </a:lnTo>
                  <a:close/>
                  <a:moveTo>
                    <a:pt x="40966" y="102222"/>
                  </a:moveTo>
                  <a:lnTo>
                    <a:pt x="40966" y="81739"/>
                  </a:lnTo>
                  <a:cubicBezTo>
                    <a:pt x="40966" y="80193"/>
                    <a:pt x="39806" y="79033"/>
                    <a:pt x="38164" y="79033"/>
                  </a:cubicBezTo>
                  <a:lnTo>
                    <a:pt x="17777" y="79033"/>
                  </a:lnTo>
                  <a:lnTo>
                    <a:pt x="76328" y="20386"/>
                  </a:lnTo>
                  <a:lnTo>
                    <a:pt x="99516" y="43574"/>
                  </a:lnTo>
                  <a:lnTo>
                    <a:pt x="40966" y="102222"/>
                  </a:lnTo>
                  <a:close/>
                  <a:moveTo>
                    <a:pt x="109661" y="33236"/>
                  </a:moveTo>
                  <a:lnTo>
                    <a:pt x="103381" y="39516"/>
                  </a:lnTo>
                  <a:lnTo>
                    <a:pt x="80193" y="16328"/>
                  </a:lnTo>
                  <a:lnTo>
                    <a:pt x="86473" y="10048"/>
                  </a:lnTo>
                  <a:cubicBezTo>
                    <a:pt x="86473" y="10048"/>
                    <a:pt x="90821" y="5120"/>
                    <a:pt x="97874" y="5120"/>
                  </a:cubicBezTo>
                  <a:cubicBezTo>
                    <a:pt x="106956" y="5120"/>
                    <a:pt x="114299" y="12560"/>
                    <a:pt x="114299" y="21545"/>
                  </a:cubicBezTo>
                  <a:cubicBezTo>
                    <a:pt x="114589" y="26473"/>
                    <a:pt x="112657" y="30531"/>
                    <a:pt x="109661" y="332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" name="Shape 1856"/>
            <p:cNvSpPr/>
            <p:nvPr/>
          </p:nvSpPr>
          <p:spPr>
            <a:xfrm>
              <a:off x="3951485" y="4515647"/>
              <a:ext cx="228538" cy="2038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239" y="87815"/>
                  </a:moveTo>
                  <a:cubicBezTo>
                    <a:pt x="100239" y="87815"/>
                    <a:pt x="90167" y="85150"/>
                    <a:pt x="90167" y="73960"/>
                  </a:cubicBezTo>
                  <a:cubicBezTo>
                    <a:pt x="90167" y="64049"/>
                    <a:pt x="95059" y="60746"/>
                    <a:pt x="96690" y="58294"/>
                  </a:cubicBezTo>
                  <a:cubicBezTo>
                    <a:pt x="96690" y="58294"/>
                    <a:pt x="99952" y="55310"/>
                    <a:pt x="97745" y="45399"/>
                  </a:cubicBezTo>
                  <a:cubicBezTo>
                    <a:pt x="101294" y="39964"/>
                    <a:pt x="102350" y="30373"/>
                    <a:pt x="98321" y="20142"/>
                  </a:cubicBezTo>
                  <a:cubicBezTo>
                    <a:pt x="95827" y="13854"/>
                    <a:pt x="92853" y="10230"/>
                    <a:pt x="89400" y="8099"/>
                  </a:cubicBezTo>
                  <a:cubicBezTo>
                    <a:pt x="86906" y="6607"/>
                    <a:pt x="84220" y="5968"/>
                    <a:pt x="81534" y="5968"/>
                  </a:cubicBezTo>
                  <a:cubicBezTo>
                    <a:pt x="77505" y="5968"/>
                    <a:pt x="73669" y="7246"/>
                    <a:pt x="71270" y="8419"/>
                  </a:cubicBezTo>
                  <a:cubicBezTo>
                    <a:pt x="72038" y="9911"/>
                    <a:pt x="72613" y="11403"/>
                    <a:pt x="73093" y="13214"/>
                  </a:cubicBezTo>
                  <a:cubicBezTo>
                    <a:pt x="73093" y="13534"/>
                    <a:pt x="73381" y="13854"/>
                    <a:pt x="73381" y="13854"/>
                  </a:cubicBezTo>
                  <a:cubicBezTo>
                    <a:pt x="75011" y="12895"/>
                    <a:pt x="77985" y="12042"/>
                    <a:pt x="81534" y="12042"/>
                  </a:cubicBezTo>
                  <a:cubicBezTo>
                    <a:pt x="83645" y="12042"/>
                    <a:pt x="85563" y="12362"/>
                    <a:pt x="86906" y="13214"/>
                  </a:cubicBezTo>
                  <a:cubicBezTo>
                    <a:pt x="88537" y="14174"/>
                    <a:pt x="91031" y="16198"/>
                    <a:pt x="93429" y="22273"/>
                  </a:cubicBezTo>
                  <a:cubicBezTo>
                    <a:pt x="96690" y="30692"/>
                    <a:pt x="95827" y="37833"/>
                    <a:pt x="93429" y="41456"/>
                  </a:cubicBezTo>
                  <a:cubicBezTo>
                    <a:pt x="92374" y="42948"/>
                    <a:pt x="92086" y="44760"/>
                    <a:pt x="92661" y="46571"/>
                  </a:cubicBezTo>
                  <a:cubicBezTo>
                    <a:pt x="93717" y="51687"/>
                    <a:pt x="92853" y="53818"/>
                    <a:pt x="92853" y="54138"/>
                  </a:cubicBezTo>
                  <a:cubicBezTo>
                    <a:pt x="92661" y="54458"/>
                    <a:pt x="92661" y="54458"/>
                    <a:pt x="92661" y="54777"/>
                  </a:cubicBezTo>
                  <a:cubicBezTo>
                    <a:pt x="92661" y="54991"/>
                    <a:pt x="92086" y="55310"/>
                    <a:pt x="91798" y="55630"/>
                  </a:cubicBezTo>
                  <a:cubicBezTo>
                    <a:pt x="89400" y="58294"/>
                    <a:pt x="85083" y="63730"/>
                    <a:pt x="85083" y="73960"/>
                  </a:cubicBezTo>
                  <a:cubicBezTo>
                    <a:pt x="85083" y="86323"/>
                    <a:pt x="94004" y="91971"/>
                    <a:pt x="98896" y="93570"/>
                  </a:cubicBezTo>
                  <a:cubicBezTo>
                    <a:pt x="105899" y="96234"/>
                    <a:pt x="112901" y="99857"/>
                    <a:pt x="114244" y="108277"/>
                  </a:cubicBezTo>
                  <a:lnTo>
                    <a:pt x="97266" y="108277"/>
                  </a:lnTo>
                  <a:cubicBezTo>
                    <a:pt x="97745" y="110088"/>
                    <a:pt x="98033" y="112220"/>
                    <a:pt x="98321" y="114245"/>
                  </a:cubicBezTo>
                  <a:lnTo>
                    <a:pt x="117505" y="114245"/>
                  </a:lnTo>
                  <a:cubicBezTo>
                    <a:pt x="120000" y="114245"/>
                    <a:pt x="120000" y="111580"/>
                    <a:pt x="120000" y="111580"/>
                  </a:cubicBezTo>
                  <a:cubicBezTo>
                    <a:pt x="120000" y="95381"/>
                    <a:pt x="106666" y="90266"/>
                    <a:pt x="100239" y="87815"/>
                  </a:cubicBezTo>
                  <a:close/>
                  <a:moveTo>
                    <a:pt x="71270" y="90799"/>
                  </a:moveTo>
                  <a:cubicBezTo>
                    <a:pt x="71270" y="90799"/>
                    <a:pt x="60143" y="88134"/>
                    <a:pt x="60143" y="75452"/>
                  </a:cubicBezTo>
                  <a:cubicBezTo>
                    <a:pt x="60143" y="64369"/>
                    <a:pt x="64748" y="60746"/>
                    <a:pt x="66378" y="58081"/>
                  </a:cubicBezTo>
                  <a:cubicBezTo>
                    <a:pt x="66378" y="58081"/>
                    <a:pt x="69928" y="54777"/>
                    <a:pt x="67434" y="43587"/>
                  </a:cubicBezTo>
                  <a:cubicBezTo>
                    <a:pt x="71462" y="37619"/>
                    <a:pt x="72326" y="26749"/>
                    <a:pt x="67721" y="15666"/>
                  </a:cubicBezTo>
                  <a:cubicBezTo>
                    <a:pt x="65035" y="8419"/>
                    <a:pt x="62541" y="4476"/>
                    <a:pt x="58800" y="2344"/>
                  </a:cubicBezTo>
                  <a:cubicBezTo>
                    <a:pt x="56115" y="639"/>
                    <a:pt x="53141" y="0"/>
                    <a:pt x="50167" y="0"/>
                  </a:cubicBezTo>
                  <a:cubicBezTo>
                    <a:pt x="44700" y="0"/>
                    <a:pt x="39328" y="2131"/>
                    <a:pt x="37122" y="3623"/>
                  </a:cubicBezTo>
                  <a:cubicBezTo>
                    <a:pt x="30887" y="6607"/>
                    <a:pt x="26858" y="9271"/>
                    <a:pt x="23021" y="19822"/>
                  </a:cubicBezTo>
                  <a:cubicBezTo>
                    <a:pt x="19760" y="28241"/>
                    <a:pt x="23597" y="38152"/>
                    <a:pt x="25803" y="42948"/>
                  </a:cubicBezTo>
                  <a:cubicBezTo>
                    <a:pt x="23309" y="54138"/>
                    <a:pt x="26570" y="57761"/>
                    <a:pt x="26570" y="57761"/>
                  </a:cubicBezTo>
                  <a:cubicBezTo>
                    <a:pt x="28201" y="60426"/>
                    <a:pt x="32805" y="64369"/>
                    <a:pt x="32805" y="75133"/>
                  </a:cubicBezTo>
                  <a:cubicBezTo>
                    <a:pt x="32805" y="87815"/>
                    <a:pt x="21678" y="90479"/>
                    <a:pt x="21678" y="90479"/>
                  </a:cubicBezTo>
                  <a:cubicBezTo>
                    <a:pt x="14676" y="93250"/>
                    <a:pt x="0" y="98898"/>
                    <a:pt x="0" y="117015"/>
                  </a:cubicBezTo>
                  <a:cubicBezTo>
                    <a:pt x="0" y="117015"/>
                    <a:pt x="0" y="120000"/>
                    <a:pt x="2781" y="120000"/>
                  </a:cubicBezTo>
                  <a:lnTo>
                    <a:pt x="89400" y="120000"/>
                  </a:lnTo>
                  <a:cubicBezTo>
                    <a:pt x="92086" y="120000"/>
                    <a:pt x="92086" y="117015"/>
                    <a:pt x="92086" y="117015"/>
                  </a:cubicBezTo>
                  <a:cubicBezTo>
                    <a:pt x="92853" y="99218"/>
                    <a:pt x="78273" y="93570"/>
                    <a:pt x="71270" y="90799"/>
                  </a:cubicBezTo>
                  <a:close/>
                  <a:moveTo>
                    <a:pt x="6522" y="114245"/>
                  </a:moveTo>
                  <a:cubicBezTo>
                    <a:pt x="7865" y="104014"/>
                    <a:pt x="16019" y="99857"/>
                    <a:pt x="24172" y="96554"/>
                  </a:cubicBezTo>
                  <a:cubicBezTo>
                    <a:pt x="29544" y="95062"/>
                    <a:pt x="39040" y="88667"/>
                    <a:pt x="39040" y="75452"/>
                  </a:cubicBezTo>
                  <a:cubicBezTo>
                    <a:pt x="39040" y="64049"/>
                    <a:pt x="34724" y="58294"/>
                    <a:pt x="32517" y="55310"/>
                  </a:cubicBezTo>
                  <a:lnTo>
                    <a:pt x="31750" y="54458"/>
                  </a:lnTo>
                  <a:cubicBezTo>
                    <a:pt x="31750" y="54458"/>
                    <a:pt x="31750" y="54138"/>
                    <a:pt x="31462" y="54138"/>
                  </a:cubicBezTo>
                  <a:cubicBezTo>
                    <a:pt x="31175" y="53818"/>
                    <a:pt x="30119" y="51154"/>
                    <a:pt x="31750" y="44547"/>
                  </a:cubicBezTo>
                  <a:cubicBezTo>
                    <a:pt x="31942" y="43268"/>
                    <a:pt x="31942" y="41776"/>
                    <a:pt x="31462" y="40603"/>
                  </a:cubicBezTo>
                  <a:cubicBezTo>
                    <a:pt x="30119" y="37300"/>
                    <a:pt x="26570" y="28561"/>
                    <a:pt x="28968" y="21953"/>
                  </a:cubicBezTo>
                  <a:cubicBezTo>
                    <a:pt x="32230" y="13214"/>
                    <a:pt x="35203" y="11403"/>
                    <a:pt x="40383" y="9058"/>
                  </a:cubicBezTo>
                  <a:cubicBezTo>
                    <a:pt x="40671" y="9058"/>
                    <a:pt x="40959" y="8738"/>
                    <a:pt x="41151" y="8738"/>
                  </a:cubicBezTo>
                  <a:cubicBezTo>
                    <a:pt x="42589" y="7779"/>
                    <a:pt x="46906" y="5968"/>
                    <a:pt x="51223" y="5968"/>
                  </a:cubicBezTo>
                  <a:cubicBezTo>
                    <a:pt x="53621" y="5968"/>
                    <a:pt x="55827" y="6607"/>
                    <a:pt x="57458" y="7460"/>
                  </a:cubicBezTo>
                  <a:cubicBezTo>
                    <a:pt x="59280" y="8738"/>
                    <a:pt x="61199" y="10763"/>
                    <a:pt x="63884" y="17690"/>
                  </a:cubicBezTo>
                  <a:cubicBezTo>
                    <a:pt x="67721" y="27708"/>
                    <a:pt x="66666" y="35808"/>
                    <a:pt x="64172" y="39964"/>
                  </a:cubicBezTo>
                  <a:cubicBezTo>
                    <a:pt x="63405" y="41456"/>
                    <a:pt x="62829" y="43268"/>
                    <a:pt x="63405" y="45079"/>
                  </a:cubicBezTo>
                  <a:cubicBezTo>
                    <a:pt x="64748" y="51154"/>
                    <a:pt x="63693" y="53499"/>
                    <a:pt x="63693" y="54138"/>
                  </a:cubicBezTo>
                  <a:lnTo>
                    <a:pt x="63117" y="54777"/>
                  </a:lnTo>
                  <a:lnTo>
                    <a:pt x="62350" y="55630"/>
                  </a:lnTo>
                  <a:cubicBezTo>
                    <a:pt x="60143" y="58614"/>
                    <a:pt x="55827" y="64369"/>
                    <a:pt x="55827" y="75772"/>
                  </a:cubicBezTo>
                  <a:cubicBezTo>
                    <a:pt x="55827" y="89307"/>
                    <a:pt x="65323" y="95381"/>
                    <a:pt x="70695" y="96873"/>
                  </a:cubicBezTo>
                  <a:cubicBezTo>
                    <a:pt x="78561" y="99857"/>
                    <a:pt x="86906" y="104014"/>
                    <a:pt x="88249" y="114564"/>
                  </a:cubicBezTo>
                  <a:lnTo>
                    <a:pt x="6522" y="114564"/>
                  </a:lnTo>
                  <a:lnTo>
                    <a:pt x="6522" y="1142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" name="Shape 1858"/>
            <p:cNvSpPr/>
            <p:nvPr/>
          </p:nvSpPr>
          <p:spPr>
            <a:xfrm>
              <a:off x="5473549" y="2946377"/>
              <a:ext cx="234540" cy="2285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843" y="23980"/>
                  </a:moveTo>
                  <a:lnTo>
                    <a:pt x="111665" y="26204"/>
                  </a:lnTo>
                  <a:lnTo>
                    <a:pt x="111665" y="26204"/>
                  </a:lnTo>
                  <a:lnTo>
                    <a:pt x="98310" y="39838"/>
                  </a:lnTo>
                  <a:lnTo>
                    <a:pt x="98310" y="39838"/>
                  </a:lnTo>
                  <a:cubicBezTo>
                    <a:pt x="95943" y="42256"/>
                    <a:pt x="92722" y="43900"/>
                    <a:pt x="88934" y="43900"/>
                  </a:cubicBezTo>
                  <a:cubicBezTo>
                    <a:pt x="81452" y="43900"/>
                    <a:pt x="75580" y="37904"/>
                    <a:pt x="75580" y="30265"/>
                  </a:cubicBezTo>
                  <a:cubicBezTo>
                    <a:pt x="75580" y="26398"/>
                    <a:pt x="77190" y="23207"/>
                    <a:pt x="79652" y="20692"/>
                  </a:cubicBezTo>
                  <a:lnTo>
                    <a:pt x="75864" y="16921"/>
                  </a:lnTo>
                  <a:cubicBezTo>
                    <a:pt x="72359" y="20402"/>
                    <a:pt x="70276" y="25044"/>
                    <a:pt x="70276" y="30265"/>
                  </a:cubicBezTo>
                  <a:cubicBezTo>
                    <a:pt x="70276" y="40902"/>
                    <a:pt x="78516" y="49315"/>
                    <a:pt x="88934" y="49315"/>
                  </a:cubicBezTo>
                  <a:cubicBezTo>
                    <a:pt x="94048" y="49315"/>
                    <a:pt x="98879" y="47187"/>
                    <a:pt x="102099" y="43609"/>
                  </a:cubicBezTo>
                  <a:lnTo>
                    <a:pt x="102099" y="43609"/>
                  </a:lnTo>
                  <a:lnTo>
                    <a:pt x="111949" y="33553"/>
                  </a:lnTo>
                  <a:cubicBezTo>
                    <a:pt x="114127" y="41192"/>
                    <a:pt x="112991" y="48251"/>
                    <a:pt x="108445" y="52892"/>
                  </a:cubicBezTo>
                  <a:lnTo>
                    <a:pt x="94048" y="67880"/>
                  </a:lnTo>
                  <a:cubicBezTo>
                    <a:pt x="92154" y="69814"/>
                    <a:pt x="89502" y="71168"/>
                    <a:pt x="86566" y="71168"/>
                  </a:cubicBezTo>
                  <a:cubicBezTo>
                    <a:pt x="86566" y="71168"/>
                    <a:pt x="77474" y="70684"/>
                    <a:pt x="68382" y="64593"/>
                  </a:cubicBezTo>
                  <a:lnTo>
                    <a:pt x="68382" y="64593"/>
                  </a:lnTo>
                  <a:cubicBezTo>
                    <a:pt x="67813" y="64399"/>
                    <a:pt x="67624" y="64109"/>
                    <a:pt x="67056" y="64109"/>
                  </a:cubicBezTo>
                  <a:cubicBezTo>
                    <a:pt x="66203" y="64109"/>
                    <a:pt x="65445" y="64593"/>
                    <a:pt x="64877" y="65173"/>
                  </a:cubicBezTo>
                  <a:lnTo>
                    <a:pt x="64877" y="65173"/>
                  </a:lnTo>
                  <a:lnTo>
                    <a:pt x="24056" y="111297"/>
                  </a:lnTo>
                  <a:cubicBezTo>
                    <a:pt x="22162" y="113231"/>
                    <a:pt x="19510" y="114585"/>
                    <a:pt x="16574" y="114585"/>
                  </a:cubicBezTo>
                  <a:cubicBezTo>
                    <a:pt x="10607" y="114585"/>
                    <a:pt x="5872" y="109653"/>
                    <a:pt x="5872" y="103658"/>
                  </a:cubicBezTo>
                  <a:cubicBezTo>
                    <a:pt x="5872" y="100660"/>
                    <a:pt x="6913" y="97953"/>
                    <a:pt x="9092" y="96019"/>
                  </a:cubicBezTo>
                  <a:lnTo>
                    <a:pt x="53985" y="54826"/>
                  </a:lnTo>
                  <a:lnTo>
                    <a:pt x="53985" y="54826"/>
                  </a:lnTo>
                  <a:cubicBezTo>
                    <a:pt x="54743" y="54246"/>
                    <a:pt x="55027" y="53473"/>
                    <a:pt x="55027" y="52602"/>
                  </a:cubicBezTo>
                  <a:cubicBezTo>
                    <a:pt x="55027" y="52119"/>
                    <a:pt x="54743" y="51539"/>
                    <a:pt x="54459" y="50958"/>
                  </a:cubicBezTo>
                  <a:lnTo>
                    <a:pt x="54459" y="50958"/>
                  </a:lnTo>
                  <a:cubicBezTo>
                    <a:pt x="46692" y="40612"/>
                    <a:pt x="46503" y="32683"/>
                    <a:pt x="53133" y="25334"/>
                  </a:cubicBezTo>
                  <a:lnTo>
                    <a:pt x="67340" y="10346"/>
                  </a:lnTo>
                  <a:cubicBezTo>
                    <a:pt x="71033" y="6478"/>
                    <a:pt x="75580" y="5705"/>
                    <a:pt x="79084" y="5705"/>
                  </a:cubicBezTo>
                  <a:lnTo>
                    <a:pt x="79084" y="5705"/>
                  </a:lnTo>
                  <a:cubicBezTo>
                    <a:pt x="81262" y="5705"/>
                    <a:pt x="83062" y="5995"/>
                    <a:pt x="85240" y="6478"/>
                  </a:cubicBezTo>
                  <a:lnTo>
                    <a:pt x="75295" y="16631"/>
                  </a:lnTo>
                  <a:lnTo>
                    <a:pt x="79084" y="20402"/>
                  </a:lnTo>
                  <a:lnTo>
                    <a:pt x="92438" y="6768"/>
                  </a:lnTo>
                  <a:lnTo>
                    <a:pt x="92438" y="6768"/>
                  </a:lnTo>
                  <a:lnTo>
                    <a:pt x="94806" y="4351"/>
                  </a:lnTo>
                  <a:cubicBezTo>
                    <a:pt x="89786" y="1643"/>
                    <a:pt x="84198" y="0"/>
                    <a:pt x="79084" y="0"/>
                  </a:cubicBezTo>
                  <a:lnTo>
                    <a:pt x="79084" y="0"/>
                  </a:lnTo>
                  <a:cubicBezTo>
                    <a:pt x="73212" y="0"/>
                    <a:pt x="67624" y="1837"/>
                    <a:pt x="63551" y="6285"/>
                  </a:cubicBezTo>
                  <a:lnTo>
                    <a:pt x="49155" y="21273"/>
                  </a:lnTo>
                  <a:cubicBezTo>
                    <a:pt x="39779" y="31619"/>
                    <a:pt x="42146" y="42256"/>
                    <a:pt x="48587" y="51829"/>
                  </a:cubicBezTo>
                  <a:lnTo>
                    <a:pt x="4735" y="92248"/>
                  </a:lnTo>
                  <a:cubicBezTo>
                    <a:pt x="1799" y="95245"/>
                    <a:pt x="0" y="99307"/>
                    <a:pt x="0" y="103658"/>
                  </a:cubicBezTo>
                  <a:cubicBezTo>
                    <a:pt x="0" y="112651"/>
                    <a:pt x="7198" y="120000"/>
                    <a:pt x="16006" y="120000"/>
                  </a:cubicBezTo>
                  <a:cubicBezTo>
                    <a:pt x="20552" y="120000"/>
                    <a:pt x="24530" y="118162"/>
                    <a:pt x="27182" y="115165"/>
                  </a:cubicBezTo>
                  <a:lnTo>
                    <a:pt x="67056" y="70104"/>
                  </a:lnTo>
                  <a:cubicBezTo>
                    <a:pt x="76148" y="75326"/>
                    <a:pt x="84672" y="76099"/>
                    <a:pt x="85998" y="76099"/>
                  </a:cubicBezTo>
                  <a:cubicBezTo>
                    <a:pt x="90071" y="76099"/>
                    <a:pt x="94048" y="74456"/>
                    <a:pt x="97269" y="71458"/>
                  </a:cubicBezTo>
                  <a:lnTo>
                    <a:pt x="111665" y="56470"/>
                  </a:lnTo>
                  <a:cubicBezTo>
                    <a:pt x="119715" y="49121"/>
                    <a:pt x="120000" y="35970"/>
                    <a:pt x="113843" y="23980"/>
                  </a:cubicBezTo>
                  <a:close/>
                  <a:moveTo>
                    <a:pt x="14680" y="102014"/>
                  </a:moveTo>
                  <a:cubicBezTo>
                    <a:pt x="14112" y="102594"/>
                    <a:pt x="13827" y="103078"/>
                    <a:pt x="13827" y="103948"/>
                  </a:cubicBezTo>
                  <a:cubicBezTo>
                    <a:pt x="13827" y="105592"/>
                    <a:pt x="14964" y="106655"/>
                    <a:pt x="16574" y="106655"/>
                  </a:cubicBezTo>
                  <a:cubicBezTo>
                    <a:pt x="18089" y="106655"/>
                    <a:pt x="19226" y="105592"/>
                    <a:pt x="19226" y="103948"/>
                  </a:cubicBezTo>
                  <a:cubicBezTo>
                    <a:pt x="19226" y="102304"/>
                    <a:pt x="18089" y="101240"/>
                    <a:pt x="16574" y="101240"/>
                  </a:cubicBezTo>
                  <a:cubicBezTo>
                    <a:pt x="15722" y="101240"/>
                    <a:pt x="15153" y="101434"/>
                    <a:pt x="14680" y="1020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" name="Shape 1862"/>
            <p:cNvSpPr/>
            <p:nvPr/>
          </p:nvSpPr>
          <p:spPr>
            <a:xfrm>
              <a:off x="4850141" y="2979639"/>
              <a:ext cx="185140" cy="2285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03671"/>
                  </a:moveTo>
                  <a:cubicBezTo>
                    <a:pt x="62007" y="103671"/>
                    <a:pt x="63307" y="102512"/>
                    <a:pt x="63307" y="100869"/>
                  </a:cubicBezTo>
                  <a:lnTo>
                    <a:pt x="63307" y="35458"/>
                  </a:lnTo>
                  <a:cubicBezTo>
                    <a:pt x="63307" y="33816"/>
                    <a:pt x="62007" y="32753"/>
                    <a:pt x="60000" y="32753"/>
                  </a:cubicBezTo>
                  <a:cubicBezTo>
                    <a:pt x="57992" y="32753"/>
                    <a:pt x="56692" y="33816"/>
                    <a:pt x="56692" y="35458"/>
                  </a:cubicBezTo>
                  <a:lnTo>
                    <a:pt x="56692" y="100869"/>
                  </a:lnTo>
                  <a:cubicBezTo>
                    <a:pt x="56692" y="102512"/>
                    <a:pt x="57992" y="103671"/>
                    <a:pt x="60000" y="103671"/>
                  </a:cubicBezTo>
                  <a:close/>
                  <a:moveTo>
                    <a:pt x="79960" y="103671"/>
                  </a:moveTo>
                  <a:cubicBezTo>
                    <a:pt x="81968" y="103671"/>
                    <a:pt x="83267" y="102512"/>
                    <a:pt x="83267" y="100869"/>
                  </a:cubicBezTo>
                  <a:lnTo>
                    <a:pt x="88346" y="35458"/>
                  </a:lnTo>
                  <a:cubicBezTo>
                    <a:pt x="88346" y="33816"/>
                    <a:pt x="86929" y="32753"/>
                    <a:pt x="84921" y="32753"/>
                  </a:cubicBezTo>
                  <a:cubicBezTo>
                    <a:pt x="83031" y="32753"/>
                    <a:pt x="81614" y="33816"/>
                    <a:pt x="81614" y="35458"/>
                  </a:cubicBezTo>
                  <a:lnTo>
                    <a:pt x="76653" y="100869"/>
                  </a:lnTo>
                  <a:cubicBezTo>
                    <a:pt x="76653" y="102222"/>
                    <a:pt x="77952" y="103671"/>
                    <a:pt x="79960" y="103671"/>
                  </a:cubicBezTo>
                  <a:close/>
                  <a:moveTo>
                    <a:pt x="116692" y="16328"/>
                  </a:moveTo>
                  <a:lnTo>
                    <a:pt x="83267" y="16328"/>
                  </a:lnTo>
                  <a:lnTo>
                    <a:pt x="83267" y="5507"/>
                  </a:lnTo>
                  <a:cubicBezTo>
                    <a:pt x="83267" y="2512"/>
                    <a:pt x="80314" y="0"/>
                    <a:pt x="76653" y="0"/>
                  </a:cubicBezTo>
                  <a:lnTo>
                    <a:pt x="43346" y="0"/>
                  </a:lnTo>
                  <a:cubicBezTo>
                    <a:pt x="39685" y="0"/>
                    <a:pt x="36614" y="2512"/>
                    <a:pt x="36614" y="5507"/>
                  </a:cubicBezTo>
                  <a:lnTo>
                    <a:pt x="36614" y="16328"/>
                  </a:lnTo>
                  <a:lnTo>
                    <a:pt x="3307" y="16328"/>
                  </a:lnTo>
                  <a:cubicBezTo>
                    <a:pt x="1299" y="16328"/>
                    <a:pt x="0" y="17487"/>
                    <a:pt x="0" y="19130"/>
                  </a:cubicBezTo>
                  <a:cubicBezTo>
                    <a:pt x="0" y="20772"/>
                    <a:pt x="1299" y="21835"/>
                    <a:pt x="3307" y="21835"/>
                  </a:cubicBezTo>
                  <a:lnTo>
                    <a:pt x="9921" y="21835"/>
                  </a:lnTo>
                  <a:lnTo>
                    <a:pt x="16653" y="109082"/>
                  </a:lnTo>
                  <a:cubicBezTo>
                    <a:pt x="17598" y="115072"/>
                    <a:pt x="22677" y="120000"/>
                    <a:pt x="30000" y="120000"/>
                  </a:cubicBezTo>
                  <a:lnTo>
                    <a:pt x="90000" y="120000"/>
                  </a:lnTo>
                  <a:cubicBezTo>
                    <a:pt x="97322" y="120000"/>
                    <a:pt x="101929" y="115072"/>
                    <a:pt x="103346" y="109082"/>
                  </a:cubicBezTo>
                  <a:lnTo>
                    <a:pt x="109960" y="21835"/>
                  </a:lnTo>
                  <a:lnTo>
                    <a:pt x="116692" y="21835"/>
                  </a:lnTo>
                  <a:cubicBezTo>
                    <a:pt x="118582" y="21835"/>
                    <a:pt x="120000" y="20772"/>
                    <a:pt x="120000" y="19130"/>
                  </a:cubicBezTo>
                  <a:cubicBezTo>
                    <a:pt x="120000" y="17487"/>
                    <a:pt x="118582" y="16328"/>
                    <a:pt x="116692" y="16328"/>
                  </a:cubicBezTo>
                  <a:close/>
                  <a:moveTo>
                    <a:pt x="43346" y="5507"/>
                  </a:moveTo>
                  <a:lnTo>
                    <a:pt x="76653" y="5507"/>
                  </a:lnTo>
                  <a:lnTo>
                    <a:pt x="76653" y="16328"/>
                  </a:lnTo>
                  <a:lnTo>
                    <a:pt x="43346" y="16328"/>
                  </a:lnTo>
                  <a:lnTo>
                    <a:pt x="43346" y="5507"/>
                  </a:lnTo>
                  <a:close/>
                  <a:moveTo>
                    <a:pt x="96614" y="109082"/>
                  </a:moveTo>
                  <a:cubicBezTo>
                    <a:pt x="96259" y="112077"/>
                    <a:pt x="93661" y="114492"/>
                    <a:pt x="90000" y="114492"/>
                  </a:cubicBezTo>
                  <a:lnTo>
                    <a:pt x="30000" y="114492"/>
                  </a:lnTo>
                  <a:cubicBezTo>
                    <a:pt x="26338" y="114492"/>
                    <a:pt x="23976" y="112077"/>
                    <a:pt x="23267" y="109082"/>
                  </a:cubicBezTo>
                  <a:lnTo>
                    <a:pt x="16653" y="21835"/>
                  </a:lnTo>
                  <a:lnTo>
                    <a:pt x="103346" y="21835"/>
                  </a:lnTo>
                  <a:lnTo>
                    <a:pt x="96614" y="109082"/>
                  </a:lnTo>
                  <a:close/>
                  <a:moveTo>
                    <a:pt x="39921" y="103671"/>
                  </a:moveTo>
                  <a:cubicBezTo>
                    <a:pt x="41929" y="103671"/>
                    <a:pt x="43346" y="102222"/>
                    <a:pt x="43346" y="100869"/>
                  </a:cubicBezTo>
                  <a:lnTo>
                    <a:pt x="38267" y="35458"/>
                  </a:lnTo>
                  <a:cubicBezTo>
                    <a:pt x="38267" y="33816"/>
                    <a:pt x="36614" y="32753"/>
                    <a:pt x="34960" y="32753"/>
                  </a:cubicBezTo>
                  <a:cubicBezTo>
                    <a:pt x="32952" y="32753"/>
                    <a:pt x="31653" y="34106"/>
                    <a:pt x="31653" y="35458"/>
                  </a:cubicBezTo>
                  <a:lnTo>
                    <a:pt x="36614" y="100869"/>
                  </a:lnTo>
                  <a:cubicBezTo>
                    <a:pt x="36614" y="102512"/>
                    <a:pt x="38267" y="103671"/>
                    <a:pt x="39921" y="1036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Shape 1864"/>
            <p:cNvSpPr/>
            <p:nvPr/>
          </p:nvSpPr>
          <p:spPr>
            <a:xfrm>
              <a:off x="5946219" y="3414966"/>
              <a:ext cx="228538" cy="2285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95169"/>
                  </a:moveTo>
                  <a:lnTo>
                    <a:pt x="120000" y="95169"/>
                  </a:lnTo>
                  <a:cubicBezTo>
                    <a:pt x="120000" y="92946"/>
                    <a:pt x="118934" y="90821"/>
                    <a:pt x="117578" y="89468"/>
                  </a:cubicBezTo>
                  <a:cubicBezTo>
                    <a:pt x="116997" y="88888"/>
                    <a:pt x="116707" y="88599"/>
                    <a:pt x="116125" y="88309"/>
                  </a:cubicBezTo>
                  <a:lnTo>
                    <a:pt x="92978" y="70338"/>
                  </a:lnTo>
                  <a:cubicBezTo>
                    <a:pt x="91525" y="68985"/>
                    <a:pt x="89394" y="67922"/>
                    <a:pt x="87167" y="67922"/>
                  </a:cubicBezTo>
                  <a:cubicBezTo>
                    <a:pt x="85326" y="67922"/>
                    <a:pt x="83680" y="68405"/>
                    <a:pt x="82324" y="69565"/>
                  </a:cubicBezTo>
                  <a:lnTo>
                    <a:pt x="75738" y="76038"/>
                  </a:lnTo>
                  <a:lnTo>
                    <a:pt x="75738" y="76038"/>
                  </a:lnTo>
                  <a:cubicBezTo>
                    <a:pt x="74673" y="77198"/>
                    <a:pt x="73220" y="77971"/>
                    <a:pt x="71573" y="77971"/>
                  </a:cubicBezTo>
                  <a:cubicBezTo>
                    <a:pt x="69733" y="77971"/>
                    <a:pt x="68087" y="77198"/>
                    <a:pt x="67215" y="75555"/>
                  </a:cubicBezTo>
                  <a:lnTo>
                    <a:pt x="67215" y="75845"/>
                  </a:lnTo>
                  <a:cubicBezTo>
                    <a:pt x="58208" y="69275"/>
                    <a:pt x="50266" y="61642"/>
                    <a:pt x="43970" y="52657"/>
                  </a:cubicBezTo>
                  <a:lnTo>
                    <a:pt x="44261" y="52657"/>
                  </a:lnTo>
                  <a:cubicBezTo>
                    <a:pt x="42905" y="51497"/>
                    <a:pt x="41840" y="49855"/>
                    <a:pt x="41840" y="48019"/>
                  </a:cubicBezTo>
                  <a:cubicBezTo>
                    <a:pt x="41840" y="46376"/>
                    <a:pt x="42615" y="44734"/>
                    <a:pt x="43777" y="43864"/>
                  </a:cubicBezTo>
                  <a:lnTo>
                    <a:pt x="43777" y="43864"/>
                  </a:lnTo>
                  <a:lnTo>
                    <a:pt x="50266" y="37584"/>
                  </a:lnTo>
                  <a:cubicBezTo>
                    <a:pt x="51428" y="36231"/>
                    <a:pt x="51912" y="34589"/>
                    <a:pt x="51912" y="32753"/>
                  </a:cubicBezTo>
                  <a:cubicBezTo>
                    <a:pt x="51912" y="30531"/>
                    <a:pt x="51138" y="28309"/>
                    <a:pt x="49491" y="26956"/>
                  </a:cubicBezTo>
                  <a:lnTo>
                    <a:pt x="31476" y="3768"/>
                  </a:lnTo>
                  <a:cubicBezTo>
                    <a:pt x="31186" y="3285"/>
                    <a:pt x="30605" y="2705"/>
                    <a:pt x="30314" y="2415"/>
                  </a:cubicBezTo>
                  <a:cubicBezTo>
                    <a:pt x="28958" y="1062"/>
                    <a:pt x="26828" y="0"/>
                    <a:pt x="24600" y="0"/>
                  </a:cubicBezTo>
                  <a:cubicBezTo>
                    <a:pt x="13656" y="0"/>
                    <a:pt x="0" y="12850"/>
                    <a:pt x="0" y="28599"/>
                  </a:cubicBezTo>
                  <a:cubicBezTo>
                    <a:pt x="0" y="32946"/>
                    <a:pt x="1065" y="37101"/>
                    <a:pt x="2711" y="40869"/>
                  </a:cubicBezTo>
                  <a:lnTo>
                    <a:pt x="2711" y="40869"/>
                  </a:lnTo>
                  <a:cubicBezTo>
                    <a:pt x="19176" y="73623"/>
                    <a:pt x="46489" y="100869"/>
                    <a:pt x="79225" y="117198"/>
                  </a:cubicBezTo>
                  <a:lnTo>
                    <a:pt x="79225" y="117198"/>
                  </a:lnTo>
                  <a:cubicBezTo>
                    <a:pt x="83099" y="118840"/>
                    <a:pt x="87167" y="120000"/>
                    <a:pt x="91525" y="120000"/>
                  </a:cubicBezTo>
                  <a:cubicBezTo>
                    <a:pt x="107118" y="119710"/>
                    <a:pt x="120000" y="106086"/>
                    <a:pt x="120000" y="95169"/>
                  </a:cubicBezTo>
                  <a:lnTo>
                    <a:pt x="120000" y="95169"/>
                  </a:lnTo>
                  <a:close/>
                  <a:moveTo>
                    <a:pt x="91331" y="114202"/>
                  </a:moveTo>
                  <a:cubicBezTo>
                    <a:pt x="87748" y="114202"/>
                    <a:pt x="84455" y="113429"/>
                    <a:pt x="81452" y="112077"/>
                  </a:cubicBezTo>
                  <a:cubicBezTo>
                    <a:pt x="81162" y="111787"/>
                    <a:pt x="80871" y="111787"/>
                    <a:pt x="80677" y="111787"/>
                  </a:cubicBezTo>
                  <a:cubicBezTo>
                    <a:pt x="49491" y="95942"/>
                    <a:pt x="23825" y="70338"/>
                    <a:pt x="7941" y="39227"/>
                  </a:cubicBezTo>
                  <a:cubicBezTo>
                    <a:pt x="7941" y="39033"/>
                    <a:pt x="7651" y="38743"/>
                    <a:pt x="7651" y="38454"/>
                  </a:cubicBezTo>
                  <a:cubicBezTo>
                    <a:pt x="6295" y="35169"/>
                    <a:pt x="5423" y="31884"/>
                    <a:pt x="5423" y="28599"/>
                  </a:cubicBezTo>
                  <a:cubicBezTo>
                    <a:pt x="5423" y="15555"/>
                    <a:pt x="16949" y="5410"/>
                    <a:pt x="24600" y="5410"/>
                  </a:cubicBezTo>
                  <a:cubicBezTo>
                    <a:pt x="25665" y="5410"/>
                    <a:pt x="26246" y="5990"/>
                    <a:pt x="26537" y="6280"/>
                  </a:cubicBezTo>
                  <a:cubicBezTo>
                    <a:pt x="26537" y="6280"/>
                    <a:pt x="26828" y="6570"/>
                    <a:pt x="26828" y="6763"/>
                  </a:cubicBezTo>
                  <a:cubicBezTo>
                    <a:pt x="26828" y="7053"/>
                    <a:pt x="27021" y="7053"/>
                    <a:pt x="27021" y="7342"/>
                  </a:cubicBezTo>
                  <a:lnTo>
                    <a:pt x="45133" y="30531"/>
                  </a:lnTo>
                  <a:lnTo>
                    <a:pt x="45617" y="31111"/>
                  </a:lnTo>
                  <a:cubicBezTo>
                    <a:pt x="45907" y="31304"/>
                    <a:pt x="46489" y="31884"/>
                    <a:pt x="46489" y="32946"/>
                  </a:cubicBezTo>
                  <a:cubicBezTo>
                    <a:pt x="46489" y="33526"/>
                    <a:pt x="46489" y="33816"/>
                    <a:pt x="46198" y="34396"/>
                  </a:cubicBezTo>
                  <a:lnTo>
                    <a:pt x="40193" y="40386"/>
                  </a:lnTo>
                  <a:lnTo>
                    <a:pt x="40193" y="40386"/>
                  </a:lnTo>
                  <a:cubicBezTo>
                    <a:pt x="37966" y="42512"/>
                    <a:pt x="36610" y="45217"/>
                    <a:pt x="36610" y="48212"/>
                  </a:cubicBezTo>
                  <a:cubicBezTo>
                    <a:pt x="36610" y="51014"/>
                    <a:pt x="37772" y="53719"/>
                    <a:pt x="39612" y="55845"/>
                  </a:cubicBezTo>
                  <a:lnTo>
                    <a:pt x="39903" y="56135"/>
                  </a:lnTo>
                  <a:cubicBezTo>
                    <a:pt x="46779" y="65410"/>
                    <a:pt x="54915" y="73623"/>
                    <a:pt x="64503" y="80386"/>
                  </a:cubicBezTo>
                  <a:cubicBezTo>
                    <a:pt x="64503" y="80386"/>
                    <a:pt x="64794" y="80386"/>
                    <a:pt x="64794" y="80676"/>
                  </a:cubicBezTo>
                  <a:cubicBezTo>
                    <a:pt x="66731" y="82608"/>
                    <a:pt x="69443" y="83671"/>
                    <a:pt x="72445" y="83671"/>
                  </a:cubicBezTo>
                  <a:cubicBezTo>
                    <a:pt x="75157" y="83671"/>
                    <a:pt x="78159" y="82608"/>
                    <a:pt x="80096" y="80386"/>
                  </a:cubicBezTo>
                  <a:lnTo>
                    <a:pt x="80387" y="80193"/>
                  </a:lnTo>
                  <a:lnTo>
                    <a:pt x="86392" y="73913"/>
                  </a:lnTo>
                  <a:cubicBezTo>
                    <a:pt x="86973" y="73623"/>
                    <a:pt x="87167" y="73623"/>
                    <a:pt x="87748" y="73623"/>
                  </a:cubicBezTo>
                  <a:cubicBezTo>
                    <a:pt x="88813" y="73623"/>
                    <a:pt x="89394" y="74202"/>
                    <a:pt x="89685" y="74396"/>
                  </a:cubicBezTo>
                  <a:lnTo>
                    <a:pt x="90169" y="74975"/>
                  </a:lnTo>
                  <a:lnTo>
                    <a:pt x="113414" y="92946"/>
                  </a:lnTo>
                  <a:cubicBezTo>
                    <a:pt x="113704" y="92946"/>
                    <a:pt x="113704" y="93236"/>
                    <a:pt x="113995" y="93236"/>
                  </a:cubicBezTo>
                  <a:cubicBezTo>
                    <a:pt x="114285" y="93526"/>
                    <a:pt x="114576" y="93526"/>
                    <a:pt x="114576" y="93526"/>
                  </a:cubicBezTo>
                  <a:cubicBezTo>
                    <a:pt x="114769" y="93816"/>
                    <a:pt x="115351" y="94299"/>
                    <a:pt x="115351" y="95458"/>
                  </a:cubicBezTo>
                  <a:lnTo>
                    <a:pt x="115351" y="95942"/>
                  </a:lnTo>
                  <a:cubicBezTo>
                    <a:pt x="113995" y="103091"/>
                    <a:pt x="104116" y="114202"/>
                    <a:pt x="91331" y="1142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Shape 1823"/>
            <p:cNvSpPr/>
            <p:nvPr/>
          </p:nvSpPr>
          <p:spPr>
            <a:xfrm>
              <a:off x="4396102" y="4038779"/>
              <a:ext cx="228538" cy="2285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43574"/>
                  </a:moveTo>
                  <a:lnTo>
                    <a:pt x="76328" y="43574"/>
                  </a:lnTo>
                  <a:lnTo>
                    <a:pt x="60000" y="0"/>
                  </a:lnTo>
                  <a:lnTo>
                    <a:pt x="43574" y="43574"/>
                  </a:lnTo>
                  <a:lnTo>
                    <a:pt x="0" y="43574"/>
                  </a:lnTo>
                  <a:lnTo>
                    <a:pt x="35458" y="70917"/>
                  </a:lnTo>
                  <a:lnTo>
                    <a:pt x="19033" y="120000"/>
                  </a:lnTo>
                  <a:lnTo>
                    <a:pt x="60000" y="89951"/>
                  </a:lnTo>
                  <a:lnTo>
                    <a:pt x="100869" y="120000"/>
                  </a:lnTo>
                  <a:lnTo>
                    <a:pt x="84541" y="70917"/>
                  </a:lnTo>
                  <a:lnTo>
                    <a:pt x="120000" y="43574"/>
                  </a:lnTo>
                  <a:close/>
                  <a:moveTo>
                    <a:pt x="90241" y="105507"/>
                  </a:moveTo>
                  <a:lnTo>
                    <a:pt x="63285" y="85603"/>
                  </a:lnTo>
                  <a:lnTo>
                    <a:pt x="60000" y="83188"/>
                  </a:lnTo>
                  <a:lnTo>
                    <a:pt x="56714" y="85603"/>
                  </a:lnTo>
                  <a:lnTo>
                    <a:pt x="29758" y="105507"/>
                  </a:lnTo>
                  <a:lnTo>
                    <a:pt x="40579" y="72753"/>
                  </a:lnTo>
                  <a:lnTo>
                    <a:pt x="41739" y="68985"/>
                  </a:lnTo>
                  <a:lnTo>
                    <a:pt x="38743" y="66473"/>
                  </a:lnTo>
                  <a:lnTo>
                    <a:pt x="16038" y="49082"/>
                  </a:lnTo>
                  <a:lnTo>
                    <a:pt x="47439" y="49082"/>
                  </a:lnTo>
                  <a:lnTo>
                    <a:pt x="48792" y="45507"/>
                  </a:lnTo>
                  <a:lnTo>
                    <a:pt x="60000" y="15555"/>
                  </a:lnTo>
                  <a:lnTo>
                    <a:pt x="71111" y="45507"/>
                  </a:lnTo>
                  <a:lnTo>
                    <a:pt x="72560" y="49082"/>
                  </a:lnTo>
                  <a:lnTo>
                    <a:pt x="103864" y="49082"/>
                  </a:lnTo>
                  <a:lnTo>
                    <a:pt x="81256" y="66473"/>
                  </a:lnTo>
                  <a:lnTo>
                    <a:pt x="78260" y="68985"/>
                  </a:lnTo>
                  <a:lnTo>
                    <a:pt x="90241" y="1055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Shape 1815"/>
            <p:cNvSpPr/>
            <p:nvPr/>
          </p:nvSpPr>
          <p:spPr>
            <a:xfrm>
              <a:off x="4397223" y="3432845"/>
              <a:ext cx="228538" cy="2285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227" y="115362"/>
                  </a:moveTo>
                  <a:lnTo>
                    <a:pt x="90241" y="86473"/>
                  </a:lnTo>
                  <a:cubicBezTo>
                    <a:pt x="98454" y="77198"/>
                    <a:pt x="103671" y="65217"/>
                    <a:pt x="103671" y="51787"/>
                  </a:cubicBezTo>
                  <a:cubicBezTo>
                    <a:pt x="103671" y="23188"/>
                    <a:pt x="80483" y="0"/>
                    <a:pt x="51787" y="0"/>
                  </a:cubicBezTo>
                  <a:cubicBezTo>
                    <a:pt x="23188" y="0"/>
                    <a:pt x="0" y="23188"/>
                    <a:pt x="0" y="51787"/>
                  </a:cubicBezTo>
                  <a:cubicBezTo>
                    <a:pt x="0" y="80483"/>
                    <a:pt x="23188" y="103671"/>
                    <a:pt x="51787" y="103671"/>
                  </a:cubicBezTo>
                  <a:cubicBezTo>
                    <a:pt x="65217" y="103671"/>
                    <a:pt x="77198" y="98454"/>
                    <a:pt x="86473" y="90241"/>
                  </a:cubicBezTo>
                  <a:lnTo>
                    <a:pt x="115362" y="119130"/>
                  </a:lnTo>
                  <a:cubicBezTo>
                    <a:pt x="115942" y="119710"/>
                    <a:pt x="116425" y="120000"/>
                    <a:pt x="117294" y="120000"/>
                  </a:cubicBezTo>
                  <a:cubicBezTo>
                    <a:pt x="118937" y="120000"/>
                    <a:pt x="120000" y="118937"/>
                    <a:pt x="120000" y="117294"/>
                  </a:cubicBezTo>
                  <a:cubicBezTo>
                    <a:pt x="120000" y="116425"/>
                    <a:pt x="119710" y="115942"/>
                    <a:pt x="119227" y="115362"/>
                  </a:cubicBezTo>
                  <a:close/>
                  <a:moveTo>
                    <a:pt x="51787" y="98164"/>
                  </a:moveTo>
                  <a:cubicBezTo>
                    <a:pt x="26183" y="98164"/>
                    <a:pt x="5507" y="77487"/>
                    <a:pt x="5507" y="51787"/>
                  </a:cubicBezTo>
                  <a:cubicBezTo>
                    <a:pt x="5507" y="26183"/>
                    <a:pt x="26183" y="5507"/>
                    <a:pt x="51787" y="5507"/>
                  </a:cubicBezTo>
                  <a:cubicBezTo>
                    <a:pt x="77487" y="5507"/>
                    <a:pt x="98164" y="26183"/>
                    <a:pt x="98164" y="51787"/>
                  </a:cubicBezTo>
                  <a:cubicBezTo>
                    <a:pt x="98164" y="77487"/>
                    <a:pt x="77487" y="98164"/>
                    <a:pt x="51787" y="981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" name="Shape 1847"/>
            <p:cNvSpPr/>
            <p:nvPr/>
          </p:nvSpPr>
          <p:spPr>
            <a:xfrm>
              <a:off x="5901798" y="4068500"/>
              <a:ext cx="234540" cy="2285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9076" y="28133"/>
                  </a:moveTo>
                  <a:cubicBezTo>
                    <a:pt x="33152" y="28133"/>
                    <a:pt x="28280" y="33014"/>
                    <a:pt x="28280" y="38947"/>
                  </a:cubicBezTo>
                  <a:cubicBezTo>
                    <a:pt x="28280" y="44880"/>
                    <a:pt x="33152" y="49760"/>
                    <a:pt x="39076" y="49760"/>
                  </a:cubicBezTo>
                  <a:cubicBezTo>
                    <a:pt x="45000" y="49760"/>
                    <a:pt x="49872" y="44880"/>
                    <a:pt x="49872" y="38947"/>
                  </a:cubicBezTo>
                  <a:cubicBezTo>
                    <a:pt x="49872" y="33014"/>
                    <a:pt x="45000" y="28133"/>
                    <a:pt x="39076" y="28133"/>
                  </a:cubicBezTo>
                  <a:close/>
                  <a:moveTo>
                    <a:pt x="39076" y="44306"/>
                  </a:moveTo>
                  <a:cubicBezTo>
                    <a:pt x="36114" y="44306"/>
                    <a:pt x="33726" y="41913"/>
                    <a:pt x="33726" y="38947"/>
                  </a:cubicBezTo>
                  <a:cubicBezTo>
                    <a:pt x="33726" y="35980"/>
                    <a:pt x="36114" y="33492"/>
                    <a:pt x="39076" y="33492"/>
                  </a:cubicBezTo>
                  <a:cubicBezTo>
                    <a:pt x="42038" y="33492"/>
                    <a:pt x="44522" y="35980"/>
                    <a:pt x="44522" y="38947"/>
                  </a:cubicBezTo>
                  <a:cubicBezTo>
                    <a:pt x="44522" y="41913"/>
                    <a:pt x="42038" y="44306"/>
                    <a:pt x="39076" y="44306"/>
                  </a:cubicBezTo>
                  <a:close/>
                  <a:moveTo>
                    <a:pt x="119235" y="93779"/>
                  </a:moveTo>
                  <a:lnTo>
                    <a:pt x="81974" y="56459"/>
                  </a:lnTo>
                  <a:lnTo>
                    <a:pt x="84363" y="54066"/>
                  </a:lnTo>
                  <a:cubicBezTo>
                    <a:pt x="88757" y="49760"/>
                    <a:pt x="88757" y="42966"/>
                    <a:pt x="84363" y="38660"/>
                  </a:cubicBezTo>
                  <a:lnTo>
                    <a:pt x="50159" y="4401"/>
                  </a:lnTo>
                  <a:cubicBezTo>
                    <a:pt x="45859" y="0"/>
                    <a:pt x="39076" y="0"/>
                    <a:pt x="34777" y="4401"/>
                  </a:cubicBezTo>
                  <a:lnTo>
                    <a:pt x="4299" y="34928"/>
                  </a:lnTo>
                  <a:cubicBezTo>
                    <a:pt x="0" y="39234"/>
                    <a:pt x="0" y="45933"/>
                    <a:pt x="4299" y="50239"/>
                  </a:cubicBezTo>
                  <a:lnTo>
                    <a:pt x="38598" y="84593"/>
                  </a:lnTo>
                  <a:cubicBezTo>
                    <a:pt x="42898" y="88899"/>
                    <a:pt x="49585" y="88899"/>
                    <a:pt x="53980" y="84593"/>
                  </a:cubicBezTo>
                  <a:lnTo>
                    <a:pt x="56656" y="81913"/>
                  </a:lnTo>
                  <a:lnTo>
                    <a:pt x="72229" y="97511"/>
                  </a:lnTo>
                  <a:cubicBezTo>
                    <a:pt x="72802" y="98086"/>
                    <a:pt x="73375" y="98373"/>
                    <a:pt x="74140" y="98373"/>
                  </a:cubicBezTo>
                  <a:lnTo>
                    <a:pt x="82261" y="98373"/>
                  </a:lnTo>
                  <a:lnTo>
                    <a:pt x="82261" y="106411"/>
                  </a:lnTo>
                  <a:cubicBezTo>
                    <a:pt x="82261" y="108038"/>
                    <a:pt x="83312" y="109186"/>
                    <a:pt x="84936" y="109186"/>
                  </a:cubicBezTo>
                  <a:lnTo>
                    <a:pt x="93057" y="109186"/>
                  </a:lnTo>
                  <a:lnTo>
                    <a:pt x="93057" y="117224"/>
                  </a:lnTo>
                  <a:cubicBezTo>
                    <a:pt x="93057" y="118851"/>
                    <a:pt x="94108" y="120000"/>
                    <a:pt x="95732" y="120000"/>
                  </a:cubicBezTo>
                  <a:lnTo>
                    <a:pt x="117324" y="120000"/>
                  </a:lnTo>
                  <a:cubicBezTo>
                    <a:pt x="118949" y="120000"/>
                    <a:pt x="120000" y="118851"/>
                    <a:pt x="120000" y="117224"/>
                  </a:cubicBezTo>
                  <a:lnTo>
                    <a:pt x="120000" y="95693"/>
                  </a:lnTo>
                  <a:cubicBezTo>
                    <a:pt x="120000" y="94832"/>
                    <a:pt x="119713" y="94258"/>
                    <a:pt x="119235" y="93779"/>
                  </a:cubicBezTo>
                  <a:close/>
                  <a:moveTo>
                    <a:pt x="114649" y="114545"/>
                  </a:moveTo>
                  <a:lnTo>
                    <a:pt x="98407" y="114545"/>
                  </a:lnTo>
                  <a:lnTo>
                    <a:pt x="98407" y="106411"/>
                  </a:lnTo>
                  <a:cubicBezTo>
                    <a:pt x="98407" y="104880"/>
                    <a:pt x="97356" y="103732"/>
                    <a:pt x="95732" y="103732"/>
                  </a:cubicBezTo>
                  <a:lnTo>
                    <a:pt x="87611" y="103732"/>
                  </a:lnTo>
                  <a:lnTo>
                    <a:pt x="87611" y="95693"/>
                  </a:lnTo>
                  <a:cubicBezTo>
                    <a:pt x="87611" y="94066"/>
                    <a:pt x="86560" y="92918"/>
                    <a:pt x="84936" y="92918"/>
                  </a:cubicBezTo>
                  <a:lnTo>
                    <a:pt x="75286" y="92918"/>
                  </a:lnTo>
                  <a:lnTo>
                    <a:pt x="58566" y="75980"/>
                  </a:lnTo>
                  <a:cubicBezTo>
                    <a:pt x="57993" y="75406"/>
                    <a:pt x="57420" y="75119"/>
                    <a:pt x="56656" y="75119"/>
                  </a:cubicBezTo>
                  <a:cubicBezTo>
                    <a:pt x="55796" y="75119"/>
                    <a:pt x="55031" y="75406"/>
                    <a:pt x="54745" y="75980"/>
                  </a:cubicBezTo>
                  <a:lnTo>
                    <a:pt x="50445" y="80287"/>
                  </a:lnTo>
                  <a:cubicBezTo>
                    <a:pt x="48248" y="82392"/>
                    <a:pt x="45000" y="82392"/>
                    <a:pt x="42898" y="80287"/>
                  </a:cubicBezTo>
                  <a:lnTo>
                    <a:pt x="8598" y="45933"/>
                  </a:lnTo>
                  <a:cubicBezTo>
                    <a:pt x="6496" y="43827"/>
                    <a:pt x="6496" y="40574"/>
                    <a:pt x="8598" y="38373"/>
                  </a:cubicBezTo>
                  <a:lnTo>
                    <a:pt x="39076" y="7846"/>
                  </a:lnTo>
                  <a:cubicBezTo>
                    <a:pt x="41273" y="5741"/>
                    <a:pt x="44522" y="5741"/>
                    <a:pt x="46624" y="7846"/>
                  </a:cubicBezTo>
                  <a:lnTo>
                    <a:pt x="80923" y="42200"/>
                  </a:lnTo>
                  <a:cubicBezTo>
                    <a:pt x="83025" y="44306"/>
                    <a:pt x="83025" y="47559"/>
                    <a:pt x="80923" y="49760"/>
                  </a:cubicBezTo>
                  <a:lnTo>
                    <a:pt x="76624" y="54066"/>
                  </a:lnTo>
                  <a:cubicBezTo>
                    <a:pt x="76050" y="54641"/>
                    <a:pt x="75764" y="55119"/>
                    <a:pt x="75764" y="55980"/>
                  </a:cubicBezTo>
                  <a:cubicBezTo>
                    <a:pt x="75764" y="56746"/>
                    <a:pt x="76050" y="57320"/>
                    <a:pt x="76624" y="57799"/>
                  </a:cubicBezTo>
                  <a:lnTo>
                    <a:pt x="114840" y="96459"/>
                  </a:lnTo>
                  <a:lnTo>
                    <a:pt x="114840" y="114545"/>
                  </a:lnTo>
                  <a:lnTo>
                    <a:pt x="114649" y="1145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" name="Shape 1846"/>
            <p:cNvSpPr/>
            <p:nvPr/>
          </p:nvSpPr>
          <p:spPr>
            <a:xfrm>
              <a:off x="7007820" y="4509869"/>
              <a:ext cx="228538" cy="1851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9951" y="46653"/>
                  </a:moveTo>
                  <a:lnTo>
                    <a:pt x="35458" y="46653"/>
                  </a:lnTo>
                  <a:cubicBezTo>
                    <a:pt x="37101" y="46653"/>
                    <a:pt x="38164" y="45354"/>
                    <a:pt x="38164" y="43346"/>
                  </a:cubicBezTo>
                  <a:cubicBezTo>
                    <a:pt x="38164" y="41338"/>
                    <a:pt x="37101" y="40039"/>
                    <a:pt x="35458" y="40039"/>
                  </a:cubicBezTo>
                  <a:lnTo>
                    <a:pt x="29951" y="40039"/>
                  </a:lnTo>
                  <a:cubicBezTo>
                    <a:pt x="28309" y="40039"/>
                    <a:pt x="27246" y="41338"/>
                    <a:pt x="27246" y="43346"/>
                  </a:cubicBezTo>
                  <a:cubicBezTo>
                    <a:pt x="27246" y="45354"/>
                    <a:pt x="28309" y="46653"/>
                    <a:pt x="29951" y="46653"/>
                  </a:cubicBezTo>
                  <a:close/>
                  <a:moveTo>
                    <a:pt x="114492" y="13346"/>
                  </a:moveTo>
                  <a:lnTo>
                    <a:pt x="81835" y="13346"/>
                  </a:lnTo>
                  <a:cubicBezTo>
                    <a:pt x="81835" y="6023"/>
                    <a:pt x="76908" y="0"/>
                    <a:pt x="70917" y="0"/>
                  </a:cubicBezTo>
                  <a:lnTo>
                    <a:pt x="49082" y="0"/>
                  </a:lnTo>
                  <a:cubicBezTo>
                    <a:pt x="43091" y="0"/>
                    <a:pt x="38164" y="6023"/>
                    <a:pt x="38164" y="13346"/>
                  </a:cubicBezTo>
                  <a:lnTo>
                    <a:pt x="5410" y="13346"/>
                  </a:lnTo>
                  <a:cubicBezTo>
                    <a:pt x="2415" y="13346"/>
                    <a:pt x="0" y="16299"/>
                    <a:pt x="0" y="19960"/>
                  </a:cubicBezTo>
                  <a:lnTo>
                    <a:pt x="0" y="113385"/>
                  </a:lnTo>
                  <a:cubicBezTo>
                    <a:pt x="0" y="117047"/>
                    <a:pt x="2415" y="120000"/>
                    <a:pt x="5410" y="120000"/>
                  </a:cubicBezTo>
                  <a:lnTo>
                    <a:pt x="114492" y="120000"/>
                  </a:lnTo>
                  <a:cubicBezTo>
                    <a:pt x="117487" y="120000"/>
                    <a:pt x="120000" y="117047"/>
                    <a:pt x="120000" y="113385"/>
                  </a:cubicBezTo>
                  <a:lnTo>
                    <a:pt x="120000" y="19960"/>
                  </a:lnTo>
                  <a:cubicBezTo>
                    <a:pt x="120000" y="16299"/>
                    <a:pt x="117487" y="13346"/>
                    <a:pt x="114492" y="13346"/>
                  </a:cubicBezTo>
                  <a:close/>
                  <a:moveTo>
                    <a:pt x="49082" y="6614"/>
                  </a:moveTo>
                  <a:lnTo>
                    <a:pt x="70917" y="6614"/>
                  </a:lnTo>
                  <a:cubicBezTo>
                    <a:pt x="73913" y="6614"/>
                    <a:pt x="76328" y="9685"/>
                    <a:pt x="76328" y="13346"/>
                  </a:cubicBezTo>
                  <a:lnTo>
                    <a:pt x="43574" y="13346"/>
                  </a:lnTo>
                  <a:cubicBezTo>
                    <a:pt x="43574" y="9685"/>
                    <a:pt x="46086" y="6614"/>
                    <a:pt x="49082" y="6614"/>
                  </a:cubicBezTo>
                  <a:close/>
                  <a:moveTo>
                    <a:pt x="16328" y="93307"/>
                  </a:moveTo>
                  <a:cubicBezTo>
                    <a:pt x="14685" y="93307"/>
                    <a:pt x="13623" y="94724"/>
                    <a:pt x="13623" y="96614"/>
                  </a:cubicBezTo>
                  <a:cubicBezTo>
                    <a:pt x="13623" y="98622"/>
                    <a:pt x="14685" y="100039"/>
                    <a:pt x="16328" y="100039"/>
                  </a:cubicBezTo>
                  <a:lnTo>
                    <a:pt x="16328" y="113385"/>
                  </a:lnTo>
                  <a:lnTo>
                    <a:pt x="5410" y="113385"/>
                  </a:lnTo>
                  <a:lnTo>
                    <a:pt x="5410" y="19960"/>
                  </a:lnTo>
                  <a:lnTo>
                    <a:pt x="16328" y="19960"/>
                  </a:lnTo>
                  <a:lnTo>
                    <a:pt x="16328" y="93307"/>
                  </a:lnTo>
                  <a:close/>
                  <a:moveTo>
                    <a:pt x="98164" y="93307"/>
                  </a:moveTo>
                  <a:cubicBezTo>
                    <a:pt x="96521" y="93307"/>
                    <a:pt x="95458" y="94724"/>
                    <a:pt x="95458" y="96614"/>
                  </a:cubicBezTo>
                  <a:cubicBezTo>
                    <a:pt x="95458" y="98622"/>
                    <a:pt x="96521" y="100039"/>
                    <a:pt x="98164" y="100039"/>
                  </a:cubicBezTo>
                  <a:lnTo>
                    <a:pt x="98164" y="113385"/>
                  </a:lnTo>
                  <a:lnTo>
                    <a:pt x="21835" y="113385"/>
                  </a:lnTo>
                  <a:lnTo>
                    <a:pt x="21835" y="100039"/>
                  </a:lnTo>
                  <a:cubicBezTo>
                    <a:pt x="23478" y="100039"/>
                    <a:pt x="24541" y="98622"/>
                    <a:pt x="24541" y="96614"/>
                  </a:cubicBezTo>
                  <a:cubicBezTo>
                    <a:pt x="24541" y="94724"/>
                    <a:pt x="23478" y="93307"/>
                    <a:pt x="21835" y="93307"/>
                  </a:cubicBezTo>
                  <a:lnTo>
                    <a:pt x="21835" y="19960"/>
                  </a:lnTo>
                  <a:lnTo>
                    <a:pt x="98164" y="19960"/>
                  </a:lnTo>
                  <a:lnTo>
                    <a:pt x="98164" y="93307"/>
                  </a:lnTo>
                  <a:close/>
                  <a:moveTo>
                    <a:pt x="114492" y="113385"/>
                  </a:moveTo>
                  <a:lnTo>
                    <a:pt x="103574" y="113385"/>
                  </a:lnTo>
                  <a:lnTo>
                    <a:pt x="103574" y="100039"/>
                  </a:lnTo>
                  <a:cubicBezTo>
                    <a:pt x="105217" y="100039"/>
                    <a:pt x="106376" y="98622"/>
                    <a:pt x="106376" y="96614"/>
                  </a:cubicBezTo>
                  <a:cubicBezTo>
                    <a:pt x="106376" y="94724"/>
                    <a:pt x="105217" y="93307"/>
                    <a:pt x="103574" y="93307"/>
                  </a:cubicBezTo>
                  <a:lnTo>
                    <a:pt x="103574" y="19960"/>
                  </a:lnTo>
                  <a:lnTo>
                    <a:pt x="114492" y="19960"/>
                  </a:lnTo>
                  <a:lnTo>
                    <a:pt x="114492" y="113385"/>
                  </a:lnTo>
                  <a:close/>
                  <a:moveTo>
                    <a:pt x="29951" y="33307"/>
                  </a:moveTo>
                  <a:lnTo>
                    <a:pt x="46376" y="33307"/>
                  </a:lnTo>
                  <a:cubicBezTo>
                    <a:pt x="48019" y="33307"/>
                    <a:pt x="49082" y="32007"/>
                    <a:pt x="49082" y="30000"/>
                  </a:cubicBezTo>
                  <a:cubicBezTo>
                    <a:pt x="49082" y="27992"/>
                    <a:pt x="48019" y="26692"/>
                    <a:pt x="46376" y="26692"/>
                  </a:cubicBezTo>
                  <a:lnTo>
                    <a:pt x="29951" y="26692"/>
                  </a:lnTo>
                  <a:cubicBezTo>
                    <a:pt x="28309" y="26692"/>
                    <a:pt x="27246" y="27992"/>
                    <a:pt x="27246" y="30000"/>
                  </a:cubicBezTo>
                  <a:cubicBezTo>
                    <a:pt x="27246" y="32007"/>
                    <a:pt x="28309" y="33307"/>
                    <a:pt x="29951" y="333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" name="Shape 1861"/>
            <p:cNvSpPr/>
            <p:nvPr/>
          </p:nvSpPr>
          <p:spPr>
            <a:xfrm>
              <a:off x="6371557" y="4536848"/>
              <a:ext cx="234540" cy="1851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33307"/>
                  </a:moveTo>
                  <a:cubicBezTo>
                    <a:pt x="57004" y="33307"/>
                    <a:pt x="54589" y="36377"/>
                    <a:pt x="54589" y="40039"/>
                  </a:cubicBezTo>
                  <a:lnTo>
                    <a:pt x="57294" y="76653"/>
                  </a:lnTo>
                  <a:cubicBezTo>
                    <a:pt x="57294" y="78661"/>
                    <a:pt x="58357" y="79960"/>
                    <a:pt x="60000" y="79960"/>
                  </a:cubicBezTo>
                  <a:cubicBezTo>
                    <a:pt x="61642" y="79960"/>
                    <a:pt x="62705" y="78661"/>
                    <a:pt x="62705" y="76653"/>
                  </a:cubicBezTo>
                  <a:lnTo>
                    <a:pt x="65507" y="40039"/>
                  </a:lnTo>
                  <a:cubicBezTo>
                    <a:pt x="65507" y="36377"/>
                    <a:pt x="62995" y="33307"/>
                    <a:pt x="60000" y="33307"/>
                  </a:cubicBezTo>
                  <a:close/>
                  <a:moveTo>
                    <a:pt x="60000" y="86692"/>
                  </a:moveTo>
                  <a:cubicBezTo>
                    <a:pt x="57004" y="86692"/>
                    <a:pt x="54589" y="89645"/>
                    <a:pt x="54589" y="93307"/>
                  </a:cubicBezTo>
                  <a:cubicBezTo>
                    <a:pt x="54589" y="96968"/>
                    <a:pt x="57004" y="100039"/>
                    <a:pt x="60000" y="100039"/>
                  </a:cubicBezTo>
                  <a:cubicBezTo>
                    <a:pt x="62995" y="100039"/>
                    <a:pt x="65507" y="96968"/>
                    <a:pt x="65507" y="93307"/>
                  </a:cubicBezTo>
                  <a:cubicBezTo>
                    <a:pt x="65507" y="89645"/>
                    <a:pt x="62995" y="86692"/>
                    <a:pt x="60000" y="86692"/>
                  </a:cubicBezTo>
                  <a:close/>
                  <a:moveTo>
                    <a:pt x="118647" y="100039"/>
                  </a:moveTo>
                  <a:lnTo>
                    <a:pt x="69565" y="6614"/>
                  </a:lnTo>
                  <a:cubicBezTo>
                    <a:pt x="69565" y="6614"/>
                    <a:pt x="67053" y="0"/>
                    <a:pt x="60000" y="0"/>
                  </a:cubicBezTo>
                  <a:cubicBezTo>
                    <a:pt x="53429" y="0"/>
                    <a:pt x="50434" y="6614"/>
                    <a:pt x="50434" y="6614"/>
                  </a:cubicBezTo>
                  <a:lnTo>
                    <a:pt x="1352" y="100039"/>
                  </a:lnTo>
                  <a:cubicBezTo>
                    <a:pt x="1352" y="100039"/>
                    <a:pt x="0" y="102283"/>
                    <a:pt x="0" y="106653"/>
                  </a:cubicBezTo>
                  <a:cubicBezTo>
                    <a:pt x="0" y="113976"/>
                    <a:pt x="4927" y="120000"/>
                    <a:pt x="10917" y="120000"/>
                  </a:cubicBezTo>
                  <a:lnTo>
                    <a:pt x="109082" y="120000"/>
                  </a:lnTo>
                  <a:cubicBezTo>
                    <a:pt x="115072" y="120000"/>
                    <a:pt x="120000" y="113976"/>
                    <a:pt x="120000" y="106653"/>
                  </a:cubicBezTo>
                  <a:cubicBezTo>
                    <a:pt x="120000" y="102047"/>
                    <a:pt x="118647" y="100039"/>
                    <a:pt x="118647" y="100039"/>
                  </a:cubicBezTo>
                  <a:close/>
                  <a:moveTo>
                    <a:pt x="109082" y="113385"/>
                  </a:moveTo>
                  <a:lnTo>
                    <a:pt x="10917" y="113385"/>
                  </a:lnTo>
                  <a:cubicBezTo>
                    <a:pt x="7922" y="113385"/>
                    <a:pt x="5507" y="110314"/>
                    <a:pt x="5507" y="106653"/>
                  </a:cubicBezTo>
                  <a:cubicBezTo>
                    <a:pt x="5507" y="105354"/>
                    <a:pt x="5700" y="104291"/>
                    <a:pt x="5700" y="104055"/>
                  </a:cubicBezTo>
                  <a:lnTo>
                    <a:pt x="5990" y="103700"/>
                  </a:lnTo>
                  <a:lnTo>
                    <a:pt x="55072" y="10275"/>
                  </a:lnTo>
                  <a:lnTo>
                    <a:pt x="55362" y="10039"/>
                  </a:lnTo>
                  <a:cubicBezTo>
                    <a:pt x="55362" y="10039"/>
                    <a:pt x="57004" y="6614"/>
                    <a:pt x="60000" y="6614"/>
                  </a:cubicBezTo>
                  <a:cubicBezTo>
                    <a:pt x="63285" y="6614"/>
                    <a:pt x="64347" y="9330"/>
                    <a:pt x="64637" y="9685"/>
                  </a:cubicBezTo>
                  <a:cubicBezTo>
                    <a:pt x="64637" y="10039"/>
                    <a:pt x="64927" y="10039"/>
                    <a:pt x="64927" y="10629"/>
                  </a:cubicBezTo>
                  <a:lnTo>
                    <a:pt x="114009" y="104055"/>
                  </a:lnTo>
                  <a:lnTo>
                    <a:pt x="114299" y="104291"/>
                  </a:lnTo>
                  <a:cubicBezTo>
                    <a:pt x="114299" y="104645"/>
                    <a:pt x="114589" y="105354"/>
                    <a:pt x="114589" y="107007"/>
                  </a:cubicBezTo>
                  <a:cubicBezTo>
                    <a:pt x="114589" y="110314"/>
                    <a:pt x="112077" y="113385"/>
                    <a:pt x="109082" y="1133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660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5614</TotalTime>
  <Words>242</Words>
  <Application>Microsoft Macintosh PowerPoint</Application>
  <PresentationFormat>Custom</PresentationFormat>
  <Paragraphs>53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Snake Diagram PowerPoint Template</vt:lpstr>
      <vt:lpstr>Snake Diagram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116</cp:revision>
  <dcterms:created xsi:type="dcterms:W3CDTF">2013-09-12T13:05:01Z</dcterms:created>
  <dcterms:modified xsi:type="dcterms:W3CDTF">2017-05-11T11:53:52Z</dcterms:modified>
</cp:coreProperties>
</file>