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8" r:id="rId3"/>
  </p:sldMasterIdLst>
  <p:notesMasterIdLst>
    <p:notesMasterId r:id="rId11"/>
  </p:notesMasterIdLst>
  <p:sldIdLst>
    <p:sldId id="276" r:id="rId4"/>
    <p:sldId id="278" r:id="rId5"/>
    <p:sldId id="279" r:id="rId6"/>
    <p:sldId id="280" r:id="rId7"/>
    <p:sldId id="281" r:id="rId8"/>
    <p:sldId id="282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813B"/>
    <a:srgbClr val="8D5524"/>
    <a:srgbClr val="E0AC69"/>
    <a:srgbClr val="FFE1CD"/>
    <a:srgbClr val="FFC6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58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https://pixabay.com/en/business-professional-teamwork-1219868/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019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https://pixabay.com/en/meetings-coffee-shop-people-cafe-1149198/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020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https://pixabay.com/en/african-descent-american-asian-3513653/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145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https://pixabay.com/en/business-professional-teamwork-1219868/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160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https://pixabay.com/en/meetings-coffee-shop-people-cafe-1149198/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6172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33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5123" y="326898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1812" y="5433796"/>
            <a:ext cx="5480275" cy="6622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6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88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41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27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93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08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92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31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77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1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0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19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183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63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77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53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518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5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39978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1392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034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22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2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847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31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9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6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8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6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DBA3318-FA64-43C7-8404-77B9FCD2D801}"/>
              </a:ext>
            </a:extLst>
          </p:cNvPr>
          <p:cNvSpPr/>
          <p:nvPr/>
        </p:nvSpPr>
        <p:spPr>
          <a:xfrm>
            <a:off x="4502034" y="0"/>
            <a:ext cx="7686791" cy="6858000"/>
          </a:xfrm>
          <a:custGeom>
            <a:avLst/>
            <a:gdLst>
              <a:gd name="connsiteX0" fmla="*/ 2213230 w 7686791"/>
              <a:gd name="connsiteY0" fmla="*/ 1046249 h 6858000"/>
              <a:gd name="connsiteX1" fmla="*/ 576063 w 7686791"/>
              <a:gd name="connsiteY1" fmla="*/ 2379751 h 6858000"/>
              <a:gd name="connsiteX2" fmla="*/ 1244027 w 7686791"/>
              <a:gd name="connsiteY2" fmla="*/ 3199763 h 6858000"/>
              <a:gd name="connsiteX3" fmla="*/ 1786257 w 7686791"/>
              <a:gd name="connsiteY3" fmla="*/ 2754390 h 6858000"/>
              <a:gd name="connsiteX4" fmla="*/ 2084876 w 7686791"/>
              <a:gd name="connsiteY4" fmla="*/ 2447867 h 6858000"/>
              <a:gd name="connsiteX5" fmla="*/ 2066540 w 7686791"/>
              <a:gd name="connsiteY5" fmla="*/ 3288838 h 6858000"/>
              <a:gd name="connsiteX6" fmla="*/ 2066540 w 7686791"/>
              <a:gd name="connsiteY6" fmla="*/ 5811751 h 6858000"/>
              <a:gd name="connsiteX7" fmla="*/ 3373653 w 7686791"/>
              <a:gd name="connsiteY7" fmla="*/ 5811751 h 6858000"/>
              <a:gd name="connsiteX8" fmla="*/ 3373653 w 7686791"/>
              <a:gd name="connsiteY8" fmla="*/ 1046249 h 6858000"/>
              <a:gd name="connsiteX9" fmla="*/ 2213230 w 7686791"/>
              <a:gd name="connsiteY9" fmla="*/ 1046249 h 6858000"/>
              <a:gd name="connsiteX10" fmla="*/ 0 w 7686791"/>
              <a:gd name="connsiteY10" fmla="*/ 0 h 6858000"/>
              <a:gd name="connsiteX11" fmla="*/ 7182735 w 7686791"/>
              <a:gd name="connsiteY11" fmla="*/ 0 h 6858000"/>
              <a:gd name="connsiteX12" fmla="*/ 7462564 w 7686791"/>
              <a:gd name="connsiteY12" fmla="*/ 0 h 6858000"/>
              <a:gd name="connsiteX13" fmla="*/ 7686791 w 7686791"/>
              <a:gd name="connsiteY13" fmla="*/ 0 h 6858000"/>
              <a:gd name="connsiteX14" fmla="*/ 7686791 w 7686791"/>
              <a:gd name="connsiteY14" fmla="*/ 6858000 h 6858000"/>
              <a:gd name="connsiteX15" fmla="*/ 7462564 w 7686791"/>
              <a:gd name="connsiteY15" fmla="*/ 6858000 h 6858000"/>
              <a:gd name="connsiteX16" fmla="*/ 7182735 w 7686791"/>
              <a:gd name="connsiteY16" fmla="*/ 6858000 h 6858000"/>
              <a:gd name="connsiteX17" fmla="*/ 0 w 7686791"/>
              <a:gd name="connsiteY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686791" h="6858000">
                <a:moveTo>
                  <a:pt x="2213230" y="1046249"/>
                </a:moveTo>
                <a:cubicBezTo>
                  <a:pt x="2213230" y="1046249"/>
                  <a:pt x="2213230" y="1046249"/>
                  <a:pt x="576063" y="2379751"/>
                </a:cubicBezTo>
                <a:cubicBezTo>
                  <a:pt x="576063" y="2379751"/>
                  <a:pt x="576063" y="2379751"/>
                  <a:pt x="1244027" y="3199763"/>
                </a:cubicBezTo>
                <a:cubicBezTo>
                  <a:pt x="1244027" y="3199763"/>
                  <a:pt x="1244027" y="3199763"/>
                  <a:pt x="1786257" y="2754390"/>
                </a:cubicBezTo>
                <a:cubicBezTo>
                  <a:pt x="1904133" y="2646976"/>
                  <a:pt x="2006292" y="2544802"/>
                  <a:pt x="2084876" y="2447867"/>
                </a:cubicBezTo>
                <a:cubicBezTo>
                  <a:pt x="2071778" y="2701993"/>
                  <a:pt x="2066540" y="2982316"/>
                  <a:pt x="2066540" y="3288838"/>
                </a:cubicBezTo>
                <a:cubicBezTo>
                  <a:pt x="2066540" y="3288838"/>
                  <a:pt x="2066540" y="3288838"/>
                  <a:pt x="2066540" y="5811751"/>
                </a:cubicBezTo>
                <a:cubicBezTo>
                  <a:pt x="2066540" y="5811751"/>
                  <a:pt x="2066540" y="5811751"/>
                  <a:pt x="3373653" y="5811751"/>
                </a:cubicBezTo>
                <a:lnTo>
                  <a:pt x="3373653" y="1046249"/>
                </a:lnTo>
                <a:cubicBezTo>
                  <a:pt x="3373653" y="1046249"/>
                  <a:pt x="3373653" y="1046249"/>
                  <a:pt x="2213230" y="1046249"/>
                </a:cubicBezTo>
                <a:close/>
                <a:moveTo>
                  <a:pt x="0" y="0"/>
                </a:moveTo>
                <a:lnTo>
                  <a:pt x="7182735" y="0"/>
                </a:lnTo>
                <a:lnTo>
                  <a:pt x="7462564" y="0"/>
                </a:lnTo>
                <a:lnTo>
                  <a:pt x="7686791" y="0"/>
                </a:lnTo>
                <a:lnTo>
                  <a:pt x="7686791" y="6858000"/>
                </a:lnTo>
                <a:lnTo>
                  <a:pt x="7462564" y="6858000"/>
                </a:lnTo>
                <a:lnTo>
                  <a:pt x="71827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147261-80B2-4FB2-92B0-51D17F135250}"/>
              </a:ext>
            </a:extLst>
          </p:cNvPr>
          <p:cNvSpPr/>
          <p:nvPr/>
        </p:nvSpPr>
        <p:spPr>
          <a:xfrm>
            <a:off x="8478668" y="1003289"/>
            <a:ext cx="3304376" cy="2339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</a:t>
            </a:r>
            <a:endParaRPr kumimoji="0" lang="en-IN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6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7E271A-5553-4967-8D8C-2404B66F68B8}"/>
              </a:ext>
            </a:extLst>
          </p:cNvPr>
          <p:cNvSpPr txBox="1"/>
          <p:nvPr/>
        </p:nvSpPr>
        <p:spPr>
          <a:xfrm>
            <a:off x="8478668" y="4566174"/>
            <a:ext cx="3304376" cy="129266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6" name="Hand">
            <a:extLst>
              <a:ext uri="{FF2B5EF4-FFF2-40B4-BE49-F238E27FC236}">
                <a16:creationId xmlns:a16="http://schemas.microsoft.com/office/drawing/2014/main" id="{D186843F-488B-4413-BEC1-2136CBD2FF2F}"/>
              </a:ext>
            </a:extLst>
          </p:cNvPr>
          <p:cNvGrpSpPr/>
          <p:nvPr/>
        </p:nvGrpSpPr>
        <p:grpSpPr>
          <a:xfrm>
            <a:off x="1446212" y="1321509"/>
            <a:ext cx="1781175" cy="4090988"/>
            <a:chOff x="-10594010" y="1589088"/>
            <a:chExt cx="1781175" cy="4090988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A7C7BC14-5727-45DB-8754-9432247DB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94010" y="1595438"/>
              <a:ext cx="1781175" cy="4084638"/>
            </a:xfrm>
            <a:custGeom>
              <a:avLst/>
              <a:gdLst>
                <a:gd name="T0" fmla="*/ 51 w 308"/>
                <a:gd name="T1" fmla="*/ 704 h 704"/>
                <a:gd name="T2" fmla="*/ 56 w 308"/>
                <a:gd name="T3" fmla="*/ 507 h 704"/>
                <a:gd name="T4" fmla="*/ 16 w 308"/>
                <a:gd name="T5" fmla="*/ 370 h 704"/>
                <a:gd name="T6" fmla="*/ 49 w 308"/>
                <a:gd name="T7" fmla="*/ 287 h 704"/>
                <a:gd name="T8" fmla="*/ 52 w 308"/>
                <a:gd name="T9" fmla="*/ 45 h 704"/>
                <a:gd name="T10" fmla="*/ 80 w 308"/>
                <a:gd name="T11" fmla="*/ 0 h 704"/>
                <a:gd name="T12" fmla="*/ 106 w 308"/>
                <a:gd name="T13" fmla="*/ 35 h 704"/>
                <a:gd name="T14" fmla="*/ 114 w 308"/>
                <a:gd name="T15" fmla="*/ 219 h 704"/>
                <a:gd name="T16" fmla="*/ 162 w 308"/>
                <a:gd name="T17" fmla="*/ 208 h 704"/>
                <a:gd name="T18" fmla="*/ 205 w 308"/>
                <a:gd name="T19" fmla="*/ 230 h 704"/>
                <a:gd name="T20" fmla="*/ 258 w 308"/>
                <a:gd name="T21" fmla="*/ 261 h 704"/>
                <a:gd name="T22" fmla="*/ 303 w 308"/>
                <a:gd name="T23" fmla="*/ 320 h 704"/>
                <a:gd name="T24" fmla="*/ 246 w 308"/>
                <a:gd name="T25" fmla="*/ 489 h 704"/>
                <a:gd name="T26" fmla="*/ 244 w 308"/>
                <a:gd name="T27" fmla="*/ 704 h 704"/>
                <a:gd name="T28" fmla="*/ 51 w 308"/>
                <a:gd name="T29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704">
                  <a:moveTo>
                    <a:pt x="51" y="704"/>
                  </a:moveTo>
                  <a:cubicBezTo>
                    <a:pt x="56" y="507"/>
                    <a:pt x="56" y="507"/>
                    <a:pt x="56" y="507"/>
                  </a:cubicBezTo>
                  <a:cubicBezTo>
                    <a:pt x="56" y="507"/>
                    <a:pt x="0" y="420"/>
                    <a:pt x="16" y="370"/>
                  </a:cubicBezTo>
                  <a:cubicBezTo>
                    <a:pt x="33" y="319"/>
                    <a:pt x="49" y="287"/>
                    <a:pt x="49" y="287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5"/>
                    <a:pt x="47" y="0"/>
                    <a:pt x="80" y="0"/>
                  </a:cubicBezTo>
                  <a:cubicBezTo>
                    <a:pt x="106" y="0"/>
                    <a:pt x="106" y="35"/>
                    <a:pt x="106" y="35"/>
                  </a:cubicBezTo>
                  <a:cubicBezTo>
                    <a:pt x="114" y="219"/>
                    <a:pt x="114" y="219"/>
                    <a:pt x="114" y="219"/>
                  </a:cubicBezTo>
                  <a:cubicBezTo>
                    <a:pt x="114" y="219"/>
                    <a:pt x="139" y="196"/>
                    <a:pt x="162" y="208"/>
                  </a:cubicBezTo>
                  <a:cubicBezTo>
                    <a:pt x="186" y="221"/>
                    <a:pt x="186" y="230"/>
                    <a:pt x="205" y="230"/>
                  </a:cubicBezTo>
                  <a:cubicBezTo>
                    <a:pt x="223" y="230"/>
                    <a:pt x="238" y="230"/>
                    <a:pt x="258" y="261"/>
                  </a:cubicBezTo>
                  <a:cubicBezTo>
                    <a:pt x="272" y="282"/>
                    <a:pt x="298" y="276"/>
                    <a:pt x="303" y="320"/>
                  </a:cubicBezTo>
                  <a:cubicBezTo>
                    <a:pt x="308" y="365"/>
                    <a:pt x="283" y="438"/>
                    <a:pt x="246" y="489"/>
                  </a:cubicBezTo>
                  <a:cubicBezTo>
                    <a:pt x="244" y="704"/>
                    <a:pt x="244" y="704"/>
                    <a:pt x="244" y="704"/>
                  </a:cubicBezTo>
                  <a:lnTo>
                    <a:pt x="51" y="704"/>
                  </a:ln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A37A679A-C1D3-40E1-A970-408E69CA1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287622" y="1589088"/>
              <a:ext cx="295275" cy="371475"/>
            </a:xfrm>
            <a:custGeom>
              <a:avLst/>
              <a:gdLst>
                <a:gd name="T0" fmla="*/ 6 w 51"/>
                <a:gd name="T1" fmla="*/ 48 h 64"/>
                <a:gd name="T2" fmla="*/ 16 w 51"/>
                <a:gd name="T3" fmla="*/ 9 h 64"/>
                <a:gd name="T4" fmla="*/ 46 w 51"/>
                <a:gd name="T5" fmla="*/ 50 h 64"/>
                <a:gd name="T6" fmla="*/ 6 w 51"/>
                <a:gd name="T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4">
                  <a:moveTo>
                    <a:pt x="6" y="48"/>
                  </a:moveTo>
                  <a:cubicBezTo>
                    <a:pt x="6" y="48"/>
                    <a:pt x="0" y="17"/>
                    <a:pt x="16" y="9"/>
                  </a:cubicBezTo>
                  <a:cubicBezTo>
                    <a:pt x="31" y="0"/>
                    <a:pt x="51" y="10"/>
                    <a:pt x="46" y="50"/>
                  </a:cubicBezTo>
                  <a:cubicBezTo>
                    <a:pt x="46" y="50"/>
                    <a:pt x="23" y="64"/>
                    <a:pt x="6" y="48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61D839A-7329-47C3-9693-A33A733C0739}"/>
              </a:ext>
            </a:extLst>
          </p:cNvPr>
          <p:cNvGrpSpPr/>
          <p:nvPr/>
        </p:nvGrpSpPr>
        <p:grpSpPr>
          <a:xfrm>
            <a:off x="1524279" y="4343400"/>
            <a:ext cx="1611144" cy="2514603"/>
            <a:chOff x="3289662" y="4343400"/>
            <a:chExt cx="1180373" cy="2514604"/>
          </a:xfrm>
        </p:grpSpPr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8A48906F-8E7F-4FC0-A6C0-CA0C4934FC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756" y="4079081"/>
              <a:ext cx="457200" cy="98583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BFAFC697-5A3E-4BEB-8D2C-599801EEFE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2777" y="5140745"/>
              <a:ext cx="2254144" cy="118037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FAE71A-8499-440C-A272-CB307A316E00}"/>
              </a:ext>
            </a:extLst>
          </p:cNvPr>
          <p:cNvSpPr/>
          <p:nvPr/>
        </p:nvSpPr>
        <p:spPr>
          <a:xfrm>
            <a:off x="4510236" y="-1"/>
            <a:ext cx="7678589" cy="6858001"/>
          </a:xfrm>
          <a:custGeom>
            <a:avLst/>
            <a:gdLst>
              <a:gd name="connsiteX0" fmla="*/ 2225924 w 7678589"/>
              <a:gd name="connsiteY0" fmla="*/ 1049517 h 6858001"/>
              <a:gd name="connsiteX1" fmla="*/ 1570153 w 7678589"/>
              <a:gd name="connsiteY1" fmla="*/ 1121814 h 6858001"/>
              <a:gd name="connsiteX2" fmla="*/ 1033145 w 7678589"/>
              <a:gd name="connsiteY2" fmla="*/ 1336122 h 6858001"/>
              <a:gd name="connsiteX3" fmla="*/ 423846 w 7678589"/>
              <a:gd name="connsiteY3" fmla="*/ 1800887 h 6858001"/>
              <a:gd name="connsiteX4" fmla="*/ 1120925 w 7678589"/>
              <a:gd name="connsiteY4" fmla="*/ 2616807 h 6858001"/>
              <a:gd name="connsiteX5" fmla="*/ 1632116 w 7678589"/>
              <a:gd name="connsiteY5" fmla="*/ 2242413 h 6858001"/>
              <a:gd name="connsiteX6" fmla="*/ 2081344 w 7678589"/>
              <a:gd name="connsiteY6" fmla="*/ 2115894 h 6858001"/>
              <a:gd name="connsiteX7" fmla="*/ 2414393 w 7678589"/>
              <a:gd name="connsiteY7" fmla="*/ 2221757 h 6858001"/>
              <a:gd name="connsiteX8" fmla="*/ 2533155 w 7678589"/>
              <a:gd name="connsiteY8" fmla="*/ 2510944 h 6858001"/>
              <a:gd name="connsiteX9" fmla="*/ 2473774 w 7678589"/>
              <a:gd name="connsiteY9" fmla="*/ 2792385 h 6858001"/>
              <a:gd name="connsiteX10" fmla="*/ 2262069 w 7678589"/>
              <a:gd name="connsiteY10" fmla="*/ 3115138 h 6858001"/>
              <a:gd name="connsiteX11" fmla="*/ 1621789 w 7678589"/>
              <a:gd name="connsiteY11" fmla="*/ 3817450 h 6858001"/>
              <a:gd name="connsiteX12" fmla="*/ 472900 w 7678589"/>
              <a:gd name="connsiteY12" fmla="*/ 4976780 h 6858001"/>
              <a:gd name="connsiteX13" fmla="*/ 472900 w 7678589"/>
              <a:gd name="connsiteY13" fmla="*/ 5813356 h 6858001"/>
              <a:gd name="connsiteX14" fmla="*/ 3880840 w 7678589"/>
              <a:gd name="connsiteY14" fmla="*/ 5813356 h 6858001"/>
              <a:gd name="connsiteX15" fmla="*/ 3880840 w 7678589"/>
              <a:gd name="connsiteY15" fmla="*/ 4765053 h 6858001"/>
              <a:gd name="connsiteX16" fmla="*/ 2104580 w 7678589"/>
              <a:gd name="connsiteY16" fmla="*/ 4765053 h 6858001"/>
              <a:gd name="connsiteX17" fmla="*/ 2104580 w 7678589"/>
              <a:gd name="connsiteY17" fmla="*/ 4734069 h 6858001"/>
              <a:gd name="connsiteX18" fmla="*/ 3124381 w 7678589"/>
              <a:gd name="connsiteY18" fmla="*/ 3781301 h 6858001"/>
              <a:gd name="connsiteX19" fmla="*/ 3509065 w 7678589"/>
              <a:gd name="connsiteY19" fmla="*/ 3306208 h 6858001"/>
              <a:gd name="connsiteX20" fmla="*/ 3723352 w 7678589"/>
              <a:gd name="connsiteY20" fmla="*/ 2844026 h 6858001"/>
              <a:gd name="connsiteX21" fmla="*/ 3793060 w 7678589"/>
              <a:gd name="connsiteY21" fmla="*/ 2332784 h 6858001"/>
              <a:gd name="connsiteX22" fmla="*/ 3594263 w 7678589"/>
              <a:gd name="connsiteY22" fmla="*/ 1666622 h 6858001"/>
              <a:gd name="connsiteX23" fmla="*/ 3039182 w 7678589"/>
              <a:gd name="connsiteY23" fmla="*/ 1209603 h 6858001"/>
              <a:gd name="connsiteX24" fmla="*/ 2225924 w 7678589"/>
              <a:gd name="connsiteY24" fmla="*/ 1049517 h 6858001"/>
              <a:gd name="connsiteX25" fmla="*/ 0 w 7678589"/>
              <a:gd name="connsiteY25" fmla="*/ 0 h 6858001"/>
              <a:gd name="connsiteX26" fmla="*/ 216024 w 7678589"/>
              <a:gd name="connsiteY26" fmla="*/ 0 h 6858001"/>
              <a:gd name="connsiteX27" fmla="*/ 504056 w 7678589"/>
              <a:gd name="connsiteY27" fmla="*/ 0 h 6858001"/>
              <a:gd name="connsiteX28" fmla="*/ 7678589 w 7678589"/>
              <a:gd name="connsiteY28" fmla="*/ 0 h 6858001"/>
              <a:gd name="connsiteX29" fmla="*/ 7678589 w 7678589"/>
              <a:gd name="connsiteY29" fmla="*/ 6309321 h 6858001"/>
              <a:gd name="connsiteX30" fmla="*/ 7678589 w 7678589"/>
              <a:gd name="connsiteY30" fmla="*/ 6858000 h 6858001"/>
              <a:gd name="connsiteX31" fmla="*/ 7678589 w 7678589"/>
              <a:gd name="connsiteY31" fmla="*/ 6858001 h 6858001"/>
              <a:gd name="connsiteX32" fmla="*/ 0 w 7678589"/>
              <a:gd name="connsiteY32" fmla="*/ 6858001 h 6858001"/>
              <a:gd name="connsiteX33" fmla="*/ 0 w 7678589"/>
              <a:gd name="connsiteY33" fmla="*/ 6858000 h 6858001"/>
              <a:gd name="connsiteX34" fmla="*/ 0 w 7678589"/>
              <a:gd name="connsiteY34" fmla="*/ 630932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678589" h="6858001">
                <a:moveTo>
                  <a:pt x="2225924" y="1049517"/>
                </a:moveTo>
                <a:cubicBezTo>
                  <a:pt x="1983237" y="1049517"/>
                  <a:pt x="1763786" y="1072755"/>
                  <a:pt x="1570153" y="1121814"/>
                </a:cubicBezTo>
                <a:cubicBezTo>
                  <a:pt x="1376520" y="1170872"/>
                  <a:pt x="1198378" y="1243169"/>
                  <a:pt x="1033145" y="1336122"/>
                </a:cubicBezTo>
                <a:cubicBezTo>
                  <a:pt x="867911" y="1429075"/>
                  <a:pt x="663951" y="1583997"/>
                  <a:pt x="423846" y="1800887"/>
                </a:cubicBezTo>
                <a:cubicBezTo>
                  <a:pt x="423846" y="1800887"/>
                  <a:pt x="423846" y="1800887"/>
                  <a:pt x="1120925" y="2616807"/>
                </a:cubicBezTo>
                <a:cubicBezTo>
                  <a:pt x="1309394" y="2451558"/>
                  <a:pt x="1482373" y="2327620"/>
                  <a:pt x="1632116" y="2242413"/>
                </a:cubicBezTo>
                <a:cubicBezTo>
                  <a:pt x="1781859" y="2157207"/>
                  <a:pt x="1931602" y="2115894"/>
                  <a:pt x="2081344" y="2115894"/>
                </a:cubicBezTo>
                <a:cubicBezTo>
                  <a:pt x="2223342" y="2115894"/>
                  <a:pt x="2334358" y="2149461"/>
                  <a:pt x="2414393" y="2221757"/>
                </a:cubicBezTo>
                <a:cubicBezTo>
                  <a:pt x="2494428" y="2291472"/>
                  <a:pt x="2533155" y="2387007"/>
                  <a:pt x="2533155" y="2510944"/>
                </a:cubicBezTo>
                <a:cubicBezTo>
                  <a:pt x="2533155" y="2609061"/>
                  <a:pt x="2512501" y="2702014"/>
                  <a:pt x="2473774" y="2792385"/>
                </a:cubicBezTo>
                <a:cubicBezTo>
                  <a:pt x="2435047" y="2882756"/>
                  <a:pt x="2362758" y="2991201"/>
                  <a:pt x="2262069" y="3115138"/>
                </a:cubicBezTo>
                <a:cubicBezTo>
                  <a:pt x="2161379" y="3241658"/>
                  <a:pt x="1949674" y="3474040"/>
                  <a:pt x="1621789" y="3817450"/>
                </a:cubicBezTo>
                <a:cubicBezTo>
                  <a:pt x="1621789" y="3817450"/>
                  <a:pt x="1621789" y="3817450"/>
                  <a:pt x="472900" y="4976780"/>
                </a:cubicBezTo>
                <a:cubicBezTo>
                  <a:pt x="472900" y="4976780"/>
                  <a:pt x="472900" y="4976780"/>
                  <a:pt x="472900" y="5813356"/>
                </a:cubicBezTo>
                <a:cubicBezTo>
                  <a:pt x="472900" y="5813356"/>
                  <a:pt x="472900" y="5813356"/>
                  <a:pt x="3880840" y="5813356"/>
                </a:cubicBezTo>
                <a:lnTo>
                  <a:pt x="3880840" y="4765053"/>
                </a:lnTo>
                <a:cubicBezTo>
                  <a:pt x="3880840" y="4765053"/>
                  <a:pt x="3880840" y="4765053"/>
                  <a:pt x="2104580" y="4765053"/>
                </a:cubicBezTo>
                <a:cubicBezTo>
                  <a:pt x="2104580" y="4765053"/>
                  <a:pt x="2104580" y="4765053"/>
                  <a:pt x="2104580" y="4734069"/>
                </a:cubicBezTo>
                <a:cubicBezTo>
                  <a:pt x="2626098" y="4266722"/>
                  <a:pt x="2966892" y="3949133"/>
                  <a:pt x="3124381" y="3781301"/>
                </a:cubicBezTo>
                <a:cubicBezTo>
                  <a:pt x="3284451" y="3616052"/>
                  <a:pt x="3413539" y="3455966"/>
                  <a:pt x="3509065" y="3306208"/>
                </a:cubicBezTo>
                <a:cubicBezTo>
                  <a:pt x="3604590" y="3153869"/>
                  <a:pt x="3676880" y="3001529"/>
                  <a:pt x="3723352" y="2844026"/>
                </a:cubicBezTo>
                <a:cubicBezTo>
                  <a:pt x="3769824" y="2689104"/>
                  <a:pt x="3793060" y="2518690"/>
                  <a:pt x="3793060" y="2332784"/>
                </a:cubicBezTo>
                <a:cubicBezTo>
                  <a:pt x="3793060" y="2087492"/>
                  <a:pt x="3725934" y="1865438"/>
                  <a:pt x="3594263" y="1666622"/>
                </a:cubicBezTo>
                <a:cubicBezTo>
                  <a:pt x="3462593" y="1467805"/>
                  <a:pt x="3276705" y="1315466"/>
                  <a:pt x="3039182" y="1209603"/>
                </a:cubicBezTo>
                <a:cubicBezTo>
                  <a:pt x="2799077" y="1101158"/>
                  <a:pt x="2527991" y="1049517"/>
                  <a:pt x="2225924" y="1049517"/>
                </a:cubicBezTo>
                <a:close/>
                <a:moveTo>
                  <a:pt x="0" y="0"/>
                </a:moveTo>
                <a:lnTo>
                  <a:pt x="216024" y="0"/>
                </a:lnTo>
                <a:lnTo>
                  <a:pt x="504056" y="0"/>
                </a:lnTo>
                <a:lnTo>
                  <a:pt x="7678589" y="0"/>
                </a:lnTo>
                <a:lnTo>
                  <a:pt x="7678589" y="6309321"/>
                </a:lnTo>
                <a:lnTo>
                  <a:pt x="7678589" y="6858000"/>
                </a:lnTo>
                <a:lnTo>
                  <a:pt x="7678589" y="6858001"/>
                </a:lnTo>
                <a:lnTo>
                  <a:pt x="0" y="6858001"/>
                </a:lnTo>
                <a:lnTo>
                  <a:pt x="0" y="6858000"/>
                </a:lnTo>
                <a:lnTo>
                  <a:pt x="0" y="63093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7067CD-CB05-49FD-B8EA-8034978E1171}"/>
              </a:ext>
            </a:extLst>
          </p:cNvPr>
          <p:cNvSpPr/>
          <p:nvPr/>
        </p:nvSpPr>
        <p:spPr>
          <a:xfrm>
            <a:off x="8478668" y="1003289"/>
            <a:ext cx="3304376" cy="2339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</a:t>
            </a:r>
            <a:endParaRPr kumimoji="0" lang="en-IN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6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531614-83B5-418F-83F3-525D15DFD2A5}"/>
              </a:ext>
            </a:extLst>
          </p:cNvPr>
          <p:cNvSpPr txBox="1"/>
          <p:nvPr/>
        </p:nvSpPr>
        <p:spPr>
          <a:xfrm>
            <a:off x="8478668" y="4566174"/>
            <a:ext cx="3304376" cy="129266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6" name="Hand">
            <a:extLst>
              <a:ext uri="{FF2B5EF4-FFF2-40B4-BE49-F238E27FC236}">
                <a16:creationId xmlns:a16="http://schemas.microsoft.com/office/drawing/2014/main" id="{C828AE28-BD18-45D5-A913-6D06E57C70BC}"/>
              </a:ext>
            </a:extLst>
          </p:cNvPr>
          <p:cNvGrpSpPr/>
          <p:nvPr/>
        </p:nvGrpSpPr>
        <p:grpSpPr>
          <a:xfrm>
            <a:off x="1446212" y="1087820"/>
            <a:ext cx="1781175" cy="4322763"/>
            <a:chOff x="-8458822" y="1357313"/>
            <a:chExt cx="1781175" cy="4322763"/>
          </a:xfrm>
        </p:grpSpPr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E195A12C-3B84-4DAA-9812-97FCCB515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58822" y="1357313"/>
              <a:ext cx="1781175" cy="4322763"/>
            </a:xfrm>
            <a:custGeom>
              <a:avLst/>
              <a:gdLst>
                <a:gd name="T0" fmla="*/ 51 w 308"/>
                <a:gd name="T1" fmla="*/ 745 h 745"/>
                <a:gd name="T2" fmla="*/ 56 w 308"/>
                <a:gd name="T3" fmla="*/ 548 h 745"/>
                <a:gd name="T4" fmla="*/ 16 w 308"/>
                <a:gd name="T5" fmla="*/ 411 h 745"/>
                <a:gd name="T6" fmla="*/ 49 w 308"/>
                <a:gd name="T7" fmla="*/ 328 h 745"/>
                <a:gd name="T8" fmla="*/ 52 w 308"/>
                <a:gd name="T9" fmla="*/ 86 h 745"/>
                <a:gd name="T10" fmla="*/ 80 w 308"/>
                <a:gd name="T11" fmla="*/ 41 h 745"/>
                <a:gd name="T12" fmla="*/ 106 w 308"/>
                <a:gd name="T13" fmla="*/ 76 h 745"/>
                <a:gd name="T14" fmla="*/ 114 w 308"/>
                <a:gd name="T15" fmla="*/ 260 h 745"/>
                <a:gd name="T16" fmla="*/ 127 w 308"/>
                <a:gd name="T17" fmla="*/ 256 h 745"/>
                <a:gd name="T18" fmla="*/ 159 w 308"/>
                <a:gd name="T19" fmla="*/ 26 h 745"/>
                <a:gd name="T20" fmla="*/ 207 w 308"/>
                <a:gd name="T21" fmla="*/ 36 h 745"/>
                <a:gd name="T22" fmla="*/ 205 w 308"/>
                <a:gd name="T23" fmla="*/ 271 h 745"/>
                <a:gd name="T24" fmla="*/ 258 w 308"/>
                <a:gd name="T25" fmla="*/ 302 h 745"/>
                <a:gd name="T26" fmla="*/ 303 w 308"/>
                <a:gd name="T27" fmla="*/ 361 h 745"/>
                <a:gd name="T28" fmla="*/ 246 w 308"/>
                <a:gd name="T29" fmla="*/ 530 h 745"/>
                <a:gd name="T30" fmla="*/ 244 w 308"/>
                <a:gd name="T31" fmla="*/ 745 h 745"/>
                <a:gd name="T32" fmla="*/ 51 w 308"/>
                <a:gd name="T33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8" h="745">
                  <a:moveTo>
                    <a:pt x="51" y="745"/>
                  </a:moveTo>
                  <a:cubicBezTo>
                    <a:pt x="56" y="548"/>
                    <a:pt x="56" y="548"/>
                    <a:pt x="56" y="548"/>
                  </a:cubicBezTo>
                  <a:cubicBezTo>
                    <a:pt x="56" y="548"/>
                    <a:pt x="0" y="461"/>
                    <a:pt x="16" y="411"/>
                  </a:cubicBezTo>
                  <a:cubicBezTo>
                    <a:pt x="33" y="360"/>
                    <a:pt x="49" y="328"/>
                    <a:pt x="49" y="328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2" y="86"/>
                    <a:pt x="47" y="41"/>
                    <a:pt x="80" y="41"/>
                  </a:cubicBezTo>
                  <a:cubicBezTo>
                    <a:pt x="106" y="41"/>
                    <a:pt x="106" y="76"/>
                    <a:pt x="106" y="76"/>
                  </a:cubicBezTo>
                  <a:cubicBezTo>
                    <a:pt x="114" y="260"/>
                    <a:pt x="114" y="260"/>
                    <a:pt x="114" y="260"/>
                  </a:cubicBezTo>
                  <a:cubicBezTo>
                    <a:pt x="114" y="260"/>
                    <a:pt x="123" y="262"/>
                    <a:pt x="127" y="256"/>
                  </a:cubicBezTo>
                  <a:cubicBezTo>
                    <a:pt x="131" y="250"/>
                    <a:pt x="157" y="36"/>
                    <a:pt x="159" y="26"/>
                  </a:cubicBezTo>
                  <a:cubicBezTo>
                    <a:pt x="163" y="0"/>
                    <a:pt x="209" y="4"/>
                    <a:pt x="207" y="36"/>
                  </a:cubicBezTo>
                  <a:cubicBezTo>
                    <a:pt x="206" y="48"/>
                    <a:pt x="192" y="271"/>
                    <a:pt x="205" y="271"/>
                  </a:cubicBezTo>
                  <a:cubicBezTo>
                    <a:pt x="223" y="271"/>
                    <a:pt x="238" y="271"/>
                    <a:pt x="258" y="302"/>
                  </a:cubicBezTo>
                  <a:cubicBezTo>
                    <a:pt x="272" y="323"/>
                    <a:pt x="298" y="317"/>
                    <a:pt x="303" y="361"/>
                  </a:cubicBezTo>
                  <a:cubicBezTo>
                    <a:pt x="308" y="406"/>
                    <a:pt x="283" y="479"/>
                    <a:pt x="246" y="530"/>
                  </a:cubicBezTo>
                  <a:cubicBezTo>
                    <a:pt x="244" y="745"/>
                    <a:pt x="244" y="745"/>
                    <a:pt x="244" y="745"/>
                  </a:cubicBezTo>
                  <a:lnTo>
                    <a:pt x="51" y="745"/>
                  </a:ln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2280BFF7-5ECA-4544-BE7C-0E2957169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46085" y="1595438"/>
              <a:ext cx="293688" cy="365125"/>
            </a:xfrm>
            <a:custGeom>
              <a:avLst/>
              <a:gdLst>
                <a:gd name="T0" fmla="*/ 6 w 51"/>
                <a:gd name="T1" fmla="*/ 47 h 63"/>
                <a:gd name="T2" fmla="*/ 16 w 51"/>
                <a:gd name="T3" fmla="*/ 8 h 63"/>
                <a:gd name="T4" fmla="*/ 46 w 51"/>
                <a:gd name="T5" fmla="*/ 50 h 63"/>
                <a:gd name="T6" fmla="*/ 6 w 51"/>
                <a:gd name="T7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6" y="47"/>
                  </a:moveTo>
                  <a:cubicBezTo>
                    <a:pt x="6" y="47"/>
                    <a:pt x="0" y="17"/>
                    <a:pt x="16" y="8"/>
                  </a:cubicBezTo>
                  <a:cubicBezTo>
                    <a:pt x="31" y="0"/>
                    <a:pt x="51" y="9"/>
                    <a:pt x="46" y="50"/>
                  </a:cubicBezTo>
                  <a:cubicBezTo>
                    <a:pt x="46" y="50"/>
                    <a:pt x="23" y="63"/>
                    <a:pt x="6" y="47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46235D91-7AF6-4164-8C33-D7B9571D6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9660" y="1420813"/>
              <a:ext cx="277813" cy="365125"/>
            </a:xfrm>
            <a:custGeom>
              <a:avLst/>
              <a:gdLst>
                <a:gd name="T0" fmla="*/ 2 w 48"/>
                <a:gd name="T1" fmla="*/ 45 h 63"/>
                <a:gd name="T2" fmla="*/ 17 w 48"/>
                <a:gd name="T3" fmla="*/ 4 h 63"/>
                <a:gd name="T4" fmla="*/ 41 w 48"/>
                <a:gd name="T5" fmla="*/ 51 h 63"/>
                <a:gd name="T6" fmla="*/ 2 w 48"/>
                <a:gd name="T7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2" y="45"/>
                  </a:moveTo>
                  <a:cubicBezTo>
                    <a:pt x="2" y="45"/>
                    <a:pt x="0" y="8"/>
                    <a:pt x="17" y="4"/>
                  </a:cubicBezTo>
                  <a:cubicBezTo>
                    <a:pt x="35" y="0"/>
                    <a:pt x="48" y="10"/>
                    <a:pt x="41" y="51"/>
                  </a:cubicBezTo>
                  <a:cubicBezTo>
                    <a:pt x="41" y="51"/>
                    <a:pt x="17" y="63"/>
                    <a:pt x="2" y="4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977FF8D-2FDE-4530-8945-954CFE69E698}"/>
              </a:ext>
            </a:extLst>
          </p:cNvPr>
          <p:cNvGrpSpPr/>
          <p:nvPr/>
        </p:nvGrpSpPr>
        <p:grpSpPr>
          <a:xfrm>
            <a:off x="1524279" y="4343400"/>
            <a:ext cx="1611144" cy="2514603"/>
            <a:chOff x="3289662" y="4343400"/>
            <a:chExt cx="1180373" cy="2514604"/>
          </a:xfrm>
        </p:grpSpPr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7F1775FE-E594-456D-B679-F3ED8DD4BE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756" y="4079081"/>
              <a:ext cx="457200" cy="98583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5">
              <a:extLst>
                <a:ext uri="{FF2B5EF4-FFF2-40B4-BE49-F238E27FC236}">
                  <a16:creationId xmlns:a16="http://schemas.microsoft.com/office/drawing/2014/main" id="{A0C13F5E-D918-4EE7-A607-EABC2B685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2777" y="5140745"/>
              <a:ext cx="2254144" cy="118037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565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CC0DCA6C-92CC-4C31-97A9-921BE42B6E1D}"/>
              </a:ext>
            </a:extLst>
          </p:cNvPr>
          <p:cNvGrpSpPr/>
          <p:nvPr/>
        </p:nvGrpSpPr>
        <p:grpSpPr>
          <a:xfrm>
            <a:off x="1446212" y="1090343"/>
            <a:ext cx="1951038" cy="4318000"/>
            <a:chOff x="-6283947" y="1362075"/>
            <a:chExt cx="1951038" cy="4318000"/>
          </a:xfrm>
        </p:grpSpPr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E6F17E0C-65F2-4B93-A75C-DF3E452A9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83947" y="1362075"/>
              <a:ext cx="1951038" cy="4318000"/>
            </a:xfrm>
            <a:custGeom>
              <a:avLst/>
              <a:gdLst>
                <a:gd name="T0" fmla="*/ 51 w 337"/>
                <a:gd name="T1" fmla="*/ 744 h 744"/>
                <a:gd name="T2" fmla="*/ 56 w 337"/>
                <a:gd name="T3" fmla="*/ 547 h 744"/>
                <a:gd name="T4" fmla="*/ 16 w 337"/>
                <a:gd name="T5" fmla="*/ 410 h 744"/>
                <a:gd name="T6" fmla="*/ 49 w 337"/>
                <a:gd name="T7" fmla="*/ 327 h 744"/>
                <a:gd name="T8" fmla="*/ 52 w 337"/>
                <a:gd name="T9" fmla="*/ 85 h 744"/>
                <a:gd name="T10" fmla="*/ 80 w 337"/>
                <a:gd name="T11" fmla="*/ 40 h 744"/>
                <a:gd name="T12" fmla="*/ 106 w 337"/>
                <a:gd name="T13" fmla="*/ 75 h 744"/>
                <a:gd name="T14" fmla="*/ 114 w 337"/>
                <a:gd name="T15" fmla="*/ 259 h 744"/>
                <a:gd name="T16" fmla="*/ 127 w 337"/>
                <a:gd name="T17" fmla="*/ 255 h 744"/>
                <a:gd name="T18" fmla="*/ 159 w 337"/>
                <a:gd name="T19" fmla="*/ 22 h 744"/>
                <a:gd name="T20" fmla="*/ 207 w 337"/>
                <a:gd name="T21" fmla="*/ 35 h 744"/>
                <a:gd name="T22" fmla="*/ 205 w 337"/>
                <a:gd name="T23" fmla="*/ 270 h 744"/>
                <a:gd name="T24" fmla="*/ 278 w 337"/>
                <a:gd name="T25" fmla="*/ 80 h 744"/>
                <a:gd name="T26" fmla="*/ 331 w 337"/>
                <a:gd name="T27" fmla="*/ 96 h 744"/>
                <a:gd name="T28" fmla="*/ 268 w 337"/>
                <a:gd name="T29" fmla="*/ 294 h 744"/>
                <a:gd name="T30" fmla="*/ 304 w 337"/>
                <a:gd name="T31" fmla="*/ 360 h 744"/>
                <a:gd name="T32" fmla="*/ 246 w 337"/>
                <a:gd name="T33" fmla="*/ 529 h 744"/>
                <a:gd name="T34" fmla="*/ 244 w 337"/>
                <a:gd name="T35" fmla="*/ 744 h 744"/>
                <a:gd name="T36" fmla="*/ 51 w 337"/>
                <a:gd name="T3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7" h="744">
                  <a:moveTo>
                    <a:pt x="51" y="744"/>
                  </a:moveTo>
                  <a:cubicBezTo>
                    <a:pt x="56" y="547"/>
                    <a:pt x="56" y="547"/>
                    <a:pt x="56" y="547"/>
                  </a:cubicBezTo>
                  <a:cubicBezTo>
                    <a:pt x="56" y="547"/>
                    <a:pt x="0" y="460"/>
                    <a:pt x="16" y="410"/>
                  </a:cubicBezTo>
                  <a:cubicBezTo>
                    <a:pt x="33" y="359"/>
                    <a:pt x="49" y="327"/>
                    <a:pt x="49" y="327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2" y="85"/>
                    <a:pt x="47" y="40"/>
                    <a:pt x="80" y="40"/>
                  </a:cubicBezTo>
                  <a:cubicBezTo>
                    <a:pt x="106" y="40"/>
                    <a:pt x="106" y="75"/>
                    <a:pt x="106" y="75"/>
                  </a:cubicBezTo>
                  <a:cubicBezTo>
                    <a:pt x="114" y="259"/>
                    <a:pt x="114" y="259"/>
                    <a:pt x="114" y="259"/>
                  </a:cubicBezTo>
                  <a:cubicBezTo>
                    <a:pt x="114" y="259"/>
                    <a:pt x="123" y="261"/>
                    <a:pt x="127" y="255"/>
                  </a:cubicBezTo>
                  <a:cubicBezTo>
                    <a:pt x="131" y="249"/>
                    <a:pt x="157" y="31"/>
                    <a:pt x="159" y="22"/>
                  </a:cubicBezTo>
                  <a:cubicBezTo>
                    <a:pt x="163" y="0"/>
                    <a:pt x="209" y="3"/>
                    <a:pt x="207" y="35"/>
                  </a:cubicBezTo>
                  <a:cubicBezTo>
                    <a:pt x="206" y="47"/>
                    <a:pt x="197" y="281"/>
                    <a:pt x="205" y="270"/>
                  </a:cubicBezTo>
                  <a:cubicBezTo>
                    <a:pt x="213" y="259"/>
                    <a:pt x="266" y="111"/>
                    <a:pt x="278" y="80"/>
                  </a:cubicBezTo>
                  <a:cubicBezTo>
                    <a:pt x="291" y="46"/>
                    <a:pt x="337" y="69"/>
                    <a:pt x="331" y="96"/>
                  </a:cubicBezTo>
                  <a:cubicBezTo>
                    <a:pt x="325" y="120"/>
                    <a:pt x="262" y="287"/>
                    <a:pt x="268" y="294"/>
                  </a:cubicBezTo>
                  <a:cubicBezTo>
                    <a:pt x="282" y="315"/>
                    <a:pt x="299" y="315"/>
                    <a:pt x="304" y="360"/>
                  </a:cubicBezTo>
                  <a:cubicBezTo>
                    <a:pt x="310" y="405"/>
                    <a:pt x="260" y="491"/>
                    <a:pt x="246" y="529"/>
                  </a:cubicBezTo>
                  <a:cubicBezTo>
                    <a:pt x="244" y="744"/>
                    <a:pt x="244" y="744"/>
                    <a:pt x="244" y="744"/>
                  </a:cubicBezTo>
                  <a:lnTo>
                    <a:pt x="51" y="744"/>
                  </a:ln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C96448FB-2D8E-4670-9B02-9DEBBF4EB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71210" y="1595438"/>
              <a:ext cx="295275" cy="365125"/>
            </a:xfrm>
            <a:custGeom>
              <a:avLst/>
              <a:gdLst>
                <a:gd name="T0" fmla="*/ 6 w 51"/>
                <a:gd name="T1" fmla="*/ 47 h 63"/>
                <a:gd name="T2" fmla="*/ 16 w 51"/>
                <a:gd name="T3" fmla="*/ 8 h 63"/>
                <a:gd name="T4" fmla="*/ 46 w 51"/>
                <a:gd name="T5" fmla="*/ 50 h 63"/>
                <a:gd name="T6" fmla="*/ 6 w 51"/>
                <a:gd name="T7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6" y="47"/>
                  </a:moveTo>
                  <a:cubicBezTo>
                    <a:pt x="6" y="47"/>
                    <a:pt x="0" y="17"/>
                    <a:pt x="16" y="8"/>
                  </a:cubicBezTo>
                  <a:cubicBezTo>
                    <a:pt x="31" y="0"/>
                    <a:pt x="51" y="9"/>
                    <a:pt x="46" y="50"/>
                  </a:cubicBezTo>
                  <a:cubicBezTo>
                    <a:pt x="46" y="50"/>
                    <a:pt x="23" y="63"/>
                    <a:pt x="6" y="47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C86884F7-50DA-4122-9698-D9F98485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3110" y="1757363"/>
              <a:ext cx="317500" cy="325438"/>
            </a:xfrm>
            <a:custGeom>
              <a:avLst/>
              <a:gdLst>
                <a:gd name="T0" fmla="*/ 0 w 55"/>
                <a:gd name="T1" fmla="*/ 35 h 56"/>
                <a:gd name="T2" fmla="*/ 23 w 55"/>
                <a:gd name="T3" fmla="*/ 2 h 56"/>
                <a:gd name="T4" fmla="*/ 37 w 55"/>
                <a:gd name="T5" fmla="*/ 52 h 56"/>
                <a:gd name="T6" fmla="*/ 0 w 55"/>
                <a:gd name="T7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35"/>
                  </a:moveTo>
                  <a:cubicBezTo>
                    <a:pt x="0" y="35"/>
                    <a:pt x="5" y="5"/>
                    <a:pt x="23" y="2"/>
                  </a:cubicBezTo>
                  <a:cubicBezTo>
                    <a:pt x="40" y="0"/>
                    <a:pt x="55" y="15"/>
                    <a:pt x="37" y="52"/>
                  </a:cubicBezTo>
                  <a:cubicBezTo>
                    <a:pt x="37" y="52"/>
                    <a:pt x="10" y="56"/>
                    <a:pt x="0" y="3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3BDC85E7-50E6-4F15-80B1-C265DC434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63197" y="1420813"/>
              <a:ext cx="277813" cy="365125"/>
            </a:xfrm>
            <a:custGeom>
              <a:avLst/>
              <a:gdLst>
                <a:gd name="T0" fmla="*/ 2 w 48"/>
                <a:gd name="T1" fmla="*/ 45 h 63"/>
                <a:gd name="T2" fmla="*/ 17 w 48"/>
                <a:gd name="T3" fmla="*/ 4 h 63"/>
                <a:gd name="T4" fmla="*/ 41 w 48"/>
                <a:gd name="T5" fmla="*/ 51 h 63"/>
                <a:gd name="T6" fmla="*/ 2 w 48"/>
                <a:gd name="T7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2" y="45"/>
                  </a:moveTo>
                  <a:cubicBezTo>
                    <a:pt x="2" y="45"/>
                    <a:pt x="0" y="8"/>
                    <a:pt x="17" y="4"/>
                  </a:cubicBezTo>
                  <a:cubicBezTo>
                    <a:pt x="35" y="0"/>
                    <a:pt x="48" y="10"/>
                    <a:pt x="41" y="51"/>
                  </a:cubicBezTo>
                  <a:cubicBezTo>
                    <a:pt x="41" y="51"/>
                    <a:pt x="17" y="63"/>
                    <a:pt x="2" y="4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BEA1F5-6C22-4FA2-95E6-F4911B2D8E5C}"/>
              </a:ext>
            </a:extLst>
          </p:cNvPr>
          <p:cNvSpPr>
            <a:spLocks/>
          </p:cNvSpPr>
          <p:nvPr/>
        </p:nvSpPr>
        <p:spPr bwMode="auto">
          <a:xfrm>
            <a:off x="4510236" y="-1"/>
            <a:ext cx="7678589" cy="6858001"/>
          </a:xfrm>
          <a:custGeom>
            <a:avLst/>
            <a:gdLst>
              <a:gd name="connsiteX0" fmla="*/ 2146713 w 7678589"/>
              <a:gd name="connsiteY0" fmla="*/ 1026382 h 6858001"/>
              <a:gd name="connsiteX1" fmla="*/ 1253386 w 7678589"/>
              <a:gd name="connsiteY1" fmla="*/ 1137408 h 6858001"/>
              <a:gd name="connsiteX2" fmla="*/ 489152 w 7678589"/>
              <a:gd name="connsiteY2" fmla="*/ 1501469 h 6858001"/>
              <a:gd name="connsiteX3" fmla="*/ 1015854 w 7678589"/>
              <a:gd name="connsiteY3" fmla="*/ 2350945 h 6858001"/>
              <a:gd name="connsiteX4" fmla="*/ 1947909 w 7678589"/>
              <a:gd name="connsiteY4" fmla="*/ 2048852 h 6858001"/>
              <a:gd name="connsiteX5" fmla="*/ 2332608 w 7678589"/>
              <a:gd name="connsiteY5" fmla="*/ 2139222 h 6858001"/>
              <a:gd name="connsiteX6" fmla="*/ 2474611 w 7678589"/>
              <a:gd name="connsiteY6" fmla="*/ 2415495 h 6858001"/>
              <a:gd name="connsiteX7" fmla="*/ 1508991 w 7678589"/>
              <a:gd name="connsiteY7" fmla="*/ 2908656 h 6858001"/>
              <a:gd name="connsiteX8" fmla="*/ 1212076 w 7678589"/>
              <a:gd name="connsiteY8" fmla="*/ 2908656 h 6858001"/>
              <a:gd name="connsiteX9" fmla="*/ 1212076 w 7678589"/>
              <a:gd name="connsiteY9" fmla="*/ 3863994 h 6858001"/>
              <a:gd name="connsiteX10" fmla="*/ 1501245 w 7678589"/>
              <a:gd name="connsiteY10" fmla="*/ 3863994 h 6858001"/>
              <a:gd name="connsiteX11" fmla="*/ 2079584 w 7678589"/>
              <a:gd name="connsiteY11" fmla="*/ 3915634 h 6858001"/>
              <a:gd name="connsiteX12" fmla="*/ 2402318 w 7678589"/>
              <a:gd name="connsiteY12" fmla="*/ 4073135 h 6858001"/>
              <a:gd name="connsiteX13" fmla="*/ 2500429 w 7678589"/>
              <a:gd name="connsiteY13" fmla="*/ 4370065 h 6858001"/>
              <a:gd name="connsiteX14" fmla="*/ 2309371 w 7678589"/>
              <a:gd name="connsiteY14" fmla="*/ 4739290 h 6858001"/>
              <a:gd name="connsiteX15" fmla="*/ 1700049 w 7678589"/>
              <a:gd name="connsiteY15" fmla="*/ 4855479 h 6858001"/>
              <a:gd name="connsiteX16" fmla="*/ 1111383 w 7678589"/>
              <a:gd name="connsiteY16" fmla="*/ 4780602 h 6858001"/>
              <a:gd name="connsiteX17" fmla="*/ 483988 w 7678589"/>
              <a:gd name="connsiteY17" fmla="*/ 4548222 h 6858001"/>
              <a:gd name="connsiteX18" fmla="*/ 483988 w 7678589"/>
              <a:gd name="connsiteY18" fmla="*/ 5601676 h 6858001"/>
              <a:gd name="connsiteX19" fmla="*/ 1181093 w 7678589"/>
              <a:gd name="connsiteY19" fmla="*/ 5800489 h 6858001"/>
              <a:gd name="connsiteX20" fmla="*/ 1883362 w 7678589"/>
              <a:gd name="connsiteY20" fmla="*/ 5854711 h 6858001"/>
              <a:gd name="connsiteX21" fmla="*/ 3324046 w 7678589"/>
              <a:gd name="connsiteY21" fmla="*/ 5480322 h 6858001"/>
              <a:gd name="connsiteX22" fmla="*/ 3843002 w 7678589"/>
              <a:gd name="connsiteY22" fmla="*/ 4447524 h 6858001"/>
              <a:gd name="connsiteX23" fmla="*/ 2668251 w 7678589"/>
              <a:gd name="connsiteY23" fmla="*/ 3337267 h 6858001"/>
              <a:gd name="connsiteX24" fmla="*/ 2668251 w 7678589"/>
              <a:gd name="connsiteY24" fmla="*/ 3316611 h 6858001"/>
              <a:gd name="connsiteX25" fmla="*/ 3437648 w 7678589"/>
              <a:gd name="connsiteY25" fmla="*/ 2862180 h 6858001"/>
              <a:gd name="connsiteX26" fmla="*/ 3706163 w 7678589"/>
              <a:gd name="connsiteY26" fmla="*/ 2113402 h 6858001"/>
              <a:gd name="connsiteX27" fmla="*/ 3290482 w 7678589"/>
              <a:gd name="connsiteY27" fmla="*/ 1315566 h 6858001"/>
              <a:gd name="connsiteX28" fmla="*/ 2146713 w 7678589"/>
              <a:gd name="connsiteY28" fmla="*/ 1026382 h 6858001"/>
              <a:gd name="connsiteX29" fmla="*/ 0 w 7678589"/>
              <a:gd name="connsiteY29" fmla="*/ 0 h 6858001"/>
              <a:gd name="connsiteX30" fmla="*/ 7678589 w 7678589"/>
              <a:gd name="connsiteY30" fmla="*/ 0 h 6858001"/>
              <a:gd name="connsiteX31" fmla="*/ 7678589 w 7678589"/>
              <a:gd name="connsiteY31" fmla="*/ 6858001 h 6858001"/>
              <a:gd name="connsiteX32" fmla="*/ 0 w 7678589"/>
              <a:gd name="connsiteY32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678589" h="6858001">
                <a:moveTo>
                  <a:pt x="2146713" y="1026382"/>
                </a:moveTo>
                <a:cubicBezTo>
                  <a:pt x="1811070" y="1026382"/>
                  <a:pt x="1514155" y="1062530"/>
                  <a:pt x="1253386" y="1137408"/>
                </a:cubicBezTo>
                <a:cubicBezTo>
                  <a:pt x="992617" y="1209704"/>
                  <a:pt x="739593" y="1331057"/>
                  <a:pt x="489152" y="1501469"/>
                </a:cubicBezTo>
                <a:cubicBezTo>
                  <a:pt x="489152" y="1501469"/>
                  <a:pt x="489152" y="1501469"/>
                  <a:pt x="1015854" y="2350945"/>
                </a:cubicBezTo>
                <a:cubicBezTo>
                  <a:pt x="1338587" y="2149550"/>
                  <a:pt x="1648412" y="2048852"/>
                  <a:pt x="1947909" y="2048852"/>
                </a:cubicBezTo>
                <a:cubicBezTo>
                  <a:pt x="2107985" y="2048852"/>
                  <a:pt x="2237079" y="2079836"/>
                  <a:pt x="2332608" y="2139222"/>
                </a:cubicBezTo>
                <a:cubicBezTo>
                  <a:pt x="2428137" y="2198608"/>
                  <a:pt x="2474611" y="2291559"/>
                  <a:pt x="2474611" y="2415495"/>
                </a:cubicBezTo>
                <a:cubicBezTo>
                  <a:pt x="2474611" y="2743408"/>
                  <a:pt x="2151877" y="2908656"/>
                  <a:pt x="1508991" y="2908656"/>
                </a:cubicBezTo>
                <a:cubicBezTo>
                  <a:pt x="1508991" y="2908656"/>
                  <a:pt x="1508991" y="2908656"/>
                  <a:pt x="1212076" y="2908656"/>
                </a:cubicBezTo>
                <a:cubicBezTo>
                  <a:pt x="1212076" y="2908656"/>
                  <a:pt x="1212076" y="2908656"/>
                  <a:pt x="1212076" y="3863994"/>
                </a:cubicBezTo>
                <a:cubicBezTo>
                  <a:pt x="1212076" y="3863994"/>
                  <a:pt x="1212076" y="3863994"/>
                  <a:pt x="1501245" y="3863994"/>
                </a:cubicBezTo>
                <a:cubicBezTo>
                  <a:pt x="1738777" y="3863994"/>
                  <a:pt x="1932418" y="3882068"/>
                  <a:pt x="2079584" y="3915634"/>
                </a:cubicBezTo>
                <a:cubicBezTo>
                  <a:pt x="2226751" y="3951781"/>
                  <a:pt x="2335190" y="4003421"/>
                  <a:pt x="2402318" y="4073135"/>
                </a:cubicBezTo>
                <a:cubicBezTo>
                  <a:pt x="2466865" y="4142849"/>
                  <a:pt x="2500429" y="4243547"/>
                  <a:pt x="2500429" y="4370065"/>
                </a:cubicBezTo>
                <a:cubicBezTo>
                  <a:pt x="2500429" y="4537894"/>
                  <a:pt x="2435883" y="4661830"/>
                  <a:pt x="2309371" y="4739290"/>
                </a:cubicBezTo>
                <a:cubicBezTo>
                  <a:pt x="2182859" y="4816749"/>
                  <a:pt x="1978891" y="4855479"/>
                  <a:pt x="1700049" y="4855479"/>
                </a:cubicBezTo>
                <a:cubicBezTo>
                  <a:pt x="1521900" y="4855479"/>
                  <a:pt x="1325678" y="4832241"/>
                  <a:pt x="1111383" y="4780602"/>
                </a:cubicBezTo>
                <a:cubicBezTo>
                  <a:pt x="899669" y="4731544"/>
                  <a:pt x="690538" y="4651502"/>
                  <a:pt x="483988" y="4548222"/>
                </a:cubicBezTo>
                <a:cubicBezTo>
                  <a:pt x="483988" y="4548222"/>
                  <a:pt x="483988" y="4548222"/>
                  <a:pt x="483988" y="5601676"/>
                </a:cubicBezTo>
                <a:cubicBezTo>
                  <a:pt x="734430" y="5697210"/>
                  <a:pt x="966798" y="5764341"/>
                  <a:pt x="1181093" y="5800489"/>
                </a:cubicBezTo>
                <a:cubicBezTo>
                  <a:pt x="1397971" y="5836637"/>
                  <a:pt x="1630339" y="5854711"/>
                  <a:pt x="1883362" y="5854711"/>
                </a:cubicBezTo>
                <a:cubicBezTo>
                  <a:pt x="2497847" y="5854711"/>
                  <a:pt x="2978075" y="5730776"/>
                  <a:pt x="3324046" y="5480322"/>
                </a:cubicBezTo>
                <a:cubicBezTo>
                  <a:pt x="3670017" y="5229869"/>
                  <a:pt x="3843002" y="4883881"/>
                  <a:pt x="3843002" y="4447524"/>
                </a:cubicBezTo>
                <a:cubicBezTo>
                  <a:pt x="3843002" y="3804608"/>
                  <a:pt x="3450558" y="3435383"/>
                  <a:pt x="2668251" y="3337267"/>
                </a:cubicBezTo>
                <a:cubicBezTo>
                  <a:pt x="2668251" y="3337267"/>
                  <a:pt x="2668251" y="3337267"/>
                  <a:pt x="2668251" y="3316611"/>
                </a:cubicBezTo>
                <a:cubicBezTo>
                  <a:pt x="3003894" y="3223659"/>
                  <a:pt x="3262081" y="3071322"/>
                  <a:pt x="3437648" y="2862180"/>
                </a:cubicBezTo>
                <a:cubicBezTo>
                  <a:pt x="3615797" y="2653038"/>
                  <a:pt x="3706163" y="2405167"/>
                  <a:pt x="3706163" y="2113402"/>
                </a:cubicBezTo>
                <a:cubicBezTo>
                  <a:pt x="3706163" y="1775160"/>
                  <a:pt x="3566742" y="1509215"/>
                  <a:pt x="3290482" y="1315566"/>
                </a:cubicBezTo>
                <a:cubicBezTo>
                  <a:pt x="3014222" y="1124498"/>
                  <a:pt x="2634687" y="1026382"/>
                  <a:pt x="2146713" y="1026382"/>
                </a:cubicBezTo>
                <a:close/>
                <a:moveTo>
                  <a:pt x="0" y="0"/>
                </a:moveTo>
                <a:lnTo>
                  <a:pt x="7678589" y="0"/>
                </a:lnTo>
                <a:lnTo>
                  <a:pt x="7678589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7067CD-CB05-49FD-B8EA-8034978E1171}"/>
              </a:ext>
            </a:extLst>
          </p:cNvPr>
          <p:cNvSpPr/>
          <p:nvPr/>
        </p:nvSpPr>
        <p:spPr>
          <a:xfrm>
            <a:off x="8478668" y="1003289"/>
            <a:ext cx="3304376" cy="2339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THREE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6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531614-83B5-418F-83F3-525D15DFD2A5}"/>
              </a:ext>
            </a:extLst>
          </p:cNvPr>
          <p:cNvSpPr txBox="1"/>
          <p:nvPr/>
        </p:nvSpPr>
        <p:spPr>
          <a:xfrm>
            <a:off x="8478668" y="4566174"/>
            <a:ext cx="3304376" cy="129266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F260F1-B8E3-4938-906D-1ED61AD96E40}"/>
              </a:ext>
            </a:extLst>
          </p:cNvPr>
          <p:cNvGrpSpPr/>
          <p:nvPr/>
        </p:nvGrpSpPr>
        <p:grpSpPr>
          <a:xfrm>
            <a:off x="1524279" y="4343400"/>
            <a:ext cx="1611144" cy="2514603"/>
            <a:chOff x="3289662" y="4343400"/>
            <a:chExt cx="1180373" cy="251460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EC8B709-24C1-4608-82CA-FA44D46797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756" y="4079081"/>
              <a:ext cx="457200" cy="98583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00A6E97-21A3-4F8D-B346-CC46E95551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2777" y="5140745"/>
              <a:ext cx="2254144" cy="118037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31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C7373DA-0461-4C36-935C-A97500778B57}"/>
              </a:ext>
            </a:extLst>
          </p:cNvPr>
          <p:cNvSpPr/>
          <p:nvPr/>
        </p:nvSpPr>
        <p:spPr>
          <a:xfrm>
            <a:off x="4510236" y="0"/>
            <a:ext cx="7678589" cy="6858000"/>
          </a:xfrm>
          <a:custGeom>
            <a:avLst/>
            <a:gdLst>
              <a:gd name="connsiteX0" fmla="*/ 2502671 w 7678589"/>
              <a:gd name="connsiteY0" fmla="*/ 2721831 h 6858000"/>
              <a:gd name="connsiteX1" fmla="*/ 2502671 w 7678589"/>
              <a:gd name="connsiteY1" fmla="*/ 3933054 h 6858000"/>
              <a:gd name="connsiteX2" fmla="*/ 1669227 w 7678589"/>
              <a:gd name="connsiteY2" fmla="*/ 3933054 h 6858000"/>
              <a:gd name="connsiteX3" fmla="*/ 2502671 w 7678589"/>
              <a:gd name="connsiteY3" fmla="*/ 1003289 h 6858000"/>
              <a:gd name="connsiteX4" fmla="*/ 2502671 w 7678589"/>
              <a:gd name="connsiteY4" fmla="*/ 1007018 h 6858000"/>
              <a:gd name="connsiteX5" fmla="*/ 2500946 w 7678589"/>
              <a:gd name="connsiteY5" fmla="*/ 1005831 h 6858000"/>
              <a:gd name="connsiteX6" fmla="*/ 486721 w 7678589"/>
              <a:gd name="connsiteY6" fmla="*/ 3933054 h 6858000"/>
              <a:gd name="connsiteX7" fmla="*/ 476920 w 7678589"/>
              <a:gd name="connsiteY7" fmla="*/ 3933054 h 6858000"/>
              <a:gd name="connsiteX8" fmla="*/ 476920 w 7678589"/>
              <a:gd name="connsiteY8" fmla="*/ 3947297 h 6858000"/>
              <a:gd name="connsiteX9" fmla="*/ 476918 w 7678589"/>
              <a:gd name="connsiteY9" fmla="*/ 3947301 h 6858000"/>
              <a:gd name="connsiteX10" fmla="*/ 476920 w 7678589"/>
              <a:gd name="connsiteY10" fmla="*/ 3947302 h 6858000"/>
              <a:gd name="connsiteX11" fmla="*/ 476920 w 7678589"/>
              <a:gd name="connsiteY11" fmla="*/ 4907215 h 6858000"/>
              <a:gd name="connsiteX12" fmla="*/ 2502671 w 7678589"/>
              <a:gd name="connsiteY12" fmla="*/ 4907215 h 6858000"/>
              <a:gd name="connsiteX13" fmla="*/ 2502671 w 7678589"/>
              <a:gd name="connsiteY13" fmla="*/ 5854711 h 6858000"/>
              <a:gd name="connsiteX14" fmla="*/ 3755126 w 7678589"/>
              <a:gd name="connsiteY14" fmla="*/ 5854711 h 6858000"/>
              <a:gd name="connsiteX15" fmla="*/ 3755126 w 7678589"/>
              <a:gd name="connsiteY15" fmla="*/ 4907215 h 6858000"/>
              <a:gd name="connsiteX16" fmla="*/ 4285048 w 7678589"/>
              <a:gd name="connsiteY16" fmla="*/ 4907215 h 6858000"/>
              <a:gd name="connsiteX17" fmla="*/ 4285048 w 7678589"/>
              <a:gd name="connsiteY17" fmla="*/ 3933054 h 6858000"/>
              <a:gd name="connsiteX18" fmla="*/ 3755126 w 7678589"/>
              <a:gd name="connsiteY18" fmla="*/ 3933054 h 6858000"/>
              <a:gd name="connsiteX19" fmla="*/ 3755126 w 7678589"/>
              <a:gd name="connsiteY19" fmla="*/ 1003289 h 6858000"/>
              <a:gd name="connsiteX20" fmla="*/ 0 w 7678589"/>
              <a:gd name="connsiteY20" fmla="*/ 0 h 6858000"/>
              <a:gd name="connsiteX21" fmla="*/ 7678589 w 7678589"/>
              <a:gd name="connsiteY21" fmla="*/ 0 h 6858000"/>
              <a:gd name="connsiteX22" fmla="*/ 7678589 w 7678589"/>
              <a:gd name="connsiteY22" fmla="*/ 6858000 h 6858000"/>
              <a:gd name="connsiteX23" fmla="*/ 0 w 7678589"/>
              <a:gd name="connsiteY2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678589" h="6858000">
                <a:moveTo>
                  <a:pt x="2502671" y="2721831"/>
                </a:moveTo>
                <a:lnTo>
                  <a:pt x="2502671" y="3933054"/>
                </a:lnTo>
                <a:lnTo>
                  <a:pt x="1669227" y="3933054"/>
                </a:lnTo>
                <a:close/>
                <a:moveTo>
                  <a:pt x="2502671" y="1003289"/>
                </a:moveTo>
                <a:lnTo>
                  <a:pt x="2502671" y="1007018"/>
                </a:lnTo>
                <a:lnTo>
                  <a:pt x="2500946" y="1005831"/>
                </a:lnTo>
                <a:lnTo>
                  <a:pt x="486721" y="3933054"/>
                </a:lnTo>
                <a:lnTo>
                  <a:pt x="476920" y="3933054"/>
                </a:lnTo>
                <a:lnTo>
                  <a:pt x="476920" y="3947297"/>
                </a:lnTo>
                <a:lnTo>
                  <a:pt x="476918" y="3947301"/>
                </a:lnTo>
                <a:lnTo>
                  <a:pt x="476920" y="3947302"/>
                </a:lnTo>
                <a:lnTo>
                  <a:pt x="476920" y="4907215"/>
                </a:lnTo>
                <a:lnTo>
                  <a:pt x="2502671" y="4907215"/>
                </a:lnTo>
                <a:lnTo>
                  <a:pt x="2502671" y="5854711"/>
                </a:lnTo>
                <a:lnTo>
                  <a:pt x="3755126" y="5854711"/>
                </a:lnTo>
                <a:lnTo>
                  <a:pt x="3755126" y="4907215"/>
                </a:lnTo>
                <a:lnTo>
                  <a:pt x="4285048" y="4907215"/>
                </a:lnTo>
                <a:lnTo>
                  <a:pt x="4285048" y="3933054"/>
                </a:lnTo>
                <a:lnTo>
                  <a:pt x="3755126" y="3933054"/>
                </a:lnTo>
                <a:lnTo>
                  <a:pt x="3755126" y="1003289"/>
                </a:lnTo>
                <a:close/>
                <a:moveTo>
                  <a:pt x="0" y="0"/>
                </a:moveTo>
                <a:lnTo>
                  <a:pt x="7678589" y="0"/>
                </a:lnTo>
                <a:lnTo>
                  <a:pt x="7678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147261-80B2-4FB2-92B0-51D17F135250}"/>
              </a:ext>
            </a:extLst>
          </p:cNvPr>
          <p:cNvSpPr/>
          <p:nvPr/>
        </p:nvSpPr>
        <p:spPr>
          <a:xfrm>
            <a:off x="8478668" y="1003289"/>
            <a:ext cx="3304376" cy="2339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FOUR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6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7E271A-5553-4967-8D8C-2404B66F68B8}"/>
              </a:ext>
            </a:extLst>
          </p:cNvPr>
          <p:cNvSpPr txBox="1"/>
          <p:nvPr/>
        </p:nvSpPr>
        <p:spPr>
          <a:xfrm>
            <a:off x="8478668" y="4566174"/>
            <a:ext cx="3304376" cy="129266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12D0CCE-2D78-4857-886F-8577E8B43148}"/>
              </a:ext>
            </a:extLst>
          </p:cNvPr>
          <p:cNvGrpSpPr/>
          <p:nvPr/>
        </p:nvGrpSpPr>
        <p:grpSpPr>
          <a:xfrm>
            <a:off x="1439014" y="1087820"/>
            <a:ext cx="2308225" cy="4318000"/>
            <a:chOff x="-3667747" y="1362075"/>
            <a:chExt cx="2308225" cy="4318000"/>
          </a:xfrm>
        </p:grpSpPr>
        <p:sp>
          <p:nvSpPr>
            <p:cNvPr id="7" name="Freeform 21">
              <a:extLst>
                <a:ext uri="{FF2B5EF4-FFF2-40B4-BE49-F238E27FC236}">
                  <a16:creationId xmlns:a16="http://schemas.microsoft.com/office/drawing/2014/main" id="{7112F9A3-F6C2-4A54-A280-C727656FF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7747" y="1362075"/>
              <a:ext cx="2308225" cy="4318000"/>
            </a:xfrm>
            <a:custGeom>
              <a:avLst/>
              <a:gdLst>
                <a:gd name="T0" fmla="*/ 52 w 399"/>
                <a:gd name="T1" fmla="*/ 744 h 744"/>
                <a:gd name="T2" fmla="*/ 56 w 399"/>
                <a:gd name="T3" fmla="*/ 547 h 744"/>
                <a:gd name="T4" fmla="*/ 17 w 399"/>
                <a:gd name="T5" fmla="*/ 410 h 744"/>
                <a:gd name="T6" fmla="*/ 50 w 399"/>
                <a:gd name="T7" fmla="*/ 327 h 744"/>
                <a:gd name="T8" fmla="*/ 53 w 399"/>
                <a:gd name="T9" fmla="*/ 85 h 744"/>
                <a:gd name="T10" fmla="*/ 80 w 399"/>
                <a:gd name="T11" fmla="*/ 40 h 744"/>
                <a:gd name="T12" fmla="*/ 107 w 399"/>
                <a:gd name="T13" fmla="*/ 75 h 744"/>
                <a:gd name="T14" fmla="*/ 115 w 399"/>
                <a:gd name="T15" fmla="*/ 259 h 744"/>
                <a:gd name="T16" fmla="*/ 128 w 399"/>
                <a:gd name="T17" fmla="*/ 255 h 744"/>
                <a:gd name="T18" fmla="*/ 159 w 399"/>
                <a:gd name="T19" fmla="*/ 22 h 744"/>
                <a:gd name="T20" fmla="*/ 207 w 399"/>
                <a:gd name="T21" fmla="*/ 35 h 744"/>
                <a:gd name="T22" fmla="*/ 197 w 399"/>
                <a:gd name="T23" fmla="*/ 265 h 744"/>
                <a:gd name="T24" fmla="*/ 271 w 399"/>
                <a:gd name="T25" fmla="*/ 81 h 744"/>
                <a:gd name="T26" fmla="*/ 320 w 399"/>
                <a:gd name="T27" fmla="*/ 94 h 744"/>
                <a:gd name="T28" fmla="*/ 256 w 399"/>
                <a:gd name="T29" fmla="*/ 284 h 744"/>
                <a:gd name="T30" fmla="*/ 352 w 399"/>
                <a:gd name="T31" fmla="*/ 160 h 744"/>
                <a:gd name="T32" fmla="*/ 387 w 399"/>
                <a:gd name="T33" fmla="*/ 184 h 744"/>
                <a:gd name="T34" fmla="*/ 297 w 399"/>
                <a:gd name="T35" fmla="*/ 354 h 744"/>
                <a:gd name="T36" fmla="*/ 246 w 399"/>
                <a:gd name="T37" fmla="*/ 529 h 744"/>
                <a:gd name="T38" fmla="*/ 245 w 399"/>
                <a:gd name="T39" fmla="*/ 744 h 744"/>
                <a:gd name="T40" fmla="*/ 52 w 399"/>
                <a:gd name="T41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744">
                  <a:moveTo>
                    <a:pt x="52" y="744"/>
                  </a:moveTo>
                  <a:cubicBezTo>
                    <a:pt x="56" y="547"/>
                    <a:pt x="56" y="547"/>
                    <a:pt x="56" y="547"/>
                  </a:cubicBezTo>
                  <a:cubicBezTo>
                    <a:pt x="56" y="547"/>
                    <a:pt x="0" y="460"/>
                    <a:pt x="17" y="410"/>
                  </a:cubicBezTo>
                  <a:cubicBezTo>
                    <a:pt x="34" y="359"/>
                    <a:pt x="50" y="327"/>
                    <a:pt x="50" y="32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5"/>
                    <a:pt x="48" y="40"/>
                    <a:pt x="80" y="40"/>
                  </a:cubicBezTo>
                  <a:cubicBezTo>
                    <a:pt x="106" y="40"/>
                    <a:pt x="107" y="75"/>
                    <a:pt x="107" y="75"/>
                  </a:cubicBezTo>
                  <a:cubicBezTo>
                    <a:pt x="115" y="259"/>
                    <a:pt x="115" y="259"/>
                    <a:pt x="115" y="259"/>
                  </a:cubicBezTo>
                  <a:cubicBezTo>
                    <a:pt x="115" y="259"/>
                    <a:pt x="124" y="261"/>
                    <a:pt x="128" y="255"/>
                  </a:cubicBezTo>
                  <a:cubicBezTo>
                    <a:pt x="132" y="249"/>
                    <a:pt x="157" y="31"/>
                    <a:pt x="159" y="22"/>
                  </a:cubicBezTo>
                  <a:cubicBezTo>
                    <a:pt x="164" y="0"/>
                    <a:pt x="210" y="3"/>
                    <a:pt x="207" y="35"/>
                  </a:cubicBezTo>
                  <a:cubicBezTo>
                    <a:pt x="206" y="47"/>
                    <a:pt x="190" y="275"/>
                    <a:pt x="197" y="265"/>
                  </a:cubicBezTo>
                  <a:cubicBezTo>
                    <a:pt x="206" y="253"/>
                    <a:pt x="259" y="112"/>
                    <a:pt x="271" y="81"/>
                  </a:cubicBezTo>
                  <a:cubicBezTo>
                    <a:pt x="284" y="47"/>
                    <a:pt x="326" y="67"/>
                    <a:pt x="320" y="94"/>
                  </a:cubicBezTo>
                  <a:cubicBezTo>
                    <a:pt x="314" y="117"/>
                    <a:pt x="250" y="277"/>
                    <a:pt x="256" y="284"/>
                  </a:cubicBezTo>
                  <a:cubicBezTo>
                    <a:pt x="267" y="297"/>
                    <a:pt x="330" y="182"/>
                    <a:pt x="352" y="160"/>
                  </a:cubicBezTo>
                  <a:cubicBezTo>
                    <a:pt x="370" y="142"/>
                    <a:pt x="399" y="160"/>
                    <a:pt x="387" y="184"/>
                  </a:cubicBezTo>
                  <a:cubicBezTo>
                    <a:pt x="374" y="212"/>
                    <a:pt x="321" y="306"/>
                    <a:pt x="297" y="354"/>
                  </a:cubicBezTo>
                  <a:cubicBezTo>
                    <a:pt x="277" y="395"/>
                    <a:pt x="260" y="491"/>
                    <a:pt x="246" y="529"/>
                  </a:cubicBezTo>
                  <a:cubicBezTo>
                    <a:pt x="245" y="744"/>
                    <a:pt x="245" y="744"/>
                    <a:pt x="245" y="744"/>
                  </a:cubicBezTo>
                  <a:lnTo>
                    <a:pt x="52" y="744"/>
                  </a:ln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id="{AA803C08-CCC0-4675-9957-A45ACB5C0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5010" y="1595438"/>
              <a:ext cx="295275" cy="365125"/>
            </a:xfrm>
            <a:custGeom>
              <a:avLst/>
              <a:gdLst>
                <a:gd name="T0" fmla="*/ 6 w 51"/>
                <a:gd name="T1" fmla="*/ 47 h 63"/>
                <a:gd name="T2" fmla="*/ 16 w 51"/>
                <a:gd name="T3" fmla="*/ 8 h 63"/>
                <a:gd name="T4" fmla="*/ 46 w 51"/>
                <a:gd name="T5" fmla="*/ 50 h 63"/>
                <a:gd name="T6" fmla="*/ 6 w 51"/>
                <a:gd name="T7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6" y="47"/>
                  </a:moveTo>
                  <a:cubicBezTo>
                    <a:pt x="6" y="47"/>
                    <a:pt x="0" y="17"/>
                    <a:pt x="16" y="8"/>
                  </a:cubicBezTo>
                  <a:cubicBezTo>
                    <a:pt x="31" y="0"/>
                    <a:pt x="51" y="9"/>
                    <a:pt x="46" y="50"/>
                  </a:cubicBezTo>
                  <a:cubicBezTo>
                    <a:pt x="46" y="50"/>
                    <a:pt x="23" y="63"/>
                    <a:pt x="6" y="47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2D34A48D-0841-48C6-AC25-DB38826C7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05647" y="1757363"/>
              <a:ext cx="319088" cy="325438"/>
            </a:xfrm>
            <a:custGeom>
              <a:avLst/>
              <a:gdLst>
                <a:gd name="T0" fmla="*/ 0 w 55"/>
                <a:gd name="T1" fmla="*/ 35 h 56"/>
                <a:gd name="T2" fmla="*/ 23 w 55"/>
                <a:gd name="T3" fmla="*/ 2 h 56"/>
                <a:gd name="T4" fmla="*/ 37 w 55"/>
                <a:gd name="T5" fmla="*/ 52 h 56"/>
                <a:gd name="T6" fmla="*/ 0 w 55"/>
                <a:gd name="T7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35"/>
                  </a:moveTo>
                  <a:cubicBezTo>
                    <a:pt x="0" y="35"/>
                    <a:pt x="5" y="5"/>
                    <a:pt x="23" y="2"/>
                  </a:cubicBezTo>
                  <a:cubicBezTo>
                    <a:pt x="40" y="0"/>
                    <a:pt x="55" y="15"/>
                    <a:pt x="37" y="52"/>
                  </a:cubicBezTo>
                  <a:cubicBezTo>
                    <a:pt x="37" y="52"/>
                    <a:pt x="10" y="56"/>
                    <a:pt x="0" y="3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id="{350A088D-4258-443B-A044-2B76EB85A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46997" y="1420813"/>
              <a:ext cx="276225" cy="365125"/>
            </a:xfrm>
            <a:custGeom>
              <a:avLst/>
              <a:gdLst>
                <a:gd name="T0" fmla="*/ 2 w 48"/>
                <a:gd name="T1" fmla="*/ 45 h 63"/>
                <a:gd name="T2" fmla="*/ 17 w 48"/>
                <a:gd name="T3" fmla="*/ 4 h 63"/>
                <a:gd name="T4" fmla="*/ 41 w 48"/>
                <a:gd name="T5" fmla="*/ 51 h 63"/>
                <a:gd name="T6" fmla="*/ 2 w 48"/>
                <a:gd name="T7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2" y="45"/>
                  </a:moveTo>
                  <a:cubicBezTo>
                    <a:pt x="2" y="45"/>
                    <a:pt x="0" y="8"/>
                    <a:pt x="17" y="4"/>
                  </a:cubicBezTo>
                  <a:cubicBezTo>
                    <a:pt x="35" y="0"/>
                    <a:pt x="48" y="10"/>
                    <a:pt x="41" y="51"/>
                  </a:cubicBezTo>
                  <a:cubicBezTo>
                    <a:pt x="41" y="51"/>
                    <a:pt x="17" y="63"/>
                    <a:pt x="2" y="4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E7C9F566-AEF4-4E46-A3A5-AE30DBBA3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8447" y="2286000"/>
              <a:ext cx="271463" cy="242888"/>
            </a:xfrm>
            <a:custGeom>
              <a:avLst/>
              <a:gdLst>
                <a:gd name="T0" fmla="*/ 0 w 47"/>
                <a:gd name="T1" fmla="*/ 24 h 42"/>
                <a:gd name="T2" fmla="*/ 23 w 47"/>
                <a:gd name="T3" fmla="*/ 0 h 42"/>
                <a:gd name="T4" fmla="*/ 28 w 47"/>
                <a:gd name="T5" fmla="*/ 41 h 42"/>
                <a:gd name="T6" fmla="*/ 0 w 47"/>
                <a:gd name="T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2">
                  <a:moveTo>
                    <a:pt x="0" y="24"/>
                  </a:moveTo>
                  <a:cubicBezTo>
                    <a:pt x="0" y="24"/>
                    <a:pt x="8" y="0"/>
                    <a:pt x="23" y="0"/>
                  </a:cubicBezTo>
                  <a:cubicBezTo>
                    <a:pt x="37" y="0"/>
                    <a:pt x="47" y="14"/>
                    <a:pt x="28" y="41"/>
                  </a:cubicBezTo>
                  <a:cubicBezTo>
                    <a:pt x="28" y="41"/>
                    <a:pt x="7" y="42"/>
                    <a:pt x="0" y="24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DE6089-A3EF-4AF8-B6E7-15901F1073EE}"/>
              </a:ext>
            </a:extLst>
          </p:cNvPr>
          <p:cNvGrpSpPr/>
          <p:nvPr/>
        </p:nvGrpSpPr>
        <p:grpSpPr>
          <a:xfrm>
            <a:off x="1524279" y="4343400"/>
            <a:ext cx="1611144" cy="2514603"/>
            <a:chOff x="3289662" y="4343400"/>
            <a:chExt cx="1180373" cy="251460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2B3B333-1325-4AEF-B11A-0427DAA78D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756" y="4079081"/>
              <a:ext cx="457200" cy="98583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8711937-D8DF-4E91-8E1F-A9AD35E4B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2777" y="5140745"/>
              <a:ext cx="2254144" cy="118037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9380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3AA94F1-EE86-4D7E-B99C-34AA9BAC6782}"/>
              </a:ext>
            </a:extLst>
          </p:cNvPr>
          <p:cNvSpPr>
            <a:spLocks/>
          </p:cNvSpPr>
          <p:nvPr/>
        </p:nvSpPr>
        <p:spPr bwMode="auto">
          <a:xfrm>
            <a:off x="4510237" y="-3"/>
            <a:ext cx="7678588" cy="6858002"/>
          </a:xfrm>
          <a:custGeom>
            <a:avLst/>
            <a:gdLst>
              <a:gd name="connsiteX0" fmla="*/ 908608 w 7678588"/>
              <a:gd name="connsiteY0" fmla="*/ 1003291 h 6858002"/>
              <a:gd name="connsiteX1" fmla="*/ 729654 w 7678588"/>
              <a:gd name="connsiteY1" fmla="*/ 3533758 h 6858002"/>
              <a:gd name="connsiteX2" fmla="*/ 1203357 w 7678588"/>
              <a:gd name="connsiteY2" fmla="*/ 3768109 h 6858002"/>
              <a:gd name="connsiteX3" fmla="*/ 1861279 w 7678588"/>
              <a:gd name="connsiteY3" fmla="*/ 3654883 h 6858002"/>
              <a:gd name="connsiteX4" fmla="*/ 2458672 w 7678588"/>
              <a:gd name="connsiteY4" fmla="*/ 3807607 h 6858002"/>
              <a:gd name="connsiteX5" fmla="*/ 2653417 w 7678588"/>
              <a:gd name="connsiteY5" fmla="*/ 4236812 h 6858002"/>
              <a:gd name="connsiteX6" fmla="*/ 2461304 w 7678588"/>
              <a:gd name="connsiteY6" fmla="*/ 4687082 h 6858002"/>
              <a:gd name="connsiteX7" fmla="*/ 1908649 w 7678588"/>
              <a:gd name="connsiteY7" fmla="*/ 4839805 h 6858002"/>
              <a:gd name="connsiteX8" fmla="*/ 1290203 w 7678588"/>
              <a:gd name="connsiteY8" fmla="*/ 4755544 h 6858002"/>
              <a:gd name="connsiteX9" fmla="*/ 648071 w 7678588"/>
              <a:gd name="connsiteY9" fmla="*/ 4539625 h 6858002"/>
              <a:gd name="connsiteX10" fmla="*/ 648071 w 7678588"/>
              <a:gd name="connsiteY10" fmla="*/ 5600789 h 6858002"/>
              <a:gd name="connsiteX11" fmla="*/ 2016548 w 7678588"/>
              <a:gd name="connsiteY11" fmla="*/ 5858838 h 6858002"/>
              <a:gd name="connsiteX12" fmla="*/ 3477135 w 7678588"/>
              <a:gd name="connsiteY12" fmla="*/ 5429633 h 6858002"/>
              <a:gd name="connsiteX13" fmla="*/ 3961365 w 7678588"/>
              <a:gd name="connsiteY13" fmla="*/ 4197314 h 6858002"/>
              <a:gd name="connsiteX14" fmla="*/ 3774515 w 7678588"/>
              <a:gd name="connsiteY14" fmla="*/ 3388934 h 6858002"/>
              <a:gd name="connsiteX15" fmla="*/ 3258705 w 7678588"/>
              <a:gd name="connsiteY15" fmla="*/ 2846503 h 6858002"/>
              <a:gd name="connsiteX16" fmla="*/ 2513937 w 7678588"/>
              <a:gd name="connsiteY16" fmla="*/ 2654282 h 6858002"/>
              <a:gd name="connsiteX17" fmla="*/ 2313929 w 7678588"/>
              <a:gd name="connsiteY17" fmla="*/ 2659549 h 6858002"/>
              <a:gd name="connsiteX18" fmla="*/ 1950756 w 7678588"/>
              <a:gd name="connsiteY18" fmla="*/ 2714845 h 6858002"/>
              <a:gd name="connsiteX19" fmla="*/ 2008653 w 7678588"/>
              <a:gd name="connsiteY19" fmla="*/ 2082887 h 6858002"/>
              <a:gd name="connsiteX20" fmla="*/ 3640299 w 7678588"/>
              <a:gd name="connsiteY20" fmla="*/ 2082887 h 6858002"/>
              <a:gd name="connsiteX21" fmla="*/ 3640299 w 7678588"/>
              <a:gd name="connsiteY21" fmla="*/ 1003291 h 6858002"/>
              <a:gd name="connsiteX22" fmla="*/ 908608 w 7678588"/>
              <a:gd name="connsiteY22" fmla="*/ 1003291 h 6858002"/>
              <a:gd name="connsiteX23" fmla="*/ 0 w 7678588"/>
              <a:gd name="connsiteY23" fmla="*/ 0 h 6858002"/>
              <a:gd name="connsiteX24" fmla="*/ 7678588 w 7678588"/>
              <a:gd name="connsiteY24" fmla="*/ 0 h 6858002"/>
              <a:gd name="connsiteX25" fmla="*/ 7678588 w 7678588"/>
              <a:gd name="connsiteY25" fmla="*/ 6858002 h 6858002"/>
              <a:gd name="connsiteX26" fmla="*/ 0 w 7678588"/>
              <a:gd name="connsiteY26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678588" h="6858002">
                <a:moveTo>
                  <a:pt x="908608" y="1003291"/>
                </a:moveTo>
                <a:cubicBezTo>
                  <a:pt x="908608" y="1003291"/>
                  <a:pt x="908608" y="1003291"/>
                  <a:pt x="729654" y="3533758"/>
                </a:cubicBezTo>
                <a:cubicBezTo>
                  <a:pt x="729654" y="3533758"/>
                  <a:pt x="729654" y="3533758"/>
                  <a:pt x="1203357" y="3768109"/>
                </a:cubicBezTo>
                <a:cubicBezTo>
                  <a:pt x="1440209" y="3691747"/>
                  <a:pt x="1658639" y="3654883"/>
                  <a:pt x="1861279" y="3654883"/>
                </a:cubicBezTo>
                <a:cubicBezTo>
                  <a:pt x="2127079" y="3654883"/>
                  <a:pt x="2327088" y="3704913"/>
                  <a:pt x="2458672" y="3807607"/>
                </a:cubicBezTo>
                <a:cubicBezTo>
                  <a:pt x="2587625" y="3910300"/>
                  <a:pt x="2653417" y="4055124"/>
                  <a:pt x="2653417" y="4236812"/>
                </a:cubicBezTo>
                <a:cubicBezTo>
                  <a:pt x="2653417" y="4436932"/>
                  <a:pt x="2590256" y="4587022"/>
                  <a:pt x="2461304" y="4687082"/>
                </a:cubicBezTo>
                <a:cubicBezTo>
                  <a:pt x="2332351" y="4789775"/>
                  <a:pt x="2148133" y="4839805"/>
                  <a:pt x="1908649" y="4839805"/>
                </a:cubicBezTo>
                <a:cubicBezTo>
                  <a:pt x="1734958" y="4839805"/>
                  <a:pt x="1529686" y="4813474"/>
                  <a:pt x="1290203" y="4755544"/>
                </a:cubicBezTo>
                <a:cubicBezTo>
                  <a:pt x="1050719" y="4697615"/>
                  <a:pt x="837553" y="4626519"/>
                  <a:pt x="648071" y="4539625"/>
                </a:cubicBezTo>
                <a:cubicBezTo>
                  <a:pt x="648071" y="4539625"/>
                  <a:pt x="648071" y="4539625"/>
                  <a:pt x="648071" y="5600789"/>
                </a:cubicBezTo>
                <a:cubicBezTo>
                  <a:pt x="1000717" y="5771944"/>
                  <a:pt x="1455999" y="5858838"/>
                  <a:pt x="2016548" y="5858838"/>
                </a:cubicBezTo>
                <a:cubicBezTo>
                  <a:pt x="2669207" y="5858838"/>
                  <a:pt x="3156069" y="5716648"/>
                  <a:pt x="3477135" y="5429633"/>
                </a:cubicBezTo>
                <a:cubicBezTo>
                  <a:pt x="3798201" y="5145252"/>
                  <a:pt x="3961365" y="4734479"/>
                  <a:pt x="3961365" y="4197314"/>
                </a:cubicBezTo>
                <a:cubicBezTo>
                  <a:pt x="3961365" y="3891868"/>
                  <a:pt x="3898205" y="3623285"/>
                  <a:pt x="3774515" y="3388934"/>
                </a:cubicBezTo>
                <a:cubicBezTo>
                  <a:pt x="3650826" y="3154583"/>
                  <a:pt x="3479766" y="2975528"/>
                  <a:pt x="3258705" y="2846503"/>
                </a:cubicBezTo>
                <a:cubicBezTo>
                  <a:pt x="3037643" y="2720112"/>
                  <a:pt x="2787633" y="2654282"/>
                  <a:pt x="2513937" y="2654282"/>
                </a:cubicBezTo>
                <a:cubicBezTo>
                  <a:pt x="2450777" y="2654282"/>
                  <a:pt x="2384985" y="2656916"/>
                  <a:pt x="2313929" y="2659549"/>
                </a:cubicBezTo>
                <a:cubicBezTo>
                  <a:pt x="2240242" y="2664815"/>
                  <a:pt x="2119184" y="2680614"/>
                  <a:pt x="1950756" y="2714845"/>
                </a:cubicBezTo>
                <a:cubicBezTo>
                  <a:pt x="1950756" y="2714845"/>
                  <a:pt x="1950756" y="2714845"/>
                  <a:pt x="2008653" y="2082887"/>
                </a:cubicBezTo>
                <a:cubicBezTo>
                  <a:pt x="2008653" y="2082887"/>
                  <a:pt x="2008653" y="2082887"/>
                  <a:pt x="3640299" y="2082887"/>
                </a:cubicBezTo>
                <a:cubicBezTo>
                  <a:pt x="3640299" y="2082887"/>
                  <a:pt x="3640299" y="2082887"/>
                  <a:pt x="3640299" y="1003291"/>
                </a:cubicBezTo>
                <a:cubicBezTo>
                  <a:pt x="3640299" y="1003291"/>
                  <a:pt x="3640299" y="1003291"/>
                  <a:pt x="908608" y="1003291"/>
                </a:cubicBezTo>
                <a:close/>
                <a:moveTo>
                  <a:pt x="0" y="0"/>
                </a:moveTo>
                <a:lnTo>
                  <a:pt x="7678588" y="0"/>
                </a:lnTo>
                <a:lnTo>
                  <a:pt x="7678588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7067CD-CB05-49FD-B8EA-8034978E1171}"/>
              </a:ext>
            </a:extLst>
          </p:cNvPr>
          <p:cNvSpPr/>
          <p:nvPr/>
        </p:nvSpPr>
        <p:spPr>
          <a:xfrm>
            <a:off x="8478668" y="1003289"/>
            <a:ext cx="3304376" cy="2339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FIVE</a:t>
            </a:r>
            <a:endParaRPr kumimoji="0" lang="en-IN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6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EDIT TEXT HERE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531614-83B5-418F-83F3-525D15DFD2A5}"/>
              </a:ext>
            </a:extLst>
          </p:cNvPr>
          <p:cNvSpPr txBox="1"/>
          <p:nvPr/>
        </p:nvSpPr>
        <p:spPr>
          <a:xfrm>
            <a:off x="8478668" y="4566174"/>
            <a:ext cx="3304376" cy="129266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B271CFF-0698-4EEA-BEAB-BE223D825507}"/>
              </a:ext>
            </a:extLst>
          </p:cNvPr>
          <p:cNvGrpSpPr/>
          <p:nvPr/>
        </p:nvGrpSpPr>
        <p:grpSpPr>
          <a:xfrm>
            <a:off x="756388" y="1085391"/>
            <a:ext cx="2990851" cy="4318000"/>
            <a:chOff x="-1034085" y="1362075"/>
            <a:chExt cx="2990851" cy="43180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4050C16-9164-49AC-ABCA-D00378224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697" y="1362075"/>
              <a:ext cx="2303463" cy="4318000"/>
            </a:xfrm>
            <a:custGeom>
              <a:avLst/>
              <a:gdLst>
                <a:gd name="T0" fmla="*/ 51 w 398"/>
                <a:gd name="T1" fmla="*/ 744 h 744"/>
                <a:gd name="T2" fmla="*/ 56 w 398"/>
                <a:gd name="T3" fmla="*/ 547 h 744"/>
                <a:gd name="T4" fmla="*/ 16 w 398"/>
                <a:gd name="T5" fmla="*/ 410 h 744"/>
                <a:gd name="T6" fmla="*/ 49 w 398"/>
                <a:gd name="T7" fmla="*/ 327 h 744"/>
                <a:gd name="T8" fmla="*/ 52 w 398"/>
                <a:gd name="T9" fmla="*/ 85 h 744"/>
                <a:gd name="T10" fmla="*/ 80 w 398"/>
                <a:gd name="T11" fmla="*/ 40 h 744"/>
                <a:gd name="T12" fmla="*/ 106 w 398"/>
                <a:gd name="T13" fmla="*/ 75 h 744"/>
                <a:gd name="T14" fmla="*/ 114 w 398"/>
                <a:gd name="T15" fmla="*/ 259 h 744"/>
                <a:gd name="T16" fmla="*/ 127 w 398"/>
                <a:gd name="T17" fmla="*/ 255 h 744"/>
                <a:gd name="T18" fmla="*/ 159 w 398"/>
                <a:gd name="T19" fmla="*/ 22 h 744"/>
                <a:gd name="T20" fmla="*/ 207 w 398"/>
                <a:gd name="T21" fmla="*/ 35 h 744"/>
                <a:gd name="T22" fmla="*/ 197 w 398"/>
                <a:gd name="T23" fmla="*/ 265 h 744"/>
                <a:gd name="T24" fmla="*/ 270 w 398"/>
                <a:gd name="T25" fmla="*/ 81 h 744"/>
                <a:gd name="T26" fmla="*/ 319 w 398"/>
                <a:gd name="T27" fmla="*/ 94 h 744"/>
                <a:gd name="T28" fmla="*/ 256 w 398"/>
                <a:gd name="T29" fmla="*/ 284 h 744"/>
                <a:gd name="T30" fmla="*/ 351 w 398"/>
                <a:gd name="T31" fmla="*/ 160 h 744"/>
                <a:gd name="T32" fmla="*/ 387 w 398"/>
                <a:gd name="T33" fmla="*/ 184 h 744"/>
                <a:gd name="T34" fmla="*/ 296 w 398"/>
                <a:gd name="T35" fmla="*/ 354 h 744"/>
                <a:gd name="T36" fmla="*/ 246 w 398"/>
                <a:gd name="T37" fmla="*/ 529 h 744"/>
                <a:gd name="T38" fmla="*/ 244 w 398"/>
                <a:gd name="T39" fmla="*/ 744 h 744"/>
                <a:gd name="T40" fmla="*/ 51 w 398"/>
                <a:gd name="T41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8" h="744">
                  <a:moveTo>
                    <a:pt x="51" y="744"/>
                  </a:moveTo>
                  <a:cubicBezTo>
                    <a:pt x="56" y="547"/>
                    <a:pt x="56" y="547"/>
                    <a:pt x="56" y="547"/>
                  </a:cubicBezTo>
                  <a:cubicBezTo>
                    <a:pt x="56" y="547"/>
                    <a:pt x="0" y="460"/>
                    <a:pt x="16" y="410"/>
                  </a:cubicBezTo>
                  <a:cubicBezTo>
                    <a:pt x="33" y="359"/>
                    <a:pt x="49" y="327"/>
                    <a:pt x="49" y="327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2" y="85"/>
                    <a:pt x="47" y="40"/>
                    <a:pt x="80" y="40"/>
                  </a:cubicBezTo>
                  <a:cubicBezTo>
                    <a:pt x="106" y="40"/>
                    <a:pt x="106" y="75"/>
                    <a:pt x="106" y="75"/>
                  </a:cubicBezTo>
                  <a:cubicBezTo>
                    <a:pt x="114" y="259"/>
                    <a:pt x="114" y="259"/>
                    <a:pt x="114" y="259"/>
                  </a:cubicBezTo>
                  <a:cubicBezTo>
                    <a:pt x="114" y="259"/>
                    <a:pt x="123" y="261"/>
                    <a:pt x="127" y="255"/>
                  </a:cubicBezTo>
                  <a:cubicBezTo>
                    <a:pt x="131" y="249"/>
                    <a:pt x="157" y="31"/>
                    <a:pt x="159" y="22"/>
                  </a:cubicBezTo>
                  <a:cubicBezTo>
                    <a:pt x="163" y="0"/>
                    <a:pt x="209" y="3"/>
                    <a:pt x="207" y="35"/>
                  </a:cubicBezTo>
                  <a:cubicBezTo>
                    <a:pt x="206" y="47"/>
                    <a:pt x="189" y="275"/>
                    <a:pt x="197" y="265"/>
                  </a:cubicBezTo>
                  <a:cubicBezTo>
                    <a:pt x="205" y="253"/>
                    <a:pt x="258" y="112"/>
                    <a:pt x="270" y="81"/>
                  </a:cubicBezTo>
                  <a:cubicBezTo>
                    <a:pt x="283" y="47"/>
                    <a:pt x="325" y="67"/>
                    <a:pt x="319" y="94"/>
                  </a:cubicBezTo>
                  <a:cubicBezTo>
                    <a:pt x="314" y="117"/>
                    <a:pt x="250" y="277"/>
                    <a:pt x="256" y="284"/>
                  </a:cubicBezTo>
                  <a:cubicBezTo>
                    <a:pt x="266" y="297"/>
                    <a:pt x="329" y="182"/>
                    <a:pt x="351" y="160"/>
                  </a:cubicBezTo>
                  <a:cubicBezTo>
                    <a:pt x="369" y="142"/>
                    <a:pt x="398" y="160"/>
                    <a:pt x="387" y="184"/>
                  </a:cubicBezTo>
                  <a:cubicBezTo>
                    <a:pt x="373" y="212"/>
                    <a:pt x="320" y="306"/>
                    <a:pt x="296" y="354"/>
                  </a:cubicBezTo>
                  <a:cubicBezTo>
                    <a:pt x="276" y="395"/>
                    <a:pt x="260" y="491"/>
                    <a:pt x="246" y="529"/>
                  </a:cubicBezTo>
                  <a:cubicBezTo>
                    <a:pt x="244" y="744"/>
                    <a:pt x="244" y="744"/>
                    <a:pt x="244" y="744"/>
                  </a:cubicBezTo>
                  <a:lnTo>
                    <a:pt x="51" y="744"/>
                  </a:ln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4418AE9-74B2-42C5-8EB7-D55439A12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34085" y="2581275"/>
              <a:ext cx="1289050" cy="1955800"/>
            </a:xfrm>
            <a:custGeom>
              <a:avLst/>
              <a:gdLst>
                <a:gd name="T0" fmla="*/ 175 w 223"/>
                <a:gd name="T1" fmla="*/ 337 h 337"/>
                <a:gd name="T2" fmla="*/ 92 w 223"/>
                <a:gd name="T3" fmla="*/ 186 h 337"/>
                <a:gd name="T4" fmla="*/ 0 w 223"/>
                <a:gd name="T5" fmla="*/ 25 h 337"/>
                <a:gd name="T6" fmla="*/ 67 w 223"/>
                <a:gd name="T7" fmla="*/ 23 h 337"/>
                <a:gd name="T8" fmla="*/ 170 w 223"/>
                <a:gd name="T9" fmla="*/ 157 h 337"/>
                <a:gd name="T10" fmla="*/ 219 w 223"/>
                <a:gd name="T11" fmla="*/ 226 h 337"/>
                <a:gd name="T12" fmla="*/ 175 w 223"/>
                <a:gd name="T1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337">
                  <a:moveTo>
                    <a:pt x="175" y="337"/>
                  </a:moveTo>
                  <a:cubicBezTo>
                    <a:pt x="175" y="337"/>
                    <a:pt x="117" y="284"/>
                    <a:pt x="92" y="186"/>
                  </a:cubicBezTo>
                  <a:cubicBezTo>
                    <a:pt x="78" y="129"/>
                    <a:pt x="0" y="25"/>
                    <a:pt x="0" y="25"/>
                  </a:cubicBezTo>
                  <a:cubicBezTo>
                    <a:pt x="0" y="25"/>
                    <a:pt x="31" y="0"/>
                    <a:pt x="67" y="23"/>
                  </a:cubicBezTo>
                  <a:cubicBezTo>
                    <a:pt x="103" y="46"/>
                    <a:pt x="133" y="124"/>
                    <a:pt x="170" y="157"/>
                  </a:cubicBezTo>
                  <a:cubicBezTo>
                    <a:pt x="197" y="181"/>
                    <a:pt x="223" y="190"/>
                    <a:pt x="219" y="226"/>
                  </a:cubicBezTo>
                  <a:cubicBezTo>
                    <a:pt x="212" y="275"/>
                    <a:pt x="175" y="337"/>
                    <a:pt x="175" y="337"/>
                  </a:cubicBezTo>
                  <a:close/>
                </a:path>
              </a:pathLst>
            </a:custGeom>
            <a:solidFill>
              <a:srgbClr val="FFC6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090E245-7F95-4739-949A-77FF159F4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072" y="1595438"/>
              <a:ext cx="295275" cy="365125"/>
            </a:xfrm>
            <a:custGeom>
              <a:avLst/>
              <a:gdLst>
                <a:gd name="T0" fmla="*/ 6 w 51"/>
                <a:gd name="T1" fmla="*/ 47 h 63"/>
                <a:gd name="T2" fmla="*/ 16 w 51"/>
                <a:gd name="T3" fmla="*/ 8 h 63"/>
                <a:gd name="T4" fmla="*/ 46 w 51"/>
                <a:gd name="T5" fmla="*/ 50 h 63"/>
                <a:gd name="T6" fmla="*/ 6 w 51"/>
                <a:gd name="T7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3">
                  <a:moveTo>
                    <a:pt x="6" y="47"/>
                  </a:moveTo>
                  <a:cubicBezTo>
                    <a:pt x="6" y="47"/>
                    <a:pt x="0" y="17"/>
                    <a:pt x="16" y="8"/>
                  </a:cubicBezTo>
                  <a:cubicBezTo>
                    <a:pt x="31" y="0"/>
                    <a:pt x="51" y="9"/>
                    <a:pt x="46" y="50"/>
                  </a:cubicBezTo>
                  <a:cubicBezTo>
                    <a:pt x="46" y="50"/>
                    <a:pt x="23" y="63"/>
                    <a:pt x="6" y="47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5128DD2F-EF99-4191-989F-D98E26B6D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290" y="1757363"/>
              <a:ext cx="319088" cy="325438"/>
            </a:xfrm>
            <a:custGeom>
              <a:avLst/>
              <a:gdLst>
                <a:gd name="T0" fmla="*/ 0 w 55"/>
                <a:gd name="T1" fmla="*/ 35 h 56"/>
                <a:gd name="T2" fmla="*/ 23 w 55"/>
                <a:gd name="T3" fmla="*/ 2 h 56"/>
                <a:gd name="T4" fmla="*/ 37 w 55"/>
                <a:gd name="T5" fmla="*/ 52 h 56"/>
                <a:gd name="T6" fmla="*/ 0 w 55"/>
                <a:gd name="T7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35"/>
                  </a:moveTo>
                  <a:cubicBezTo>
                    <a:pt x="0" y="35"/>
                    <a:pt x="5" y="5"/>
                    <a:pt x="23" y="2"/>
                  </a:cubicBezTo>
                  <a:cubicBezTo>
                    <a:pt x="40" y="0"/>
                    <a:pt x="55" y="15"/>
                    <a:pt x="37" y="52"/>
                  </a:cubicBezTo>
                  <a:cubicBezTo>
                    <a:pt x="37" y="52"/>
                    <a:pt x="10" y="56"/>
                    <a:pt x="0" y="3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9656A2AE-2623-4275-99E0-F5BD83143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40" y="1420813"/>
              <a:ext cx="277813" cy="365125"/>
            </a:xfrm>
            <a:custGeom>
              <a:avLst/>
              <a:gdLst>
                <a:gd name="T0" fmla="*/ 2 w 48"/>
                <a:gd name="T1" fmla="*/ 45 h 63"/>
                <a:gd name="T2" fmla="*/ 17 w 48"/>
                <a:gd name="T3" fmla="*/ 4 h 63"/>
                <a:gd name="T4" fmla="*/ 41 w 48"/>
                <a:gd name="T5" fmla="*/ 51 h 63"/>
                <a:gd name="T6" fmla="*/ 2 w 48"/>
                <a:gd name="T7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2" y="45"/>
                  </a:moveTo>
                  <a:cubicBezTo>
                    <a:pt x="2" y="45"/>
                    <a:pt x="0" y="8"/>
                    <a:pt x="17" y="4"/>
                  </a:cubicBezTo>
                  <a:cubicBezTo>
                    <a:pt x="35" y="0"/>
                    <a:pt x="48" y="10"/>
                    <a:pt x="41" y="51"/>
                  </a:cubicBezTo>
                  <a:cubicBezTo>
                    <a:pt x="41" y="51"/>
                    <a:pt x="17" y="63"/>
                    <a:pt x="2" y="45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91E85223-40BF-45FE-8052-5B272B19D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840" y="2286000"/>
              <a:ext cx="266700" cy="242888"/>
            </a:xfrm>
            <a:custGeom>
              <a:avLst/>
              <a:gdLst>
                <a:gd name="T0" fmla="*/ 0 w 46"/>
                <a:gd name="T1" fmla="*/ 24 h 42"/>
                <a:gd name="T2" fmla="*/ 22 w 46"/>
                <a:gd name="T3" fmla="*/ 0 h 42"/>
                <a:gd name="T4" fmla="*/ 28 w 46"/>
                <a:gd name="T5" fmla="*/ 41 h 42"/>
                <a:gd name="T6" fmla="*/ 0 w 46"/>
                <a:gd name="T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2">
                  <a:moveTo>
                    <a:pt x="0" y="24"/>
                  </a:moveTo>
                  <a:cubicBezTo>
                    <a:pt x="0" y="24"/>
                    <a:pt x="8" y="0"/>
                    <a:pt x="22" y="0"/>
                  </a:cubicBezTo>
                  <a:cubicBezTo>
                    <a:pt x="36" y="0"/>
                    <a:pt x="46" y="14"/>
                    <a:pt x="28" y="41"/>
                  </a:cubicBezTo>
                  <a:cubicBezTo>
                    <a:pt x="28" y="41"/>
                    <a:pt x="6" y="42"/>
                    <a:pt x="0" y="24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26">
              <a:extLst>
                <a:ext uri="{FF2B5EF4-FFF2-40B4-BE49-F238E27FC236}">
                  <a16:creationId xmlns:a16="http://schemas.microsoft.com/office/drawing/2014/main" id="{E4451404-26E4-4549-BC3C-E4FC5C0CB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34085" y="2714625"/>
              <a:ext cx="311150" cy="301625"/>
            </a:xfrm>
            <a:custGeom>
              <a:avLst/>
              <a:gdLst>
                <a:gd name="T0" fmla="*/ 54 w 54"/>
                <a:gd name="T1" fmla="*/ 40 h 52"/>
                <a:gd name="T2" fmla="*/ 35 w 54"/>
                <a:gd name="T3" fmla="*/ 52 h 52"/>
                <a:gd name="T4" fmla="*/ 0 w 54"/>
                <a:gd name="T5" fmla="*/ 2 h 52"/>
                <a:gd name="T6" fmla="*/ 54 w 54"/>
                <a:gd name="T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2">
                  <a:moveTo>
                    <a:pt x="54" y="40"/>
                  </a:moveTo>
                  <a:cubicBezTo>
                    <a:pt x="54" y="40"/>
                    <a:pt x="43" y="52"/>
                    <a:pt x="35" y="5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9" y="0"/>
                    <a:pt x="54" y="40"/>
                  </a:cubicBezTo>
                  <a:close/>
                </a:path>
              </a:pathLst>
            </a:custGeom>
            <a:solidFill>
              <a:srgbClr val="FFE1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C640C5D-04E8-426D-93BF-94BA474BE76D}"/>
              </a:ext>
            </a:extLst>
          </p:cNvPr>
          <p:cNvGrpSpPr/>
          <p:nvPr/>
        </p:nvGrpSpPr>
        <p:grpSpPr>
          <a:xfrm>
            <a:off x="1524279" y="4343400"/>
            <a:ext cx="1611144" cy="2514603"/>
            <a:chOff x="3289662" y="4343400"/>
            <a:chExt cx="1180373" cy="251460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C5CAA1-20F0-4395-AA1B-97EAAEDA2E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756" y="4079081"/>
              <a:ext cx="457200" cy="98583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D565D69-B8C0-431B-A352-EA08A47BE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752777" y="5140745"/>
              <a:ext cx="2254144" cy="118037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170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5727" y="1107358"/>
            <a:ext cx="1158592" cy="2093148"/>
            <a:chOff x="756388" y="1085391"/>
            <a:chExt cx="2990851" cy="5772612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7B271CFF-0698-4EEA-BEAB-BE223D825507}"/>
                </a:ext>
              </a:extLst>
            </p:cNvPr>
            <p:cNvGrpSpPr/>
            <p:nvPr/>
          </p:nvGrpSpPr>
          <p:grpSpPr>
            <a:xfrm>
              <a:off x="756388" y="1085391"/>
              <a:ext cx="2990851" cy="4318000"/>
              <a:chOff x="-1034085" y="1362075"/>
              <a:chExt cx="2990851" cy="4318000"/>
            </a:xfrm>
          </p:grpSpPr>
          <p:sp>
            <p:nvSpPr>
              <p:cNvPr id="89" name="Freeform 5">
                <a:extLst>
                  <a:ext uri="{FF2B5EF4-FFF2-40B4-BE49-F238E27FC236}">
                    <a16:creationId xmlns:a16="http://schemas.microsoft.com/office/drawing/2014/main" id="{14050C16-9164-49AC-ABCA-D00378224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6697" y="1362075"/>
                <a:ext cx="2303463" cy="4318000"/>
              </a:xfrm>
              <a:custGeom>
                <a:avLst/>
                <a:gdLst>
                  <a:gd name="T0" fmla="*/ 51 w 398"/>
                  <a:gd name="T1" fmla="*/ 744 h 744"/>
                  <a:gd name="T2" fmla="*/ 56 w 398"/>
                  <a:gd name="T3" fmla="*/ 547 h 744"/>
                  <a:gd name="T4" fmla="*/ 16 w 398"/>
                  <a:gd name="T5" fmla="*/ 410 h 744"/>
                  <a:gd name="T6" fmla="*/ 49 w 398"/>
                  <a:gd name="T7" fmla="*/ 327 h 744"/>
                  <a:gd name="T8" fmla="*/ 52 w 398"/>
                  <a:gd name="T9" fmla="*/ 85 h 744"/>
                  <a:gd name="T10" fmla="*/ 80 w 398"/>
                  <a:gd name="T11" fmla="*/ 40 h 744"/>
                  <a:gd name="T12" fmla="*/ 106 w 398"/>
                  <a:gd name="T13" fmla="*/ 75 h 744"/>
                  <a:gd name="T14" fmla="*/ 114 w 398"/>
                  <a:gd name="T15" fmla="*/ 259 h 744"/>
                  <a:gd name="T16" fmla="*/ 127 w 398"/>
                  <a:gd name="T17" fmla="*/ 255 h 744"/>
                  <a:gd name="T18" fmla="*/ 159 w 398"/>
                  <a:gd name="T19" fmla="*/ 22 h 744"/>
                  <a:gd name="T20" fmla="*/ 207 w 398"/>
                  <a:gd name="T21" fmla="*/ 35 h 744"/>
                  <a:gd name="T22" fmla="*/ 197 w 398"/>
                  <a:gd name="T23" fmla="*/ 265 h 744"/>
                  <a:gd name="T24" fmla="*/ 270 w 398"/>
                  <a:gd name="T25" fmla="*/ 81 h 744"/>
                  <a:gd name="T26" fmla="*/ 319 w 398"/>
                  <a:gd name="T27" fmla="*/ 94 h 744"/>
                  <a:gd name="T28" fmla="*/ 256 w 398"/>
                  <a:gd name="T29" fmla="*/ 284 h 744"/>
                  <a:gd name="T30" fmla="*/ 351 w 398"/>
                  <a:gd name="T31" fmla="*/ 160 h 744"/>
                  <a:gd name="T32" fmla="*/ 387 w 398"/>
                  <a:gd name="T33" fmla="*/ 184 h 744"/>
                  <a:gd name="T34" fmla="*/ 296 w 398"/>
                  <a:gd name="T35" fmla="*/ 354 h 744"/>
                  <a:gd name="T36" fmla="*/ 246 w 398"/>
                  <a:gd name="T37" fmla="*/ 529 h 744"/>
                  <a:gd name="T38" fmla="*/ 244 w 398"/>
                  <a:gd name="T39" fmla="*/ 744 h 744"/>
                  <a:gd name="T40" fmla="*/ 51 w 398"/>
                  <a:gd name="T41" fmla="*/ 744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8" h="744">
                    <a:moveTo>
                      <a:pt x="51" y="744"/>
                    </a:moveTo>
                    <a:cubicBezTo>
                      <a:pt x="56" y="547"/>
                      <a:pt x="56" y="547"/>
                      <a:pt x="56" y="547"/>
                    </a:cubicBezTo>
                    <a:cubicBezTo>
                      <a:pt x="56" y="547"/>
                      <a:pt x="0" y="460"/>
                      <a:pt x="16" y="410"/>
                    </a:cubicBezTo>
                    <a:cubicBezTo>
                      <a:pt x="33" y="359"/>
                      <a:pt x="49" y="327"/>
                      <a:pt x="49" y="327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52" y="85"/>
                      <a:pt x="47" y="40"/>
                      <a:pt x="80" y="40"/>
                    </a:cubicBezTo>
                    <a:cubicBezTo>
                      <a:pt x="106" y="40"/>
                      <a:pt x="106" y="75"/>
                      <a:pt x="106" y="75"/>
                    </a:cubicBezTo>
                    <a:cubicBezTo>
                      <a:pt x="114" y="259"/>
                      <a:pt x="114" y="259"/>
                      <a:pt x="114" y="259"/>
                    </a:cubicBezTo>
                    <a:cubicBezTo>
                      <a:pt x="114" y="259"/>
                      <a:pt x="123" y="261"/>
                      <a:pt x="127" y="255"/>
                    </a:cubicBezTo>
                    <a:cubicBezTo>
                      <a:pt x="131" y="249"/>
                      <a:pt x="157" y="31"/>
                      <a:pt x="159" y="22"/>
                    </a:cubicBezTo>
                    <a:cubicBezTo>
                      <a:pt x="163" y="0"/>
                      <a:pt x="209" y="3"/>
                      <a:pt x="207" y="35"/>
                    </a:cubicBezTo>
                    <a:cubicBezTo>
                      <a:pt x="206" y="47"/>
                      <a:pt x="189" y="275"/>
                      <a:pt x="197" y="265"/>
                    </a:cubicBezTo>
                    <a:cubicBezTo>
                      <a:pt x="205" y="253"/>
                      <a:pt x="258" y="112"/>
                      <a:pt x="270" y="81"/>
                    </a:cubicBezTo>
                    <a:cubicBezTo>
                      <a:pt x="283" y="47"/>
                      <a:pt x="325" y="67"/>
                      <a:pt x="319" y="94"/>
                    </a:cubicBezTo>
                    <a:cubicBezTo>
                      <a:pt x="314" y="117"/>
                      <a:pt x="250" y="277"/>
                      <a:pt x="256" y="284"/>
                    </a:cubicBezTo>
                    <a:cubicBezTo>
                      <a:pt x="266" y="297"/>
                      <a:pt x="329" y="182"/>
                      <a:pt x="351" y="160"/>
                    </a:cubicBezTo>
                    <a:cubicBezTo>
                      <a:pt x="369" y="142"/>
                      <a:pt x="398" y="160"/>
                      <a:pt x="387" y="184"/>
                    </a:cubicBezTo>
                    <a:cubicBezTo>
                      <a:pt x="373" y="212"/>
                      <a:pt x="320" y="306"/>
                      <a:pt x="296" y="354"/>
                    </a:cubicBezTo>
                    <a:cubicBezTo>
                      <a:pt x="276" y="395"/>
                      <a:pt x="260" y="491"/>
                      <a:pt x="246" y="529"/>
                    </a:cubicBezTo>
                    <a:cubicBezTo>
                      <a:pt x="244" y="744"/>
                      <a:pt x="244" y="744"/>
                      <a:pt x="244" y="744"/>
                    </a:cubicBezTo>
                    <a:lnTo>
                      <a:pt x="51" y="744"/>
                    </a:lnTo>
                    <a:close/>
                  </a:path>
                </a:pathLst>
              </a:custGeom>
              <a:solidFill>
                <a:srgbClr val="FFC6A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:a16="http://schemas.microsoft.com/office/drawing/2014/main" id="{A4418AE9-74B2-42C5-8EB7-D55439A12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4085" y="2581275"/>
                <a:ext cx="1289050" cy="1955800"/>
              </a:xfrm>
              <a:custGeom>
                <a:avLst/>
                <a:gdLst>
                  <a:gd name="T0" fmla="*/ 175 w 223"/>
                  <a:gd name="T1" fmla="*/ 337 h 337"/>
                  <a:gd name="T2" fmla="*/ 92 w 223"/>
                  <a:gd name="T3" fmla="*/ 186 h 337"/>
                  <a:gd name="T4" fmla="*/ 0 w 223"/>
                  <a:gd name="T5" fmla="*/ 25 h 337"/>
                  <a:gd name="T6" fmla="*/ 67 w 223"/>
                  <a:gd name="T7" fmla="*/ 23 h 337"/>
                  <a:gd name="T8" fmla="*/ 170 w 223"/>
                  <a:gd name="T9" fmla="*/ 157 h 337"/>
                  <a:gd name="T10" fmla="*/ 219 w 223"/>
                  <a:gd name="T11" fmla="*/ 226 h 337"/>
                  <a:gd name="T12" fmla="*/ 175 w 223"/>
                  <a:gd name="T13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337">
                    <a:moveTo>
                      <a:pt x="175" y="337"/>
                    </a:moveTo>
                    <a:cubicBezTo>
                      <a:pt x="175" y="337"/>
                      <a:pt x="117" y="284"/>
                      <a:pt x="92" y="186"/>
                    </a:cubicBezTo>
                    <a:cubicBezTo>
                      <a:pt x="78" y="129"/>
                      <a:pt x="0" y="25"/>
                      <a:pt x="0" y="25"/>
                    </a:cubicBezTo>
                    <a:cubicBezTo>
                      <a:pt x="0" y="25"/>
                      <a:pt x="31" y="0"/>
                      <a:pt x="67" y="23"/>
                    </a:cubicBezTo>
                    <a:cubicBezTo>
                      <a:pt x="103" y="46"/>
                      <a:pt x="133" y="124"/>
                      <a:pt x="170" y="157"/>
                    </a:cubicBezTo>
                    <a:cubicBezTo>
                      <a:pt x="197" y="181"/>
                      <a:pt x="223" y="190"/>
                      <a:pt x="219" y="226"/>
                    </a:cubicBezTo>
                    <a:cubicBezTo>
                      <a:pt x="212" y="275"/>
                      <a:pt x="175" y="337"/>
                      <a:pt x="175" y="337"/>
                    </a:cubicBezTo>
                    <a:close/>
                  </a:path>
                </a:pathLst>
              </a:custGeom>
              <a:solidFill>
                <a:srgbClr val="FFC6A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:a16="http://schemas.microsoft.com/office/drawing/2014/main" id="{7090E245-7F95-4739-949A-77FF159F4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072" y="1595438"/>
                <a:ext cx="295275" cy="365125"/>
              </a:xfrm>
              <a:custGeom>
                <a:avLst/>
                <a:gdLst>
                  <a:gd name="T0" fmla="*/ 6 w 51"/>
                  <a:gd name="T1" fmla="*/ 47 h 63"/>
                  <a:gd name="T2" fmla="*/ 16 w 51"/>
                  <a:gd name="T3" fmla="*/ 8 h 63"/>
                  <a:gd name="T4" fmla="*/ 46 w 51"/>
                  <a:gd name="T5" fmla="*/ 50 h 63"/>
                  <a:gd name="T6" fmla="*/ 6 w 51"/>
                  <a:gd name="T7" fmla="*/ 4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63">
                    <a:moveTo>
                      <a:pt x="6" y="47"/>
                    </a:moveTo>
                    <a:cubicBezTo>
                      <a:pt x="6" y="47"/>
                      <a:pt x="0" y="17"/>
                      <a:pt x="16" y="8"/>
                    </a:cubicBezTo>
                    <a:cubicBezTo>
                      <a:pt x="31" y="0"/>
                      <a:pt x="51" y="9"/>
                      <a:pt x="46" y="50"/>
                    </a:cubicBezTo>
                    <a:cubicBezTo>
                      <a:pt x="46" y="50"/>
                      <a:pt x="23" y="63"/>
                      <a:pt x="6" y="47"/>
                    </a:cubicBezTo>
                    <a:close/>
                  </a:path>
                </a:pathLst>
              </a:custGeom>
              <a:solidFill>
                <a:srgbClr val="FFE1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2" name="Freeform 8">
                <a:extLst>
                  <a:ext uri="{FF2B5EF4-FFF2-40B4-BE49-F238E27FC236}">
                    <a16:creationId xmlns:a16="http://schemas.microsoft.com/office/drawing/2014/main" id="{5128DD2F-EF99-4191-989F-D98E26B6D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290" y="1757363"/>
                <a:ext cx="319088" cy="325438"/>
              </a:xfrm>
              <a:custGeom>
                <a:avLst/>
                <a:gdLst>
                  <a:gd name="T0" fmla="*/ 0 w 55"/>
                  <a:gd name="T1" fmla="*/ 35 h 56"/>
                  <a:gd name="T2" fmla="*/ 23 w 55"/>
                  <a:gd name="T3" fmla="*/ 2 h 56"/>
                  <a:gd name="T4" fmla="*/ 37 w 55"/>
                  <a:gd name="T5" fmla="*/ 52 h 56"/>
                  <a:gd name="T6" fmla="*/ 0 w 55"/>
                  <a:gd name="T7" fmla="*/ 3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56">
                    <a:moveTo>
                      <a:pt x="0" y="35"/>
                    </a:moveTo>
                    <a:cubicBezTo>
                      <a:pt x="0" y="35"/>
                      <a:pt x="5" y="5"/>
                      <a:pt x="23" y="2"/>
                    </a:cubicBezTo>
                    <a:cubicBezTo>
                      <a:pt x="40" y="0"/>
                      <a:pt x="55" y="15"/>
                      <a:pt x="37" y="52"/>
                    </a:cubicBezTo>
                    <a:cubicBezTo>
                      <a:pt x="37" y="52"/>
                      <a:pt x="10" y="56"/>
                      <a:pt x="0" y="35"/>
                    </a:cubicBezTo>
                    <a:close/>
                  </a:path>
                </a:pathLst>
              </a:custGeom>
              <a:solidFill>
                <a:srgbClr val="FFE1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3" name="Freeform 9">
                <a:extLst>
                  <a:ext uri="{FF2B5EF4-FFF2-40B4-BE49-F238E27FC236}">
                    <a16:creationId xmlns:a16="http://schemas.microsoft.com/office/drawing/2014/main" id="{9656A2AE-2623-4275-99E0-F5BD83143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40" y="1420813"/>
                <a:ext cx="277813" cy="365125"/>
              </a:xfrm>
              <a:custGeom>
                <a:avLst/>
                <a:gdLst>
                  <a:gd name="T0" fmla="*/ 2 w 48"/>
                  <a:gd name="T1" fmla="*/ 45 h 63"/>
                  <a:gd name="T2" fmla="*/ 17 w 48"/>
                  <a:gd name="T3" fmla="*/ 4 h 63"/>
                  <a:gd name="T4" fmla="*/ 41 w 48"/>
                  <a:gd name="T5" fmla="*/ 51 h 63"/>
                  <a:gd name="T6" fmla="*/ 2 w 48"/>
                  <a:gd name="T7" fmla="*/ 4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63">
                    <a:moveTo>
                      <a:pt x="2" y="45"/>
                    </a:moveTo>
                    <a:cubicBezTo>
                      <a:pt x="2" y="45"/>
                      <a:pt x="0" y="8"/>
                      <a:pt x="17" y="4"/>
                    </a:cubicBezTo>
                    <a:cubicBezTo>
                      <a:pt x="35" y="0"/>
                      <a:pt x="48" y="10"/>
                      <a:pt x="41" y="51"/>
                    </a:cubicBezTo>
                    <a:cubicBezTo>
                      <a:pt x="41" y="51"/>
                      <a:pt x="17" y="63"/>
                      <a:pt x="2" y="45"/>
                    </a:cubicBezTo>
                    <a:close/>
                  </a:path>
                </a:pathLst>
              </a:custGeom>
              <a:solidFill>
                <a:srgbClr val="FFE1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4" name="Freeform 20">
                <a:extLst>
                  <a:ext uri="{FF2B5EF4-FFF2-40B4-BE49-F238E27FC236}">
                    <a16:creationId xmlns:a16="http://schemas.microsoft.com/office/drawing/2014/main" id="{91E85223-40BF-45FE-8052-5B272B19D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840" y="2286000"/>
                <a:ext cx="266700" cy="242888"/>
              </a:xfrm>
              <a:custGeom>
                <a:avLst/>
                <a:gdLst>
                  <a:gd name="T0" fmla="*/ 0 w 46"/>
                  <a:gd name="T1" fmla="*/ 24 h 42"/>
                  <a:gd name="T2" fmla="*/ 22 w 46"/>
                  <a:gd name="T3" fmla="*/ 0 h 42"/>
                  <a:gd name="T4" fmla="*/ 28 w 46"/>
                  <a:gd name="T5" fmla="*/ 41 h 42"/>
                  <a:gd name="T6" fmla="*/ 0 w 46"/>
                  <a:gd name="T7" fmla="*/ 2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2">
                    <a:moveTo>
                      <a:pt x="0" y="24"/>
                    </a:moveTo>
                    <a:cubicBezTo>
                      <a:pt x="0" y="24"/>
                      <a:pt x="8" y="0"/>
                      <a:pt x="22" y="0"/>
                    </a:cubicBezTo>
                    <a:cubicBezTo>
                      <a:pt x="36" y="0"/>
                      <a:pt x="46" y="14"/>
                      <a:pt x="28" y="41"/>
                    </a:cubicBezTo>
                    <a:cubicBezTo>
                      <a:pt x="28" y="41"/>
                      <a:pt x="6" y="42"/>
                      <a:pt x="0" y="24"/>
                    </a:cubicBezTo>
                    <a:close/>
                  </a:path>
                </a:pathLst>
              </a:custGeom>
              <a:solidFill>
                <a:srgbClr val="FFE1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5" name="Freeform 26">
                <a:extLst>
                  <a:ext uri="{FF2B5EF4-FFF2-40B4-BE49-F238E27FC236}">
                    <a16:creationId xmlns:a16="http://schemas.microsoft.com/office/drawing/2014/main" id="{E4451404-26E4-4549-BC3C-E4FC5C0CB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4085" y="2714625"/>
                <a:ext cx="311150" cy="301625"/>
              </a:xfrm>
              <a:custGeom>
                <a:avLst/>
                <a:gdLst>
                  <a:gd name="T0" fmla="*/ 54 w 54"/>
                  <a:gd name="T1" fmla="*/ 40 h 52"/>
                  <a:gd name="T2" fmla="*/ 35 w 54"/>
                  <a:gd name="T3" fmla="*/ 52 h 52"/>
                  <a:gd name="T4" fmla="*/ 0 w 54"/>
                  <a:gd name="T5" fmla="*/ 2 h 52"/>
                  <a:gd name="T6" fmla="*/ 54 w 54"/>
                  <a:gd name="T7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52">
                    <a:moveTo>
                      <a:pt x="54" y="40"/>
                    </a:moveTo>
                    <a:cubicBezTo>
                      <a:pt x="54" y="40"/>
                      <a:pt x="43" y="52"/>
                      <a:pt x="35" y="5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29" y="0"/>
                      <a:pt x="54" y="40"/>
                    </a:cubicBezTo>
                    <a:close/>
                  </a:path>
                </a:pathLst>
              </a:custGeom>
              <a:solidFill>
                <a:srgbClr val="FFE1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2C640C5D-04E8-426D-93BF-94BA474BE76D}"/>
                </a:ext>
              </a:extLst>
            </p:cNvPr>
            <p:cNvGrpSpPr/>
            <p:nvPr/>
          </p:nvGrpSpPr>
          <p:grpSpPr>
            <a:xfrm>
              <a:off x="1524279" y="4343400"/>
              <a:ext cx="1611144" cy="2514603"/>
              <a:chOff x="3289662" y="4343400"/>
              <a:chExt cx="1180373" cy="2514604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2C5CAA1-20F0-4395-AA1B-97EAAEDA2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37756" y="4079081"/>
                <a:ext cx="457200" cy="985838"/>
              </a:xfrm>
              <a:prstGeom prst="rect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0D565D69-B8C0-431B-A352-EA08A47B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2777" y="5140745"/>
                <a:ext cx="2254144" cy="1180373"/>
              </a:xfrm>
              <a:prstGeom prst="rect">
                <a:avLst/>
              </a:prstGeom>
              <a:solidFill>
                <a:srgbClr val="1F497D">
                  <a:lumMod val="75000"/>
                </a:srgb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338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181AE"/>
            </a:gs>
            <a:gs pos="0">
              <a:srgbClr val="1181A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FF4B4B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2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71D8"/>
      </a:accent1>
      <a:accent2>
        <a:srgbClr val="D85B35"/>
      </a:accent2>
      <a:accent3>
        <a:srgbClr val="4EAC56"/>
      </a:accent3>
      <a:accent4>
        <a:srgbClr val="FFA104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5578</TotalTime>
  <Words>207</Words>
  <Application>Microsoft Office PowerPoint</Application>
  <PresentationFormat>Custom</PresentationFormat>
  <Paragraphs>39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to 5 Hand Concept PowerPoint Template</dc:title>
  <dc:creator>Julian</dc:creator>
  <cp:lastModifiedBy>Fatima H</cp:lastModifiedBy>
  <cp:revision>113</cp:revision>
  <dcterms:created xsi:type="dcterms:W3CDTF">2013-09-12T13:05:01Z</dcterms:created>
  <dcterms:modified xsi:type="dcterms:W3CDTF">2021-06-11T17:05:54Z</dcterms:modified>
</cp:coreProperties>
</file>