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3" r:id="rId2"/>
  </p:sldMasterIdLst>
  <p:notesMasterIdLst>
    <p:notesMasterId r:id="rId9"/>
  </p:notesMasterIdLst>
  <p:handoutMasterIdLst>
    <p:handoutMasterId r:id="rId10"/>
  </p:handoutMasterIdLst>
  <p:sldIdLst>
    <p:sldId id="338" r:id="rId3"/>
    <p:sldId id="337" r:id="rId4"/>
    <p:sldId id="339" r:id="rId5"/>
    <p:sldId id="340" r:id="rId6"/>
    <p:sldId id="290" r:id="rId7"/>
    <p:sldId id="264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74"/>
    <p:restoredTop sz="94672"/>
  </p:normalViewPr>
  <p:slideViewPr>
    <p:cSldViewPr>
      <p:cViewPr>
        <p:scale>
          <a:sx n="66" d="100"/>
          <a:sy n="66" d="100"/>
        </p:scale>
        <p:origin x="1062" y="4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32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13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21A299E-7CAE-4C46-AB1D-C68244C3B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549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931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6990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5052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7422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931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365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0976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688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5347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9189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636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593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62" r:id="rId20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018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C91D1639-AC38-1948-92AA-29077C9DEEE8}"/>
              </a:ext>
            </a:extLst>
          </p:cNvPr>
          <p:cNvSpPr/>
          <p:nvPr/>
        </p:nvSpPr>
        <p:spPr>
          <a:xfrm>
            <a:off x="7414054" y="2870096"/>
            <a:ext cx="1219200" cy="1226685"/>
          </a:xfrm>
          <a:prstGeom prst="roundRect">
            <a:avLst>
              <a:gd name="adj" fmla="val 9293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54E3EA0-DFFD-3A45-8822-F75CB31D8BC1}"/>
              </a:ext>
            </a:extLst>
          </p:cNvPr>
          <p:cNvSpPr/>
          <p:nvPr/>
        </p:nvSpPr>
        <p:spPr>
          <a:xfrm>
            <a:off x="7414054" y="1515291"/>
            <a:ext cx="1219200" cy="1226685"/>
          </a:xfrm>
          <a:prstGeom prst="roundRect">
            <a:avLst>
              <a:gd name="adj" fmla="val 9293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6535019-6ADF-4847-A29F-7F2A1DCB01D5}"/>
              </a:ext>
            </a:extLst>
          </p:cNvPr>
          <p:cNvSpPr/>
          <p:nvPr/>
        </p:nvSpPr>
        <p:spPr>
          <a:xfrm>
            <a:off x="1524001" y="1752264"/>
            <a:ext cx="1143000" cy="990936"/>
          </a:xfrm>
          <a:prstGeom prst="roundRect">
            <a:avLst>
              <a:gd name="adj" fmla="val 8872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5023BD2-6080-0046-9457-CF21439645C8}"/>
              </a:ext>
            </a:extLst>
          </p:cNvPr>
          <p:cNvSpPr/>
          <p:nvPr/>
        </p:nvSpPr>
        <p:spPr>
          <a:xfrm>
            <a:off x="2800938" y="1752264"/>
            <a:ext cx="1143000" cy="990936"/>
          </a:xfrm>
          <a:prstGeom prst="roundRect">
            <a:avLst>
              <a:gd name="adj" fmla="val 8872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D6FA93D-51F6-9845-B029-2EB089346D1C}"/>
              </a:ext>
            </a:extLst>
          </p:cNvPr>
          <p:cNvSpPr/>
          <p:nvPr/>
        </p:nvSpPr>
        <p:spPr>
          <a:xfrm>
            <a:off x="4077875" y="1752264"/>
            <a:ext cx="1143000" cy="990936"/>
          </a:xfrm>
          <a:prstGeom prst="roundRect">
            <a:avLst>
              <a:gd name="adj" fmla="val 8872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BE166D1-29E3-A346-9FC8-33FF7E085104}"/>
              </a:ext>
            </a:extLst>
          </p:cNvPr>
          <p:cNvSpPr/>
          <p:nvPr/>
        </p:nvSpPr>
        <p:spPr>
          <a:xfrm>
            <a:off x="1524001" y="2865446"/>
            <a:ext cx="1143000" cy="990936"/>
          </a:xfrm>
          <a:prstGeom prst="roundRect">
            <a:avLst>
              <a:gd name="adj" fmla="val 8872"/>
            </a:avLst>
          </a:prstGeom>
          <a:solidFill>
            <a:schemeClr val="accent3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B0DC640-2D3B-4B4E-9B22-F80F76F268A9}"/>
              </a:ext>
            </a:extLst>
          </p:cNvPr>
          <p:cNvSpPr/>
          <p:nvPr/>
        </p:nvSpPr>
        <p:spPr>
          <a:xfrm>
            <a:off x="2800939" y="2865446"/>
            <a:ext cx="1143000" cy="990936"/>
          </a:xfrm>
          <a:prstGeom prst="roundRect">
            <a:avLst>
              <a:gd name="adj" fmla="val 8872"/>
            </a:avLst>
          </a:prstGeom>
          <a:solidFill>
            <a:schemeClr val="accent3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FBD1E77-9A27-264C-A062-794781FEF40B}"/>
              </a:ext>
            </a:extLst>
          </p:cNvPr>
          <p:cNvSpPr/>
          <p:nvPr/>
        </p:nvSpPr>
        <p:spPr>
          <a:xfrm>
            <a:off x="4077877" y="2865446"/>
            <a:ext cx="1143000" cy="990936"/>
          </a:xfrm>
          <a:prstGeom prst="roundRect">
            <a:avLst>
              <a:gd name="adj" fmla="val 8872"/>
            </a:avLst>
          </a:prstGeom>
          <a:solidFill>
            <a:schemeClr val="accent3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A8F5464-A62F-4E48-815E-3573D373B516}"/>
              </a:ext>
            </a:extLst>
          </p:cNvPr>
          <p:cNvSpPr/>
          <p:nvPr/>
        </p:nvSpPr>
        <p:spPr>
          <a:xfrm>
            <a:off x="5354813" y="1752264"/>
            <a:ext cx="1143000" cy="990936"/>
          </a:xfrm>
          <a:prstGeom prst="roundRect">
            <a:avLst>
              <a:gd name="adj" fmla="val 8872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62E891D-F167-C94B-94D4-6161A8172FA8}"/>
              </a:ext>
            </a:extLst>
          </p:cNvPr>
          <p:cNvSpPr/>
          <p:nvPr/>
        </p:nvSpPr>
        <p:spPr>
          <a:xfrm>
            <a:off x="5354813" y="2865446"/>
            <a:ext cx="1143000" cy="990936"/>
          </a:xfrm>
          <a:prstGeom prst="roundRect">
            <a:avLst>
              <a:gd name="adj" fmla="val 8872"/>
            </a:avLst>
          </a:prstGeom>
          <a:solidFill>
            <a:schemeClr val="accent3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B94134E-88AB-414D-A40B-9C39C426F8B2}"/>
              </a:ext>
            </a:extLst>
          </p:cNvPr>
          <p:cNvSpPr/>
          <p:nvPr/>
        </p:nvSpPr>
        <p:spPr>
          <a:xfrm>
            <a:off x="1524001" y="1188720"/>
            <a:ext cx="2445172" cy="401841"/>
          </a:xfrm>
          <a:prstGeom prst="roundRect">
            <a:avLst>
              <a:gd name="adj" fmla="val 1825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B6D762F5-1F22-7147-A5B6-9F0833B28F54}"/>
              </a:ext>
            </a:extLst>
          </p:cNvPr>
          <p:cNvSpPr/>
          <p:nvPr/>
        </p:nvSpPr>
        <p:spPr>
          <a:xfrm>
            <a:off x="4077731" y="1188720"/>
            <a:ext cx="2445172" cy="401841"/>
          </a:xfrm>
          <a:prstGeom prst="roundRect">
            <a:avLst>
              <a:gd name="adj" fmla="val 1825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2A14810-93B2-3A43-AA57-3FADC7B557F3}"/>
              </a:ext>
            </a:extLst>
          </p:cNvPr>
          <p:cNvSpPr/>
          <p:nvPr/>
        </p:nvSpPr>
        <p:spPr>
          <a:xfrm>
            <a:off x="1524001" y="4039012"/>
            <a:ext cx="2445172" cy="401841"/>
          </a:xfrm>
          <a:prstGeom prst="roundRect">
            <a:avLst>
              <a:gd name="adj" fmla="val 1825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7B7F39F-D8AE-314A-980E-1618813E179F}"/>
              </a:ext>
            </a:extLst>
          </p:cNvPr>
          <p:cNvSpPr/>
          <p:nvPr/>
        </p:nvSpPr>
        <p:spPr>
          <a:xfrm>
            <a:off x="4077731" y="4039012"/>
            <a:ext cx="2445172" cy="401841"/>
          </a:xfrm>
          <a:prstGeom prst="roundRect">
            <a:avLst>
              <a:gd name="adj" fmla="val 1825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F5791C9-0F51-394C-AD18-C2134AAFA9A4}"/>
              </a:ext>
            </a:extLst>
          </p:cNvPr>
          <p:cNvSpPr/>
          <p:nvPr/>
        </p:nvSpPr>
        <p:spPr>
          <a:xfrm rot="16200000">
            <a:off x="-579860" y="2534701"/>
            <a:ext cx="3219355" cy="592949"/>
          </a:xfrm>
          <a:prstGeom prst="roundRect">
            <a:avLst>
              <a:gd name="adj" fmla="val 1825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2A945C-345A-8D46-8F10-E97F5C7FD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/>
              <a:t>Staffing Model Slide Template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8EFD61A-7A15-C44B-8CC1-C3E40ED5D313}"/>
              </a:ext>
            </a:extLst>
          </p:cNvPr>
          <p:cNvSpPr/>
          <p:nvPr/>
        </p:nvSpPr>
        <p:spPr>
          <a:xfrm>
            <a:off x="2590344" y="2115933"/>
            <a:ext cx="260806" cy="26080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09E7C27-03B5-9247-9B5E-7FDA20FE0044}"/>
              </a:ext>
            </a:extLst>
          </p:cNvPr>
          <p:cNvSpPr/>
          <p:nvPr/>
        </p:nvSpPr>
        <p:spPr>
          <a:xfrm>
            <a:off x="3882569" y="2115933"/>
            <a:ext cx="260806" cy="26080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9829924-01E3-104F-8F83-0DC2A360F920}"/>
              </a:ext>
            </a:extLst>
          </p:cNvPr>
          <p:cNvSpPr/>
          <p:nvPr/>
        </p:nvSpPr>
        <p:spPr>
          <a:xfrm>
            <a:off x="5158919" y="2115933"/>
            <a:ext cx="260806" cy="26080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26ED737-D7EA-5E4A-A5F3-45CA652D863B}"/>
              </a:ext>
            </a:extLst>
          </p:cNvPr>
          <p:cNvSpPr/>
          <p:nvPr/>
        </p:nvSpPr>
        <p:spPr>
          <a:xfrm>
            <a:off x="2603567" y="3230511"/>
            <a:ext cx="260806" cy="26080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FA6C958-E162-C24E-A9EB-7441740963E8}"/>
              </a:ext>
            </a:extLst>
          </p:cNvPr>
          <p:cNvSpPr/>
          <p:nvPr/>
        </p:nvSpPr>
        <p:spPr>
          <a:xfrm>
            <a:off x="3880505" y="3230511"/>
            <a:ext cx="260806" cy="26080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D465F01-9C88-3C40-B854-487D0B79D978}"/>
              </a:ext>
            </a:extLst>
          </p:cNvPr>
          <p:cNvSpPr/>
          <p:nvPr/>
        </p:nvSpPr>
        <p:spPr>
          <a:xfrm>
            <a:off x="5157443" y="3230511"/>
            <a:ext cx="260806" cy="26080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319" name="Freeform 318">
            <a:extLst>
              <a:ext uri="{FF2B5EF4-FFF2-40B4-BE49-F238E27FC236}">
                <a16:creationId xmlns:a16="http://schemas.microsoft.com/office/drawing/2014/main" id="{5DC9406A-B135-1E4F-AD62-9BDB2637B561}"/>
              </a:ext>
            </a:extLst>
          </p:cNvPr>
          <p:cNvSpPr/>
          <p:nvPr/>
        </p:nvSpPr>
        <p:spPr>
          <a:xfrm rot="16200000">
            <a:off x="6607757" y="2537936"/>
            <a:ext cx="721442" cy="531020"/>
          </a:xfrm>
          <a:custGeom>
            <a:avLst/>
            <a:gdLst>
              <a:gd name="connsiteX0" fmla="*/ 708344 w 721442"/>
              <a:gd name="connsiteY0" fmla="*/ 108859 h 531020"/>
              <a:gd name="connsiteX1" fmla="*/ 417780 w 721442"/>
              <a:gd name="connsiteY1" fmla="*/ 501815 h 531020"/>
              <a:gd name="connsiteX2" fmla="*/ 303662 w 721442"/>
              <a:gd name="connsiteY2" fmla="*/ 501815 h 531020"/>
              <a:gd name="connsiteX3" fmla="*/ 13098 w 721442"/>
              <a:gd name="connsiteY3" fmla="*/ 108859 h 531020"/>
              <a:gd name="connsiteX4" fmla="*/ 67524 w 721442"/>
              <a:gd name="connsiteY4" fmla="*/ 0 h 531020"/>
              <a:gd name="connsiteX5" fmla="*/ 653918 w 721442"/>
              <a:gd name="connsiteY5" fmla="*/ 0 h 531020"/>
              <a:gd name="connsiteX6" fmla="*/ 708344 w 721442"/>
              <a:gd name="connsiteY6" fmla="*/ 108859 h 53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1442" h="531020">
                <a:moveTo>
                  <a:pt x="708344" y="108859"/>
                </a:moveTo>
                <a:lnTo>
                  <a:pt x="417780" y="501815"/>
                </a:lnTo>
                <a:cubicBezTo>
                  <a:pt x="389690" y="540756"/>
                  <a:pt x="331753" y="540756"/>
                  <a:pt x="303662" y="501815"/>
                </a:cubicBezTo>
                <a:lnTo>
                  <a:pt x="13098" y="108859"/>
                </a:lnTo>
                <a:cubicBezTo>
                  <a:pt x="-19382" y="63723"/>
                  <a:pt x="12220" y="0"/>
                  <a:pt x="67524" y="0"/>
                </a:cubicBezTo>
                <a:lnTo>
                  <a:pt x="653918" y="0"/>
                </a:lnTo>
                <a:cubicBezTo>
                  <a:pt x="709222" y="0"/>
                  <a:pt x="740824" y="63723"/>
                  <a:pt x="708344" y="1088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lt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628B9F-E2C3-5E4A-BDB0-14365CAFAD30}"/>
              </a:ext>
            </a:extLst>
          </p:cNvPr>
          <p:cNvSpPr txBox="1"/>
          <p:nvPr/>
        </p:nvSpPr>
        <p:spPr>
          <a:xfrm>
            <a:off x="1617636" y="2139201"/>
            <a:ext cx="923923" cy="203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Department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4434E34-B52F-D543-877A-4FF252A6D9D9}"/>
              </a:ext>
            </a:extLst>
          </p:cNvPr>
          <p:cNvSpPr txBox="1"/>
          <p:nvPr/>
        </p:nvSpPr>
        <p:spPr>
          <a:xfrm>
            <a:off x="2856405" y="2056101"/>
            <a:ext cx="10163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Performance Management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BDF27F-5EB9-914D-BC38-45A7AC5AA1F4}"/>
              </a:ext>
            </a:extLst>
          </p:cNvPr>
          <p:cNvSpPr txBox="1"/>
          <p:nvPr/>
        </p:nvSpPr>
        <p:spPr>
          <a:xfrm>
            <a:off x="4279946" y="2061627"/>
            <a:ext cx="77352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Group Practice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591735-38B8-2448-A960-C850E08FBC9E}"/>
              </a:ext>
            </a:extLst>
          </p:cNvPr>
          <p:cNvSpPr txBox="1"/>
          <p:nvPr/>
        </p:nvSpPr>
        <p:spPr>
          <a:xfrm>
            <a:off x="5438279" y="2039945"/>
            <a:ext cx="10163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Quality Management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A690360-E22F-654F-84FB-6C64AF765745}"/>
              </a:ext>
            </a:extLst>
          </p:cNvPr>
          <p:cNvSpPr txBox="1"/>
          <p:nvPr/>
        </p:nvSpPr>
        <p:spPr>
          <a:xfrm>
            <a:off x="1783533" y="3268187"/>
            <a:ext cx="6310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Finance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9EFF2B-F546-B141-8496-085ACAB1A670}"/>
              </a:ext>
            </a:extLst>
          </p:cNvPr>
          <p:cNvSpPr txBox="1"/>
          <p:nvPr/>
        </p:nvSpPr>
        <p:spPr>
          <a:xfrm>
            <a:off x="2863665" y="3265137"/>
            <a:ext cx="101631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Corporate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F7A367D-014F-DD4D-B104-775ED34981AB}"/>
              </a:ext>
            </a:extLst>
          </p:cNvPr>
          <p:cNvSpPr txBox="1"/>
          <p:nvPr/>
        </p:nvSpPr>
        <p:spPr>
          <a:xfrm>
            <a:off x="4368668" y="3141780"/>
            <a:ext cx="573684" cy="3598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RAS Group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538DB9B-38B6-C941-90FB-7ED17F6E1902}"/>
              </a:ext>
            </a:extLst>
          </p:cNvPr>
          <p:cNvSpPr txBox="1"/>
          <p:nvPr/>
        </p:nvSpPr>
        <p:spPr>
          <a:xfrm>
            <a:off x="5662735" y="3166128"/>
            <a:ext cx="573684" cy="3598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RAS Group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575214D-F8E8-BA4C-962E-0113CB85D649}"/>
              </a:ext>
            </a:extLst>
          </p:cNvPr>
          <p:cNvSpPr txBox="1"/>
          <p:nvPr/>
        </p:nvSpPr>
        <p:spPr>
          <a:xfrm>
            <a:off x="1902379" y="1308849"/>
            <a:ext cx="168841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GOVERNANCE LITE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AD79C2D-99B8-C84A-A027-2AA4CE210C83}"/>
              </a:ext>
            </a:extLst>
          </p:cNvPr>
          <p:cNvSpPr txBox="1"/>
          <p:nvPr/>
        </p:nvSpPr>
        <p:spPr>
          <a:xfrm>
            <a:off x="4166882" y="1308849"/>
            <a:ext cx="228771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PSEUDO-ENTREPRISE DATA STORE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01026DC-A40F-1943-8F69-970CBB819589}"/>
              </a:ext>
            </a:extLst>
          </p:cNvPr>
          <p:cNvSpPr txBox="1"/>
          <p:nvPr/>
        </p:nvSpPr>
        <p:spPr>
          <a:xfrm>
            <a:off x="1902379" y="4159141"/>
            <a:ext cx="168841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GOVERNANCE LITE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EB4B673-7643-4846-9A95-FB45919ECC1B}"/>
              </a:ext>
            </a:extLst>
          </p:cNvPr>
          <p:cNvSpPr txBox="1"/>
          <p:nvPr/>
        </p:nvSpPr>
        <p:spPr>
          <a:xfrm>
            <a:off x="4156461" y="4159141"/>
            <a:ext cx="228771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PSEUDO-ENTREPRISE DATA STORE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DD1FD5E-CAD9-F64C-9833-CD33E2D294C8}"/>
              </a:ext>
            </a:extLst>
          </p:cNvPr>
          <p:cNvSpPr txBox="1"/>
          <p:nvPr/>
        </p:nvSpPr>
        <p:spPr>
          <a:xfrm rot="16200000">
            <a:off x="395551" y="2750384"/>
            <a:ext cx="126853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EXECUTIVE LAYER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03DEBC-610B-BB43-959F-A1AA256E5EFB}"/>
              </a:ext>
            </a:extLst>
          </p:cNvPr>
          <p:cNvSpPr txBox="1"/>
          <p:nvPr/>
        </p:nvSpPr>
        <p:spPr>
          <a:xfrm>
            <a:off x="7598203" y="2047841"/>
            <a:ext cx="80183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CORPORATE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D97A6C6-97E5-7F4D-9D8F-5E3ECF56DE9A}"/>
              </a:ext>
            </a:extLst>
          </p:cNvPr>
          <p:cNvSpPr txBox="1"/>
          <p:nvPr/>
        </p:nvSpPr>
        <p:spPr>
          <a:xfrm>
            <a:off x="7624319" y="3402646"/>
            <a:ext cx="80183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RESEARCH</a:t>
            </a:r>
          </a:p>
        </p:txBody>
      </p:sp>
      <p:sp>
        <p:nvSpPr>
          <p:cNvPr id="321" name="Graphic 17">
            <a:extLst>
              <a:ext uri="{FF2B5EF4-FFF2-40B4-BE49-F238E27FC236}">
                <a16:creationId xmlns:a16="http://schemas.microsoft.com/office/drawing/2014/main" id="{E595683A-D741-7743-806B-483A27EE7BBA}"/>
              </a:ext>
            </a:extLst>
          </p:cNvPr>
          <p:cNvSpPr/>
          <p:nvPr/>
        </p:nvSpPr>
        <p:spPr>
          <a:xfrm>
            <a:off x="3983147" y="2189465"/>
            <a:ext cx="73058" cy="114118"/>
          </a:xfrm>
          <a:custGeom>
            <a:avLst/>
            <a:gdLst>
              <a:gd name="connsiteX0" fmla="*/ 15620 w 73058"/>
              <a:gd name="connsiteY0" fmla="*/ 114102 h 114118"/>
              <a:gd name="connsiteX1" fmla="*/ 4576 w 73058"/>
              <a:gd name="connsiteY1" fmla="*/ 109553 h 114118"/>
              <a:gd name="connsiteX2" fmla="*/ 4576 w 73058"/>
              <a:gd name="connsiteY2" fmla="*/ 87613 h 114118"/>
              <a:gd name="connsiteX3" fmla="*/ 35337 w 73058"/>
              <a:gd name="connsiteY3" fmla="*/ 57057 h 114118"/>
              <a:gd name="connsiteX4" fmla="*/ 4576 w 73058"/>
              <a:gd name="connsiteY4" fmla="*/ 26485 h 114118"/>
              <a:gd name="connsiteX5" fmla="*/ 4576 w 73058"/>
              <a:gd name="connsiteY5" fmla="*/ 4546 h 114118"/>
              <a:gd name="connsiteX6" fmla="*/ 26663 w 73058"/>
              <a:gd name="connsiteY6" fmla="*/ 4546 h 114118"/>
              <a:gd name="connsiteX7" fmla="*/ 68482 w 73058"/>
              <a:gd name="connsiteY7" fmla="*/ 46087 h 114118"/>
              <a:gd name="connsiteX8" fmla="*/ 68482 w 73058"/>
              <a:gd name="connsiteY8" fmla="*/ 68027 h 114118"/>
              <a:gd name="connsiteX9" fmla="*/ 26663 w 73058"/>
              <a:gd name="connsiteY9" fmla="*/ 109568 h 114118"/>
              <a:gd name="connsiteX10" fmla="*/ 15620 w 73058"/>
              <a:gd name="connsiteY10" fmla="*/ 114118 h 11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058" h="114118">
                <a:moveTo>
                  <a:pt x="15620" y="114102"/>
                </a:moveTo>
                <a:cubicBezTo>
                  <a:pt x="11620" y="114102"/>
                  <a:pt x="7620" y="112591"/>
                  <a:pt x="4576" y="109553"/>
                </a:cubicBezTo>
                <a:cubicBezTo>
                  <a:pt x="-1525" y="103491"/>
                  <a:pt x="-1525" y="93659"/>
                  <a:pt x="4576" y="87613"/>
                </a:cubicBezTo>
                <a:lnTo>
                  <a:pt x="35337" y="57057"/>
                </a:lnTo>
                <a:lnTo>
                  <a:pt x="4576" y="26485"/>
                </a:lnTo>
                <a:cubicBezTo>
                  <a:pt x="-1525" y="20424"/>
                  <a:pt x="-1525" y="10592"/>
                  <a:pt x="4576" y="4546"/>
                </a:cubicBezTo>
                <a:cubicBezTo>
                  <a:pt x="10678" y="-1515"/>
                  <a:pt x="20561" y="-1515"/>
                  <a:pt x="26663" y="4546"/>
                </a:cubicBezTo>
                <a:lnTo>
                  <a:pt x="68482" y="46087"/>
                </a:lnTo>
                <a:cubicBezTo>
                  <a:pt x="74584" y="52149"/>
                  <a:pt x="74584" y="61981"/>
                  <a:pt x="68482" y="68027"/>
                </a:cubicBezTo>
                <a:lnTo>
                  <a:pt x="26663" y="109568"/>
                </a:lnTo>
                <a:cubicBezTo>
                  <a:pt x="23604" y="112607"/>
                  <a:pt x="19619" y="114118"/>
                  <a:pt x="15620" y="114118"/>
                </a:cubicBezTo>
                <a:close/>
              </a:path>
            </a:pathLst>
          </a:custGeom>
          <a:solidFill>
            <a:srgbClr val="FFFFFF"/>
          </a:solidFill>
          <a:ln w="1419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320" name="Graphic 43">
            <a:extLst>
              <a:ext uri="{FF2B5EF4-FFF2-40B4-BE49-F238E27FC236}">
                <a16:creationId xmlns:a16="http://schemas.microsoft.com/office/drawing/2014/main" id="{1F42C57D-F76D-0347-91BE-4B01B8A27A79}"/>
              </a:ext>
            </a:extLst>
          </p:cNvPr>
          <p:cNvSpPr/>
          <p:nvPr/>
        </p:nvSpPr>
        <p:spPr>
          <a:xfrm>
            <a:off x="2690922" y="2189465"/>
            <a:ext cx="73058" cy="114118"/>
          </a:xfrm>
          <a:custGeom>
            <a:avLst/>
            <a:gdLst>
              <a:gd name="connsiteX0" fmla="*/ 15620 w 73058"/>
              <a:gd name="connsiteY0" fmla="*/ 114102 h 114118"/>
              <a:gd name="connsiteX1" fmla="*/ 4576 w 73058"/>
              <a:gd name="connsiteY1" fmla="*/ 109553 h 114118"/>
              <a:gd name="connsiteX2" fmla="*/ 4576 w 73058"/>
              <a:gd name="connsiteY2" fmla="*/ 87613 h 114118"/>
              <a:gd name="connsiteX3" fmla="*/ 35337 w 73058"/>
              <a:gd name="connsiteY3" fmla="*/ 57057 h 114118"/>
              <a:gd name="connsiteX4" fmla="*/ 4576 w 73058"/>
              <a:gd name="connsiteY4" fmla="*/ 26485 h 114118"/>
              <a:gd name="connsiteX5" fmla="*/ 4576 w 73058"/>
              <a:gd name="connsiteY5" fmla="*/ 4546 h 114118"/>
              <a:gd name="connsiteX6" fmla="*/ 26663 w 73058"/>
              <a:gd name="connsiteY6" fmla="*/ 4546 h 114118"/>
              <a:gd name="connsiteX7" fmla="*/ 68482 w 73058"/>
              <a:gd name="connsiteY7" fmla="*/ 46087 h 114118"/>
              <a:gd name="connsiteX8" fmla="*/ 68482 w 73058"/>
              <a:gd name="connsiteY8" fmla="*/ 68027 h 114118"/>
              <a:gd name="connsiteX9" fmla="*/ 26663 w 73058"/>
              <a:gd name="connsiteY9" fmla="*/ 109568 h 114118"/>
              <a:gd name="connsiteX10" fmla="*/ 15620 w 73058"/>
              <a:gd name="connsiteY10" fmla="*/ 114118 h 11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058" h="114118">
                <a:moveTo>
                  <a:pt x="15620" y="114102"/>
                </a:moveTo>
                <a:cubicBezTo>
                  <a:pt x="11620" y="114102"/>
                  <a:pt x="7620" y="112591"/>
                  <a:pt x="4576" y="109553"/>
                </a:cubicBezTo>
                <a:cubicBezTo>
                  <a:pt x="-1525" y="103491"/>
                  <a:pt x="-1525" y="93659"/>
                  <a:pt x="4576" y="87613"/>
                </a:cubicBezTo>
                <a:lnTo>
                  <a:pt x="35337" y="57057"/>
                </a:lnTo>
                <a:lnTo>
                  <a:pt x="4576" y="26485"/>
                </a:lnTo>
                <a:cubicBezTo>
                  <a:pt x="-1525" y="20424"/>
                  <a:pt x="-1525" y="10592"/>
                  <a:pt x="4576" y="4546"/>
                </a:cubicBezTo>
                <a:cubicBezTo>
                  <a:pt x="10678" y="-1515"/>
                  <a:pt x="20561" y="-1515"/>
                  <a:pt x="26663" y="4546"/>
                </a:cubicBezTo>
                <a:lnTo>
                  <a:pt x="68482" y="46087"/>
                </a:lnTo>
                <a:cubicBezTo>
                  <a:pt x="74584" y="52149"/>
                  <a:pt x="74584" y="61981"/>
                  <a:pt x="68482" y="68027"/>
                </a:cubicBezTo>
                <a:lnTo>
                  <a:pt x="26663" y="109568"/>
                </a:lnTo>
                <a:cubicBezTo>
                  <a:pt x="23604" y="112607"/>
                  <a:pt x="19619" y="114118"/>
                  <a:pt x="15620" y="114118"/>
                </a:cubicBezTo>
                <a:close/>
              </a:path>
            </a:pathLst>
          </a:custGeom>
          <a:solidFill>
            <a:srgbClr val="FFFFFF"/>
          </a:solidFill>
          <a:ln w="1419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322" name="Graphic 44">
            <a:extLst>
              <a:ext uri="{FF2B5EF4-FFF2-40B4-BE49-F238E27FC236}">
                <a16:creationId xmlns:a16="http://schemas.microsoft.com/office/drawing/2014/main" id="{8418D4B3-3903-8647-B41C-91A3D1AC5D9B}"/>
              </a:ext>
            </a:extLst>
          </p:cNvPr>
          <p:cNvSpPr/>
          <p:nvPr/>
        </p:nvSpPr>
        <p:spPr>
          <a:xfrm>
            <a:off x="5262672" y="2189465"/>
            <a:ext cx="73058" cy="114118"/>
          </a:xfrm>
          <a:custGeom>
            <a:avLst/>
            <a:gdLst>
              <a:gd name="connsiteX0" fmla="*/ 15620 w 73058"/>
              <a:gd name="connsiteY0" fmla="*/ 114102 h 114118"/>
              <a:gd name="connsiteX1" fmla="*/ 4576 w 73058"/>
              <a:gd name="connsiteY1" fmla="*/ 109553 h 114118"/>
              <a:gd name="connsiteX2" fmla="*/ 4576 w 73058"/>
              <a:gd name="connsiteY2" fmla="*/ 87613 h 114118"/>
              <a:gd name="connsiteX3" fmla="*/ 35337 w 73058"/>
              <a:gd name="connsiteY3" fmla="*/ 57057 h 114118"/>
              <a:gd name="connsiteX4" fmla="*/ 4576 w 73058"/>
              <a:gd name="connsiteY4" fmla="*/ 26485 h 114118"/>
              <a:gd name="connsiteX5" fmla="*/ 4576 w 73058"/>
              <a:gd name="connsiteY5" fmla="*/ 4546 h 114118"/>
              <a:gd name="connsiteX6" fmla="*/ 26663 w 73058"/>
              <a:gd name="connsiteY6" fmla="*/ 4546 h 114118"/>
              <a:gd name="connsiteX7" fmla="*/ 68482 w 73058"/>
              <a:gd name="connsiteY7" fmla="*/ 46087 h 114118"/>
              <a:gd name="connsiteX8" fmla="*/ 68482 w 73058"/>
              <a:gd name="connsiteY8" fmla="*/ 68027 h 114118"/>
              <a:gd name="connsiteX9" fmla="*/ 26663 w 73058"/>
              <a:gd name="connsiteY9" fmla="*/ 109568 h 114118"/>
              <a:gd name="connsiteX10" fmla="*/ 15620 w 73058"/>
              <a:gd name="connsiteY10" fmla="*/ 114118 h 11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058" h="114118">
                <a:moveTo>
                  <a:pt x="15620" y="114102"/>
                </a:moveTo>
                <a:cubicBezTo>
                  <a:pt x="11620" y="114102"/>
                  <a:pt x="7620" y="112591"/>
                  <a:pt x="4576" y="109553"/>
                </a:cubicBezTo>
                <a:cubicBezTo>
                  <a:pt x="-1525" y="103491"/>
                  <a:pt x="-1525" y="93659"/>
                  <a:pt x="4576" y="87613"/>
                </a:cubicBezTo>
                <a:lnTo>
                  <a:pt x="35337" y="57057"/>
                </a:lnTo>
                <a:lnTo>
                  <a:pt x="4576" y="26485"/>
                </a:lnTo>
                <a:cubicBezTo>
                  <a:pt x="-1525" y="20424"/>
                  <a:pt x="-1525" y="10592"/>
                  <a:pt x="4576" y="4546"/>
                </a:cubicBezTo>
                <a:cubicBezTo>
                  <a:pt x="10678" y="-1515"/>
                  <a:pt x="20561" y="-1515"/>
                  <a:pt x="26663" y="4546"/>
                </a:cubicBezTo>
                <a:lnTo>
                  <a:pt x="68482" y="46087"/>
                </a:lnTo>
                <a:cubicBezTo>
                  <a:pt x="74584" y="52149"/>
                  <a:pt x="74584" y="61981"/>
                  <a:pt x="68482" y="68027"/>
                </a:cubicBezTo>
                <a:lnTo>
                  <a:pt x="26663" y="109568"/>
                </a:lnTo>
                <a:cubicBezTo>
                  <a:pt x="23604" y="112607"/>
                  <a:pt x="19619" y="114118"/>
                  <a:pt x="15620" y="114118"/>
                </a:cubicBezTo>
                <a:close/>
              </a:path>
            </a:pathLst>
          </a:custGeom>
          <a:solidFill>
            <a:srgbClr val="FFFFFF"/>
          </a:solidFill>
          <a:ln w="1419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324" name="Graphic 45">
            <a:extLst>
              <a:ext uri="{FF2B5EF4-FFF2-40B4-BE49-F238E27FC236}">
                <a16:creationId xmlns:a16="http://schemas.microsoft.com/office/drawing/2014/main" id="{CC6AA290-DA8E-BE4A-847F-F300AFF028CD}"/>
              </a:ext>
            </a:extLst>
          </p:cNvPr>
          <p:cNvSpPr/>
          <p:nvPr/>
        </p:nvSpPr>
        <p:spPr>
          <a:xfrm rot="10800000">
            <a:off x="3967350" y="3305343"/>
            <a:ext cx="73058" cy="114118"/>
          </a:xfrm>
          <a:custGeom>
            <a:avLst/>
            <a:gdLst>
              <a:gd name="connsiteX0" fmla="*/ 15620 w 73058"/>
              <a:gd name="connsiteY0" fmla="*/ 114102 h 114118"/>
              <a:gd name="connsiteX1" fmla="*/ 4576 w 73058"/>
              <a:gd name="connsiteY1" fmla="*/ 109553 h 114118"/>
              <a:gd name="connsiteX2" fmla="*/ 4576 w 73058"/>
              <a:gd name="connsiteY2" fmla="*/ 87613 h 114118"/>
              <a:gd name="connsiteX3" fmla="*/ 35337 w 73058"/>
              <a:gd name="connsiteY3" fmla="*/ 57057 h 114118"/>
              <a:gd name="connsiteX4" fmla="*/ 4576 w 73058"/>
              <a:gd name="connsiteY4" fmla="*/ 26485 h 114118"/>
              <a:gd name="connsiteX5" fmla="*/ 4576 w 73058"/>
              <a:gd name="connsiteY5" fmla="*/ 4546 h 114118"/>
              <a:gd name="connsiteX6" fmla="*/ 26663 w 73058"/>
              <a:gd name="connsiteY6" fmla="*/ 4546 h 114118"/>
              <a:gd name="connsiteX7" fmla="*/ 68482 w 73058"/>
              <a:gd name="connsiteY7" fmla="*/ 46087 h 114118"/>
              <a:gd name="connsiteX8" fmla="*/ 68482 w 73058"/>
              <a:gd name="connsiteY8" fmla="*/ 68027 h 114118"/>
              <a:gd name="connsiteX9" fmla="*/ 26663 w 73058"/>
              <a:gd name="connsiteY9" fmla="*/ 109568 h 114118"/>
              <a:gd name="connsiteX10" fmla="*/ 15620 w 73058"/>
              <a:gd name="connsiteY10" fmla="*/ 114118 h 11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058" h="114118">
                <a:moveTo>
                  <a:pt x="15620" y="114102"/>
                </a:moveTo>
                <a:cubicBezTo>
                  <a:pt x="11620" y="114102"/>
                  <a:pt x="7620" y="112591"/>
                  <a:pt x="4576" y="109553"/>
                </a:cubicBezTo>
                <a:cubicBezTo>
                  <a:pt x="-1525" y="103491"/>
                  <a:pt x="-1525" y="93659"/>
                  <a:pt x="4576" y="87613"/>
                </a:cubicBezTo>
                <a:lnTo>
                  <a:pt x="35337" y="57057"/>
                </a:lnTo>
                <a:lnTo>
                  <a:pt x="4576" y="26485"/>
                </a:lnTo>
                <a:cubicBezTo>
                  <a:pt x="-1525" y="20424"/>
                  <a:pt x="-1525" y="10592"/>
                  <a:pt x="4576" y="4546"/>
                </a:cubicBezTo>
                <a:cubicBezTo>
                  <a:pt x="10678" y="-1515"/>
                  <a:pt x="20561" y="-1515"/>
                  <a:pt x="26663" y="4546"/>
                </a:cubicBezTo>
                <a:lnTo>
                  <a:pt x="68482" y="46087"/>
                </a:lnTo>
                <a:cubicBezTo>
                  <a:pt x="74584" y="52149"/>
                  <a:pt x="74584" y="61981"/>
                  <a:pt x="68482" y="68027"/>
                </a:cubicBezTo>
                <a:lnTo>
                  <a:pt x="26663" y="109568"/>
                </a:lnTo>
                <a:cubicBezTo>
                  <a:pt x="23604" y="112607"/>
                  <a:pt x="19619" y="114118"/>
                  <a:pt x="15620" y="114118"/>
                </a:cubicBezTo>
                <a:close/>
              </a:path>
            </a:pathLst>
          </a:custGeom>
          <a:solidFill>
            <a:srgbClr val="FFFFFF"/>
          </a:solidFill>
          <a:ln w="1419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325" name="Graphic 46">
            <a:extLst>
              <a:ext uri="{FF2B5EF4-FFF2-40B4-BE49-F238E27FC236}">
                <a16:creationId xmlns:a16="http://schemas.microsoft.com/office/drawing/2014/main" id="{0055E3B9-3B0B-C14B-8FB1-32B163B14B92}"/>
              </a:ext>
            </a:extLst>
          </p:cNvPr>
          <p:cNvSpPr/>
          <p:nvPr/>
        </p:nvSpPr>
        <p:spPr>
          <a:xfrm rot="10800000">
            <a:off x="2690922" y="3305343"/>
            <a:ext cx="73058" cy="114118"/>
          </a:xfrm>
          <a:custGeom>
            <a:avLst/>
            <a:gdLst>
              <a:gd name="connsiteX0" fmla="*/ 15620 w 73058"/>
              <a:gd name="connsiteY0" fmla="*/ 114102 h 114118"/>
              <a:gd name="connsiteX1" fmla="*/ 4576 w 73058"/>
              <a:gd name="connsiteY1" fmla="*/ 109553 h 114118"/>
              <a:gd name="connsiteX2" fmla="*/ 4576 w 73058"/>
              <a:gd name="connsiteY2" fmla="*/ 87613 h 114118"/>
              <a:gd name="connsiteX3" fmla="*/ 35337 w 73058"/>
              <a:gd name="connsiteY3" fmla="*/ 57057 h 114118"/>
              <a:gd name="connsiteX4" fmla="*/ 4576 w 73058"/>
              <a:gd name="connsiteY4" fmla="*/ 26485 h 114118"/>
              <a:gd name="connsiteX5" fmla="*/ 4576 w 73058"/>
              <a:gd name="connsiteY5" fmla="*/ 4546 h 114118"/>
              <a:gd name="connsiteX6" fmla="*/ 26663 w 73058"/>
              <a:gd name="connsiteY6" fmla="*/ 4546 h 114118"/>
              <a:gd name="connsiteX7" fmla="*/ 68482 w 73058"/>
              <a:gd name="connsiteY7" fmla="*/ 46087 h 114118"/>
              <a:gd name="connsiteX8" fmla="*/ 68482 w 73058"/>
              <a:gd name="connsiteY8" fmla="*/ 68027 h 114118"/>
              <a:gd name="connsiteX9" fmla="*/ 26663 w 73058"/>
              <a:gd name="connsiteY9" fmla="*/ 109568 h 114118"/>
              <a:gd name="connsiteX10" fmla="*/ 15620 w 73058"/>
              <a:gd name="connsiteY10" fmla="*/ 114118 h 11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058" h="114118">
                <a:moveTo>
                  <a:pt x="15620" y="114102"/>
                </a:moveTo>
                <a:cubicBezTo>
                  <a:pt x="11620" y="114102"/>
                  <a:pt x="7620" y="112591"/>
                  <a:pt x="4576" y="109553"/>
                </a:cubicBezTo>
                <a:cubicBezTo>
                  <a:pt x="-1525" y="103491"/>
                  <a:pt x="-1525" y="93659"/>
                  <a:pt x="4576" y="87613"/>
                </a:cubicBezTo>
                <a:lnTo>
                  <a:pt x="35337" y="57057"/>
                </a:lnTo>
                <a:lnTo>
                  <a:pt x="4576" y="26485"/>
                </a:lnTo>
                <a:cubicBezTo>
                  <a:pt x="-1525" y="20424"/>
                  <a:pt x="-1525" y="10592"/>
                  <a:pt x="4576" y="4546"/>
                </a:cubicBezTo>
                <a:cubicBezTo>
                  <a:pt x="10678" y="-1515"/>
                  <a:pt x="20561" y="-1515"/>
                  <a:pt x="26663" y="4546"/>
                </a:cubicBezTo>
                <a:lnTo>
                  <a:pt x="68482" y="46087"/>
                </a:lnTo>
                <a:cubicBezTo>
                  <a:pt x="74584" y="52149"/>
                  <a:pt x="74584" y="61981"/>
                  <a:pt x="68482" y="68027"/>
                </a:cubicBezTo>
                <a:lnTo>
                  <a:pt x="26663" y="109568"/>
                </a:lnTo>
                <a:cubicBezTo>
                  <a:pt x="23604" y="112607"/>
                  <a:pt x="19619" y="114118"/>
                  <a:pt x="15620" y="114118"/>
                </a:cubicBezTo>
                <a:close/>
              </a:path>
            </a:pathLst>
          </a:custGeom>
          <a:solidFill>
            <a:srgbClr val="FFFFFF"/>
          </a:solidFill>
          <a:ln w="1419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323" name="Graphic 47">
            <a:extLst>
              <a:ext uri="{FF2B5EF4-FFF2-40B4-BE49-F238E27FC236}">
                <a16:creationId xmlns:a16="http://schemas.microsoft.com/office/drawing/2014/main" id="{9605F786-290C-854C-8D0A-0CAA40D85BC7}"/>
              </a:ext>
            </a:extLst>
          </p:cNvPr>
          <p:cNvSpPr/>
          <p:nvPr/>
        </p:nvSpPr>
        <p:spPr>
          <a:xfrm rot="10800000">
            <a:off x="5250987" y="3305343"/>
            <a:ext cx="73058" cy="114118"/>
          </a:xfrm>
          <a:custGeom>
            <a:avLst/>
            <a:gdLst>
              <a:gd name="connsiteX0" fmla="*/ 15620 w 73058"/>
              <a:gd name="connsiteY0" fmla="*/ 114102 h 114118"/>
              <a:gd name="connsiteX1" fmla="*/ 4576 w 73058"/>
              <a:gd name="connsiteY1" fmla="*/ 109553 h 114118"/>
              <a:gd name="connsiteX2" fmla="*/ 4576 w 73058"/>
              <a:gd name="connsiteY2" fmla="*/ 87613 h 114118"/>
              <a:gd name="connsiteX3" fmla="*/ 35337 w 73058"/>
              <a:gd name="connsiteY3" fmla="*/ 57057 h 114118"/>
              <a:gd name="connsiteX4" fmla="*/ 4576 w 73058"/>
              <a:gd name="connsiteY4" fmla="*/ 26485 h 114118"/>
              <a:gd name="connsiteX5" fmla="*/ 4576 w 73058"/>
              <a:gd name="connsiteY5" fmla="*/ 4546 h 114118"/>
              <a:gd name="connsiteX6" fmla="*/ 26663 w 73058"/>
              <a:gd name="connsiteY6" fmla="*/ 4546 h 114118"/>
              <a:gd name="connsiteX7" fmla="*/ 68482 w 73058"/>
              <a:gd name="connsiteY7" fmla="*/ 46087 h 114118"/>
              <a:gd name="connsiteX8" fmla="*/ 68482 w 73058"/>
              <a:gd name="connsiteY8" fmla="*/ 68027 h 114118"/>
              <a:gd name="connsiteX9" fmla="*/ 26663 w 73058"/>
              <a:gd name="connsiteY9" fmla="*/ 109568 h 114118"/>
              <a:gd name="connsiteX10" fmla="*/ 15620 w 73058"/>
              <a:gd name="connsiteY10" fmla="*/ 114118 h 11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058" h="114118">
                <a:moveTo>
                  <a:pt x="15620" y="114102"/>
                </a:moveTo>
                <a:cubicBezTo>
                  <a:pt x="11620" y="114102"/>
                  <a:pt x="7620" y="112591"/>
                  <a:pt x="4576" y="109553"/>
                </a:cubicBezTo>
                <a:cubicBezTo>
                  <a:pt x="-1525" y="103491"/>
                  <a:pt x="-1525" y="93659"/>
                  <a:pt x="4576" y="87613"/>
                </a:cubicBezTo>
                <a:lnTo>
                  <a:pt x="35337" y="57057"/>
                </a:lnTo>
                <a:lnTo>
                  <a:pt x="4576" y="26485"/>
                </a:lnTo>
                <a:cubicBezTo>
                  <a:pt x="-1525" y="20424"/>
                  <a:pt x="-1525" y="10592"/>
                  <a:pt x="4576" y="4546"/>
                </a:cubicBezTo>
                <a:cubicBezTo>
                  <a:pt x="10678" y="-1515"/>
                  <a:pt x="20561" y="-1515"/>
                  <a:pt x="26663" y="4546"/>
                </a:cubicBezTo>
                <a:lnTo>
                  <a:pt x="68482" y="46087"/>
                </a:lnTo>
                <a:cubicBezTo>
                  <a:pt x="74584" y="52149"/>
                  <a:pt x="74584" y="61981"/>
                  <a:pt x="68482" y="68027"/>
                </a:cubicBezTo>
                <a:lnTo>
                  <a:pt x="26663" y="109568"/>
                </a:lnTo>
                <a:cubicBezTo>
                  <a:pt x="23604" y="112607"/>
                  <a:pt x="19619" y="114118"/>
                  <a:pt x="15620" y="114118"/>
                </a:cubicBezTo>
                <a:close/>
              </a:path>
            </a:pathLst>
          </a:custGeom>
          <a:solidFill>
            <a:srgbClr val="FFFFFF"/>
          </a:solidFill>
          <a:ln w="1419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390061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4B9B825-7995-954A-9EA2-9017605DCFB2}"/>
              </a:ext>
            </a:extLst>
          </p:cNvPr>
          <p:cNvSpPr/>
          <p:nvPr/>
        </p:nvSpPr>
        <p:spPr>
          <a:xfrm>
            <a:off x="1983658" y="1312606"/>
            <a:ext cx="1201993" cy="486697"/>
          </a:xfrm>
          <a:prstGeom prst="roundRect">
            <a:avLst>
              <a:gd name="adj" fmla="val 4216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1613444-2BA4-864C-904A-3BB53596AA8E}"/>
              </a:ext>
            </a:extLst>
          </p:cNvPr>
          <p:cNvSpPr/>
          <p:nvPr/>
        </p:nvSpPr>
        <p:spPr>
          <a:xfrm>
            <a:off x="1283110" y="2595715"/>
            <a:ext cx="1201993" cy="486697"/>
          </a:xfrm>
          <a:prstGeom prst="roundRect">
            <a:avLst>
              <a:gd name="adj" fmla="val 4216"/>
            </a:avLst>
          </a:prstGeom>
          <a:solidFill>
            <a:schemeClr val="accent2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723A7E1-196D-2246-A277-6A6AD0AD4615}"/>
              </a:ext>
            </a:extLst>
          </p:cNvPr>
          <p:cNvSpPr/>
          <p:nvPr/>
        </p:nvSpPr>
        <p:spPr>
          <a:xfrm>
            <a:off x="1983658" y="3878826"/>
            <a:ext cx="1201993" cy="486697"/>
          </a:xfrm>
          <a:prstGeom prst="roundRect">
            <a:avLst>
              <a:gd name="adj" fmla="val 4216"/>
            </a:avLst>
          </a:prstGeom>
          <a:solidFill>
            <a:schemeClr val="accent3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D2E9F8A-537F-4A44-B2FB-A199BCA533AF}"/>
              </a:ext>
            </a:extLst>
          </p:cNvPr>
          <p:cNvSpPr/>
          <p:nvPr/>
        </p:nvSpPr>
        <p:spPr>
          <a:xfrm>
            <a:off x="5950974" y="1312606"/>
            <a:ext cx="1201993" cy="486697"/>
          </a:xfrm>
          <a:prstGeom prst="roundRect">
            <a:avLst>
              <a:gd name="adj" fmla="val 4216"/>
            </a:avLst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5B875B3-148D-7E4E-A03F-C6ECE4EB5C80}"/>
              </a:ext>
            </a:extLst>
          </p:cNvPr>
          <p:cNvSpPr/>
          <p:nvPr/>
        </p:nvSpPr>
        <p:spPr>
          <a:xfrm>
            <a:off x="6526162" y="2595715"/>
            <a:ext cx="1327354" cy="486697"/>
          </a:xfrm>
          <a:prstGeom prst="roundRect">
            <a:avLst>
              <a:gd name="adj" fmla="val 4216"/>
            </a:avLst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97C7044-BBA5-5446-B456-C7AF558A7BBC}"/>
              </a:ext>
            </a:extLst>
          </p:cNvPr>
          <p:cNvSpPr/>
          <p:nvPr/>
        </p:nvSpPr>
        <p:spPr>
          <a:xfrm>
            <a:off x="5950974" y="3878826"/>
            <a:ext cx="1496961" cy="486697"/>
          </a:xfrm>
          <a:prstGeom prst="roundRect">
            <a:avLst>
              <a:gd name="adj" fmla="val 4216"/>
            </a:avLst>
          </a:prstGeom>
          <a:solidFill>
            <a:schemeClr val="accent4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xagon 16">
            <a:extLst>
              <a:ext uri="{FF2B5EF4-FFF2-40B4-BE49-F238E27FC236}">
                <a16:creationId xmlns:a16="http://schemas.microsoft.com/office/drawing/2014/main" id="{FA0635C3-71D6-144F-A822-E4E74DA70B6E}"/>
              </a:ext>
            </a:extLst>
          </p:cNvPr>
          <p:cNvSpPr/>
          <p:nvPr/>
        </p:nvSpPr>
        <p:spPr>
          <a:xfrm>
            <a:off x="3178894" y="1826880"/>
            <a:ext cx="2744828" cy="2368800"/>
          </a:xfrm>
          <a:prstGeom prst="hexagon">
            <a:avLst/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7245E4-5742-D24F-942A-DF392AB0F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/>
              <a:t>Staffing Model Slide Template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BA774E0-1B8B-C84A-938E-B765B7D7BACD}"/>
              </a:ext>
            </a:extLst>
          </p:cNvPr>
          <p:cNvSpPr/>
          <p:nvPr/>
        </p:nvSpPr>
        <p:spPr>
          <a:xfrm>
            <a:off x="3465121" y="1408713"/>
            <a:ext cx="805069" cy="805069"/>
          </a:xfrm>
          <a:prstGeom prst="ellipse">
            <a:avLst/>
          </a:prstGeom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2143C02-5D76-DD41-AF0F-175AA57BB17E}"/>
              </a:ext>
            </a:extLst>
          </p:cNvPr>
          <p:cNvSpPr/>
          <p:nvPr/>
        </p:nvSpPr>
        <p:spPr>
          <a:xfrm>
            <a:off x="4852484" y="1408713"/>
            <a:ext cx="805069" cy="805069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6AF15C1-AA13-9C4A-8407-D63C19C560C7}"/>
              </a:ext>
            </a:extLst>
          </p:cNvPr>
          <p:cNvSpPr/>
          <p:nvPr/>
        </p:nvSpPr>
        <p:spPr>
          <a:xfrm>
            <a:off x="5538284" y="2592271"/>
            <a:ext cx="805069" cy="805069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C126887-7D0B-394C-ADE5-15EC0CAEECA4}"/>
              </a:ext>
            </a:extLst>
          </p:cNvPr>
          <p:cNvSpPr/>
          <p:nvPr/>
        </p:nvSpPr>
        <p:spPr>
          <a:xfrm>
            <a:off x="4852484" y="3790578"/>
            <a:ext cx="805069" cy="80506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A099409-CDBB-5446-8DD7-10843D0CB2D4}"/>
              </a:ext>
            </a:extLst>
          </p:cNvPr>
          <p:cNvSpPr/>
          <p:nvPr/>
        </p:nvSpPr>
        <p:spPr>
          <a:xfrm>
            <a:off x="3465121" y="3790578"/>
            <a:ext cx="805069" cy="80506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E3A43CB-BA06-8B4E-ACD2-2165B9F3AE36}"/>
              </a:ext>
            </a:extLst>
          </p:cNvPr>
          <p:cNvSpPr/>
          <p:nvPr/>
        </p:nvSpPr>
        <p:spPr>
          <a:xfrm>
            <a:off x="2780336" y="2592271"/>
            <a:ext cx="805069" cy="80506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95DBF2-2850-5B48-893B-6619B62E4E64}"/>
              </a:ext>
            </a:extLst>
          </p:cNvPr>
          <p:cNvSpPr txBox="1"/>
          <p:nvPr/>
        </p:nvSpPr>
        <p:spPr>
          <a:xfrm>
            <a:off x="2057400" y="1371288"/>
            <a:ext cx="102869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CONTINUOUS RECRUITING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062081-5EBE-C54F-8942-D35677F87538}"/>
              </a:ext>
            </a:extLst>
          </p:cNvPr>
          <p:cNvSpPr txBox="1"/>
          <p:nvPr/>
        </p:nvSpPr>
        <p:spPr>
          <a:xfrm>
            <a:off x="1315313" y="2665814"/>
            <a:ext cx="108872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EFFECTIVE ONBOARDING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D98278-DCE0-274B-9E05-7D3E308E1A09}"/>
              </a:ext>
            </a:extLst>
          </p:cNvPr>
          <p:cNvSpPr txBox="1"/>
          <p:nvPr/>
        </p:nvSpPr>
        <p:spPr>
          <a:xfrm>
            <a:off x="2133600" y="3926092"/>
            <a:ext cx="90638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PROACTIVE RETENTION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5B6419-1E7E-1644-AE89-911A40BC4F59}"/>
              </a:ext>
            </a:extLst>
          </p:cNvPr>
          <p:cNvSpPr txBox="1"/>
          <p:nvPr/>
        </p:nvSpPr>
        <p:spPr>
          <a:xfrm>
            <a:off x="6016517" y="1377067"/>
            <a:ext cx="10700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ACTIVE ENALUATION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748388-3944-7243-958D-97A044967E92}"/>
              </a:ext>
            </a:extLst>
          </p:cNvPr>
          <p:cNvSpPr txBox="1"/>
          <p:nvPr/>
        </p:nvSpPr>
        <p:spPr>
          <a:xfrm>
            <a:off x="6626695" y="2654397"/>
            <a:ext cx="11457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ACCOUNTABLE MANAGEMENT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DE09AC-4AA2-0540-906F-B9D6965BC3B0}"/>
              </a:ext>
            </a:extLst>
          </p:cNvPr>
          <p:cNvSpPr txBox="1"/>
          <p:nvPr/>
        </p:nvSpPr>
        <p:spPr>
          <a:xfrm>
            <a:off x="6031906" y="3937508"/>
            <a:ext cx="135949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METRICS-DRIVEN IMPROVMENT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B2237C4-8C34-3F4E-926C-984445BE94D0}"/>
              </a:ext>
            </a:extLst>
          </p:cNvPr>
          <p:cNvSpPr txBox="1"/>
          <p:nvPr/>
        </p:nvSpPr>
        <p:spPr>
          <a:xfrm>
            <a:off x="6008638" y="1844450"/>
            <a:ext cx="227862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C42E0D4-7F36-8943-BC00-D3D888BE92E2}"/>
              </a:ext>
            </a:extLst>
          </p:cNvPr>
          <p:cNvSpPr txBox="1"/>
          <p:nvPr/>
        </p:nvSpPr>
        <p:spPr>
          <a:xfrm>
            <a:off x="6593525" y="3121315"/>
            <a:ext cx="227862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AFF6F02-ADF1-2A45-AB9C-7B5F689C7EB8}"/>
              </a:ext>
            </a:extLst>
          </p:cNvPr>
          <p:cNvSpPr txBox="1"/>
          <p:nvPr/>
        </p:nvSpPr>
        <p:spPr>
          <a:xfrm>
            <a:off x="6008638" y="4398180"/>
            <a:ext cx="227862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33C09E-A3E4-A247-9936-3AF9D7FD7A17}"/>
              </a:ext>
            </a:extLst>
          </p:cNvPr>
          <p:cNvSpPr txBox="1"/>
          <p:nvPr/>
        </p:nvSpPr>
        <p:spPr>
          <a:xfrm>
            <a:off x="865003" y="1844450"/>
            <a:ext cx="227862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07DCED-D14F-5546-A6BB-70C99E563123}"/>
              </a:ext>
            </a:extLst>
          </p:cNvPr>
          <p:cNvSpPr txBox="1"/>
          <p:nvPr/>
        </p:nvSpPr>
        <p:spPr>
          <a:xfrm>
            <a:off x="206476" y="3121315"/>
            <a:ext cx="227862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5A18E5-D460-EF4A-A654-D1F23713F43F}"/>
              </a:ext>
            </a:extLst>
          </p:cNvPr>
          <p:cNvSpPr txBox="1"/>
          <p:nvPr/>
        </p:nvSpPr>
        <p:spPr>
          <a:xfrm>
            <a:off x="807473" y="4398180"/>
            <a:ext cx="227862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A7CABB5-FEC1-C546-AD01-EAEA31AA95D5}"/>
              </a:ext>
            </a:extLst>
          </p:cNvPr>
          <p:cNvSpPr txBox="1"/>
          <p:nvPr/>
        </p:nvSpPr>
        <p:spPr>
          <a:xfrm>
            <a:off x="3643496" y="1478384"/>
            <a:ext cx="44831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495E6FA-A2DA-AE4D-96A4-D0E9ADCB9B70}"/>
              </a:ext>
            </a:extLst>
          </p:cNvPr>
          <p:cNvSpPr txBox="1"/>
          <p:nvPr/>
        </p:nvSpPr>
        <p:spPr>
          <a:xfrm>
            <a:off x="5029200" y="1498997"/>
            <a:ext cx="44831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29DAEA5-E3CB-D54D-B3A4-4A2052595990}"/>
              </a:ext>
            </a:extLst>
          </p:cNvPr>
          <p:cNvSpPr txBox="1"/>
          <p:nvPr/>
        </p:nvSpPr>
        <p:spPr>
          <a:xfrm>
            <a:off x="3643496" y="3877636"/>
            <a:ext cx="44831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73FB828-D4DD-E342-A861-3D98B567F17B}"/>
              </a:ext>
            </a:extLst>
          </p:cNvPr>
          <p:cNvSpPr txBox="1"/>
          <p:nvPr/>
        </p:nvSpPr>
        <p:spPr>
          <a:xfrm>
            <a:off x="5019057" y="3877636"/>
            <a:ext cx="44831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3C364C1-8A0C-C04D-9820-E8E507701E43}"/>
              </a:ext>
            </a:extLst>
          </p:cNvPr>
          <p:cNvSpPr txBox="1"/>
          <p:nvPr/>
        </p:nvSpPr>
        <p:spPr>
          <a:xfrm>
            <a:off x="2947209" y="2686399"/>
            <a:ext cx="44831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D8BDF19-3ECE-234E-9437-3B3C1108DF9D}"/>
              </a:ext>
            </a:extLst>
          </p:cNvPr>
          <p:cNvSpPr txBox="1"/>
          <p:nvPr/>
        </p:nvSpPr>
        <p:spPr>
          <a:xfrm>
            <a:off x="5728276" y="2680049"/>
            <a:ext cx="44831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309317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C91D1639-AC38-1948-92AA-29077C9DEEE8}"/>
              </a:ext>
            </a:extLst>
          </p:cNvPr>
          <p:cNvSpPr/>
          <p:nvPr/>
        </p:nvSpPr>
        <p:spPr>
          <a:xfrm>
            <a:off x="7414054" y="2870096"/>
            <a:ext cx="1219200" cy="1226685"/>
          </a:xfrm>
          <a:prstGeom prst="roundRect">
            <a:avLst>
              <a:gd name="adj" fmla="val 929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54E3EA0-DFFD-3A45-8822-F75CB31D8BC1}"/>
              </a:ext>
            </a:extLst>
          </p:cNvPr>
          <p:cNvSpPr/>
          <p:nvPr/>
        </p:nvSpPr>
        <p:spPr>
          <a:xfrm>
            <a:off x="7414054" y="1515291"/>
            <a:ext cx="1219200" cy="1226685"/>
          </a:xfrm>
          <a:prstGeom prst="roundRect">
            <a:avLst>
              <a:gd name="adj" fmla="val 929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6535019-6ADF-4847-A29F-7F2A1DCB01D5}"/>
              </a:ext>
            </a:extLst>
          </p:cNvPr>
          <p:cNvSpPr/>
          <p:nvPr/>
        </p:nvSpPr>
        <p:spPr>
          <a:xfrm>
            <a:off x="1524001" y="1752264"/>
            <a:ext cx="1143000" cy="990936"/>
          </a:xfrm>
          <a:prstGeom prst="roundRect">
            <a:avLst>
              <a:gd name="adj" fmla="val 8872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5023BD2-6080-0046-9457-CF21439645C8}"/>
              </a:ext>
            </a:extLst>
          </p:cNvPr>
          <p:cNvSpPr/>
          <p:nvPr/>
        </p:nvSpPr>
        <p:spPr>
          <a:xfrm>
            <a:off x="2800938" y="1752264"/>
            <a:ext cx="1143000" cy="990936"/>
          </a:xfrm>
          <a:prstGeom prst="roundRect">
            <a:avLst>
              <a:gd name="adj" fmla="val 8872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D6FA93D-51F6-9845-B029-2EB089346D1C}"/>
              </a:ext>
            </a:extLst>
          </p:cNvPr>
          <p:cNvSpPr/>
          <p:nvPr/>
        </p:nvSpPr>
        <p:spPr>
          <a:xfrm>
            <a:off x="4077875" y="1752264"/>
            <a:ext cx="1143000" cy="990936"/>
          </a:xfrm>
          <a:prstGeom prst="roundRect">
            <a:avLst>
              <a:gd name="adj" fmla="val 8872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BE166D1-29E3-A346-9FC8-33FF7E085104}"/>
              </a:ext>
            </a:extLst>
          </p:cNvPr>
          <p:cNvSpPr/>
          <p:nvPr/>
        </p:nvSpPr>
        <p:spPr>
          <a:xfrm>
            <a:off x="1524001" y="2865446"/>
            <a:ext cx="1143000" cy="990936"/>
          </a:xfrm>
          <a:prstGeom prst="roundRect">
            <a:avLst>
              <a:gd name="adj" fmla="val 8872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B0DC640-2D3B-4B4E-9B22-F80F76F268A9}"/>
              </a:ext>
            </a:extLst>
          </p:cNvPr>
          <p:cNvSpPr/>
          <p:nvPr/>
        </p:nvSpPr>
        <p:spPr>
          <a:xfrm>
            <a:off x="2800939" y="2865446"/>
            <a:ext cx="1143000" cy="990936"/>
          </a:xfrm>
          <a:prstGeom prst="roundRect">
            <a:avLst>
              <a:gd name="adj" fmla="val 8872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FBD1E77-9A27-264C-A062-794781FEF40B}"/>
              </a:ext>
            </a:extLst>
          </p:cNvPr>
          <p:cNvSpPr/>
          <p:nvPr/>
        </p:nvSpPr>
        <p:spPr>
          <a:xfrm>
            <a:off x="4077877" y="2865446"/>
            <a:ext cx="1143000" cy="990936"/>
          </a:xfrm>
          <a:prstGeom prst="roundRect">
            <a:avLst>
              <a:gd name="adj" fmla="val 8872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A8F5464-A62F-4E48-815E-3573D373B516}"/>
              </a:ext>
            </a:extLst>
          </p:cNvPr>
          <p:cNvSpPr/>
          <p:nvPr/>
        </p:nvSpPr>
        <p:spPr>
          <a:xfrm>
            <a:off x="5354813" y="1752264"/>
            <a:ext cx="1143000" cy="990936"/>
          </a:xfrm>
          <a:prstGeom prst="roundRect">
            <a:avLst>
              <a:gd name="adj" fmla="val 8872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62E891D-F167-C94B-94D4-6161A8172FA8}"/>
              </a:ext>
            </a:extLst>
          </p:cNvPr>
          <p:cNvSpPr/>
          <p:nvPr/>
        </p:nvSpPr>
        <p:spPr>
          <a:xfrm>
            <a:off x="5354813" y="2865446"/>
            <a:ext cx="1143000" cy="990936"/>
          </a:xfrm>
          <a:prstGeom prst="roundRect">
            <a:avLst>
              <a:gd name="adj" fmla="val 8872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B94134E-88AB-414D-A40B-9C39C426F8B2}"/>
              </a:ext>
            </a:extLst>
          </p:cNvPr>
          <p:cNvSpPr/>
          <p:nvPr/>
        </p:nvSpPr>
        <p:spPr>
          <a:xfrm>
            <a:off x="1524001" y="1188720"/>
            <a:ext cx="2445172" cy="401841"/>
          </a:xfrm>
          <a:prstGeom prst="roundRect">
            <a:avLst>
              <a:gd name="adj" fmla="val 1825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B6D762F5-1F22-7147-A5B6-9F0833B28F54}"/>
              </a:ext>
            </a:extLst>
          </p:cNvPr>
          <p:cNvSpPr/>
          <p:nvPr/>
        </p:nvSpPr>
        <p:spPr>
          <a:xfrm>
            <a:off x="4077731" y="1188720"/>
            <a:ext cx="2445172" cy="401841"/>
          </a:xfrm>
          <a:prstGeom prst="roundRect">
            <a:avLst>
              <a:gd name="adj" fmla="val 1825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2A14810-93B2-3A43-AA57-3FADC7B557F3}"/>
              </a:ext>
            </a:extLst>
          </p:cNvPr>
          <p:cNvSpPr/>
          <p:nvPr/>
        </p:nvSpPr>
        <p:spPr>
          <a:xfrm>
            <a:off x="1524001" y="4039012"/>
            <a:ext cx="2445172" cy="401841"/>
          </a:xfrm>
          <a:prstGeom prst="roundRect">
            <a:avLst>
              <a:gd name="adj" fmla="val 1825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7B7F39F-D8AE-314A-980E-1618813E179F}"/>
              </a:ext>
            </a:extLst>
          </p:cNvPr>
          <p:cNvSpPr/>
          <p:nvPr/>
        </p:nvSpPr>
        <p:spPr>
          <a:xfrm>
            <a:off x="4077731" y="4039012"/>
            <a:ext cx="2445172" cy="401841"/>
          </a:xfrm>
          <a:prstGeom prst="roundRect">
            <a:avLst>
              <a:gd name="adj" fmla="val 1825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F5791C9-0F51-394C-AD18-C2134AAFA9A4}"/>
              </a:ext>
            </a:extLst>
          </p:cNvPr>
          <p:cNvSpPr/>
          <p:nvPr/>
        </p:nvSpPr>
        <p:spPr>
          <a:xfrm rot="16200000">
            <a:off x="-579860" y="2534701"/>
            <a:ext cx="3219355" cy="592949"/>
          </a:xfrm>
          <a:prstGeom prst="roundRect">
            <a:avLst>
              <a:gd name="adj" fmla="val 1825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2A945C-345A-8D46-8F10-E97F5C7FD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/>
              <a:t>Staffing Model Slide Template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8EFD61A-7A15-C44B-8CC1-C3E40ED5D313}"/>
              </a:ext>
            </a:extLst>
          </p:cNvPr>
          <p:cNvSpPr/>
          <p:nvPr/>
        </p:nvSpPr>
        <p:spPr>
          <a:xfrm>
            <a:off x="2590344" y="2115933"/>
            <a:ext cx="260806" cy="26080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09E7C27-03B5-9247-9B5E-7FDA20FE0044}"/>
              </a:ext>
            </a:extLst>
          </p:cNvPr>
          <p:cNvSpPr/>
          <p:nvPr/>
        </p:nvSpPr>
        <p:spPr>
          <a:xfrm>
            <a:off x="3882569" y="2115933"/>
            <a:ext cx="260806" cy="26080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9829924-01E3-104F-8F83-0DC2A360F920}"/>
              </a:ext>
            </a:extLst>
          </p:cNvPr>
          <p:cNvSpPr/>
          <p:nvPr/>
        </p:nvSpPr>
        <p:spPr>
          <a:xfrm>
            <a:off x="5158919" y="2115933"/>
            <a:ext cx="260806" cy="26080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26ED737-D7EA-5E4A-A5F3-45CA652D863B}"/>
              </a:ext>
            </a:extLst>
          </p:cNvPr>
          <p:cNvSpPr/>
          <p:nvPr/>
        </p:nvSpPr>
        <p:spPr>
          <a:xfrm>
            <a:off x="2603567" y="3230511"/>
            <a:ext cx="260806" cy="26080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FA6C958-E162-C24E-A9EB-7441740963E8}"/>
              </a:ext>
            </a:extLst>
          </p:cNvPr>
          <p:cNvSpPr/>
          <p:nvPr/>
        </p:nvSpPr>
        <p:spPr>
          <a:xfrm>
            <a:off x="3880505" y="3230511"/>
            <a:ext cx="260806" cy="26080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D465F01-9C88-3C40-B854-487D0B79D978}"/>
              </a:ext>
            </a:extLst>
          </p:cNvPr>
          <p:cNvSpPr/>
          <p:nvPr/>
        </p:nvSpPr>
        <p:spPr>
          <a:xfrm>
            <a:off x="5157443" y="3230511"/>
            <a:ext cx="260806" cy="26080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318" name="Freeform 317">
            <a:extLst>
              <a:ext uri="{FF2B5EF4-FFF2-40B4-BE49-F238E27FC236}">
                <a16:creationId xmlns:a16="http://schemas.microsoft.com/office/drawing/2014/main" id="{BCF7BFAA-6C38-794D-B4E2-B319841E5EF7}"/>
              </a:ext>
            </a:extLst>
          </p:cNvPr>
          <p:cNvSpPr/>
          <p:nvPr/>
        </p:nvSpPr>
        <p:spPr>
          <a:xfrm rot="16200000">
            <a:off x="6607757" y="2537936"/>
            <a:ext cx="721442" cy="531020"/>
          </a:xfrm>
          <a:custGeom>
            <a:avLst/>
            <a:gdLst>
              <a:gd name="connsiteX0" fmla="*/ 708344 w 721442"/>
              <a:gd name="connsiteY0" fmla="*/ 108859 h 531020"/>
              <a:gd name="connsiteX1" fmla="*/ 417780 w 721442"/>
              <a:gd name="connsiteY1" fmla="*/ 501815 h 531020"/>
              <a:gd name="connsiteX2" fmla="*/ 303662 w 721442"/>
              <a:gd name="connsiteY2" fmla="*/ 501815 h 531020"/>
              <a:gd name="connsiteX3" fmla="*/ 13098 w 721442"/>
              <a:gd name="connsiteY3" fmla="*/ 108859 h 531020"/>
              <a:gd name="connsiteX4" fmla="*/ 67524 w 721442"/>
              <a:gd name="connsiteY4" fmla="*/ 0 h 531020"/>
              <a:gd name="connsiteX5" fmla="*/ 653918 w 721442"/>
              <a:gd name="connsiteY5" fmla="*/ 0 h 531020"/>
              <a:gd name="connsiteX6" fmla="*/ 708344 w 721442"/>
              <a:gd name="connsiteY6" fmla="*/ 108859 h 53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1442" h="531020">
                <a:moveTo>
                  <a:pt x="708344" y="108859"/>
                </a:moveTo>
                <a:lnTo>
                  <a:pt x="417780" y="501815"/>
                </a:lnTo>
                <a:cubicBezTo>
                  <a:pt x="389690" y="540756"/>
                  <a:pt x="331753" y="540756"/>
                  <a:pt x="303662" y="501815"/>
                </a:cubicBezTo>
                <a:lnTo>
                  <a:pt x="13098" y="108859"/>
                </a:lnTo>
                <a:cubicBezTo>
                  <a:pt x="-19382" y="63723"/>
                  <a:pt x="12220" y="0"/>
                  <a:pt x="67524" y="0"/>
                </a:cubicBezTo>
                <a:lnTo>
                  <a:pt x="653918" y="0"/>
                </a:lnTo>
                <a:cubicBezTo>
                  <a:pt x="709222" y="0"/>
                  <a:pt x="740824" y="63723"/>
                  <a:pt x="708344" y="1088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lt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628B9F-E2C3-5E4A-BDB0-14365CAFAD30}"/>
              </a:ext>
            </a:extLst>
          </p:cNvPr>
          <p:cNvSpPr txBox="1"/>
          <p:nvPr/>
        </p:nvSpPr>
        <p:spPr>
          <a:xfrm>
            <a:off x="1617636" y="2139201"/>
            <a:ext cx="9239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Department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4434E34-B52F-D543-877A-4FF252A6D9D9}"/>
              </a:ext>
            </a:extLst>
          </p:cNvPr>
          <p:cNvSpPr txBox="1"/>
          <p:nvPr/>
        </p:nvSpPr>
        <p:spPr>
          <a:xfrm>
            <a:off x="2856405" y="2056101"/>
            <a:ext cx="10163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Performance Management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BDF27F-5EB9-914D-BC38-45A7AC5AA1F4}"/>
              </a:ext>
            </a:extLst>
          </p:cNvPr>
          <p:cNvSpPr txBox="1"/>
          <p:nvPr/>
        </p:nvSpPr>
        <p:spPr>
          <a:xfrm>
            <a:off x="4279946" y="2061627"/>
            <a:ext cx="77352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Group Practice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591735-38B8-2448-A960-C850E08FBC9E}"/>
              </a:ext>
            </a:extLst>
          </p:cNvPr>
          <p:cNvSpPr txBox="1"/>
          <p:nvPr/>
        </p:nvSpPr>
        <p:spPr>
          <a:xfrm>
            <a:off x="5438279" y="2039945"/>
            <a:ext cx="10163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Quality Management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A690360-E22F-654F-84FB-6C64AF765745}"/>
              </a:ext>
            </a:extLst>
          </p:cNvPr>
          <p:cNvSpPr txBox="1"/>
          <p:nvPr/>
        </p:nvSpPr>
        <p:spPr>
          <a:xfrm>
            <a:off x="1783533" y="3268187"/>
            <a:ext cx="6310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Finance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9EFF2B-F546-B141-8496-085ACAB1A670}"/>
              </a:ext>
            </a:extLst>
          </p:cNvPr>
          <p:cNvSpPr txBox="1"/>
          <p:nvPr/>
        </p:nvSpPr>
        <p:spPr>
          <a:xfrm>
            <a:off x="2863665" y="3265137"/>
            <a:ext cx="101631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Corporate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F7A367D-014F-DD4D-B104-775ED34981AB}"/>
              </a:ext>
            </a:extLst>
          </p:cNvPr>
          <p:cNvSpPr txBox="1"/>
          <p:nvPr/>
        </p:nvSpPr>
        <p:spPr>
          <a:xfrm>
            <a:off x="4368668" y="3141780"/>
            <a:ext cx="573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RAS Group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538DB9B-38B6-C941-90FB-7ED17F6E1902}"/>
              </a:ext>
            </a:extLst>
          </p:cNvPr>
          <p:cNvSpPr txBox="1"/>
          <p:nvPr/>
        </p:nvSpPr>
        <p:spPr>
          <a:xfrm>
            <a:off x="5662735" y="3166128"/>
            <a:ext cx="573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RAS Group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575214D-F8E8-BA4C-962E-0113CB85D649}"/>
              </a:ext>
            </a:extLst>
          </p:cNvPr>
          <p:cNvSpPr txBox="1"/>
          <p:nvPr/>
        </p:nvSpPr>
        <p:spPr>
          <a:xfrm>
            <a:off x="1902379" y="1308849"/>
            <a:ext cx="168841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GOVERNANCE LITE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AD79C2D-99B8-C84A-A027-2AA4CE210C83}"/>
              </a:ext>
            </a:extLst>
          </p:cNvPr>
          <p:cNvSpPr txBox="1"/>
          <p:nvPr/>
        </p:nvSpPr>
        <p:spPr>
          <a:xfrm>
            <a:off x="4166882" y="1308849"/>
            <a:ext cx="228771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PSEUDO-ENTREPRISE DATA STORE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01026DC-A40F-1943-8F69-970CBB819589}"/>
              </a:ext>
            </a:extLst>
          </p:cNvPr>
          <p:cNvSpPr txBox="1"/>
          <p:nvPr/>
        </p:nvSpPr>
        <p:spPr>
          <a:xfrm>
            <a:off x="1902379" y="4159141"/>
            <a:ext cx="168841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GOVERNANCE LITE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EB4B673-7643-4846-9A95-FB45919ECC1B}"/>
              </a:ext>
            </a:extLst>
          </p:cNvPr>
          <p:cNvSpPr txBox="1"/>
          <p:nvPr/>
        </p:nvSpPr>
        <p:spPr>
          <a:xfrm>
            <a:off x="4156461" y="4159141"/>
            <a:ext cx="228771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PSEUDO-ENTREPRISE DATA STORE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DD1FD5E-CAD9-F64C-9833-CD33E2D294C8}"/>
              </a:ext>
            </a:extLst>
          </p:cNvPr>
          <p:cNvSpPr txBox="1"/>
          <p:nvPr/>
        </p:nvSpPr>
        <p:spPr>
          <a:xfrm rot="16200000">
            <a:off x="395551" y="2750384"/>
            <a:ext cx="126853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EXECUTIVE LAYER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03DEBC-610B-BB43-959F-A1AA256E5EFB}"/>
              </a:ext>
            </a:extLst>
          </p:cNvPr>
          <p:cNvSpPr txBox="1"/>
          <p:nvPr/>
        </p:nvSpPr>
        <p:spPr>
          <a:xfrm>
            <a:off x="7598203" y="2047841"/>
            <a:ext cx="80183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CORPORATE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D97A6C6-97E5-7F4D-9D8F-5E3ECF56DE9A}"/>
              </a:ext>
            </a:extLst>
          </p:cNvPr>
          <p:cNvSpPr txBox="1"/>
          <p:nvPr/>
        </p:nvSpPr>
        <p:spPr>
          <a:xfrm>
            <a:off x="7624319" y="3402646"/>
            <a:ext cx="80183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RESEARCH</a:t>
            </a:r>
          </a:p>
        </p:txBody>
      </p:sp>
      <p:sp>
        <p:nvSpPr>
          <p:cNvPr id="322" name="Graphic 17">
            <a:extLst>
              <a:ext uri="{FF2B5EF4-FFF2-40B4-BE49-F238E27FC236}">
                <a16:creationId xmlns:a16="http://schemas.microsoft.com/office/drawing/2014/main" id="{E595683A-D741-7743-806B-483A27EE7BBA}"/>
              </a:ext>
            </a:extLst>
          </p:cNvPr>
          <p:cNvSpPr/>
          <p:nvPr/>
        </p:nvSpPr>
        <p:spPr>
          <a:xfrm>
            <a:off x="3983147" y="2189465"/>
            <a:ext cx="73058" cy="114118"/>
          </a:xfrm>
          <a:custGeom>
            <a:avLst/>
            <a:gdLst>
              <a:gd name="connsiteX0" fmla="*/ 15620 w 73058"/>
              <a:gd name="connsiteY0" fmla="*/ 114102 h 114118"/>
              <a:gd name="connsiteX1" fmla="*/ 4576 w 73058"/>
              <a:gd name="connsiteY1" fmla="*/ 109553 h 114118"/>
              <a:gd name="connsiteX2" fmla="*/ 4576 w 73058"/>
              <a:gd name="connsiteY2" fmla="*/ 87613 h 114118"/>
              <a:gd name="connsiteX3" fmla="*/ 35337 w 73058"/>
              <a:gd name="connsiteY3" fmla="*/ 57057 h 114118"/>
              <a:gd name="connsiteX4" fmla="*/ 4576 w 73058"/>
              <a:gd name="connsiteY4" fmla="*/ 26485 h 114118"/>
              <a:gd name="connsiteX5" fmla="*/ 4576 w 73058"/>
              <a:gd name="connsiteY5" fmla="*/ 4546 h 114118"/>
              <a:gd name="connsiteX6" fmla="*/ 26663 w 73058"/>
              <a:gd name="connsiteY6" fmla="*/ 4546 h 114118"/>
              <a:gd name="connsiteX7" fmla="*/ 68482 w 73058"/>
              <a:gd name="connsiteY7" fmla="*/ 46087 h 114118"/>
              <a:gd name="connsiteX8" fmla="*/ 68482 w 73058"/>
              <a:gd name="connsiteY8" fmla="*/ 68027 h 114118"/>
              <a:gd name="connsiteX9" fmla="*/ 26663 w 73058"/>
              <a:gd name="connsiteY9" fmla="*/ 109568 h 114118"/>
              <a:gd name="connsiteX10" fmla="*/ 15620 w 73058"/>
              <a:gd name="connsiteY10" fmla="*/ 114118 h 11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058" h="114118">
                <a:moveTo>
                  <a:pt x="15620" y="114102"/>
                </a:moveTo>
                <a:cubicBezTo>
                  <a:pt x="11620" y="114102"/>
                  <a:pt x="7620" y="112591"/>
                  <a:pt x="4576" y="109553"/>
                </a:cubicBezTo>
                <a:cubicBezTo>
                  <a:pt x="-1525" y="103491"/>
                  <a:pt x="-1525" y="93659"/>
                  <a:pt x="4576" y="87613"/>
                </a:cubicBezTo>
                <a:lnTo>
                  <a:pt x="35337" y="57057"/>
                </a:lnTo>
                <a:lnTo>
                  <a:pt x="4576" y="26485"/>
                </a:lnTo>
                <a:cubicBezTo>
                  <a:pt x="-1525" y="20424"/>
                  <a:pt x="-1525" y="10592"/>
                  <a:pt x="4576" y="4546"/>
                </a:cubicBezTo>
                <a:cubicBezTo>
                  <a:pt x="10678" y="-1515"/>
                  <a:pt x="20561" y="-1515"/>
                  <a:pt x="26663" y="4546"/>
                </a:cubicBezTo>
                <a:lnTo>
                  <a:pt x="68482" y="46087"/>
                </a:lnTo>
                <a:cubicBezTo>
                  <a:pt x="74584" y="52149"/>
                  <a:pt x="74584" y="61981"/>
                  <a:pt x="68482" y="68027"/>
                </a:cubicBezTo>
                <a:lnTo>
                  <a:pt x="26663" y="109568"/>
                </a:lnTo>
                <a:cubicBezTo>
                  <a:pt x="23604" y="112607"/>
                  <a:pt x="19619" y="114118"/>
                  <a:pt x="15620" y="11411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419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319" name="Graphic 43">
            <a:extLst>
              <a:ext uri="{FF2B5EF4-FFF2-40B4-BE49-F238E27FC236}">
                <a16:creationId xmlns:a16="http://schemas.microsoft.com/office/drawing/2014/main" id="{1F42C57D-F76D-0347-91BE-4B01B8A27A79}"/>
              </a:ext>
            </a:extLst>
          </p:cNvPr>
          <p:cNvSpPr/>
          <p:nvPr/>
        </p:nvSpPr>
        <p:spPr>
          <a:xfrm>
            <a:off x="2690922" y="2189465"/>
            <a:ext cx="73058" cy="114118"/>
          </a:xfrm>
          <a:custGeom>
            <a:avLst/>
            <a:gdLst>
              <a:gd name="connsiteX0" fmla="*/ 15620 w 73058"/>
              <a:gd name="connsiteY0" fmla="*/ 114102 h 114118"/>
              <a:gd name="connsiteX1" fmla="*/ 4576 w 73058"/>
              <a:gd name="connsiteY1" fmla="*/ 109553 h 114118"/>
              <a:gd name="connsiteX2" fmla="*/ 4576 w 73058"/>
              <a:gd name="connsiteY2" fmla="*/ 87613 h 114118"/>
              <a:gd name="connsiteX3" fmla="*/ 35337 w 73058"/>
              <a:gd name="connsiteY3" fmla="*/ 57057 h 114118"/>
              <a:gd name="connsiteX4" fmla="*/ 4576 w 73058"/>
              <a:gd name="connsiteY4" fmla="*/ 26485 h 114118"/>
              <a:gd name="connsiteX5" fmla="*/ 4576 w 73058"/>
              <a:gd name="connsiteY5" fmla="*/ 4546 h 114118"/>
              <a:gd name="connsiteX6" fmla="*/ 26663 w 73058"/>
              <a:gd name="connsiteY6" fmla="*/ 4546 h 114118"/>
              <a:gd name="connsiteX7" fmla="*/ 68482 w 73058"/>
              <a:gd name="connsiteY7" fmla="*/ 46087 h 114118"/>
              <a:gd name="connsiteX8" fmla="*/ 68482 w 73058"/>
              <a:gd name="connsiteY8" fmla="*/ 68027 h 114118"/>
              <a:gd name="connsiteX9" fmla="*/ 26663 w 73058"/>
              <a:gd name="connsiteY9" fmla="*/ 109568 h 114118"/>
              <a:gd name="connsiteX10" fmla="*/ 15620 w 73058"/>
              <a:gd name="connsiteY10" fmla="*/ 114118 h 11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058" h="114118">
                <a:moveTo>
                  <a:pt x="15620" y="114102"/>
                </a:moveTo>
                <a:cubicBezTo>
                  <a:pt x="11620" y="114102"/>
                  <a:pt x="7620" y="112591"/>
                  <a:pt x="4576" y="109553"/>
                </a:cubicBezTo>
                <a:cubicBezTo>
                  <a:pt x="-1525" y="103491"/>
                  <a:pt x="-1525" y="93659"/>
                  <a:pt x="4576" y="87613"/>
                </a:cubicBezTo>
                <a:lnTo>
                  <a:pt x="35337" y="57057"/>
                </a:lnTo>
                <a:lnTo>
                  <a:pt x="4576" y="26485"/>
                </a:lnTo>
                <a:cubicBezTo>
                  <a:pt x="-1525" y="20424"/>
                  <a:pt x="-1525" y="10592"/>
                  <a:pt x="4576" y="4546"/>
                </a:cubicBezTo>
                <a:cubicBezTo>
                  <a:pt x="10678" y="-1515"/>
                  <a:pt x="20561" y="-1515"/>
                  <a:pt x="26663" y="4546"/>
                </a:cubicBezTo>
                <a:lnTo>
                  <a:pt x="68482" y="46087"/>
                </a:lnTo>
                <a:cubicBezTo>
                  <a:pt x="74584" y="52149"/>
                  <a:pt x="74584" y="61981"/>
                  <a:pt x="68482" y="68027"/>
                </a:cubicBezTo>
                <a:lnTo>
                  <a:pt x="26663" y="109568"/>
                </a:lnTo>
                <a:cubicBezTo>
                  <a:pt x="23604" y="112607"/>
                  <a:pt x="19619" y="114118"/>
                  <a:pt x="15620" y="11411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419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323" name="Graphic 44">
            <a:extLst>
              <a:ext uri="{FF2B5EF4-FFF2-40B4-BE49-F238E27FC236}">
                <a16:creationId xmlns:a16="http://schemas.microsoft.com/office/drawing/2014/main" id="{8418D4B3-3903-8647-B41C-91A3D1AC5D9B}"/>
              </a:ext>
            </a:extLst>
          </p:cNvPr>
          <p:cNvSpPr/>
          <p:nvPr/>
        </p:nvSpPr>
        <p:spPr>
          <a:xfrm>
            <a:off x="5262672" y="2189465"/>
            <a:ext cx="73058" cy="114118"/>
          </a:xfrm>
          <a:custGeom>
            <a:avLst/>
            <a:gdLst>
              <a:gd name="connsiteX0" fmla="*/ 15620 w 73058"/>
              <a:gd name="connsiteY0" fmla="*/ 114102 h 114118"/>
              <a:gd name="connsiteX1" fmla="*/ 4576 w 73058"/>
              <a:gd name="connsiteY1" fmla="*/ 109553 h 114118"/>
              <a:gd name="connsiteX2" fmla="*/ 4576 w 73058"/>
              <a:gd name="connsiteY2" fmla="*/ 87613 h 114118"/>
              <a:gd name="connsiteX3" fmla="*/ 35337 w 73058"/>
              <a:gd name="connsiteY3" fmla="*/ 57057 h 114118"/>
              <a:gd name="connsiteX4" fmla="*/ 4576 w 73058"/>
              <a:gd name="connsiteY4" fmla="*/ 26485 h 114118"/>
              <a:gd name="connsiteX5" fmla="*/ 4576 w 73058"/>
              <a:gd name="connsiteY5" fmla="*/ 4546 h 114118"/>
              <a:gd name="connsiteX6" fmla="*/ 26663 w 73058"/>
              <a:gd name="connsiteY6" fmla="*/ 4546 h 114118"/>
              <a:gd name="connsiteX7" fmla="*/ 68482 w 73058"/>
              <a:gd name="connsiteY7" fmla="*/ 46087 h 114118"/>
              <a:gd name="connsiteX8" fmla="*/ 68482 w 73058"/>
              <a:gd name="connsiteY8" fmla="*/ 68027 h 114118"/>
              <a:gd name="connsiteX9" fmla="*/ 26663 w 73058"/>
              <a:gd name="connsiteY9" fmla="*/ 109568 h 114118"/>
              <a:gd name="connsiteX10" fmla="*/ 15620 w 73058"/>
              <a:gd name="connsiteY10" fmla="*/ 114118 h 11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058" h="114118">
                <a:moveTo>
                  <a:pt x="15620" y="114102"/>
                </a:moveTo>
                <a:cubicBezTo>
                  <a:pt x="11620" y="114102"/>
                  <a:pt x="7620" y="112591"/>
                  <a:pt x="4576" y="109553"/>
                </a:cubicBezTo>
                <a:cubicBezTo>
                  <a:pt x="-1525" y="103491"/>
                  <a:pt x="-1525" y="93659"/>
                  <a:pt x="4576" y="87613"/>
                </a:cubicBezTo>
                <a:lnTo>
                  <a:pt x="35337" y="57057"/>
                </a:lnTo>
                <a:lnTo>
                  <a:pt x="4576" y="26485"/>
                </a:lnTo>
                <a:cubicBezTo>
                  <a:pt x="-1525" y="20424"/>
                  <a:pt x="-1525" y="10592"/>
                  <a:pt x="4576" y="4546"/>
                </a:cubicBezTo>
                <a:cubicBezTo>
                  <a:pt x="10678" y="-1515"/>
                  <a:pt x="20561" y="-1515"/>
                  <a:pt x="26663" y="4546"/>
                </a:cubicBezTo>
                <a:lnTo>
                  <a:pt x="68482" y="46087"/>
                </a:lnTo>
                <a:cubicBezTo>
                  <a:pt x="74584" y="52149"/>
                  <a:pt x="74584" y="61981"/>
                  <a:pt x="68482" y="68027"/>
                </a:cubicBezTo>
                <a:lnTo>
                  <a:pt x="26663" y="109568"/>
                </a:lnTo>
                <a:cubicBezTo>
                  <a:pt x="23604" y="112607"/>
                  <a:pt x="19619" y="114118"/>
                  <a:pt x="15620" y="11411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419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321" name="Graphic 45">
            <a:extLst>
              <a:ext uri="{FF2B5EF4-FFF2-40B4-BE49-F238E27FC236}">
                <a16:creationId xmlns:a16="http://schemas.microsoft.com/office/drawing/2014/main" id="{CC6AA290-DA8E-BE4A-847F-F300AFF028CD}"/>
              </a:ext>
            </a:extLst>
          </p:cNvPr>
          <p:cNvSpPr/>
          <p:nvPr/>
        </p:nvSpPr>
        <p:spPr>
          <a:xfrm rot="10800000">
            <a:off x="3967350" y="3305343"/>
            <a:ext cx="73058" cy="114118"/>
          </a:xfrm>
          <a:custGeom>
            <a:avLst/>
            <a:gdLst>
              <a:gd name="connsiteX0" fmla="*/ 15620 w 73058"/>
              <a:gd name="connsiteY0" fmla="*/ 114102 h 114118"/>
              <a:gd name="connsiteX1" fmla="*/ 4576 w 73058"/>
              <a:gd name="connsiteY1" fmla="*/ 109553 h 114118"/>
              <a:gd name="connsiteX2" fmla="*/ 4576 w 73058"/>
              <a:gd name="connsiteY2" fmla="*/ 87613 h 114118"/>
              <a:gd name="connsiteX3" fmla="*/ 35337 w 73058"/>
              <a:gd name="connsiteY3" fmla="*/ 57057 h 114118"/>
              <a:gd name="connsiteX4" fmla="*/ 4576 w 73058"/>
              <a:gd name="connsiteY4" fmla="*/ 26485 h 114118"/>
              <a:gd name="connsiteX5" fmla="*/ 4576 w 73058"/>
              <a:gd name="connsiteY5" fmla="*/ 4546 h 114118"/>
              <a:gd name="connsiteX6" fmla="*/ 26663 w 73058"/>
              <a:gd name="connsiteY6" fmla="*/ 4546 h 114118"/>
              <a:gd name="connsiteX7" fmla="*/ 68482 w 73058"/>
              <a:gd name="connsiteY7" fmla="*/ 46087 h 114118"/>
              <a:gd name="connsiteX8" fmla="*/ 68482 w 73058"/>
              <a:gd name="connsiteY8" fmla="*/ 68027 h 114118"/>
              <a:gd name="connsiteX9" fmla="*/ 26663 w 73058"/>
              <a:gd name="connsiteY9" fmla="*/ 109568 h 114118"/>
              <a:gd name="connsiteX10" fmla="*/ 15620 w 73058"/>
              <a:gd name="connsiteY10" fmla="*/ 114118 h 11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058" h="114118">
                <a:moveTo>
                  <a:pt x="15620" y="114102"/>
                </a:moveTo>
                <a:cubicBezTo>
                  <a:pt x="11620" y="114102"/>
                  <a:pt x="7620" y="112591"/>
                  <a:pt x="4576" y="109553"/>
                </a:cubicBezTo>
                <a:cubicBezTo>
                  <a:pt x="-1525" y="103491"/>
                  <a:pt x="-1525" y="93659"/>
                  <a:pt x="4576" y="87613"/>
                </a:cubicBezTo>
                <a:lnTo>
                  <a:pt x="35337" y="57057"/>
                </a:lnTo>
                <a:lnTo>
                  <a:pt x="4576" y="26485"/>
                </a:lnTo>
                <a:cubicBezTo>
                  <a:pt x="-1525" y="20424"/>
                  <a:pt x="-1525" y="10592"/>
                  <a:pt x="4576" y="4546"/>
                </a:cubicBezTo>
                <a:cubicBezTo>
                  <a:pt x="10678" y="-1515"/>
                  <a:pt x="20561" y="-1515"/>
                  <a:pt x="26663" y="4546"/>
                </a:cubicBezTo>
                <a:lnTo>
                  <a:pt x="68482" y="46087"/>
                </a:lnTo>
                <a:cubicBezTo>
                  <a:pt x="74584" y="52149"/>
                  <a:pt x="74584" y="61981"/>
                  <a:pt x="68482" y="68027"/>
                </a:cubicBezTo>
                <a:lnTo>
                  <a:pt x="26663" y="109568"/>
                </a:lnTo>
                <a:cubicBezTo>
                  <a:pt x="23604" y="112607"/>
                  <a:pt x="19619" y="114118"/>
                  <a:pt x="15620" y="11411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419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320" name="Graphic 46">
            <a:extLst>
              <a:ext uri="{FF2B5EF4-FFF2-40B4-BE49-F238E27FC236}">
                <a16:creationId xmlns:a16="http://schemas.microsoft.com/office/drawing/2014/main" id="{0055E3B9-3B0B-C14B-8FB1-32B163B14B92}"/>
              </a:ext>
            </a:extLst>
          </p:cNvPr>
          <p:cNvSpPr/>
          <p:nvPr/>
        </p:nvSpPr>
        <p:spPr>
          <a:xfrm rot="10800000">
            <a:off x="2690922" y="3305343"/>
            <a:ext cx="73058" cy="114118"/>
          </a:xfrm>
          <a:custGeom>
            <a:avLst/>
            <a:gdLst>
              <a:gd name="connsiteX0" fmla="*/ 15620 w 73058"/>
              <a:gd name="connsiteY0" fmla="*/ 114102 h 114118"/>
              <a:gd name="connsiteX1" fmla="*/ 4576 w 73058"/>
              <a:gd name="connsiteY1" fmla="*/ 109553 h 114118"/>
              <a:gd name="connsiteX2" fmla="*/ 4576 w 73058"/>
              <a:gd name="connsiteY2" fmla="*/ 87613 h 114118"/>
              <a:gd name="connsiteX3" fmla="*/ 35337 w 73058"/>
              <a:gd name="connsiteY3" fmla="*/ 57057 h 114118"/>
              <a:gd name="connsiteX4" fmla="*/ 4576 w 73058"/>
              <a:gd name="connsiteY4" fmla="*/ 26485 h 114118"/>
              <a:gd name="connsiteX5" fmla="*/ 4576 w 73058"/>
              <a:gd name="connsiteY5" fmla="*/ 4546 h 114118"/>
              <a:gd name="connsiteX6" fmla="*/ 26663 w 73058"/>
              <a:gd name="connsiteY6" fmla="*/ 4546 h 114118"/>
              <a:gd name="connsiteX7" fmla="*/ 68482 w 73058"/>
              <a:gd name="connsiteY7" fmla="*/ 46087 h 114118"/>
              <a:gd name="connsiteX8" fmla="*/ 68482 w 73058"/>
              <a:gd name="connsiteY8" fmla="*/ 68027 h 114118"/>
              <a:gd name="connsiteX9" fmla="*/ 26663 w 73058"/>
              <a:gd name="connsiteY9" fmla="*/ 109568 h 114118"/>
              <a:gd name="connsiteX10" fmla="*/ 15620 w 73058"/>
              <a:gd name="connsiteY10" fmla="*/ 114118 h 11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058" h="114118">
                <a:moveTo>
                  <a:pt x="15620" y="114102"/>
                </a:moveTo>
                <a:cubicBezTo>
                  <a:pt x="11620" y="114102"/>
                  <a:pt x="7620" y="112591"/>
                  <a:pt x="4576" y="109553"/>
                </a:cubicBezTo>
                <a:cubicBezTo>
                  <a:pt x="-1525" y="103491"/>
                  <a:pt x="-1525" y="93659"/>
                  <a:pt x="4576" y="87613"/>
                </a:cubicBezTo>
                <a:lnTo>
                  <a:pt x="35337" y="57057"/>
                </a:lnTo>
                <a:lnTo>
                  <a:pt x="4576" y="26485"/>
                </a:lnTo>
                <a:cubicBezTo>
                  <a:pt x="-1525" y="20424"/>
                  <a:pt x="-1525" y="10592"/>
                  <a:pt x="4576" y="4546"/>
                </a:cubicBezTo>
                <a:cubicBezTo>
                  <a:pt x="10678" y="-1515"/>
                  <a:pt x="20561" y="-1515"/>
                  <a:pt x="26663" y="4546"/>
                </a:cubicBezTo>
                <a:lnTo>
                  <a:pt x="68482" y="46087"/>
                </a:lnTo>
                <a:cubicBezTo>
                  <a:pt x="74584" y="52149"/>
                  <a:pt x="74584" y="61981"/>
                  <a:pt x="68482" y="68027"/>
                </a:cubicBezTo>
                <a:lnTo>
                  <a:pt x="26663" y="109568"/>
                </a:lnTo>
                <a:cubicBezTo>
                  <a:pt x="23604" y="112607"/>
                  <a:pt x="19619" y="114118"/>
                  <a:pt x="15620" y="11411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419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324" name="Graphic 47">
            <a:extLst>
              <a:ext uri="{FF2B5EF4-FFF2-40B4-BE49-F238E27FC236}">
                <a16:creationId xmlns:a16="http://schemas.microsoft.com/office/drawing/2014/main" id="{9605F786-290C-854C-8D0A-0CAA40D85BC7}"/>
              </a:ext>
            </a:extLst>
          </p:cNvPr>
          <p:cNvSpPr/>
          <p:nvPr/>
        </p:nvSpPr>
        <p:spPr>
          <a:xfrm rot="10800000">
            <a:off x="5250987" y="3305343"/>
            <a:ext cx="73058" cy="114118"/>
          </a:xfrm>
          <a:custGeom>
            <a:avLst/>
            <a:gdLst>
              <a:gd name="connsiteX0" fmla="*/ 15620 w 73058"/>
              <a:gd name="connsiteY0" fmla="*/ 114102 h 114118"/>
              <a:gd name="connsiteX1" fmla="*/ 4576 w 73058"/>
              <a:gd name="connsiteY1" fmla="*/ 109553 h 114118"/>
              <a:gd name="connsiteX2" fmla="*/ 4576 w 73058"/>
              <a:gd name="connsiteY2" fmla="*/ 87613 h 114118"/>
              <a:gd name="connsiteX3" fmla="*/ 35337 w 73058"/>
              <a:gd name="connsiteY3" fmla="*/ 57057 h 114118"/>
              <a:gd name="connsiteX4" fmla="*/ 4576 w 73058"/>
              <a:gd name="connsiteY4" fmla="*/ 26485 h 114118"/>
              <a:gd name="connsiteX5" fmla="*/ 4576 w 73058"/>
              <a:gd name="connsiteY5" fmla="*/ 4546 h 114118"/>
              <a:gd name="connsiteX6" fmla="*/ 26663 w 73058"/>
              <a:gd name="connsiteY6" fmla="*/ 4546 h 114118"/>
              <a:gd name="connsiteX7" fmla="*/ 68482 w 73058"/>
              <a:gd name="connsiteY7" fmla="*/ 46087 h 114118"/>
              <a:gd name="connsiteX8" fmla="*/ 68482 w 73058"/>
              <a:gd name="connsiteY8" fmla="*/ 68027 h 114118"/>
              <a:gd name="connsiteX9" fmla="*/ 26663 w 73058"/>
              <a:gd name="connsiteY9" fmla="*/ 109568 h 114118"/>
              <a:gd name="connsiteX10" fmla="*/ 15620 w 73058"/>
              <a:gd name="connsiteY10" fmla="*/ 114118 h 11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058" h="114118">
                <a:moveTo>
                  <a:pt x="15620" y="114102"/>
                </a:moveTo>
                <a:cubicBezTo>
                  <a:pt x="11620" y="114102"/>
                  <a:pt x="7620" y="112591"/>
                  <a:pt x="4576" y="109553"/>
                </a:cubicBezTo>
                <a:cubicBezTo>
                  <a:pt x="-1525" y="103491"/>
                  <a:pt x="-1525" y="93659"/>
                  <a:pt x="4576" y="87613"/>
                </a:cubicBezTo>
                <a:lnTo>
                  <a:pt x="35337" y="57057"/>
                </a:lnTo>
                <a:lnTo>
                  <a:pt x="4576" y="26485"/>
                </a:lnTo>
                <a:cubicBezTo>
                  <a:pt x="-1525" y="20424"/>
                  <a:pt x="-1525" y="10592"/>
                  <a:pt x="4576" y="4546"/>
                </a:cubicBezTo>
                <a:cubicBezTo>
                  <a:pt x="10678" y="-1515"/>
                  <a:pt x="20561" y="-1515"/>
                  <a:pt x="26663" y="4546"/>
                </a:cubicBezTo>
                <a:lnTo>
                  <a:pt x="68482" y="46087"/>
                </a:lnTo>
                <a:cubicBezTo>
                  <a:pt x="74584" y="52149"/>
                  <a:pt x="74584" y="61981"/>
                  <a:pt x="68482" y="68027"/>
                </a:cubicBezTo>
                <a:lnTo>
                  <a:pt x="26663" y="109568"/>
                </a:lnTo>
                <a:cubicBezTo>
                  <a:pt x="23604" y="112607"/>
                  <a:pt x="19619" y="114118"/>
                  <a:pt x="15620" y="11411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419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544868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4B9B825-7995-954A-9EA2-9017605DCFB2}"/>
              </a:ext>
            </a:extLst>
          </p:cNvPr>
          <p:cNvSpPr/>
          <p:nvPr/>
        </p:nvSpPr>
        <p:spPr>
          <a:xfrm>
            <a:off x="1983658" y="1312606"/>
            <a:ext cx="1201993" cy="486697"/>
          </a:xfrm>
          <a:prstGeom prst="roundRect">
            <a:avLst>
              <a:gd name="adj" fmla="val 4216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1613444-2BA4-864C-904A-3BB53596AA8E}"/>
              </a:ext>
            </a:extLst>
          </p:cNvPr>
          <p:cNvSpPr/>
          <p:nvPr/>
        </p:nvSpPr>
        <p:spPr>
          <a:xfrm>
            <a:off x="1283110" y="2595715"/>
            <a:ext cx="1201993" cy="486697"/>
          </a:xfrm>
          <a:prstGeom prst="roundRect">
            <a:avLst>
              <a:gd name="adj" fmla="val 4216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723A7E1-196D-2246-A277-6A6AD0AD4615}"/>
              </a:ext>
            </a:extLst>
          </p:cNvPr>
          <p:cNvSpPr/>
          <p:nvPr/>
        </p:nvSpPr>
        <p:spPr>
          <a:xfrm>
            <a:off x="1983658" y="3878826"/>
            <a:ext cx="1201993" cy="486697"/>
          </a:xfrm>
          <a:prstGeom prst="roundRect">
            <a:avLst>
              <a:gd name="adj" fmla="val 4216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D2E9F8A-537F-4A44-B2FB-A199BCA533AF}"/>
              </a:ext>
            </a:extLst>
          </p:cNvPr>
          <p:cNvSpPr/>
          <p:nvPr/>
        </p:nvSpPr>
        <p:spPr>
          <a:xfrm>
            <a:off x="5950974" y="1312606"/>
            <a:ext cx="1201993" cy="486697"/>
          </a:xfrm>
          <a:prstGeom prst="roundRect">
            <a:avLst>
              <a:gd name="adj" fmla="val 4216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5B875B3-148D-7E4E-A03F-C6ECE4EB5C80}"/>
              </a:ext>
            </a:extLst>
          </p:cNvPr>
          <p:cNvSpPr/>
          <p:nvPr/>
        </p:nvSpPr>
        <p:spPr>
          <a:xfrm>
            <a:off x="6526162" y="2595715"/>
            <a:ext cx="1327354" cy="486697"/>
          </a:xfrm>
          <a:prstGeom prst="roundRect">
            <a:avLst>
              <a:gd name="adj" fmla="val 4216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97C7044-BBA5-5446-B456-C7AF558A7BBC}"/>
              </a:ext>
            </a:extLst>
          </p:cNvPr>
          <p:cNvSpPr/>
          <p:nvPr/>
        </p:nvSpPr>
        <p:spPr>
          <a:xfrm>
            <a:off x="5950974" y="3878826"/>
            <a:ext cx="1496961" cy="486697"/>
          </a:xfrm>
          <a:prstGeom prst="roundRect">
            <a:avLst>
              <a:gd name="adj" fmla="val 4216"/>
            </a:avLst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xagon 16">
            <a:extLst>
              <a:ext uri="{FF2B5EF4-FFF2-40B4-BE49-F238E27FC236}">
                <a16:creationId xmlns:a16="http://schemas.microsoft.com/office/drawing/2014/main" id="{FA0635C3-71D6-144F-A822-E4E74DA70B6E}"/>
              </a:ext>
            </a:extLst>
          </p:cNvPr>
          <p:cNvSpPr/>
          <p:nvPr/>
        </p:nvSpPr>
        <p:spPr>
          <a:xfrm>
            <a:off x="3178894" y="1826880"/>
            <a:ext cx="2744828" cy="2368800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7245E4-5742-D24F-942A-DF392AB0F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/>
              <a:t>Staffing Model Slide Template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BA774E0-1B8B-C84A-938E-B765B7D7BACD}"/>
              </a:ext>
            </a:extLst>
          </p:cNvPr>
          <p:cNvSpPr/>
          <p:nvPr/>
        </p:nvSpPr>
        <p:spPr>
          <a:xfrm>
            <a:off x="3465121" y="1408713"/>
            <a:ext cx="805069" cy="805069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2143C02-5D76-DD41-AF0F-175AA57BB17E}"/>
              </a:ext>
            </a:extLst>
          </p:cNvPr>
          <p:cNvSpPr/>
          <p:nvPr/>
        </p:nvSpPr>
        <p:spPr>
          <a:xfrm>
            <a:off x="4852484" y="1408713"/>
            <a:ext cx="805069" cy="805069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6AF15C1-AA13-9C4A-8407-D63C19C560C7}"/>
              </a:ext>
            </a:extLst>
          </p:cNvPr>
          <p:cNvSpPr/>
          <p:nvPr/>
        </p:nvSpPr>
        <p:spPr>
          <a:xfrm>
            <a:off x="5538284" y="2592271"/>
            <a:ext cx="805069" cy="805069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C126887-7D0B-394C-ADE5-15EC0CAEECA4}"/>
              </a:ext>
            </a:extLst>
          </p:cNvPr>
          <p:cNvSpPr/>
          <p:nvPr/>
        </p:nvSpPr>
        <p:spPr>
          <a:xfrm>
            <a:off x="4852484" y="3790578"/>
            <a:ext cx="805069" cy="805069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A099409-CDBB-5446-8DD7-10843D0CB2D4}"/>
              </a:ext>
            </a:extLst>
          </p:cNvPr>
          <p:cNvSpPr/>
          <p:nvPr/>
        </p:nvSpPr>
        <p:spPr>
          <a:xfrm>
            <a:off x="3465121" y="3790578"/>
            <a:ext cx="805069" cy="805069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E3A43CB-BA06-8B4E-ACD2-2165B9F3AE36}"/>
              </a:ext>
            </a:extLst>
          </p:cNvPr>
          <p:cNvSpPr/>
          <p:nvPr/>
        </p:nvSpPr>
        <p:spPr>
          <a:xfrm>
            <a:off x="2780336" y="2592271"/>
            <a:ext cx="805069" cy="805069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15900" dist="50800" dir="5400000" algn="ctr" rotWithShape="0">
              <a:schemeClr val="accent4">
                <a:lumMod val="50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95DBF2-2850-5B48-893B-6619B62E4E64}"/>
              </a:ext>
            </a:extLst>
          </p:cNvPr>
          <p:cNvSpPr txBox="1"/>
          <p:nvPr/>
        </p:nvSpPr>
        <p:spPr>
          <a:xfrm>
            <a:off x="1884106" y="1371288"/>
            <a:ext cx="120199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CONTINUOUS RECRUITING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062081-5EBE-C54F-8942-D35677F87538}"/>
              </a:ext>
            </a:extLst>
          </p:cNvPr>
          <p:cNvSpPr txBox="1"/>
          <p:nvPr/>
        </p:nvSpPr>
        <p:spPr>
          <a:xfrm>
            <a:off x="1202044" y="2665814"/>
            <a:ext cx="120199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EFFECTIVE ONBOARDING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D98278-DCE0-274B-9E05-7D3E308E1A09}"/>
              </a:ext>
            </a:extLst>
          </p:cNvPr>
          <p:cNvSpPr txBox="1"/>
          <p:nvPr/>
        </p:nvSpPr>
        <p:spPr>
          <a:xfrm>
            <a:off x="1837994" y="3926092"/>
            <a:ext cx="120199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PROACTIVE RETENTION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5B6419-1E7E-1644-AE89-911A40BC4F59}"/>
              </a:ext>
            </a:extLst>
          </p:cNvPr>
          <p:cNvSpPr txBox="1"/>
          <p:nvPr/>
        </p:nvSpPr>
        <p:spPr>
          <a:xfrm>
            <a:off x="6016516" y="1377067"/>
            <a:ext cx="120199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ACTIVE ENALUATION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748388-3944-7243-958D-97A044967E92}"/>
              </a:ext>
            </a:extLst>
          </p:cNvPr>
          <p:cNvSpPr txBox="1"/>
          <p:nvPr/>
        </p:nvSpPr>
        <p:spPr>
          <a:xfrm>
            <a:off x="6626694" y="2654397"/>
            <a:ext cx="120199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ACCOUNTABLE MANAGEMENT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DE09AC-4AA2-0540-906F-B9D6965BC3B0}"/>
              </a:ext>
            </a:extLst>
          </p:cNvPr>
          <p:cNvSpPr txBox="1"/>
          <p:nvPr/>
        </p:nvSpPr>
        <p:spPr>
          <a:xfrm>
            <a:off x="6031906" y="3937508"/>
            <a:ext cx="14533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METRICS-DRIVEN IMPROVMENT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B2237C4-8C34-3F4E-926C-984445BE94D0}"/>
              </a:ext>
            </a:extLst>
          </p:cNvPr>
          <p:cNvSpPr txBox="1"/>
          <p:nvPr/>
        </p:nvSpPr>
        <p:spPr>
          <a:xfrm>
            <a:off x="6008638" y="1844450"/>
            <a:ext cx="227862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C42E0D4-7F36-8943-BC00-D3D888BE92E2}"/>
              </a:ext>
            </a:extLst>
          </p:cNvPr>
          <p:cNvSpPr txBox="1"/>
          <p:nvPr/>
        </p:nvSpPr>
        <p:spPr>
          <a:xfrm>
            <a:off x="6593525" y="3121315"/>
            <a:ext cx="227862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AFF6F02-ADF1-2A45-AB9C-7B5F689C7EB8}"/>
              </a:ext>
            </a:extLst>
          </p:cNvPr>
          <p:cNvSpPr txBox="1"/>
          <p:nvPr/>
        </p:nvSpPr>
        <p:spPr>
          <a:xfrm>
            <a:off x="6008638" y="4398180"/>
            <a:ext cx="227862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33C09E-A3E4-A247-9936-3AF9D7FD7A17}"/>
              </a:ext>
            </a:extLst>
          </p:cNvPr>
          <p:cNvSpPr txBox="1"/>
          <p:nvPr/>
        </p:nvSpPr>
        <p:spPr>
          <a:xfrm>
            <a:off x="865003" y="1844450"/>
            <a:ext cx="227862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07DCED-D14F-5546-A6BB-70C99E563123}"/>
              </a:ext>
            </a:extLst>
          </p:cNvPr>
          <p:cNvSpPr txBox="1"/>
          <p:nvPr/>
        </p:nvSpPr>
        <p:spPr>
          <a:xfrm>
            <a:off x="206476" y="3121315"/>
            <a:ext cx="227862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5A18E5-D460-EF4A-A654-D1F23713F43F}"/>
              </a:ext>
            </a:extLst>
          </p:cNvPr>
          <p:cNvSpPr txBox="1"/>
          <p:nvPr/>
        </p:nvSpPr>
        <p:spPr>
          <a:xfrm>
            <a:off x="807473" y="4398180"/>
            <a:ext cx="227862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your text here here. Click here to edit this text.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8921BA9-87B4-EE43-8B6C-C3165CD6CD17}"/>
              </a:ext>
            </a:extLst>
          </p:cNvPr>
          <p:cNvSpPr txBox="1"/>
          <p:nvPr/>
        </p:nvSpPr>
        <p:spPr>
          <a:xfrm>
            <a:off x="3643496" y="1478384"/>
            <a:ext cx="44831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11EA29-D4C7-E24C-8734-C36921E820D9}"/>
              </a:ext>
            </a:extLst>
          </p:cNvPr>
          <p:cNvSpPr txBox="1"/>
          <p:nvPr/>
        </p:nvSpPr>
        <p:spPr>
          <a:xfrm>
            <a:off x="5029200" y="1498997"/>
            <a:ext cx="44831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F649849-EC66-A54C-A41C-5312AC2CBB6A}"/>
              </a:ext>
            </a:extLst>
          </p:cNvPr>
          <p:cNvSpPr txBox="1"/>
          <p:nvPr/>
        </p:nvSpPr>
        <p:spPr>
          <a:xfrm>
            <a:off x="3643496" y="3877636"/>
            <a:ext cx="44831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8E7EE00-8942-ED49-ADB0-16A0755F5EE6}"/>
              </a:ext>
            </a:extLst>
          </p:cNvPr>
          <p:cNvSpPr txBox="1"/>
          <p:nvPr/>
        </p:nvSpPr>
        <p:spPr>
          <a:xfrm>
            <a:off x="5019057" y="3877636"/>
            <a:ext cx="44831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5E9DC10-C468-E84B-9C9B-44E56F82304D}"/>
              </a:ext>
            </a:extLst>
          </p:cNvPr>
          <p:cNvSpPr txBox="1"/>
          <p:nvPr/>
        </p:nvSpPr>
        <p:spPr>
          <a:xfrm>
            <a:off x="2947209" y="2686399"/>
            <a:ext cx="44831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4F4BE8-7447-3D4A-9AB7-F30A5F74137A}"/>
              </a:ext>
            </a:extLst>
          </p:cNvPr>
          <p:cNvSpPr txBox="1"/>
          <p:nvPr/>
        </p:nvSpPr>
        <p:spPr>
          <a:xfrm>
            <a:off x="5728276" y="2680049"/>
            <a:ext cx="44831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00288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D7124C8-0C7C-4891-BA43-C8108F9C8D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935" y="697346"/>
            <a:ext cx="2850533" cy="162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Blue+yellow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47B5EF"/>
      </a:accent1>
      <a:accent2>
        <a:srgbClr val="6590F0"/>
      </a:accent2>
      <a:accent3>
        <a:srgbClr val="846CF1"/>
      </a:accent3>
      <a:accent4>
        <a:srgbClr val="A52EEA"/>
      </a:accent4>
      <a:accent5>
        <a:srgbClr val="61BCB3"/>
      </a:accent5>
      <a:accent6>
        <a:srgbClr val="F4B843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373</Words>
  <Application>Microsoft Office PowerPoint</Application>
  <PresentationFormat>On-screen Show (16:9)</PresentationFormat>
  <Paragraphs>91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1_Office Theme</vt:lpstr>
      <vt:lpstr>3_Office Theme</vt:lpstr>
      <vt:lpstr>Staffing Model Slide Template</vt:lpstr>
      <vt:lpstr>Staffing Model Slide Template</vt:lpstr>
      <vt:lpstr>Staffing Model Slide Template</vt:lpstr>
      <vt:lpstr>Staffing Model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2023-01-28T20:11:33Z</dcterms:modified>
</cp:coreProperties>
</file>