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9"/>
  </p:notesMasterIdLst>
  <p:sldIdLst>
    <p:sldId id="276" r:id="rId3"/>
    <p:sldId id="277" r:id="rId4"/>
    <p:sldId id="278" r:id="rId5"/>
    <p:sldId id="279" r:id="rId6"/>
    <p:sldId id="280" r:id="rId7"/>
    <p:sldId id="268" r:id="rId8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67" d="100"/>
          <a:sy n="67" d="100"/>
        </p:scale>
        <p:origin x="460" y="5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1/4/2021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2D21D1-52E2-420B-B491-CFF6D7BB79F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89985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7EE256B-2E4D-4FCC-87EB-804ECC91B1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604" y="1122363"/>
            <a:ext cx="9141619" cy="2387600"/>
          </a:xfrm>
        </p:spPr>
        <p:txBody>
          <a:bodyPr anchor="b"/>
          <a:lstStyle>
            <a:lvl1pPr algn="ctr">
              <a:defRPr sz="599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BF96FCC0-F096-4658-B346-2EB056D8C3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604" y="3602038"/>
            <a:ext cx="9141619" cy="1655762"/>
          </a:xfrm>
        </p:spPr>
        <p:txBody>
          <a:bodyPr/>
          <a:lstStyle>
            <a:lvl1pPr marL="0" indent="0" algn="ctr">
              <a:buNone/>
              <a:defRPr sz="2398"/>
            </a:lvl1pPr>
            <a:lvl2pPr marL="456926" indent="0" algn="ctr">
              <a:buNone/>
              <a:defRPr sz="1998"/>
            </a:lvl2pPr>
            <a:lvl3pPr marL="913852" indent="0" algn="ctr">
              <a:buNone/>
              <a:defRPr sz="1798"/>
            </a:lvl3pPr>
            <a:lvl4pPr marL="1370778" indent="0" algn="ctr">
              <a:buNone/>
              <a:defRPr sz="1600"/>
            </a:lvl4pPr>
            <a:lvl5pPr marL="1827703" indent="0" algn="ctr">
              <a:buNone/>
              <a:defRPr sz="1600"/>
            </a:lvl5pPr>
            <a:lvl6pPr marL="2284628" indent="0" algn="ctr">
              <a:buNone/>
              <a:defRPr sz="1600"/>
            </a:lvl6pPr>
            <a:lvl7pPr marL="2741554" indent="0" algn="ctr">
              <a:buNone/>
              <a:defRPr sz="1600"/>
            </a:lvl7pPr>
            <a:lvl8pPr marL="3198480" indent="0" algn="ctr">
              <a:buNone/>
              <a:defRPr sz="1600"/>
            </a:lvl8pPr>
            <a:lvl9pPr marL="3655406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F7644FA-B955-4620-9C6B-F7BB3AAC61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1/4/2021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882428A-F327-4146-A522-EA30422581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82B4B23-E33B-461E-B87F-A134C2BC1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32623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ADE5584-DA31-4C00-B77A-A352A4417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42F807B-B930-4A1E-9FA5-47CC356A36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A3781D6-FA8B-4999-A113-8402F22114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1/4/2021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CF97272-598F-480C-82AF-03C896C3F5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6766F03-683F-4CB2-8CAB-88B74316D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88624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EF8B1B1-BD87-4108-913A-90EFE2172C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633" y="1709741"/>
            <a:ext cx="10512862" cy="2852737"/>
          </a:xfrm>
        </p:spPr>
        <p:txBody>
          <a:bodyPr anchor="b"/>
          <a:lstStyle>
            <a:lvl1pPr>
              <a:defRPr sz="599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3790A941-CD84-4E74-A779-D33D6832E6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633" y="4589466"/>
            <a:ext cx="10512862" cy="1500187"/>
          </a:xfrm>
        </p:spPr>
        <p:txBody>
          <a:bodyPr/>
          <a:lstStyle>
            <a:lvl1pPr marL="0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1pPr>
            <a:lvl2pPr marL="456926" indent="0">
              <a:buNone/>
              <a:defRPr sz="1998">
                <a:solidFill>
                  <a:schemeClr val="tx1">
                    <a:tint val="75000"/>
                  </a:schemeClr>
                </a:solidFill>
              </a:defRPr>
            </a:lvl2pPr>
            <a:lvl3pPr marL="913852" indent="0">
              <a:buNone/>
              <a:defRPr sz="1798">
                <a:solidFill>
                  <a:schemeClr val="tx1">
                    <a:tint val="75000"/>
                  </a:schemeClr>
                </a:solidFill>
              </a:defRPr>
            </a:lvl3pPr>
            <a:lvl4pPr marL="137077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770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462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15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84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540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B433380-44C3-41E6-A376-FDA7148EF7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1/4/2021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CC18A5B-FB74-41B5-86AA-5543A417AE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16381C0-2BED-4025-BDA5-8D01889A3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595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75FE56F-7289-4215-AD78-861CA582C9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C211E59-F19E-4482-862C-1A03FA1222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7983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EEA6B069-850B-46A2-BDB9-DA3ECB1171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0592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1BBEF474-316D-4A08-9CCA-4C91EEF8F5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1/4/2021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581729B3-127D-41A9-9EF7-61C7D401C1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01EF8391-6630-4E3F-BA21-A4E2007C2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31718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FA4F2FF-CE29-48F8-824C-50F0CFCB47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569" y="365128"/>
            <a:ext cx="10512862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9E6C8B10-C9EC-4E86-8053-9105D196A1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571" y="1681163"/>
            <a:ext cx="5156444" cy="82391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26" indent="0">
              <a:buNone/>
              <a:defRPr sz="1998" b="1"/>
            </a:lvl2pPr>
            <a:lvl3pPr marL="913852" indent="0">
              <a:buNone/>
              <a:defRPr sz="1798" b="1"/>
            </a:lvl3pPr>
            <a:lvl4pPr marL="1370778" indent="0">
              <a:buNone/>
              <a:defRPr sz="1600" b="1"/>
            </a:lvl4pPr>
            <a:lvl5pPr marL="1827703" indent="0">
              <a:buNone/>
              <a:defRPr sz="1600" b="1"/>
            </a:lvl5pPr>
            <a:lvl6pPr marL="2284628" indent="0">
              <a:buNone/>
              <a:defRPr sz="1600" b="1"/>
            </a:lvl6pPr>
            <a:lvl7pPr marL="2741554" indent="0">
              <a:buNone/>
              <a:defRPr sz="1600" b="1"/>
            </a:lvl7pPr>
            <a:lvl8pPr marL="3198480" indent="0">
              <a:buNone/>
              <a:defRPr sz="1600" b="1"/>
            </a:lvl8pPr>
            <a:lvl9pPr marL="365540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3DDF47DA-FE8A-482A-BC0C-8249F6576F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571" y="2505075"/>
            <a:ext cx="5156444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1986EC45-6529-4716-8892-9AA1691F8A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0593" y="1681163"/>
            <a:ext cx="5181838" cy="82391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26" indent="0">
              <a:buNone/>
              <a:defRPr sz="1998" b="1"/>
            </a:lvl2pPr>
            <a:lvl3pPr marL="913852" indent="0">
              <a:buNone/>
              <a:defRPr sz="1798" b="1"/>
            </a:lvl3pPr>
            <a:lvl4pPr marL="1370778" indent="0">
              <a:buNone/>
              <a:defRPr sz="1600" b="1"/>
            </a:lvl4pPr>
            <a:lvl5pPr marL="1827703" indent="0">
              <a:buNone/>
              <a:defRPr sz="1600" b="1"/>
            </a:lvl5pPr>
            <a:lvl6pPr marL="2284628" indent="0">
              <a:buNone/>
              <a:defRPr sz="1600" b="1"/>
            </a:lvl6pPr>
            <a:lvl7pPr marL="2741554" indent="0">
              <a:buNone/>
              <a:defRPr sz="1600" b="1"/>
            </a:lvl7pPr>
            <a:lvl8pPr marL="3198480" indent="0">
              <a:buNone/>
              <a:defRPr sz="1600" b="1"/>
            </a:lvl8pPr>
            <a:lvl9pPr marL="365540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A76B65AA-034D-4007-B2C8-4D4369ECAA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0593" y="2505075"/>
            <a:ext cx="518183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ADE83D03-9C96-44F4-932F-4E2B7A4BA0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1/4/2021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BF6DFF97-FED7-4AC3-B1AA-224FF2D33B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FB7176D6-AB37-4E73-81F6-FE2A34AC5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22146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D8135DB-1500-4C00-9E96-68D8E5ECED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58C2CEED-EA5E-423C-B102-F89EB4A762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1/4/2021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CEA3A2C9-BC27-4D81-8E72-A57FE37334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99D2273B-303E-4910-BB75-66EECFCAAA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73152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3F00B12A-DD29-42C7-B1F6-DF71245A11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1/4/2021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98F65BE7-88B3-4DA8-893A-74E89547AD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AED35ECD-943F-4D89-B33E-C21DCB0E17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06504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F3F7462-5F3F-4645-B232-01F9338FB7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571" y="457200"/>
            <a:ext cx="3931213" cy="1600200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D7395A4-D89F-4EC7-84ED-F4B91EBDF2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1838" y="987428"/>
            <a:ext cx="6170593" cy="4873625"/>
          </a:xfrm>
        </p:spPr>
        <p:txBody>
          <a:bodyPr/>
          <a:lstStyle>
            <a:lvl1pPr>
              <a:defRPr sz="3198"/>
            </a:lvl1pPr>
            <a:lvl2pPr>
              <a:defRPr sz="2798"/>
            </a:lvl2pPr>
            <a:lvl3pPr>
              <a:defRPr sz="2398"/>
            </a:lvl3pPr>
            <a:lvl4pPr>
              <a:defRPr sz="1998"/>
            </a:lvl4pPr>
            <a:lvl5pPr>
              <a:defRPr sz="1998"/>
            </a:lvl5pPr>
            <a:lvl6pPr>
              <a:defRPr sz="1998"/>
            </a:lvl6pPr>
            <a:lvl7pPr>
              <a:defRPr sz="1998"/>
            </a:lvl7pPr>
            <a:lvl8pPr>
              <a:defRPr sz="1998"/>
            </a:lvl8pPr>
            <a:lvl9pPr>
              <a:defRPr sz="19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A79B9F65-6EF0-4BC1-A824-5271D1537B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571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926" indent="0">
              <a:buNone/>
              <a:defRPr sz="1400"/>
            </a:lvl2pPr>
            <a:lvl3pPr marL="913852" indent="0">
              <a:buNone/>
              <a:defRPr sz="1200"/>
            </a:lvl3pPr>
            <a:lvl4pPr marL="1370778" indent="0">
              <a:buNone/>
              <a:defRPr sz="1000"/>
            </a:lvl4pPr>
            <a:lvl5pPr marL="1827703" indent="0">
              <a:buNone/>
              <a:defRPr sz="1000"/>
            </a:lvl5pPr>
            <a:lvl6pPr marL="2284628" indent="0">
              <a:buNone/>
              <a:defRPr sz="1000"/>
            </a:lvl6pPr>
            <a:lvl7pPr marL="2741554" indent="0">
              <a:buNone/>
              <a:defRPr sz="1000"/>
            </a:lvl7pPr>
            <a:lvl8pPr marL="3198480" indent="0">
              <a:buNone/>
              <a:defRPr sz="1000"/>
            </a:lvl8pPr>
            <a:lvl9pPr marL="3655406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69B9FA2F-67CA-4AAC-8014-D39F890F1A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1/4/2021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2B56C372-C291-4B5A-B848-31F3C94723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E9275DAB-F697-44CB-BCB9-45E2AE7DA4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13409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8ADEF41-1AC5-417F-9CA6-0B7186228C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571" y="457200"/>
            <a:ext cx="3931213" cy="1600200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A8446DA0-29F4-47C9-AE84-A8E7401601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1838" y="987428"/>
            <a:ext cx="6170593" cy="4873625"/>
          </a:xfrm>
        </p:spPr>
        <p:txBody>
          <a:bodyPr/>
          <a:lstStyle>
            <a:lvl1pPr marL="0" indent="0">
              <a:buNone/>
              <a:defRPr sz="3198"/>
            </a:lvl1pPr>
            <a:lvl2pPr marL="456926" indent="0">
              <a:buNone/>
              <a:defRPr sz="2798"/>
            </a:lvl2pPr>
            <a:lvl3pPr marL="913852" indent="0">
              <a:buNone/>
              <a:defRPr sz="2398"/>
            </a:lvl3pPr>
            <a:lvl4pPr marL="1370778" indent="0">
              <a:buNone/>
              <a:defRPr sz="1998"/>
            </a:lvl4pPr>
            <a:lvl5pPr marL="1827703" indent="0">
              <a:buNone/>
              <a:defRPr sz="1998"/>
            </a:lvl5pPr>
            <a:lvl6pPr marL="2284628" indent="0">
              <a:buNone/>
              <a:defRPr sz="1998"/>
            </a:lvl6pPr>
            <a:lvl7pPr marL="2741554" indent="0">
              <a:buNone/>
              <a:defRPr sz="1998"/>
            </a:lvl7pPr>
            <a:lvl8pPr marL="3198480" indent="0">
              <a:buNone/>
              <a:defRPr sz="1998"/>
            </a:lvl8pPr>
            <a:lvl9pPr marL="3655406" indent="0">
              <a:buNone/>
              <a:defRPr sz="1998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BC8D7810-281A-4BCC-A7C0-680537C95C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571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926" indent="0">
              <a:buNone/>
              <a:defRPr sz="1400"/>
            </a:lvl2pPr>
            <a:lvl3pPr marL="913852" indent="0">
              <a:buNone/>
              <a:defRPr sz="1200"/>
            </a:lvl3pPr>
            <a:lvl4pPr marL="1370778" indent="0">
              <a:buNone/>
              <a:defRPr sz="1000"/>
            </a:lvl4pPr>
            <a:lvl5pPr marL="1827703" indent="0">
              <a:buNone/>
              <a:defRPr sz="1000"/>
            </a:lvl5pPr>
            <a:lvl6pPr marL="2284628" indent="0">
              <a:buNone/>
              <a:defRPr sz="1000"/>
            </a:lvl6pPr>
            <a:lvl7pPr marL="2741554" indent="0">
              <a:buNone/>
              <a:defRPr sz="1000"/>
            </a:lvl7pPr>
            <a:lvl8pPr marL="3198480" indent="0">
              <a:buNone/>
              <a:defRPr sz="1000"/>
            </a:lvl8pPr>
            <a:lvl9pPr marL="3655406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A09FCC58-8E0C-4AD7-B859-F5888FBC26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1/4/2021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3E7C69AD-991B-4A20-8A79-149300D6C4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8052BB7D-E3D4-4A36-A271-2FC557DB72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31511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8986E53-760F-4379-A391-15EABDFAFB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0AAAEFC9-D677-455B-B088-47B1C6C933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382E7A0-6961-4D75-90AA-DA8580A89F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1/4/2021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B9FE2DE-6A77-432D-B654-8342871287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0904486-4B62-4CE7-86F5-D035E42086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701113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BFE5EE93-23C4-4E50-99D9-06D9E1AE7E6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2628" y="365125"/>
            <a:ext cx="262821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50005CCE-A3EC-4D4B-BF63-BF6295E3B6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7982" y="365125"/>
            <a:ext cx="7732286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7722BB6-F0D6-476E-A6AD-9FDBECD578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1/4/2021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EF5F9F2-CEEA-4D38-BF7F-7CC4C82AE0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C1843B8-4338-4D05-8135-117FB26596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189086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7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98468" y="6356355"/>
            <a:ext cx="2844059" cy="365125"/>
          </a:xfrm>
          <a:prstGeom prst="rect">
            <a:avLst/>
          </a:prstGeom>
        </p:spPr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1/4/2021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4787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42247C74-A192-41A1-8CE5-902775CAC3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7982" y="365128"/>
            <a:ext cx="10512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66A37E12-113D-429D-A09C-EAB52CFFD4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982" y="1825625"/>
            <a:ext cx="105128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9C2A2DA-D769-4880-A64B-AF1A5E92F0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7982" y="6356353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852"/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3852"/>
              <a:t>1/4/2021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029B9A5-3C09-4C7B-96B8-DAE3AB8C6C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7549" y="6356353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852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10F1418-72D2-4D6C-B22B-D8CCB01F25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08357" y="6356353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852"/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3852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3087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913852" rtl="0" eaLnBrk="1" latinLnBrk="0" hangingPunct="1">
        <a:lnSpc>
          <a:spcPct val="90000"/>
        </a:lnSpc>
        <a:spcBef>
          <a:spcPct val="0"/>
        </a:spcBef>
        <a:buNone/>
        <a:defRPr sz="43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462" indent="-228462" algn="l" defTabSz="913852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8" kern="1200">
          <a:solidFill>
            <a:schemeClr val="tx1"/>
          </a:solidFill>
          <a:latin typeface="+mn-lt"/>
          <a:ea typeface="+mn-ea"/>
          <a:cs typeface="+mn-cs"/>
        </a:defRPr>
      </a:lvl1pPr>
      <a:lvl2pPr marL="685388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142314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8" kern="1200">
          <a:solidFill>
            <a:schemeClr val="tx1"/>
          </a:solidFill>
          <a:latin typeface="+mn-lt"/>
          <a:ea typeface="+mn-ea"/>
          <a:cs typeface="+mn-cs"/>
        </a:defRPr>
      </a:lvl3pPr>
      <a:lvl4pPr marL="1599240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4pPr>
      <a:lvl5pPr marL="2056166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5pPr>
      <a:lvl6pPr marL="2513092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6pPr>
      <a:lvl7pPr marL="2970017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7pPr>
      <a:lvl8pPr marL="3426943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8pPr>
      <a:lvl9pPr marL="3883868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1pPr>
      <a:lvl2pPr marL="456926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2pPr>
      <a:lvl3pPr marL="913852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3pPr>
      <a:lvl4pPr marL="1370778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4pPr>
      <a:lvl5pPr marL="1827703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5pPr>
      <a:lvl6pPr marL="2284628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6pPr>
      <a:lvl7pPr marL="2741554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7pPr>
      <a:lvl8pPr marL="3198480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8pPr>
      <a:lvl9pPr marL="3655406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0"/>
              </a:schemeClr>
            </a:gs>
            <a:gs pos="100000">
              <a:schemeClr val="accent1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dirty="0">
                <a:solidFill>
                  <a:schemeClr val="bg1"/>
                </a:solidFill>
                <a:effectLst/>
              </a:rPr>
              <a:t>Input &amp; Output </a:t>
            </a:r>
            <a:r>
              <a:rPr lang="en-US" b="0" i="0">
                <a:solidFill>
                  <a:schemeClr val="bg1"/>
                </a:solidFill>
                <a:effectLst/>
              </a:rPr>
              <a:t>Diagram Concept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25" name="Freeform 16">
            <a:extLst>
              <a:ext uri="{FF2B5EF4-FFF2-40B4-BE49-F238E27FC236}">
                <a16:creationId xmlns:a16="http://schemas.microsoft.com/office/drawing/2014/main" xmlns="" id="{539920A0-82A1-40CA-A256-3D76F7FD8CE7}"/>
              </a:ext>
            </a:extLst>
          </p:cNvPr>
          <p:cNvSpPr>
            <a:spLocks/>
          </p:cNvSpPr>
          <p:nvPr/>
        </p:nvSpPr>
        <p:spPr bwMode="auto">
          <a:xfrm>
            <a:off x="6755065" y="3490207"/>
            <a:ext cx="2424502" cy="1950219"/>
          </a:xfrm>
          <a:custGeom>
            <a:avLst/>
            <a:gdLst>
              <a:gd name="T0" fmla="*/ 573 w 573"/>
              <a:gd name="T1" fmla="*/ 561 h 602"/>
              <a:gd name="T2" fmla="*/ 297 w 573"/>
              <a:gd name="T3" fmla="*/ 267 h 602"/>
              <a:gd name="T4" fmla="*/ 0 w 573"/>
              <a:gd name="T5" fmla="*/ 24 h 6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73" h="602">
                <a:moveTo>
                  <a:pt x="573" y="561"/>
                </a:moveTo>
                <a:cubicBezTo>
                  <a:pt x="573" y="561"/>
                  <a:pt x="418" y="602"/>
                  <a:pt x="297" y="267"/>
                </a:cubicBezTo>
                <a:cubicBezTo>
                  <a:pt x="201" y="0"/>
                  <a:pt x="0" y="24"/>
                  <a:pt x="0" y="24"/>
                </a:cubicBezTo>
              </a:path>
            </a:pathLst>
          </a:custGeom>
          <a:noFill/>
          <a:ln w="152400" cap="rnd">
            <a:gradFill flip="none" rotWithShape="1">
              <a:gsLst>
                <a:gs pos="15000">
                  <a:schemeClr val="accent3">
                    <a:alpha val="30000"/>
                  </a:schemeClr>
                </a:gs>
                <a:gs pos="100000">
                  <a:schemeClr val="bg1">
                    <a:alpha val="30000"/>
                  </a:schemeClr>
                </a:gs>
              </a:gsLst>
              <a:lin ang="0" scaled="1"/>
              <a:tileRect/>
            </a:gra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7" name="Freeform 18">
            <a:extLst>
              <a:ext uri="{FF2B5EF4-FFF2-40B4-BE49-F238E27FC236}">
                <a16:creationId xmlns:a16="http://schemas.microsoft.com/office/drawing/2014/main" xmlns="" id="{D64A7684-21A2-4382-AE55-A439D6AD9D33}"/>
              </a:ext>
            </a:extLst>
          </p:cNvPr>
          <p:cNvSpPr>
            <a:spLocks/>
          </p:cNvSpPr>
          <p:nvPr/>
        </p:nvSpPr>
        <p:spPr bwMode="auto">
          <a:xfrm>
            <a:off x="6755065" y="1709186"/>
            <a:ext cx="2424502" cy="1947977"/>
          </a:xfrm>
          <a:custGeom>
            <a:avLst/>
            <a:gdLst>
              <a:gd name="T0" fmla="*/ 573 w 573"/>
              <a:gd name="T1" fmla="*/ 42 h 603"/>
              <a:gd name="T2" fmla="*/ 297 w 573"/>
              <a:gd name="T3" fmla="*/ 336 h 603"/>
              <a:gd name="T4" fmla="*/ 0 w 573"/>
              <a:gd name="T5" fmla="*/ 578 h 6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73" h="603">
                <a:moveTo>
                  <a:pt x="573" y="42"/>
                </a:moveTo>
                <a:cubicBezTo>
                  <a:pt x="573" y="42"/>
                  <a:pt x="418" y="0"/>
                  <a:pt x="297" y="336"/>
                </a:cubicBezTo>
                <a:cubicBezTo>
                  <a:pt x="201" y="603"/>
                  <a:pt x="0" y="578"/>
                  <a:pt x="0" y="578"/>
                </a:cubicBezTo>
              </a:path>
            </a:pathLst>
          </a:custGeom>
          <a:noFill/>
          <a:ln w="152400" cap="rnd">
            <a:gradFill flip="none" rotWithShape="1">
              <a:gsLst>
                <a:gs pos="15000">
                  <a:schemeClr val="accent3">
                    <a:alpha val="30000"/>
                  </a:schemeClr>
                </a:gs>
                <a:gs pos="100000">
                  <a:schemeClr val="bg1">
                    <a:alpha val="30000"/>
                  </a:schemeClr>
                </a:gs>
              </a:gsLst>
              <a:lin ang="0" scaled="1"/>
              <a:tileRect/>
            </a:gra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8" name="Freeform 19">
            <a:extLst>
              <a:ext uri="{FF2B5EF4-FFF2-40B4-BE49-F238E27FC236}">
                <a16:creationId xmlns:a16="http://schemas.microsoft.com/office/drawing/2014/main" xmlns="" id="{CA27A0A7-3FE2-48F9-AC88-C415DF7E18FE}"/>
              </a:ext>
            </a:extLst>
          </p:cNvPr>
          <p:cNvSpPr>
            <a:spLocks/>
          </p:cNvSpPr>
          <p:nvPr/>
        </p:nvSpPr>
        <p:spPr bwMode="auto">
          <a:xfrm>
            <a:off x="3177991" y="1916788"/>
            <a:ext cx="2426282" cy="1729260"/>
          </a:xfrm>
          <a:custGeom>
            <a:avLst/>
            <a:gdLst>
              <a:gd name="T0" fmla="*/ 0 w 573"/>
              <a:gd name="T1" fmla="*/ 42 h 603"/>
              <a:gd name="T2" fmla="*/ 276 w 573"/>
              <a:gd name="T3" fmla="*/ 336 h 603"/>
              <a:gd name="T4" fmla="*/ 573 w 573"/>
              <a:gd name="T5" fmla="*/ 578 h 6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73" h="603">
                <a:moveTo>
                  <a:pt x="0" y="42"/>
                </a:moveTo>
                <a:cubicBezTo>
                  <a:pt x="0" y="42"/>
                  <a:pt x="156" y="0"/>
                  <a:pt x="276" y="336"/>
                </a:cubicBezTo>
                <a:cubicBezTo>
                  <a:pt x="372" y="603"/>
                  <a:pt x="573" y="578"/>
                  <a:pt x="573" y="578"/>
                </a:cubicBezTo>
              </a:path>
            </a:pathLst>
          </a:custGeom>
          <a:noFill/>
          <a:ln w="152400" cap="rnd">
            <a:gradFill flip="none" rotWithShape="1">
              <a:gsLst>
                <a:gs pos="100000">
                  <a:schemeClr val="accent2">
                    <a:alpha val="30000"/>
                  </a:schemeClr>
                </a:gs>
                <a:gs pos="0">
                  <a:schemeClr val="accent3">
                    <a:alpha val="30000"/>
                  </a:schemeClr>
                </a:gs>
              </a:gsLst>
              <a:lin ang="10800000" scaled="1"/>
              <a:tileRect/>
            </a:gra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9" name="Freeform 20">
            <a:extLst>
              <a:ext uri="{FF2B5EF4-FFF2-40B4-BE49-F238E27FC236}">
                <a16:creationId xmlns:a16="http://schemas.microsoft.com/office/drawing/2014/main" xmlns="" id="{392AA663-C190-46B5-A29A-908F53998968}"/>
              </a:ext>
            </a:extLst>
          </p:cNvPr>
          <p:cNvSpPr>
            <a:spLocks/>
          </p:cNvSpPr>
          <p:nvPr/>
        </p:nvSpPr>
        <p:spPr bwMode="auto">
          <a:xfrm>
            <a:off x="3177991" y="3508575"/>
            <a:ext cx="2426282" cy="1725642"/>
          </a:xfrm>
          <a:custGeom>
            <a:avLst/>
            <a:gdLst>
              <a:gd name="T0" fmla="*/ 0 w 573"/>
              <a:gd name="T1" fmla="*/ 561 h 602"/>
              <a:gd name="T2" fmla="*/ 276 w 573"/>
              <a:gd name="T3" fmla="*/ 267 h 602"/>
              <a:gd name="T4" fmla="*/ 573 w 573"/>
              <a:gd name="T5" fmla="*/ 24 h 6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73" h="602">
                <a:moveTo>
                  <a:pt x="0" y="561"/>
                </a:moveTo>
                <a:cubicBezTo>
                  <a:pt x="0" y="561"/>
                  <a:pt x="156" y="602"/>
                  <a:pt x="276" y="267"/>
                </a:cubicBezTo>
                <a:cubicBezTo>
                  <a:pt x="372" y="0"/>
                  <a:pt x="573" y="24"/>
                  <a:pt x="573" y="24"/>
                </a:cubicBezTo>
              </a:path>
            </a:pathLst>
          </a:custGeom>
          <a:noFill/>
          <a:ln w="152400" cap="rnd">
            <a:gradFill flip="none" rotWithShape="1">
              <a:gsLst>
                <a:gs pos="100000">
                  <a:schemeClr val="accent2">
                    <a:alpha val="30000"/>
                  </a:schemeClr>
                </a:gs>
                <a:gs pos="0">
                  <a:schemeClr val="accent3">
                    <a:alpha val="30000"/>
                  </a:schemeClr>
                </a:gs>
              </a:gsLst>
              <a:lin ang="10800000" scaled="1"/>
              <a:tileRect/>
            </a:gra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0" name="Line 21">
            <a:extLst>
              <a:ext uri="{FF2B5EF4-FFF2-40B4-BE49-F238E27FC236}">
                <a16:creationId xmlns:a16="http://schemas.microsoft.com/office/drawing/2014/main" xmlns="" id="{C1536499-15B6-40E6-A61F-D1715FF5BB45}"/>
              </a:ext>
            </a:extLst>
          </p:cNvPr>
          <p:cNvSpPr>
            <a:spLocks noChangeShapeType="1"/>
          </p:cNvSpPr>
          <p:nvPr/>
        </p:nvSpPr>
        <p:spPr bwMode="auto">
          <a:xfrm>
            <a:off x="3177990" y="3577312"/>
            <a:ext cx="2916422" cy="0"/>
          </a:xfrm>
          <a:prstGeom prst="line">
            <a:avLst/>
          </a:prstGeom>
          <a:noFill/>
          <a:ln w="152400" cap="rnd">
            <a:gradFill flip="none" rotWithShape="1">
              <a:gsLst>
                <a:gs pos="100000">
                  <a:schemeClr val="accent2">
                    <a:alpha val="30000"/>
                  </a:schemeClr>
                </a:gs>
                <a:gs pos="0">
                  <a:schemeClr val="accent3">
                    <a:alpha val="30000"/>
                  </a:schemeClr>
                </a:gs>
              </a:gsLst>
              <a:lin ang="10800000" scaled="1"/>
              <a:tileRect/>
            </a:gra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xmlns="" id="{EF4B79DA-B068-4441-947E-63C02C238B0D}"/>
              </a:ext>
            </a:extLst>
          </p:cNvPr>
          <p:cNvSpPr/>
          <p:nvPr/>
        </p:nvSpPr>
        <p:spPr>
          <a:xfrm>
            <a:off x="2460624" y="1641896"/>
            <a:ext cx="811371" cy="81137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71500" dist="4445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xmlns="" id="{C82A4250-6F66-4732-A1F5-AD02C2CD80BA}"/>
              </a:ext>
            </a:extLst>
          </p:cNvPr>
          <p:cNvSpPr/>
          <p:nvPr/>
        </p:nvSpPr>
        <p:spPr>
          <a:xfrm>
            <a:off x="2460624" y="3178028"/>
            <a:ext cx="811371" cy="81137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71500" dist="4445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xmlns="" id="{D9106780-1AD5-47DF-9347-A65E83E73684}"/>
              </a:ext>
            </a:extLst>
          </p:cNvPr>
          <p:cNvSpPr/>
          <p:nvPr/>
        </p:nvSpPr>
        <p:spPr>
          <a:xfrm>
            <a:off x="2460624" y="4714157"/>
            <a:ext cx="811371" cy="81137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71500" dist="4445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xmlns="" id="{D580AB14-DDD2-4A35-BB5B-B7272364E25E}"/>
              </a:ext>
            </a:extLst>
          </p:cNvPr>
          <p:cNvSpPr/>
          <p:nvPr/>
        </p:nvSpPr>
        <p:spPr>
          <a:xfrm>
            <a:off x="4110787" y="1531521"/>
            <a:ext cx="4087971" cy="4087964"/>
          </a:xfrm>
          <a:prstGeom prst="ellipse">
            <a:avLst/>
          </a:prstGeom>
          <a:solidFill>
            <a:schemeClr val="bg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xmlns="" id="{0B03B3D0-38BA-461E-AE2D-7294F38D1C56}"/>
              </a:ext>
            </a:extLst>
          </p:cNvPr>
          <p:cNvSpPr/>
          <p:nvPr/>
        </p:nvSpPr>
        <p:spPr>
          <a:xfrm>
            <a:off x="4803575" y="2224308"/>
            <a:ext cx="2702394" cy="2702389"/>
          </a:xfrm>
          <a:prstGeom prst="ellipse">
            <a:avLst/>
          </a:prstGeom>
          <a:solidFill>
            <a:schemeClr val="bg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xmlns="" id="{91729923-3079-43B8-B58D-BD07B335056F}"/>
              </a:ext>
            </a:extLst>
          </p:cNvPr>
          <p:cNvSpPr/>
          <p:nvPr/>
        </p:nvSpPr>
        <p:spPr>
          <a:xfrm>
            <a:off x="8916829" y="1412776"/>
            <a:ext cx="811371" cy="81137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71500" dist="4445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xmlns="" id="{FA20BC9F-1126-42FC-A814-4F1B619DDE0C}"/>
              </a:ext>
            </a:extLst>
          </p:cNvPr>
          <p:cNvSpPr/>
          <p:nvPr/>
        </p:nvSpPr>
        <p:spPr>
          <a:xfrm>
            <a:off x="8916829" y="4909056"/>
            <a:ext cx="811371" cy="81137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71500" dist="4445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4" name="Line 21">
            <a:extLst>
              <a:ext uri="{FF2B5EF4-FFF2-40B4-BE49-F238E27FC236}">
                <a16:creationId xmlns:a16="http://schemas.microsoft.com/office/drawing/2014/main" xmlns="" id="{DF8752C7-61E8-4B06-9D64-290FFFCC28EB}"/>
              </a:ext>
            </a:extLst>
          </p:cNvPr>
          <p:cNvSpPr>
            <a:spLocks noChangeShapeType="1"/>
          </p:cNvSpPr>
          <p:nvPr/>
        </p:nvSpPr>
        <p:spPr bwMode="auto">
          <a:xfrm>
            <a:off x="6189165" y="3577312"/>
            <a:ext cx="2916422" cy="0"/>
          </a:xfrm>
          <a:prstGeom prst="line">
            <a:avLst/>
          </a:prstGeom>
          <a:noFill/>
          <a:ln w="152400" cap="rnd">
            <a:gradFill flip="none" rotWithShape="1">
              <a:gsLst>
                <a:gs pos="15000">
                  <a:schemeClr val="accent3">
                    <a:alpha val="30000"/>
                  </a:schemeClr>
                </a:gs>
                <a:gs pos="100000">
                  <a:schemeClr val="bg1">
                    <a:alpha val="30000"/>
                  </a:schemeClr>
                </a:gs>
              </a:gsLst>
              <a:lin ang="0" scaled="1"/>
              <a:tileRect/>
            </a:gra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xmlns="" id="{3E26340D-6EF4-4160-9C81-BAC25BCB4E06}"/>
              </a:ext>
            </a:extLst>
          </p:cNvPr>
          <p:cNvSpPr/>
          <p:nvPr/>
        </p:nvSpPr>
        <p:spPr>
          <a:xfrm>
            <a:off x="5478762" y="2884514"/>
            <a:ext cx="1381978" cy="1381976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571500" dist="4445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xmlns="" id="{4E0186D8-5887-495D-B65C-20CED402DB7C}"/>
              </a:ext>
            </a:extLst>
          </p:cNvPr>
          <p:cNvSpPr/>
          <p:nvPr/>
        </p:nvSpPr>
        <p:spPr>
          <a:xfrm>
            <a:off x="8916829" y="3160916"/>
            <a:ext cx="811371" cy="81137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71500" dist="4445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xmlns="" id="{8E9D0B41-2A98-4445-98A5-2286D9F1BE0B}"/>
              </a:ext>
            </a:extLst>
          </p:cNvPr>
          <p:cNvSpPr/>
          <p:nvPr/>
        </p:nvSpPr>
        <p:spPr>
          <a:xfrm>
            <a:off x="3837474" y="2237539"/>
            <a:ext cx="73666" cy="7366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xmlns="" id="{7BB6C61A-4443-4048-98E1-503D0C443EB5}"/>
              </a:ext>
            </a:extLst>
          </p:cNvPr>
          <p:cNvSpPr/>
          <p:nvPr/>
        </p:nvSpPr>
        <p:spPr>
          <a:xfrm>
            <a:off x="3837474" y="3541346"/>
            <a:ext cx="73666" cy="7366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xmlns="" id="{FBAF8780-6B40-43F9-9D93-16BC40B636E0}"/>
              </a:ext>
            </a:extLst>
          </p:cNvPr>
          <p:cNvSpPr/>
          <p:nvPr/>
        </p:nvSpPr>
        <p:spPr>
          <a:xfrm>
            <a:off x="3837474" y="4836687"/>
            <a:ext cx="73666" cy="7366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xmlns="" id="{3F304EBC-2355-4D62-B1D4-0FA231D98F3B}"/>
              </a:ext>
            </a:extLst>
          </p:cNvPr>
          <p:cNvSpPr/>
          <p:nvPr/>
        </p:nvSpPr>
        <p:spPr>
          <a:xfrm>
            <a:off x="8284228" y="2251696"/>
            <a:ext cx="73666" cy="7366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xmlns="" id="{0384ED92-AB44-44A2-9472-5FAE4CD1B5C3}"/>
              </a:ext>
            </a:extLst>
          </p:cNvPr>
          <p:cNvSpPr/>
          <p:nvPr/>
        </p:nvSpPr>
        <p:spPr>
          <a:xfrm>
            <a:off x="8284228" y="4832100"/>
            <a:ext cx="73666" cy="7366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xmlns="" id="{43DEE5E9-012F-4D50-BFB8-624838F41F90}"/>
              </a:ext>
            </a:extLst>
          </p:cNvPr>
          <p:cNvSpPr/>
          <p:nvPr/>
        </p:nvSpPr>
        <p:spPr>
          <a:xfrm>
            <a:off x="8284228" y="3541345"/>
            <a:ext cx="73666" cy="7366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xmlns="" id="{03FF7E24-26E1-42E6-A21E-641271B11C25}"/>
              </a:ext>
            </a:extLst>
          </p:cNvPr>
          <p:cNvSpPr/>
          <p:nvPr/>
        </p:nvSpPr>
        <p:spPr>
          <a:xfrm>
            <a:off x="909836" y="1832138"/>
            <a:ext cx="1287346" cy="43088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IN" sz="1400" dirty="0">
                <a:solidFill>
                  <a:schemeClr val="bg1"/>
                </a:solidFill>
                <a:latin typeface="Segoe UI Light" panose="020B0502040204020203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Insert your desired text here. 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xmlns="" id="{41230F4A-5B32-4A88-B302-C4550EC73811}"/>
              </a:ext>
            </a:extLst>
          </p:cNvPr>
          <p:cNvSpPr/>
          <p:nvPr/>
        </p:nvSpPr>
        <p:spPr>
          <a:xfrm>
            <a:off x="909836" y="3368270"/>
            <a:ext cx="1287346" cy="43088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IN" sz="1400" dirty="0">
                <a:solidFill>
                  <a:schemeClr val="bg1"/>
                </a:solidFill>
                <a:latin typeface="Segoe UI Light" panose="020B0502040204020203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Insert your desired text here. 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xmlns="" id="{768EBDEA-DEA0-471A-BCBA-F76A350D4E15}"/>
              </a:ext>
            </a:extLst>
          </p:cNvPr>
          <p:cNvSpPr/>
          <p:nvPr/>
        </p:nvSpPr>
        <p:spPr>
          <a:xfrm>
            <a:off x="909836" y="4904399"/>
            <a:ext cx="1287346" cy="43088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IN" sz="1400" dirty="0">
                <a:solidFill>
                  <a:schemeClr val="bg1"/>
                </a:solidFill>
                <a:latin typeface="Segoe UI Light" panose="020B0502040204020203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Insert your desired text here. 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xmlns="" id="{067DB346-E422-4A46-A3A0-049019E8BCE5}"/>
              </a:ext>
            </a:extLst>
          </p:cNvPr>
          <p:cNvSpPr/>
          <p:nvPr/>
        </p:nvSpPr>
        <p:spPr>
          <a:xfrm>
            <a:off x="9991643" y="1603018"/>
            <a:ext cx="1287346" cy="43088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IN" sz="1400" dirty="0">
                <a:solidFill>
                  <a:schemeClr val="bg1"/>
                </a:solidFill>
                <a:latin typeface="Segoe UI Light" panose="020B0502040204020203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Insert your desired text here. 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E579AB21-09FA-4FB0-91F3-BE81D5A7C9AC}"/>
              </a:ext>
            </a:extLst>
          </p:cNvPr>
          <p:cNvSpPr/>
          <p:nvPr/>
        </p:nvSpPr>
        <p:spPr>
          <a:xfrm>
            <a:off x="9991643" y="3351158"/>
            <a:ext cx="1287346" cy="43088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IN" sz="1400" dirty="0">
                <a:solidFill>
                  <a:schemeClr val="bg1"/>
                </a:solidFill>
                <a:latin typeface="Segoe UI Light" panose="020B0502040204020203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Insert your desired text here. 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xmlns="" id="{6B83DE53-BFAC-4810-896B-4FE56FD99F65}"/>
              </a:ext>
            </a:extLst>
          </p:cNvPr>
          <p:cNvSpPr/>
          <p:nvPr/>
        </p:nvSpPr>
        <p:spPr>
          <a:xfrm>
            <a:off x="9991643" y="5099298"/>
            <a:ext cx="1287346" cy="43088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IN" sz="1400" dirty="0">
                <a:solidFill>
                  <a:schemeClr val="bg1"/>
                </a:solidFill>
                <a:latin typeface="Segoe UI Light" panose="020B0502040204020203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Insert your desired text here. </a:t>
            </a:r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xmlns="" id="{F18BD7C9-95EF-4597-BF10-BF7D3005A994}"/>
              </a:ext>
            </a:extLst>
          </p:cNvPr>
          <p:cNvGrpSpPr/>
          <p:nvPr/>
        </p:nvGrpSpPr>
        <p:grpSpPr>
          <a:xfrm>
            <a:off x="2706025" y="3423429"/>
            <a:ext cx="320568" cy="320568"/>
            <a:chOff x="5367338" y="5364163"/>
            <a:chExt cx="2127250" cy="2127250"/>
          </a:xfrm>
          <a:solidFill>
            <a:schemeClr val="bg1"/>
          </a:solidFill>
        </p:grpSpPr>
        <p:sp>
          <p:nvSpPr>
            <p:cNvPr id="76" name="Freeform 25">
              <a:extLst>
                <a:ext uri="{FF2B5EF4-FFF2-40B4-BE49-F238E27FC236}">
                  <a16:creationId xmlns:a16="http://schemas.microsoft.com/office/drawing/2014/main" xmlns="" id="{1C2D055C-1C3A-406F-B859-2F2050B4119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67338" y="5364163"/>
              <a:ext cx="2127250" cy="2127250"/>
            </a:xfrm>
            <a:custGeom>
              <a:avLst/>
              <a:gdLst>
                <a:gd name="T0" fmla="*/ 1988 w 2048"/>
                <a:gd name="T1" fmla="*/ 1928 h 2048"/>
                <a:gd name="T2" fmla="*/ 1724 w 2048"/>
                <a:gd name="T3" fmla="*/ 1928 h 2048"/>
                <a:gd name="T4" fmla="*/ 1724 w 2048"/>
                <a:gd name="T5" fmla="*/ 1340 h 2048"/>
                <a:gd name="T6" fmla="*/ 1604 w 2048"/>
                <a:gd name="T7" fmla="*/ 1220 h 2048"/>
                <a:gd name="T8" fmla="*/ 1515 w 2048"/>
                <a:gd name="T9" fmla="*/ 1220 h 2048"/>
                <a:gd name="T10" fmla="*/ 1378 w 2048"/>
                <a:gd name="T11" fmla="*/ 963 h 2048"/>
                <a:gd name="T12" fmla="*/ 1233 w 2048"/>
                <a:gd name="T13" fmla="*/ 868 h 2048"/>
                <a:gd name="T14" fmla="*/ 1425 w 2048"/>
                <a:gd name="T15" fmla="*/ 439 h 2048"/>
                <a:gd name="T16" fmla="*/ 1307 w 2048"/>
                <a:gd name="T17" fmla="*/ 108 h 2048"/>
                <a:gd name="T18" fmla="*/ 1024 w 2048"/>
                <a:gd name="T19" fmla="*/ 0 h 2048"/>
                <a:gd name="T20" fmla="*/ 741 w 2048"/>
                <a:gd name="T21" fmla="*/ 108 h 2048"/>
                <a:gd name="T22" fmla="*/ 623 w 2048"/>
                <a:gd name="T23" fmla="*/ 439 h 2048"/>
                <a:gd name="T24" fmla="*/ 815 w 2048"/>
                <a:gd name="T25" fmla="*/ 868 h 2048"/>
                <a:gd name="T26" fmla="*/ 670 w 2048"/>
                <a:gd name="T27" fmla="*/ 963 h 2048"/>
                <a:gd name="T28" fmla="*/ 533 w 2048"/>
                <a:gd name="T29" fmla="*/ 1220 h 2048"/>
                <a:gd name="T30" fmla="*/ 444 w 2048"/>
                <a:gd name="T31" fmla="*/ 1220 h 2048"/>
                <a:gd name="T32" fmla="*/ 324 w 2048"/>
                <a:gd name="T33" fmla="*/ 1340 h 2048"/>
                <a:gd name="T34" fmla="*/ 324 w 2048"/>
                <a:gd name="T35" fmla="*/ 1928 h 2048"/>
                <a:gd name="T36" fmla="*/ 60 w 2048"/>
                <a:gd name="T37" fmla="*/ 1928 h 2048"/>
                <a:gd name="T38" fmla="*/ 0 w 2048"/>
                <a:gd name="T39" fmla="*/ 1988 h 2048"/>
                <a:gd name="T40" fmla="*/ 60 w 2048"/>
                <a:gd name="T41" fmla="*/ 2048 h 2048"/>
                <a:gd name="T42" fmla="*/ 1988 w 2048"/>
                <a:gd name="T43" fmla="*/ 2048 h 2048"/>
                <a:gd name="T44" fmla="*/ 2048 w 2048"/>
                <a:gd name="T45" fmla="*/ 1988 h 2048"/>
                <a:gd name="T46" fmla="*/ 1988 w 2048"/>
                <a:gd name="T47" fmla="*/ 1928 h 2048"/>
                <a:gd name="T48" fmla="*/ 1024 w 2048"/>
                <a:gd name="T49" fmla="*/ 120 h 2048"/>
                <a:gd name="T50" fmla="*/ 1292 w 2048"/>
                <a:gd name="T51" fmla="*/ 323 h 2048"/>
                <a:gd name="T52" fmla="*/ 1169 w 2048"/>
                <a:gd name="T53" fmla="*/ 285 h 2048"/>
                <a:gd name="T54" fmla="*/ 1075 w 2048"/>
                <a:gd name="T55" fmla="*/ 265 h 2048"/>
                <a:gd name="T56" fmla="*/ 1002 w 2048"/>
                <a:gd name="T57" fmla="*/ 305 h 2048"/>
                <a:gd name="T58" fmla="*/ 746 w 2048"/>
                <a:gd name="T59" fmla="*/ 388 h 2048"/>
                <a:gd name="T60" fmla="*/ 1024 w 2048"/>
                <a:gd name="T61" fmla="*/ 120 h 2048"/>
                <a:gd name="T62" fmla="*/ 749 w 2048"/>
                <a:gd name="T63" fmla="*/ 508 h 2048"/>
                <a:gd name="T64" fmla="*/ 1077 w 2048"/>
                <a:gd name="T65" fmla="*/ 400 h 2048"/>
                <a:gd name="T66" fmla="*/ 1098 w 2048"/>
                <a:gd name="T67" fmla="*/ 384 h 2048"/>
                <a:gd name="T68" fmla="*/ 1116 w 2048"/>
                <a:gd name="T69" fmla="*/ 392 h 2048"/>
                <a:gd name="T70" fmla="*/ 1304 w 2048"/>
                <a:gd name="T71" fmla="*/ 445 h 2048"/>
                <a:gd name="T72" fmla="*/ 1216 w 2048"/>
                <a:gd name="T73" fmla="*/ 709 h 2048"/>
                <a:gd name="T74" fmla="*/ 1024 w 2048"/>
                <a:gd name="T75" fmla="*/ 833 h 2048"/>
                <a:gd name="T76" fmla="*/ 832 w 2048"/>
                <a:gd name="T77" fmla="*/ 709 h 2048"/>
                <a:gd name="T78" fmla="*/ 749 w 2048"/>
                <a:gd name="T79" fmla="*/ 508 h 2048"/>
                <a:gd name="T80" fmla="*/ 992 w 2048"/>
                <a:gd name="T81" fmla="*/ 956 h 2048"/>
                <a:gd name="T82" fmla="*/ 1056 w 2048"/>
                <a:gd name="T83" fmla="*/ 956 h 2048"/>
                <a:gd name="T84" fmla="*/ 1391 w 2048"/>
                <a:gd name="T85" fmla="*/ 1220 h 2048"/>
                <a:gd name="T86" fmla="*/ 657 w 2048"/>
                <a:gd name="T87" fmla="*/ 1220 h 2048"/>
                <a:gd name="T88" fmla="*/ 992 w 2048"/>
                <a:gd name="T89" fmla="*/ 956 h 2048"/>
                <a:gd name="T90" fmla="*/ 444 w 2048"/>
                <a:gd name="T91" fmla="*/ 1928 h 2048"/>
                <a:gd name="T92" fmla="*/ 444 w 2048"/>
                <a:gd name="T93" fmla="*/ 1340 h 2048"/>
                <a:gd name="T94" fmla="*/ 1604 w 2048"/>
                <a:gd name="T95" fmla="*/ 1340 h 2048"/>
                <a:gd name="T96" fmla="*/ 1604 w 2048"/>
                <a:gd name="T97" fmla="*/ 1928 h 2048"/>
                <a:gd name="T98" fmla="*/ 444 w 2048"/>
                <a:gd name="T99" fmla="*/ 1928 h 2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048" h="2048">
                  <a:moveTo>
                    <a:pt x="1988" y="1928"/>
                  </a:moveTo>
                  <a:cubicBezTo>
                    <a:pt x="1724" y="1928"/>
                    <a:pt x="1724" y="1928"/>
                    <a:pt x="1724" y="1928"/>
                  </a:cubicBezTo>
                  <a:cubicBezTo>
                    <a:pt x="1724" y="1340"/>
                    <a:pt x="1724" y="1340"/>
                    <a:pt x="1724" y="1340"/>
                  </a:cubicBezTo>
                  <a:cubicBezTo>
                    <a:pt x="1724" y="1274"/>
                    <a:pt x="1670" y="1220"/>
                    <a:pt x="1604" y="1220"/>
                  </a:cubicBezTo>
                  <a:cubicBezTo>
                    <a:pt x="1515" y="1220"/>
                    <a:pt x="1515" y="1220"/>
                    <a:pt x="1515" y="1220"/>
                  </a:cubicBezTo>
                  <a:cubicBezTo>
                    <a:pt x="1491" y="1117"/>
                    <a:pt x="1444" y="1029"/>
                    <a:pt x="1378" y="963"/>
                  </a:cubicBezTo>
                  <a:cubicBezTo>
                    <a:pt x="1336" y="922"/>
                    <a:pt x="1287" y="890"/>
                    <a:pt x="1233" y="868"/>
                  </a:cubicBezTo>
                  <a:cubicBezTo>
                    <a:pt x="1349" y="768"/>
                    <a:pt x="1425" y="595"/>
                    <a:pt x="1425" y="439"/>
                  </a:cubicBezTo>
                  <a:cubicBezTo>
                    <a:pt x="1425" y="297"/>
                    <a:pt x="1385" y="185"/>
                    <a:pt x="1307" y="108"/>
                  </a:cubicBezTo>
                  <a:cubicBezTo>
                    <a:pt x="1237" y="37"/>
                    <a:pt x="1139" y="0"/>
                    <a:pt x="1024" y="0"/>
                  </a:cubicBezTo>
                  <a:cubicBezTo>
                    <a:pt x="909" y="0"/>
                    <a:pt x="811" y="37"/>
                    <a:pt x="741" y="108"/>
                  </a:cubicBezTo>
                  <a:cubicBezTo>
                    <a:pt x="663" y="185"/>
                    <a:pt x="623" y="297"/>
                    <a:pt x="623" y="439"/>
                  </a:cubicBezTo>
                  <a:cubicBezTo>
                    <a:pt x="623" y="595"/>
                    <a:pt x="699" y="768"/>
                    <a:pt x="815" y="868"/>
                  </a:cubicBezTo>
                  <a:cubicBezTo>
                    <a:pt x="761" y="890"/>
                    <a:pt x="712" y="922"/>
                    <a:pt x="670" y="963"/>
                  </a:cubicBezTo>
                  <a:cubicBezTo>
                    <a:pt x="604" y="1029"/>
                    <a:pt x="557" y="1117"/>
                    <a:pt x="533" y="1220"/>
                  </a:cubicBezTo>
                  <a:cubicBezTo>
                    <a:pt x="444" y="1220"/>
                    <a:pt x="444" y="1220"/>
                    <a:pt x="444" y="1220"/>
                  </a:cubicBezTo>
                  <a:cubicBezTo>
                    <a:pt x="378" y="1220"/>
                    <a:pt x="324" y="1274"/>
                    <a:pt x="324" y="1340"/>
                  </a:cubicBezTo>
                  <a:cubicBezTo>
                    <a:pt x="324" y="1928"/>
                    <a:pt x="324" y="1928"/>
                    <a:pt x="324" y="1928"/>
                  </a:cubicBezTo>
                  <a:cubicBezTo>
                    <a:pt x="60" y="1928"/>
                    <a:pt x="60" y="1928"/>
                    <a:pt x="60" y="1928"/>
                  </a:cubicBezTo>
                  <a:cubicBezTo>
                    <a:pt x="27" y="1928"/>
                    <a:pt x="0" y="1955"/>
                    <a:pt x="0" y="1988"/>
                  </a:cubicBezTo>
                  <a:cubicBezTo>
                    <a:pt x="0" y="2021"/>
                    <a:pt x="27" y="2048"/>
                    <a:pt x="60" y="2048"/>
                  </a:cubicBezTo>
                  <a:cubicBezTo>
                    <a:pt x="1988" y="2048"/>
                    <a:pt x="1988" y="2048"/>
                    <a:pt x="1988" y="2048"/>
                  </a:cubicBezTo>
                  <a:cubicBezTo>
                    <a:pt x="2021" y="2048"/>
                    <a:pt x="2048" y="2021"/>
                    <a:pt x="2048" y="1988"/>
                  </a:cubicBezTo>
                  <a:cubicBezTo>
                    <a:pt x="2048" y="1955"/>
                    <a:pt x="2021" y="1928"/>
                    <a:pt x="1988" y="1928"/>
                  </a:cubicBezTo>
                  <a:close/>
                  <a:moveTo>
                    <a:pt x="1024" y="120"/>
                  </a:moveTo>
                  <a:cubicBezTo>
                    <a:pt x="1112" y="120"/>
                    <a:pt x="1250" y="149"/>
                    <a:pt x="1292" y="323"/>
                  </a:cubicBezTo>
                  <a:cubicBezTo>
                    <a:pt x="1231" y="316"/>
                    <a:pt x="1196" y="298"/>
                    <a:pt x="1169" y="285"/>
                  </a:cubicBezTo>
                  <a:cubicBezTo>
                    <a:pt x="1142" y="272"/>
                    <a:pt x="1112" y="257"/>
                    <a:pt x="1075" y="265"/>
                  </a:cubicBezTo>
                  <a:cubicBezTo>
                    <a:pt x="1045" y="272"/>
                    <a:pt x="1023" y="289"/>
                    <a:pt x="1002" y="305"/>
                  </a:cubicBezTo>
                  <a:cubicBezTo>
                    <a:pt x="964" y="335"/>
                    <a:pt x="909" y="379"/>
                    <a:pt x="746" y="388"/>
                  </a:cubicBezTo>
                  <a:cubicBezTo>
                    <a:pt x="766" y="156"/>
                    <a:pt x="926" y="120"/>
                    <a:pt x="1024" y="120"/>
                  </a:cubicBezTo>
                  <a:close/>
                  <a:moveTo>
                    <a:pt x="749" y="508"/>
                  </a:moveTo>
                  <a:cubicBezTo>
                    <a:pt x="953" y="497"/>
                    <a:pt x="1029" y="437"/>
                    <a:pt x="1077" y="400"/>
                  </a:cubicBezTo>
                  <a:cubicBezTo>
                    <a:pt x="1083" y="394"/>
                    <a:pt x="1092" y="387"/>
                    <a:pt x="1098" y="384"/>
                  </a:cubicBezTo>
                  <a:cubicBezTo>
                    <a:pt x="1102" y="386"/>
                    <a:pt x="1110" y="389"/>
                    <a:pt x="1116" y="392"/>
                  </a:cubicBezTo>
                  <a:cubicBezTo>
                    <a:pt x="1151" y="410"/>
                    <a:pt x="1206" y="437"/>
                    <a:pt x="1304" y="445"/>
                  </a:cubicBezTo>
                  <a:cubicBezTo>
                    <a:pt x="1303" y="534"/>
                    <a:pt x="1270" y="632"/>
                    <a:pt x="1216" y="709"/>
                  </a:cubicBezTo>
                  <a:cubicBezTo>
                    <a:pt x="1160" y="788"/>
                    <a:pt x="1090" y="833"/>
                    <a:pt x="1024" y="833"/>
                  </a:cubicBezTo>
                  <a:cubicBezTo>
                    <a:pt x="958" y="833"/>
                    <a:pt x="888" y="788"/>
                    <a:pt x="832" y="709"/>
                  </a:cubicBezTo>
                  <a:cubicBezTo>
                    <a:pt x="791" y="649"/>
                    <a:pt x="761" y="578"/>
                    <a:pt x="749" y="508"/>
                  </a:cubicBezTo>
                  <a:close/>
                  <a:moveTo>
                    <a:pt x="992" y="956"/>
                  </a:moveTo>
                  <a:cubicBezTo>
                    <a:pt x="1056" y="956"/>
                    <a:pt x="1056" y="956"/>
                    <a:pt x="1056" y="956"/>
                  </a:cubicBezTo>
                  <a:cubicBezTo>
                    <a:pt x="1223" y="956"/>
                    <a:pt x="1344" y="1053"/>
                    <a:pt x="1391" y="1220"/>
                  </a:cubicBezTo>
                  <a:cubicBezTo>
                    <a:pt x="657" y="1220"/>
                    <a:pt x="657" y="1220"/>
                    <a:pt x="657" y="1220"/>
                  </a:cubicBezTo>
                  <a:cubicBezTo>
                    <a:pt x="704" y="1053"/>
                    <a:pt x="825" y="956"/>
                    <a:pt x="992" y="956"/>
                  </a:cubicBezTo>
                  <a:close/>
                  <a:moveTo>
                    <a:pt x="444" y="1928"/>
                  </a:moveTo>
                  <a:cubicBezTo>
                    <a:pt x="444" y="1340"/>
                    <a:pt x="444" y="1340"/>
                    <a:pt x="444" y="1340"/>
                  </a:cubicBezTo>
                  <a:cubicBezTo>
                    <a:pt x="1604" y="1340"/>
                    <a:pt x="1604" y="1340"/>
                    <a:pt x="1604" y="1340"/>
                  </a:cubicBezTo>
                  <a:cubicBezTo>
                    <a:pt x="1604" y="1928"/>
                    <a:pt x="1604" y="1928"/>
                    <a:pt x="1604" y="1928"/>
                  </a:cubicBezTo>
                  <a:lnTo>
                    <a:pt x="444" y="19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7" name="Oval 26">
              <a:extLst>
                <a:ext uri="{FF2B5EF4-FFF2-40B4-BE49-F238E27FC236}">
                  <a16:creationId xmlns:a16="http://schemas.microsoft.com/office/drawing/2014/main" xmlns="" id="{E947EAB5-E904-44FA-9061-8E5F5B975E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69050" y="6964363"/>
              <a:ext cx="123825" cy="123825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81" name="Freeform 30">
            <a:extLst>
              <a:ext uri="{FF2B5EF4-FFF2-40B4-BE49-F238E27FC236}">
                <a16:creationId xmlns:a16="http://schemas.microsoft.com/office/drawing/2014/main" xmlns="" id="{F984D67A-B31C-45EE-9FE7-C9DB0855BEB6}"/>
              </a:ext>
            </a:extLst>
          </p:cNvPr>
          <p:cNvSpPr>
            <a:spLocks noEditPoints="1"/>
          </p:cNvSpPr>
          <p:nvPr/>
        </p:nvSpPr>
        <p:spPr bwMode="auto">
          <a:xfrm>
            <a:off x="2716073" y="1897345"/>
            <a:ext cx="300473" cy="300473"/>
          </a:xfrm>
          <a:custGeom>
            <a:avLst/>
            <a:gdLst>
              <a:gd name="T0" fmla="*/ 784 w 2048"/>
              <a:gd name="T1" fmla="*/ 232 h 2048"/>
              <a:gd name="T2" fmla="*/ 320 w 2048"/>
              <a:gd name="T3" fmla="*/ 232 h 2048"/>
              <a:gd name="T4" fmla="*/ 552 w 2048"/>
              <a:gd name="T5" fmla="*/ 160 h 2048"/>
              <a:gd name="T6" fmla="*/ 552 w 2048"/>
              <a:gd name="T7" fmla="*/ 304 h 2048"/>
              <a:gd name="T8" fmla="*/ 552 w 2048"/>
              <a:gd name="T9" fmla="*/ 160 h 2048"/>
              <a:gd name="T10" fmla="*/ 1737 w 2048"/>
              <a:gd name="T11" fmla="*/ 944 h 2048"/>
              <a:gd name="T12" fmla="*/ 1816 w 2048"/>
              <a:gd name="T13" fmla="*/ 800 h 2048"/>
              <a:gd name="T14" fmla="*/ 1896 w 2048"/>
              <a:gd name="T15" fmla="*/ 80 h 2048"/>
              <a:gd name="T16" fmla="*/ 1024 w 2048"/>
              <a:gd name="T17" fmla="*/ 0 h 2048"/>
              <a:gd name="T18" fmla="*/ 944 w 2048"/>
              <a:gd name="T19" fmla="*/ 720 h 2048"/>
              <a:gd name="T20" fmla="*/ 1155 w 2048"/>
              <a:gd name="T21" fmla="*/ 800 h 2048"/>
              <a:gd name="T22" fmla="*/ 935 w 2048"/>
              <a:gd name="T23" fmla="*/ 944 h 2048"/>
              <a:gd name="T24" fmla="*/ 775 w 2048"/>
              <a:gd name="T25" fmla="*/ 535 h 2048"/>
              <a:gd name="T26" fmla="*/ 251 w 2048"/>
              <a:gd name="T27" fmla="*/ 597 h 2048"/>
              <a:gd name="T28" fmla="*/ 80 w 2048"/>
              <a:gd name="T29" fmla="*/ 944 h 2048"/>
              <a:gd name="T30" fmla="*/ 80 w 2048"/>
              <a:gd name="T31" fmla="*/ 1104 h 2048"/>
              <a:gd name="T32" fmla="*/ 152 w 2048"/>
              <a:gd name="T33" fmla="*/ 1968 h 2048"/>
              <a:gd name="T34" fmla="*/ 312 w 2048"/>
              <a:gd name="T35" fmla="*/ 1968 h 2048"/>
              <a:gd name="T36" fmla="*/ 1736 w 2048"/>
              <a:gd name="T37" fmla="*/ 1896 h 2048"/>
              <a:gd name="T38" fmla="*/ 1816 w 2048"/>
              <a:gd name="T39" fmla="*/ 2048 h 2048"/>
              <a:gd name="T40" fmla="*/ 1896 w 2048"/>
              <a:gd name="T41" fmla="*/ 1104 h 2048"/>
              <a:gd name="T42" fmla="*/ 2048 w 2048"/>
              <a:gd name="T43" fmla="*/ 1024 h 2048"/>
              <a:gd name="T44" fmla="*/ 1104 w 2048"/>
              <a:gd name="T45" fmla="*/ 160 h 2048"/>
              <a:gd name="T46" fmla="*/ 1736 w 2048"/>
              <a:gd name="T47" fmla="*/ 640 h 2048"/>
              <a:gd name="T48" fmla="*/ 1104 w 2048"/>
              <a:gd name="T49" fmla="*/ 160 h 2048"/>
              <a:gd name="T50" fmla="*/ 1516 w 2048"/>
              <a:gd name="T51" fmla="*/ 800 h 2048"/>
              <a:gd name="T52" fmla="*/ 1273 w 2048"/>
              <a:gd name="T53" fmla="*/ 944 h 2048"/>
              <a:gd name="T54" fmla="*/ 392 w 2048"/>
              <a:gd name="T55" fmla="*/ 695 h 2048"/>
              <a:gd name="T56" fmla="*/ 771 w 2048"/>
              <a:gd name="T57" fmla="*/ 944 h 2048"/>
              <a:gd name="T58" fmla="*/ 392 w 2048"/>
              <a:gd name="T59" fmla="*/ 695 h 2048"/>
              <a:gd name="T60" fmla="*/ 312 w 2048"/>
              <a:gd name="T61" fmla="*/ 1736 h 2048"/>
              <a:gd name="T62" fmla="*/ 1736 w 2048"/>
              <a:gd name="T63" fmla="*/ 1104 h 20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048" h="2048">
                <a:moveTo>
                  <a:pt x="552" y="464"/>
                </a:moveTo>
                <a:cubicBezTo>
                  <a:pt x="680" y="464"/>
                  <a:pt x="784" y="360"/>
                  <a:pt x="784" y="232"/>
                </a:cubicBezTo>
                <a:cubicBezTo>
                  <a:pt x="784" y="104"/>
                  <a:pt x="680" y="0"/>
                  <a:pt x="552" y="0"/>
                </a:cubicBezTo>
                <a:cubicBezTo>
                  <a:pt x="424" y="0"/>
                  <a:pt x="320" y="104"/>
                  <a:pt x="320" y="232"/>
                </a:cubicBezTo>
                <a:cubicBezTo>
                  <a:pt x="320" y="360"/>
                  <a:pt x="424" y="464"/>
                  <a:pt x="552" y="464"/>
                </a:cubicBezTo>
                <a:close/>
                <a:moveTo>
                  <a:pt x="552" y="160"/>
                </a:moveTo>
                <a:cubicBezTo>
                  <a:pt x="592" y="160"/>
                  <a:pt x="624" y="192"/>
                  <a:pt x="624" y="232"/>
                </a:cubicBezTo>
                <a:cubicBezTo>
                  <a:pt x="624" y="272"/>
                  <a:pt x="592" y="304"/>
                  <a:pt x="552" y="304"/>
                </a:cubicBezTo>
                <a:cubicBezTo>
                  <a:pt x="512" y="304"/>
                  <a:pt x="480" y="272"/>
                  <a:pt x="480" y="232"/>
                </a:cubicBezTo>
                <a:cubicBezTo>
                  <a:pt x="480" y="192"/>
                  <a:pt x="512" y="160"/>
                  <a:pt x="552" y="160"/>
                </a:cubicBezTo>
                <a:close/>
                <a:moveTo>
                  <a:pt x="1968" y="944"/>
                </a:moveTo>
                <a:cubicBezTo>
                  <a:pt x="1923" y="944"/>
                  <a:pt x="1780" y="944"/>
                  <a:pt x="1737" y="944"/>
                </a:cubicBezTo>
                <a:cubicBezTo>
                  <a:pt x="1685" y="800"/>
                  <a:pt x="1685" y="800"/>
                  <a:pt x="1685" y="800"/>
                </a:cubicBezTo>
                <a:cubicBezTo>
                  <a:pt x="1816" y="800"/>
                  <a:pt x="1816" y="800"/>
                  <a:pt x="1816" y="800"/>
                </a:cubicBezTo>
                <a:cubicBezTo>
                  <a:pt x="1860" y="800"/>
                  <a:pt x="1896" y="764"/>
                  <a:pt x="1896" y="720"/>
                </a:cubicBezTo>
                <a:cubicBezTo>
                  <a:pt x="1896" y="80"/>
                  <a:pt x="1896" y="80"/>
                  <a:pt x="1896" y="80"/>
                </a:cubicBezTo>
                <a:cubicBezTo>
                  <a:pt x="1896" y="36"/>
                  <a:pt x="1860" y="0"/>
                  <a:pt x="1816" y="0"/>
                </a:cubicBezTo>
                <a:cubicBezTo>
                  <a:pt x="1024" y="0"/>
                  <a:pt x="1024" y="0"/>
                  <a:pt x="1024" y="0"/>
                </a:cubicBezTo>
                <a:cubicBezTo>
                  <a:pt x="980" y="0"/>
                  <a:pt x="944" y="36"/>
                  <a:pt x="944" y="80"/>
                </a:cubicBezTo>
                <a:cubicBezTo>
                  <a:pt x="944" y="720"/>
                  <a:pt x="944" y="720"/>
                  <a:pt x="944" y="720"/>
                </a:cubicBezTo>
                <a:cubicBezTo>
                  <a:pt x="944" y="764"/>
                  <a:pt x="980" y="800"/>
                  <a:pt x="1024" y="800"/>
                </a:cubicBezTo>
                <a:cubicBezTo>
                  <a:pt x="1155" y="800"/>
                  <a:pt x="1155" y="800"/>
                  <a:pt x="1155" y="800"/>
                </a:cubicBezTo>
                <a:cubicBezTo>
                  <a:pt x="1103" y="944"/>
                  <a:pt x="1103" y="944"/>
                  <a:pt x="1103" y="944"/>
                </a:cubicBezTo>
                <a:cubicBezTo>
                  <a:pt x="935" y="944"/>
                  <a:pt x="935" y="944"/>
                  <a:pt x="935" y="944"/>
                </a:cubicBezTo>
                <a:cubicBezTo>
                  <a:pt x="853" y="597"/>
                  <a:pt x="853" y="597"/>
                  <a:pt x="853" y="597"/>
                </a:cubicBezTo>
                <a:cubicBezTo>
                  <a:pt x="844" y="561"/>
                  <a:pt x="812" y="535"/>
                  <a:pt x="775" y="535"/>
                </a:cubicBezTo>
                <a:cubicBezTo>
                  <a:pt x="329" y="535"/>
                  <a:pt x="329" y="535"/>
                  <a:pt x="329" y="535"/>
                </a:cubicBezTo>
                <a:cubicBezTo>
                  <a:pt x="292" y="535"/>
                  <a:pt x="260" y="561"/>
                  <a:pt x="251" y="597"/>
                </a:cubicBezTo>
                <a:cubicBezTo>
                  <a:pt x="169" y="944"/>
                  <a:pt x="169" y="944"/>
                  <a:pt x="169" y="944"/>
                </a:cubicBezTo>
                <a:cubicBezTo>
                  <a:pt x="80" y="944"/>
                  <a:pt x="80" y="944"/>
                  <a:pt x="80" y="944"/>
                </a:cubicBezTo>
                <a:cubicBezTo>
                  <a:pt x="36" y="944"/>
                  <a:pt x="0" y="980"/>
                  <a:pt x="0" y="1024"/>
                </a:cubicBezTo>
                <a:cubicBezTo>
                  <a:pt x="0" y="1068"/>
                  <a:pt x="36" y="1104"/>
                  <a:pt x="80" y="1104"/>
                </a:cubicBezTo>
                <a:cubicBezTo>
                  <a:pt x="152" y="1104"/>
                  <a:pt x="152" y="1104"/>
                  <a:pt x="152" y="1104"/>
                </a:cubicBezTo>
                <a:cubicBezTo>
                  <a:pt x="152" y="1968"/>
                  <a:pt x="152" y="1968"/>
                  <a:pt x="152" y="1968"/>
                </a:cubicBezTo>
                <a:cubicBezTo>
                  <a:pt x="152" y="2012"/>
                  <a:pt x="188" y="2048"/>
                  <a:pt x="232" y="2048"/>
                </a:cubicBezTo>
                <a:cubicBezTo>
                  <a:pt x="276" y="2048"/>
                  <a:pt x="312" y="2012"/>
                  <a:pt x="312" y="1968"/>
                </a:cubicBezTo>
                <a:cubicBezTo>
                  <a:pt x="312" y="1896"/>
                  <a:pt x="312" y="1896"/>
                  <a:pt x="312" y="1896"/>
                </a:cubicBezTo>
                <a:cubicBezTo>
                  <a:pt x="1736" y="1896"/>
                  <a:pt x="1736" y="1896"/>
                  <a:pt x="1736" y="1896"/>
                </a:cubicBezTo>
                <a:cubicBezTo>
                  <a:pt x="1736" y="1968"/>
                  <a:pt x="1736" y="1968"/>
                  <a:pt x="1736" y="1968"/>
                </a:cubicBezTo>
                <a:cubicBezTo>
                  <a:pt x="1736" y="2012"/>
                  <a:pt x="1772" y="2048"/>
                  <a:pt x="1816" y="2048"/>
                </a:cubicBezTo>
                <a:cubicBezTo>
                  <a:pt x="1860" y="2048"/>
                  <a:pt x="1896" y="2012"/>
                  <a:pt x="1896" y="1968"/>
                </a:cubicBezTo>
                <a:cubicBezTo>
                  <a:pt x="1896" y="1909"/>
                  <a:pt x="1896" y="1144"/>
                  <a:pt x="1896" y="1104"/>
                </a:cubicBezTo>
                <a:cubicBezTo>
                  <a:pt x="1968" y="1104"/>
                  <a:pt x="1968" y="1104"/>
                  <a:pt x="1968" y="1104"/>
                </a:cubicBezTo>
                <a:cubicBezTo>
                  <a:pt x="2012" y="1104"/>
                  <a:pt x="2048" y="1068"/>
                  <a:pt x="2048" y="1024"/>
                </a:cubicBezTo>
                <a:cubicBezTo>
                  <a:pt x="2048" y="980"/>
                  <a:pt x="2012" y="944"/>
                  <a:pt x="1968" y="944"/>
                </a:cubicBezTo>
                <a:close/>
                <a:moveTo>
                  <a:pt x="1104" y="160"/>
                </a:moveTo>
                <a:cubicBezTo>
                  <a:pt x="1736" y="160"/>
                  <a:pt x="1736" y="160"/>
                  <a:pt x="1736" y="160"/>
                </a:cubicBezTo>
                <a:cubicBezTo>
                  <a:pt x="1736" y="640"/>
                  <a:pt x="1736" y="640"/>
                  <a:pt x="1736" y="640"/>
                </a:cubicBezTo>
                <a:cubicBezTo>
                  <a:pt x="1599" y="640"/>
                  <a:pt x="1239" y="640"/>
                  <a:pt x="1104" y="640"/>
                </a:cubicBezTo>
                <a:lnTo>
                  <a:pt x="1104" y="160"/>
                </a:lnTo>
                <a:close/>
                <a:moveTo>
                  <a:pt x="1324" y="800"/>
                </a:moveTo>
                <a:cubicBezTo>
                  <a:pt x="1516" y="800"/>
                  <a:pt x="1516" y="800"/>
                  <a:pt x="1516" y="800"/>
                </a:cubicBezTo>
                <a:cubicBezTo>
                  <a:pt x="1567" y="944"/>
                  <a:pt x="1567" y="944"/>
                  <a:pt x="1567" y="944"/>
                </a:cubicBezTo>
                <a:cubicBezTo>
                  <a:pt x="1273" y="944"/>
                  <a:pt x="1273" y="944"/>
                  <a:pt x="1273" y="944"/>
                </a:cubicBezTo>
                <a:lnTo>
                  <a:pt x="1324" y="800"/>
                </a:lnTo>
                <a:close/>
                <a:moveTo>
                  <a:pt x="392" y="695"/>
                </a:moveTo>
                <a:cubicBezTo>
                  <a:pt x="712" y="695"/>
                  <a:pt x="712" y="695"/>
                  <a:pt x="712" y="695"/>
                </a:cubicBezTo>
                <a:cubicBezTo>
                  <a:pt x="771" y="944"/>
                  <a:pt x="771" y="944"/>
                  <a:pt x="771" y="944"/>
                </a:cubicBezTo>
                <a:cubicBezTo>
                  <a:pt x="333" y="944"/>
                  <a:pt x="333" y="944"/>
                  <a:pt x="333" y="944"/>
                </a:cubicBezTo>
                <a:lnTo>
                  <a:pt x="392" y="695"/>
                </a:lnTo>
                <a:close/>
                <a:moveTo>
                  <a:pt x="1736" y="1736"/>
                </a:moveTo>
                <a:cubicBezTo>
                  <a:pt x="312" y="1736"/>
                  <a:pt x="312" y="1736"/>
                  <a:pt x="312" y="1736"/>
                </a:cubicBezTo>
                <a:cubicBezTo>
                  <a:pt x="312" y="1104"/>
                  <a:pt x="312" y="1104"/>
                  <a:pt x="312" y="1104"/>
                </a:cubicBezTo>
                <a:cubicBezTo>
                  <a:pt x="1736" y="1104"/>
                  <a:pt x="1736" y="1104"/>
                  <a:pt x="1736" y="1104"/>
                </a:cubicBezTo>
                <a:lnTo>
                  <a:pt x="1736" y="173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109" name="Group 108">
            <a:extLst>
              <a:ext uri="{FF2B5EF4-FFF2-40B4-BE49-F238E27FC236}">
                <a16:creationId xmlns:a16="http://schemas.microsoft.com/office/drawing/2014/main" xmlns="" id="{603F0F99-322E-48B0-9E98-8CF96AACB778}"/>
              </a:ext>
            </a:extLst>
          </p:cNvPr>
          <p:cNvGrpSpPr/>
          <p:nvPr/>
        </p:nvGrpSpPr>
        <p:grpSpPr>
          <a:xfrm>
            <a:off x="9197157" y="1659613"/>
            <a:ext cx="250713" cy="317697"/>
            <a:chOff x="11577638" y="5367338"/>
            <a:chExt cx="1663700" cy="2108200"/>
          </a:xfrm>
          <a:solidFill>
            <a:schemeClr val="bg1"/>
          </a:solidFill>
        </p:grpSpPr>
        <p:sp>
          <p:nvSpPr>
            <p:cNvPr id="99" name="Freeform 47">
              <a:extLst>
                <a:ext uri="{FF2B5EF4-FFF2-40B4-BE49-F238E27FC236}">
                  <a16:creationId xmlns:a16="http://schemas.microsoft.com/office/drawing/2014/main" xmlns="" id="{9E21263D-EC5D-48F5-B17A-BC62B8617C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22113" y="5902325"/>
              <a:ext cx="433388" cy="344488"/>
            </a:xfrm>
            <a:custGeom>
              <a:avLst/>
              <a:gdLst>
                <a:gd name="T0" fmla="*/ 218 w 273"/>
                <a:gd name="T1" fmla="*/ 0 h 217"/>
                <a:gd name="T2" fmla="*/ 110 w 273"/>
                <a:gd name="T3" fmla="*/ 108 h 217"/>
                <a:gd name="T4" fmla="*/ 56 w 273"/>
                <a:gd name="T5" fmla="*/ 52 h 217"/>
                <a:gd name="T6" fmla="*/ 0 w 273"/>
                <a:gd name="T7" fmla="*/ 108 h 217"/>
                <a:gd name="T8" fmla="*/ 110 w 273"/>
                <a:gd name="T9" fmla="*/ 217 h 217"/>
                <a:gd name="T10" fmla="*/ 273 w 273"/>
                <a:gd name="T11" fmla="*/ 56 h 217"/>
                <a:gd name="T12" fmla="*/ 218 w 273"/>
                <a:gd name="T13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3" h="217">
                  <a:moveTo>
                    <a:pt x="218" y="0"/>
                  </a:moveTo>
                  <a:lnTo>
                    <a:pt x="110" y="108"/>
                  </a:lnTo>
                  <a:lnTo>
                    <a:pt x="56" y="52"/>
                  </a:lnTo>
                  <a:lnTo>
                    <a:pt x="0" y="108"/>
                  </a:lnTo>
                  <a:lnTo>
                    <a:pt x="110" y="217"/>
                  </a:lnTo>
                  <a:lnTo>
                    <a:pt x="273" y="56"/>
                  </a:lnTo>
                  <a:lnTo>
                    <a:pt x="21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0" name="Rectangle 48">
              <a:extLst>
                <a:ext uri="{FF2B5EF4-FFF2-40B4-BE49-F238E27FC236}">
                  <a16:creationId xmlns:a16="http://schemas.microsoft.com/office/drawing/2014/main" xmlns="" id="{274BE04F-30C5-4FD9-B875-9C2F3CF554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76150" y="5867400"/>
              <a:ext cx="619125" cy="123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1" name="Rectangle 49">
              <a:extLst>
                <a:ext uri="{FF2B5EF4-FFF2-40B4-BE49-F238E27FC236}">
                  <a16:creationId xmlns:a16="http://schemas.microsoft.com/office/drawing/2014/main" xmlns="" id="{1A39C100-FC0B-47FA-93B0-5D1EB87E96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76150" y="6115050"/>
              <a:ext cx="619125" cy="123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2" name="Freeform 50">
              <a:extLst>
                <a:ext uri="{FF2B5EF4-FFF2-40B4-BE49-F238E27FC236}">
                  <a16:creationId xmlns:a16="http://schemas.microsoft.com/office/drawing/2014/main" xmlns="" id="{782CBAED-139E-4A85-AEB1-5F06473890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22113" y="6397625"/>
              <a:ext cx="433388" cy="344488"/>
            </a:xfrm>
            <a:custGeom>
              <a:avLst/>
              <a:gdLst>
                <a:gd name="T0" fmla="*/ 218 w 273"/>
                <a:gd name="T1" fmla="*/ 0 h 217"/>
                <a:gd name="T2" fmla="*/ 110 w 273"/>
                <a:gd name="T3" fmla="*/ 107 h 217"/>
                <a:gd name="T4" fmla="*/ 56 w 273"/>
                <a:gd name="T5" fmla="*/ 51 h 217"/>
                <a:gd name="T6" fmla="*/ 0 w 273"/>
                <a:gd name="T7" fmla="*/ 107 h 217"/>
                <a:gd name="T8" fmla="*/ 110 w 273"/>
                <a:gd name="T9" fmla="*/ 217 h 217"/>
                <a:gd name="T10" fmla="*/ 273 w 273"/>
                <a:gd name="T11" fmla="*/ 55 h 217"/>
                <a:gd name="T12" fmla="*/ 218 w 273"/>
                <a:gd name="T13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3" h="217">
                  <a:moveTo>
                    <a:pt x="218" y="0"/>
                  </a:moveTo>
                  <a:lnTo>
                    <a:pt x="110" y="107"/>
                  </a:lnTo>
                  <a:lnTo>
                    <a:pt x="56" y="51"/>
                  </a:lnTo>
                  <a:lnTo>
                    <a:pt x="0" y="107"/>
                  </a:lnTo>
                  <a:lnTo>
                    <a:pt x="110" y="217"/>
                  </a:lnTo>
                  <a:lnTo>
                    <a:pt x="273" y="55"/>
                  </a:lnTo>
                  <a:lnTo>
                    <a:pt x="21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3" name="Rectangle 51">
              <a:extLst>
                <a:ext uri="{FF2B5EF4-FFF2-40B4-BE49-F238E27FC236}">
                  <a16:creationId xmlns:a16="http://schemas.microsoft.com/office/drawing/2014/main" xmlns="" id="{B29E9DB9-A5E2-486C-A386-C6C633BA28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76150" y="6362700"/>
              <a:ext cx="619125" cy="1222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4" name="Rectangle 52">
              <a:extLst>
                <a:ext uri="{FF2B5EF4-FFF2-40B4-BE49-F238E27FC236}">
                  <a16:creationId xmlns:a16="http://schemas.microsoft.com/office/drawing/2014/main" xmlns="" id="{B5490EE8-1B92-4139-9A1F-876E052031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76150" y="6608763"/>
              <a:ext cx="619125" cy="123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5" name="Freeform 53">
              <a:extLst>
                <a:ext uri="{FF2B5EF4-FFF2-40B4-BE49-F238E27FC236}">
                  <a16:creationId xmlns:a16="http://schemas.microsoft.com/office/drawing/2014/main" xmlns="" id="{BC6902D4-FE63-4BAD-A109-8DAC8657859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22113" y="6891338"/>
              <a:ext cx="433388" cy="344488"/>
            </a:xfrm>
            <a:custGeom>
              <a:avLst/>
              <a:gdLst>
                <a:gd name="T0" fmla="*/ 218 w 273"/>
                <a:gd name="T1" fmla="*/ 0 h 217"/>
                <a:gd name="T2" fmla="*/ 110 w 273"/>
                <a:gd name="T3" fmla="*/ 107 h 217"/>
                <a:gd name="T4" fmla="*/ 56 w 273"/>
                <a:gd name="T5" fmla="*/ 52 h 217"/>
                <a:gd name="T6" fmla="*/ 0 w 273"/>
                <a:gd name="T7" fmla="*/ 107 h 217"/>
                <a:gd name="T8" fmla="*/ 110 w 273"/>
                <a:gd name="T9" fmla="*/ 217 h 217"/>
                <a:gd name="T10" fmla="*/ 273 w 273"/>
                <a:gd name="T11" fmla="*/ 55 h 217"/>
                <a:gd name="T12" fmla="*/ 218 w 273"/>
                <a:gd name="T13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3" h="217">
                  <a:moveTo>
                    <a:pt x="218" y="0"/>
                  </a:moveTo>
                  <a:lnTo>
                    <a:pt x="110" y="107"/>
                  </a:lnTo>
                  <a:lnTo>
                    <a:pt x="56" y="52"/>
                  </a:lnTo>
                  <a:lnTo>
                    <a:pt x="0" y="107"/>
                  </a:lnTo>
                  <a:lnTo>
                    <a:pt x="110" y="217"/>
                  </a:lnTo>
                  <a:lnTo>
                    <a:pt x="273" y="55"/>
                  </a:lnTo>
                  <a:lnTo>
                    <a:pt x="21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6" name="Rectangle 54">
              <a:extLst>
                <a:ext uri="{FF2B5EF4-FFF2-40B4-BE49-F238E27FC236}">
                  <a16:creationId xmlns:a16="http://schemas.microsoft.com/office/drawing/2014/main" xmlns="" id="{4B1E3820-3C39-4EFB-B65B-74D3BD4838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76150" y="6856413"/>
              <a:ext cx="619125" cy="123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7" name="Rectangle 55">
              <a:extLst>
                <a:ext uri="{FF2B5EF4-FFF2-40B4-BE49-F238E27FC236}">
                  <a16:creationId xmlns:a16="http://schemas.microsoft.com/office/drawing/2014/main" xmlns="" id="{2E159438-FEED-4EED-AC19-C178CCFFD0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76150" y="7104063"/>
              <a:ext cx="619125" cy="1222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8" name="Freeform 56">
              <a:extLst>
                <a:ext uri="{FF2B5EF4-FFF2-40B4-BE49-F238E27FC236}">
                  <a16:creationId xmlns:a16="http://schemas.microsoft.com/office/drawing/2014/main" xmlns="" id="{2B760FC0-C2CF-492A-816C-AF0F82B988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577638" y="5367338"/>
              <a:ext cx="1663700" cy="2108200"/>
            </a:xfrm>
            <a:custGeom>
              <a:avLst/>
              <a:gdLst>
                <a:gd name="T0" fmla="*/ 815 w 1048"/>
                <a:gd name="T1" fmla="*/ 80 h 1328"/>
                <a:gd name="T2" fmla="*/ 815 w 1048"/>
                <a:gd name="T3" fmla="*/ 0 h 1328"/>
                <a:gd name="T4" fmla="*/ 234 w 1048"/>
                <a:gd name="T5" fmla="*/ 0 h 1328"/>
                <a:gd name="T6" fmla="*/ 234 w 1048"/>
                <a:gd name="T7" fmla="*/ 80 h 1328"/>
                <a:gd name="T8" fmla="*/ 0 w 1048"/>
                <a:gd name="T9" fmla="*/ 80 h 1328"/>
                <a:gd name="T10" fmla="*/ 0 w 1048"/>
                <a:gd name="T11" fmla="*/ 1328 h 1328"/>
                <a:gd name="T12" fmla="*/ 1048 w 1048"/>
                <a:gd name="T13" fmla="*/ 1328 h 1328"/>
                <a:gd name="T14" fmla="*/ 1048 w 1048"/>
                <a:gd name="T15" fmla="*/ 80 h 1328"/>
                <a:gd name="T16" fmla="*/ 815 w 1048"/>
                <a:gd name="T17" fmla="*/ 80 h 1328"/>
                <a:gd name="T18" fmla="*/ 312 w 1048"/>
                <a:gd name="T19" fmla="*/ 78 h 1328"/>
                <a:gd name="T20" fmla="*/ 737 w 1048"/>
                <a:gd name="T21" fmla="*/ 78 h 1328"/>
                <a:gd name="T22" fmla="*/ 737 w 1048"/>
                <a:gd name="T23" fmla="*/ 160 h 1328"/>
                <a:gd name="T24" fmla="*/ 312 w 1048"/>
                <a:gd name="T25" fmla="*/ 160 h 1328"/>
                <a:gd name="T26" fmla="*/ 312 w 1048"/>
                <a:gd name="T27" fmla="*/ 78 h 1328"/>
                <a:gd name="T28" fmla="*/ 971 w 1048"/>
                <a:gd name="T29" fmla="*/ 1250 h 1328"/>
                <a:gd name="T30" fmla="*/ 78 w 1048"/>
                <a:gd name="T31" fmla="*/ 1250 h 1328"/>
                <a:gd name="T32" fmla="*/ 78 w 1048"/>
                <a:gd name="T33" fmla="*/ 157 h 1328"/>
                <a:gd name="T34" fmla="*/ 234 w 1048"/>
                <a:gd name="T35" fmla="*/ 157 h 1328"/>
                <a:gd name="T36" fmla="*/ 234 w 1048"/>
                <a:gd name="T37" fmla="*/ 238 h 1328"/>
                <a:gd name="T38" fmla="*/ 815 w 1048"/>
                <a:gd name="T39" fmla="*/ 238 h 1328"/>
                <a:gd name="T40" fmla="*/ 815 w 1048"/>
                <a:gd name="T41" fmla="*/ 157 h 1328"/>
                <a:gd name="T42" fmla="*/ 971 w 1048"/>
                <a:gd name="T43" fmla="*/ 157 h 1328"/>
                <a:gd name="T44" fmla="*/ 971 w 1048"/>
                <a:gd name="T45" fmla="*/ 1250 h 1328"/>
                <a:gd name="T46" fmla="*/ 971 w 1048"/>
                <a:gd name="T47" fmla="*/ 1250 h 1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48" h="1328">
                  <a:moveTo>
                    <a:pt x="815" y="80"/>
                  </a:moveTo>
                  <a:lnTo>
                    <a:pt x="815" y="0"/>
                  </a:lnTo>
                  <a:lnTo>
                    <a:pt x="234" y="0"/>
                  </a:lnTo>
                  <a:lnTo>
                    <a:pt x="234" y="80"/>
                  </a:lnTo>
                  <a:lnTo>
                    <a:pt x="0" y="80"/>
                  </a:lnTo>
                  <a:lnTo>
                    <a:pt x="0" y="1328"/>
                  </a:lnTo>
                  <a:lnTo>
                    <a:pt x="1048" y="1328"/>
                  </a:lnTo>
                  <a:lnTo>
                    <a:pt x="1048" y="80"/>
                  </a:lnTo>
                  <a:lnTo>
                    <a:pt x="815" y="80"/>
                  </a:lnTo>
                  <a:close/>
                  <a:moveTo>
                    <a:pt x="312" y="78"/>
                  </a:moveTo>
                  <a:lnTo>
                    <a:pt x="737" y="78"/>
                  </a:lnTo>
                  <a:lnTo>
                    <a:pt x="737" y="160"/>
                  </a:lnTo>
                  <a:lnTo>
                    <a:pt x="312" y="160"/>
                  </a:lnTo>
                  <a:lnTo>
                    <a:pt x="312" y="78"/>
                  </a:lnTo>
                  <a:close/>
                  <a:moveTo>
                    <a:pt x="971" y="1250"/>
                  </a:moveTo>
                  <a:lnTo>
                    <a:pt x="78" y="1250"/>
                  </a:lnTo>
                  <a:lnTo>
                    <a:pt x="78" y="157"/>
                  </a:lnTo>
                  <a:lnTo>
                    <a:pt x="234" y="157"/>
                  </a:lnTo>
                  <a:lnTo>
                    <a:pt x="234" y="238"/>
                  </a:lnTo>
                  <a:lnTo>
                    <a:pt x="815" y="238"/>
                  </a:lnTo>
                  <a:lnTo>
                    <a:pt x="815" y="157"/>
                  </a:lnTo>
                  <a:lnTo>
                    <a:pt x="971" y="157"/>
                  </a:lnTo>
                  <a:lnTo>
                    <a:pt x="971" y="1250"/>
                  </a:lnTo>
                  <a:lnTo>
                    <a:pt x="971" y="12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xmlns="" id="{1AFEE054-0AAC-4678-AF6A-5733E440549A}"/>
              </a:ext>
            </a:extLst>
          </p:cNvPr>
          <p:cNvGrpSpPr/>
          <p:nvPr/>
        </p:nvGrpSpPr>
        <p:grpSpPr>
          <a:xfrm>
            <a:off x="9173157" y="3406556"/>
            <a:ext cx="269852" cy="320090"/>
            <a:chOff x="13655675" y="5364163"/>
            <a:chExt cx="1790701" cy="2124075"/>
          </a:xfrm>
          <a:solidFill>
            <a:schemeClr val="bg1"/>
          </a:solidFill>
        </p:grpSpPr>
        <p:sp>
          <p:nvSpPr>
            <p:cNvPr id="113" name="Freeform 60">
              <a:extLst>
                <a:ext uri="{FF2B5EF4-FFF2-40B4-BE49-F238E27FC236}">
                  <a16:creationId xmlns:a16="http://schemas.microsoft.com/office/drawing/2014/main" xmlns="" id="{8E20F536-F64F-42FD-8E2F-BDE254A26A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655675" y="5364163"/>
              <a:ext cx="1790701" cy="2124075"/>
            </a:xfrm>
            <a:custGeom>
              <a:avLst/>
              <a:gdLst>
                <a:gd name="T0" fmla="*/ 1606 w 1726"/>
                <a:gd name="T1" fmla="*/ 0 h 2048"/>
                <a:gd name="T2" fmla="*/ 441 w 1726"/>
                <a:gd name="T3" fmla="*/ 0 h 2048"/>
                <a:gd name="T4" fmla="*/ 321 w 1726"/>
                <a:gd name="T5" fmla="*/ 120 h 2048"/>
                <a:gd name="T6" fmla="*/ 321 w 1726"/>
                <a:gd name="T7" fmla="*/ 1510 h 2048"/>
                <a:gd name="T8" fmla="*/ 120 w 1726"/>
                <a:gd name="T9" fmla="*/ 1510 h 2048"/>
                <a:gd name="T10" fmla="*/ 0 w 1726"/>
                <a:gd name="T11" fmla="*/ 1630 h 2048"/>
                <a:gd name="T12" fmla="*/ 0 w 1726"/>
                <a:gd name="T13" fmla="*/ 1827 h 2048"/>
                <a:gd name="T14" fmla="*/ 220 w 1726"/>
                <a:gd name="T15" fmla="*/ 2048 h 2048"/>
                <a:gd name="T16" fmla="*/ 1506 w 1726"/>
                <a:gd name="T17" fmla="*/ 2048 h 2048"/>
                <a:gd name="T18" fmla="*/ 1726 w 1726"/>
                <a:gd name="T19" fmla="*/ 1827 h 2048"/>
                <a:gd name="T20" fmla="*/ 1726 w 1726"/>
                <a:gd name="T21" fmla="*/ 120 h 2048"/>
                <a:gd name="T22" fmla="*/ 1606 w 1726"/>
                <a:gd name="T23" fmla="*/ 0 h 2048"/>
                <a:gd name="T24" fmla="*/ 321 w 1726"/>
                <a:gd name="T25" fmla="*/ 1827 h 2048"/>
                <a:gd name="T26" fmla="*/ 220 w 1726"/>
                <a:gd name="T27" fmla="*/ 1928 h 2048"/>
                <a:gd name="T28" fmla="*/ 120 w 1726"/>
                <a:gd name="T29" fmla="*/ 1827 h 2048"/>
                <a:gd name="T30" fmla="*/ 120 w 1726"/>
                <a:gd name="T31" fmla="*/ 1630 h 2048"/>
                <a:gd name="T32" fmla="*/ 321 w 1726"/>
                <a:gd name="T33" fmla="*/ 1630 h 2048"/>
                <a:gd name="T34" fmla="*/ 321 w 1726"/>
                <a:gd name="T35" fmla="*/ 1827 h 2048"/>
                <a:gd name="T36" fmla="*/ 1606 w 1726"/>
                <a:gd name="T37" fmla="*/ 1827 h 2048"/>
                <a:gd name="T38" fmla="*/ 1506 w 1726"/>
                <a:gd name="T39" fmla="*/ 1928 h 2048"/>
                <a:gd name="T40" fmla="*/ 417 w 1726"/>
                <a:gd name="T41" fmla="*/ 1928 h 2048"/>
                <a:gd name="T42" fmla="*/ 441 w 1726"/>
                <a:gd name="T43" fmla="*/ 1795 h 2048"/>
                <a:gd name="T44" fmla="*/ 441 w 1726"/>
                <a:gd name="T45" fmla="*/ 120 h 2048"/>
                <a:gd name="T46" fmla="*/ 1606 w 1726"/>
                <a:gd name="T47" fmla="*/ 120 h 2048"/>
                <a:gd name="T48" fmla="*/ 1606 w 1726"/>
                <a:gd name="T49" fmla="*/ 1827 h 2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26" h="2048">
                  <a:moveTo>
                    <a:pt x="1606" y="0"/>
                  </a:moveTo>
                  <a:cubicBezTo>
                    <a:pt x="441" y="0"/>
                    <a:pt x="441" y="0"/>
                    <a:pt x="441" y="0"/>
                  </a:cubicBezTo>
                  <a:cubicBezTo>
                    <a:pt x="375" y="0"/>
                    <a:pt x="321" y="54"/>
                    <a:pt x="321" y="120"/>
                  </a:cubicBezTo>
                  <a:cubicBezTo>
                    <a:pt x="321" y="1510"/>
                    <a:pt x="321" y="1510"/>
                    <a:pt x="321" y="1510"/>
                  </a:cubicBezTo>
                  <a:cubicBezTo>
                    <a:pt x="120" y="1510"/>
                    <a:pt x="120" y="1510"/>
                    <a:pt x="120" y="1510"/>
                  </a:cubicBezTo>
                  <a:cubicBezTo>
                    <a:pt x="54" y="1510"/>
                    <a:pt x="0" y="1564"/>
                    <a:pt x="0" y="1630"/>
                  </a:cubicBezTo>
                  <a:cubicBezTo>
                    <a:pt x="0" y="1827"/>
                    <a:pt x="0" y="1827"/>
                    <a:pt x="0" y="1827"/>
                  </a:cubicBezTo>
                  <a:cubicBezTo>
                    <a:pt x="0" y="1949"/>
                    <a:pt x="99" y="2048"/>
                    <a:pt x="220" y="2048"/>
                  </a:cubicBezTo>
                  <a:cubicBezTo>
                    <a:pt x="1506" y="2048"/>
                    <a:pt x="1506" y="2048"/>
                    <a:pt x="1506" y="2048"/>
                  </a:cubicBezTo>
                  <a:cubicBezTo>
                    <a:pt x="1627" y="2048"/>
                    <a:pt x="1726" y="1949"/>
                    <a:pt x="1726" y="1827"/>
                  </a:cubicBezTo>
                  <a:cubicBezTo>
                    <a:pt x="1726" y="120"/>
                    <a:pt x="1726" y="120"/>
                    <a:pt x="1726" y="120"/>
                  </a:cubicBezTo>
                  <a:cubicBezTo>
                    <a:pt x="1726" y="54"/>
                    <a:pt x="1672" y="0"/>
                    <a:pt x="1606" y="0"/>
                  </a:cubicBezTo>
                  <a:close/>
                  <a:moveTo>
                    <a:pt x="321" y="1827"/>
                  </a:moveTo>
                  <a:cubicBezTo>
                    <a:pt x="321" y="1882"/>
                    <a:pt x="276" y="1928"/>
                    <a:pt x="220" y="1928"/>
                  </a:cubicBezTo>
                  <a:cubicBezTo>
                    <a:pt x="165" y="1928"/>
                    <a:pt x="120" y="1882"/>
                    <a:pt x="120" y="1827"/>
                  </a:cubicBezTo>
                  <a:cubicBezTo>
                    <a:pt x="120" y="1630"/>
                    <a:pt x="120" y="1630"/>
                    <a:pt x="120" y="1630"/>
                  </a:cubicBezTo>
                  <a:cubicBezTo>
                    <a:pt x="120" y="1630"/>
                    <a:pt x="144" y="1630"/>
                    <a:pt x="321" y="1630"/>
                  </a:cubicBezTo>
                  <a:lnTo>
                    <a:pt x="321" y="1827"/>
                  </a:lnTo>
                  <a:close/>
                  <a:moveTo>
                    <a:pt x="1606" y="1827"/>
                  </a:moveTo>
                  <a:cubicBezTo>
                    <a:pt x="1606" y="1882"/>
                    <a:pt x="1561" y="1928"/>
                    <a:pt x="1506" y="1928"/>
                  </a:cubicBezTo>
                  <a:cubicBezTo>
                    <a:pt x="417" y="1928"/>
                    <a:pt x="417" y="1928"/>
                    <a:pt x="417" y="1928"/>
                  </a:cubicBezTo>
                  <a:cubicBezTo>
                    <a:pt x="444" y="1875"/>
                    <a:pt x="441" y="1835"/>
                    <a:pt x="441" y="1795"/>
                  </a:cubicBezTo>
                  <a:cubicBezTo>
                    <a:pt x="441" y="1744"/>
                    <a:pt x="441" y="162"/>
                    <a:pt x="441" y="120"/>
                  </a:cubicBezTo>
                  <a:cubicBezTo>
                    <a:pt x="1606" y="120"/>
                    <a:pt x="1606" y="120"/>
                    <a:pt x="1606" y="120"/>
                  </a:cubicBezTo>
                  <a:lnTo>
                    <a:pt x="1606" y="18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4" name="Freeform 61">
              <a:extLst>
                <a:ext uri="{FF2B5EF4-FFF2-40B4-BE49-F238E27FC236}">
                  <a16:creationId xmlns:a16="http://schemas.microsoft.com/office/drawing/2014/main" xmlns="" id="{DB7B45F8-8470-4678-9525-7A96AE709BB6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55750" y="5964238"/>
              <a:ext cx="923925" cy="125412"/>
            </a:xfrm>
            <a:custGeom>
              <a:avLst/>
              <a:gdLst>
                <a:gd name="T0" fmla="*/ 60 w 891"/>
                <a:gd name="T1" fmla="*/ 121 h 121"/>
                <a:gd name="T2" fmla="*/ 831 w 891"/>
                <a:gd name="T3" fmla="*/ 121 h 121"/>
                <a:gd name="T4" fmla="*/ 891 w 891"/>
                <a:gd name="T5" fmla="*/ 60 h 121"/>
                <a:gd name="T6" fmla="*/ 831 w 891"/>
                <a:gd name="T7" fmla="*/ 0 h 121"/>
                <a:gd name="T8" fmla="*/ 60 w 891"/>
                <a:gd name="T9" fmla="*/ 0 h 121"/>
                <a:gd name="T10" fmla="*/ 0 w 891"/>
                <a:gd name="T11" fmla="*/ 60 h 121"/>
                <a:gd name="T12" fmla="*/ 60 w 891"/>
                <a:gd name="T13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1" h="121">
                  <a:moveTo>
                    <a:pt x="60" y="121"/>
                  </a:moveTo>
                  <a:cubicBezTo>
                    <a:pt x="831" y="121"/>
                    <a:pt x="831" y="121"/>
                    <a:pt x="831" y="121"/>
                  </a:cubicBezTo>
                  <a:cubicBezTo>
                    <a:pt x="864" y="121"/>
                    <a:pt x="891" y="94"/>
                    <a:pt x="891" y="60"/>
                  </a:cubicBezTo>
                  <a:cubicBezTo>
                    <a:pt x="891" y="27"/>
                    <a:pt x="864" y="0"/>
                    <a:pt x="831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94"/>
                    <a:pt x="27" y="121"/>
                    <a:pt x="60" y="1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5" name="Freeform 62">
              <a:extLst>
                <a:ext uri="{FF2B5EF4-FFF2-40B4-BE49-F238E27FC236}">
                  <a16:creationId xmlns:a16="http://schemas.microsoft.com/office/drawing/2014/main" xmlns="" id="{23AE5AEB-CA8E-4BDC-BFBF-1F19E1A7F50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55750" y="6997700"/>
              <a:ext cx="590550" cy="125412"/>
            </a:xfrm>
            <a:custGeom>
              <a:avLst/>
              <a:gdLst>
                <a:gd name="T0" fmla="*/ 60 w 570"/>
                <a:gd name="T1" fmla="*/ 121 h 121"/>
                <a:gd name="T2" fmla="*/ 510 w 570"/>
                <a:gd name="T3" fmla="*/ 121 h 121"/>
                <a:gd name="T4" fmla="*/ 570 w 570"/>
                <a:gd name="T5" fmla="*/ 60 h 121"/>
                <a:gd name="T6" fmla="*/ 510 w 570"/>
                <a:gd name="T7" fmla="*/ 0 h 121"/>
                <a:gd name="T8" fmla="*/ 60 w 570"/>
                <a:gd name="T9" fmla="*/ 0 h 121"/>
                <a:gd name="T10" fmla="*/ 0 w 570"/>
                <a:gd name="T11" fmla="*/ 60 h 121"/>
                <a:gd name="T12" fmla="*/ 60 w 570"/>
                <a:gd name="T13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0" h="121">
                  <a:moveTo>
                    <a:pt x="60" y="121"/>
                  </a:moveTo>
                  <a:cubicBezTo>
                    <a:pt x="510" y="121"/>
                    <a:pt x="510" y="121"/>
                    <a:pt x="510" y="121"/>
                  </a:cubicBezTo>
                  <a:cubicBezTo>
                    <a:pt x="543" y="121"/>
                    <a:pt x="570" y="94"/>
                    <a:pt x="570" y="60"/>
                  </a:cubicBezTo>
                  <a:cubicBezTo>
                    <a:pt x="570" y="27"/>
                    <a:pt x="543" y="0"/>
                    <a:pt x="510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94"/>
                    <a:pt x="27" y="121"/>
                    <a:pt x="60" y="1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6" name="Freeform 63">
              <a:extLst>
                <a:ext uri="{FF2B5EF4-FFF2-40B4-BE49-F238E27FC236}">
                  <a16:creationId xmlns:a16="http://schemas.microsoft.com/office/drawing/2014/main" xmlns="" id="{9549BDE1-57CA-42B7-A4A3-429712CD718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55750" y="5697538"/>
              <a:ext cx="923925" cy="125412"/>
            </a:xfrm>
            <a:custGeom>
              <a:avLst/>
              <a:gdLst>
                <a:gd name="T0" fmla="*/ 60 w 891"/>
                <a:gd name="T1" fmla="*/ 121 h 121"/>
                <a:gd name="T2" fmla="*/ 831 w 891"/>
                <a:gd name="T3" fmla="*/ 121 h 121"/>
                <a:gd name="T4" fmla="*/ 891 w 891"/>
                <a:gd name="T5" fmla="*/ 60 h 121"/>
                <a:gd name="T6" fmla="*/ 831 w 891"/>
                <a:gd name="T7" fmla="*/ 0 h 121"/>
                <a:gd name="T8" fmla="*/ 60 w 891"/>
                <a:gd name="T9" fmla="*/ 0 h 121"/>
                <a:gd name="T10" fmla="*/ 0 w 891"/>
                <a:gd name="T11" fmla="*/ 60 h 121"/>
                <a:gd name="T12" fmla="*/ 60 w 891"/>
                <a:gd name="T13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1" h="121">
                  <a:moveTo>
                    <a:pt x="60" y="121"/>
                  </a:moveTo>
                  <a:cubicBezTo>
                    <a:pt x="831" y="121"/>
                    <a:pt x="831" y="121"/>
                    <a:pt x="831" y="121"/>
                  </a:cubicBezTo>
                  <a:cubicBezTo>
                    <a:pt x="864" y="121"/>
                    <a:pt x="891" y="94"/>
                    <a:pt x="891" y="60"/>
                  </a:cubicBezTo>
                  <a:cubicBezTo>
                    <a:pt x="891" y="27"/>
                    <a:pt x="864" y="0"/>
                    <a:pt x="831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94"/>
                    <a:pt x="27" y="121"/>
                    <a:pt x="60" y="1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7" name="Freeform 64">
              <a:extLst>
                <a:ext uri="{FF2B5EF4-FFF2-40B4-BE49-F238E27FC236}">
                  <a16:creationId xmlns:a16="http://schemas.microsoft.com/office/drawing/2014/main" xmlns="" id="{582DDDA2-D612-4033-85BE-9D0C00F91C0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55750" y="6230938"/>
              <a:ext cx="923925" cy="625475"/>
            </a:xfrm>
            <a:custGeom>
              <a:avLst/>
              <a:gdLst>
                <a:gd name="T0" fmla="*/ 60 w 891"/>
                <a:gd name="T1" fmla="*/ 603 h 603"/>
                <a:gd name="T2" fmla="*/ 831 w 891"/>
                <a:gd name="T3" fmla="*/ 603 h 603"/>
                <a:gd name="T4" fmla="*/ 891 w 891"/>
                <a:gd name="T5" fmla="*/ 542 h 603"/>
                <a:gd name="T6" fmla="*/ 831 w 891"/>
                <a:gd name="T7" fmla="*/ 482 h 603"/>
                <a:gd name="T8" fmla="*/ 120 w 891"/>
                <a:gd name="T9" fmla="*/ 482 h 603"/>
                <a:gd name="T10" fmla="*/ 120 w 891"/>
                <a:gd name="T11" fmla="*/ 357 h 603"/>
                <a:gd name="T12" fmla="*/ 352 w 891"/>
                <a:gd name="T13" fmla="*/ 254 h 603"/>
                <a:gd name="T14" fmla="*/ 523 w 891"/>
                <a:gd name="T15" fmla="*/ 310 h 603"/>
                <a:gd name="T16" fmla="*/ 581 w 891"/>
                <a:gd name="T17" fmla="*/ 300 h 603"/>
                <a:gd name="T18" fmla="*/ 773 w 891"/>
                <a:gd name="T19" fmla="*/ 139 h 603"/>
                <a:gd name="T20" fmla="*/ 781 w 891"/>
                <a:gd name="T21" fmla="*/ 54 h 603"/>
                <a:gd name="T22" fmla="*/ 696 w 891"/>
                <a:gd name="T23" fmla="*/ 46 h 603"/>
                <a:gd name="T24" fmla="*/ 529 w 891"/>
                <a:gd name="T25" fmla="*/ 185 h 603"/>
                <a:gd name="T26" fmla="*/ 368 w 891"/>
                <a:gd name="T27" fmla="*/ 132 h 603"/>
                <a:gd name="T28" fmla="*/ 325 w 891"/>
                <a:gd name="T29" fmla="*/ 134 h 603"/>
                <a:gd name="T30" fmla="*/ 120 w 891"/>
                <a:gd name="T31" fmla="*/ 225 h 603"/>
                <a:gd name="T32" fmla="*/ 120 w 891"/>
                <a:gd name="T33" fmla="*/ 60 h 603"/>
                <a:gd name="T34" fmla="*/ 60 w 891"/>
                <a:gd name="T35" fmla="*/ 0 h 603"/>
                <a:gd name="T36" fmla="*/ 0 w 891"/>
                <a:gd name="T37" fmla="*/ 60 h 603"/>
                <a:gd name="T38" fmla="*/ 0 w 891"/>
                <a:gd name="T39" fmla="*/ 542 h 603"/>
                <a:gd name="T40" fmla="*/ 60 w 891"/>
                <a:gd name="T41" fmla="*/ 603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91" h="603">
                  <a:moveTo>
                    <a:pt x="60" y="603"/>
                  </a:moveTo>
                  <a:cubicBezTo>
                    <a:pt x="831" y="603"/>
                    <a:pt x="831" y="603"/>
                    <a:pt x="831" y="603"/>
                  </a:cubicBezTo>
                  <a:cubicBezTo>
                    <a:pt x="864" y="603"/>
                    <a:pt x="891" y="576"/>
                    <a:pt x="891" y="542"/>
                  </a:cubicBezTo>
                  <a:cubicBezTo>
                    <a:pt x="891" y="509"/>
                    <a:pt x="864" y="482"/>
                    <a:pt x="831" y="482"/>
                  </a:cubicBezTo>
                  <a:cubicBezTo>
                    <a:pt x="120" y="482"/>
                    <a:pt x="120" y="482"/>
                    <a:pt x="120" y="482"/>
                  </a:cubicBezTo>
                  <a:cubicBezTo>
                    <a:pt x="120" y="357"/>
                    <a:pt x="120" y="357"/>
                    <a:pt x="120" y="357"/>
                  </a:cubicBezTo>
                  <a:cubicBezTo>
                    <a:pt x="352" y="254"/>
                    <a:pt x="352" y="254"/>
                    <a:pt x="352" y="254"/>
                  </a:cubicBezTo>
                  <a:cubicBezTo>
                    <a:pt x="523" y="310"/>
                    <a:pt x="523" y="310"/>
                    <a:pt x="523" y="310"/>
                  </a:cubicBezTo>
                  <a:cubicBezTo>
                    <a:pt x="543" y="317"/>
                    <a:pt x="565" y="313"/>
                    <a:pt x="581" y="300"/>
                  </a:cubicBezTo>
                  <a:cubicBezTo>
                    <a:pt x="773" y="139"/>
                    <a:pt x="773" y="139"/>
                    <a:pt x="773" y="139"/>
                  </a:cubicBezTo>
                  <a:cubicBezTo>
                    <a:pt x="799" y="118"/>
                    <a:pt x="802" y="80"/>
                    <a:pt x="781" y="54"/>
                  </a:cubicBezTo>
                  <a:cubicBezTo>
                    <a:pt x="760" y="28"/>
                    <a:pt x="722" y="25"/>
                    <a:pt x="696" y="46"/>
                  </a:cubicBezTo>
                  <a:cubicBezTo>
                    <a:pt x="529" y="185"/>
                    <a:pt x="529" y="185"/>
                    <a:pt x="529" y="185"/>
                  </a:cubicBezTo>
                  <a:cubicBezTo>
                    <a:pt x="368" y="132"/>
                    <a:pt x="368" y="132"/>
                    <a:pt x="368" y="132"/>
                  </a:cubicBezTo>
                  <a:cubicBezTo>
                    <a:pt x="354" y="127"/>
                    <a:pt x="339" y="128"/>
                    <a:pt x="325" y="134"/>
                  </a:cubicBezTo>
                  <a:cubicBezTo>
                    <a:pt x="120" y="225"/>
                    <a:pt x="120" y="225"/>
                    <a:pt x="120" y="225"/>
                  </a:cubicBezTo>
                  <a:cubicBezTo>
                    <a:pt x="120" y="60"/>
                    <a:pt x="120" y="60"/>
                    <a:pt x="120" y="60"/>
                  </a:cubicBez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0" y="576"/>
                    <a:pt x="27" y="603"/>
                    <a:pt x="60" y="6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36" name="Group 135">
            <a:extLst>
              <a:ext uri="{FF2B5EF4-FFF2-40B4-BE49-F238E27FC236}">
                <a16:creationId xmlns:a16="http://schemas.microsoft.com/office/drawing/2014/main" xmlns="" id="{B385C705-E0DC-407F-BDD9-E730CB64FA65}"/>
              </a:ext>
            </a:extLst>
          </p:cNvPr>
          <p:cNvGrpSpPr/>
          <p:nvPr/>
        </p:nvGrpSpPr>
        <p:grpSpPr>
          <a:xfrm>
            <a:off x="5865108" y="3271235"/>
            <a:ext cx="609286" cy="608534"/>
            <a:chOff x="12453938" y="-301625"/>
            <a:chExt cx="7718425" cy="7708900"/>
          </a:xfrm>
          <a:solidFill>
            <a:schemeClr val="bg1"/>
          </a:solidFill>
        </p:grpSpPr>
        <p:sp>
          <p:nvSpPr>
            <p:cNvPr id="133" name="Freeform 77">
              <a:extLst>
                <a:ext uri="{FF2B5EF4-FFF2-40B4-BE49-F238E27FC236}">
                  <a16:creationId xmlns:a16="http://schemas.microsoft.com/office/drawing/2014/main" xmlns="" id="{6EC0FDC0-8B3F-4E08-8835-6FA7E645BB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453938" y="-301625"/>
              <a:ext cx="7718425" cy="7708900"/>
            </a:xfrm>
            <a:custGeom>
              <a:avLst/>
              <a:gdLst>
                <a:gd name="T0" fmla="*/ 1798 w 2048"/>
                <a:gd name="T1" fmla="*/ 797 h 2046"/>
                <a:gd name="T2" fmla="*/ 1898 w 2048"/>
                <a:gd name="T3" fmla="*/ 524 h 2046"/>
                <a:gd name="T4" fmla="*/ 1898 w 2048"/>
                <a:gd name="T5" fmla="*/ 439 h 2046"/>
                <a:gd name="T6" fmla="*/ 1548 w 2048"/>
                <a:gd name="T7" fmla="*/ 174 h 2046"/>
                <a:gd name="T8" fmla="*/ 1278 w 2048"/>
                <a:gd name="T9" fmla="*/ 264 h 2046"/>
                <a:gd name="T10" fmla="*/ 1217 w 2048"/>
                <a:gd name="T11" fmla="*/ 0 h 2046"/>
                <a:gd name="T12" fmla="*/ 783 w 2048"/>
                <a:gd name="T13" fmla="*/ 60 h 2046"/>
                <a:gd name="T14" fmla="*/ 651 w 2048"/>
                <a:gd name="T15" fmla="*/ 314 h 2046"/>
                <a:gd name="T16" fmla="*/ 436 w 2048"/>
                <a:gd name="T17" fmla="*/ 185 h 2046"/>
                <a:gd name="T18" fmla="*/ 171 w 2048"/>
                <a:gd name="T19" fmla="*/ 534 h 2046"/>
                <a:gd name="T20" fmla="*/ 249 w 2048"/>
                <a:gd name="T21" fmla="*/ 797 h 2046"/>
                <a:gd name="T22" fmla="*/ 0 w 2048"/>
                <a:gd name="T23" fmla="*/ 857 h 2046"/>
                <a:gd name="T24" fmla="*/ 60 w 2048"/>
                <a:gd name="T25" fmla="*/ 1291 h 2046"/>
                <a:gd name="T26" fmla="*/ 308 w 2048"/>
                <a:gd name="T27" fmla="*/ 1414 h 2046"/>
                <a:gd name="T28" fmla="*/ 151 w 2048"/>
                <a:gd name="T29" fmla="*/ 1596 h 2046"/>
                <a:gd name="T30" fmla="*/ 433 w 2048"/>
                <a:gd name="T31" fmla="*/ 1903 h 2046"/>
                <a:gd name="T32" fmla="*/ 662 w 2048"/>
                <a:gd name="T33" fmla="*/ 1759 h 2046"/>
                <a:gd name="T34" fmla="*/ 775 w 2048"/>
                <a:gd name="T35" fmla="*/ 1986 h 2046"/>
                <a:gd name="T36" fmla="*/ 1210 w 2048"/>
                <a:gd name="T37" fmla="*/ 2046 h 2046"/>
                <a:gd name="T38" fmla="*/ 1270 w 2048"/>
                <a:gd name="T39" fmla="*/ 1806 h 2046"/>
                <a:gd name="T40" fmla="*/ 1541 w 2048"/>
                <a:gd name="T41" fmla="*/ 1904 h 2046"/>
                <a:gd name="T42" fmla="*/ 1891 w 2048"/>
                <a:gd name="T43" fmla="*/ 1640 h 2046"/>
                <a:gd name="T44" fmla="*/ 1891 w 2048"/>
                <a:gd name="T45" fmla="*/ 1555 h 2046"/>
                <a:gd name="T46" fmla="*/ 1792 w 2048"/>
                <a:gd name="T47" fmla="*/ 1291 h 2046"/>
                <a:gd name="T48" fmla="*/ 2048 w 2048"/>
                <a:gd name="T49" fmla="*/ 1231 h 2046"/>
                <a:gd name="T50" fmla="*/ 1988 w 2048"/>
                <a:gd name="T51" fmla="*/ 797 h 2046"/>
                <a:gd name="T52" fmla="*/ 1747 w 2048"/>
                <a:gd name="T53" fmla="*/ 1171 h 2046"/>
                <a:gd name="T54" fmla="*/ 1617 w 2048"/>
                <a:gd name="T55" fmla="*/ 1386 h 2046"/>
                <a:gd name="T56" fmla="*/ 1764 w 2048"/>
                <a:gd name="T57" fmla="*/ 1597 h 2046"/>
                <a:gd name="T58" fmla="*/ 1445 w 2048"/>
                <a:gd name="T59" fmla="*/ 1638 h 2046"/>
                <a:gd name="T60" fmla="*/ 1195 w 2048"/>
                <a:gd name="T61" fmla="*/ 1702 h 2046"/>
                <a:gd name="T62" fmla="*/ 1150 w 2048"/>
                <a:gd name="T63" fmla="*/ 1926 h 2046"/>
                <a:gd name="T64" fmla="*/ 896 w 2048"/>
                <a:gd name="T65" fmla="*/ 1760 h 2046"/>
                <a:gd name="T66" fmla="*/ 681 w 2048"/>
                <a:gd name="T67" fmla="*/ 1633 h 2046"/>
                <a:gd name="T68" fmla="*/ 476 w 2048"/>
                <a:gd name="T69" fmla="*/ 1776 h 2046"/>
                <a:gd name="T70" fmla="*/ 425 w 2048"/>
                <a:gd name="T71" fmla="*/ 1467 h 2046"/>
                <a:gd name="T72" fmla="*/ 358 w 2048"/>
                <a:gd name="T73" fmla="*/ 1215 h 2046"/>
                <a:gd name="T74" fmla="*/ 120 w 2048"/>
                <a:gd name="T75" fmla="*/ 1171 h 2046"/>
                <a:gd name="T76" fmla="*/ 294 w 2048"/>
                <a:gd name="T77" fmla="*/ 917 h 2046"/>
                <a:gd name="T78" fmla="*/ 428 w 2048"/>
                <a:gd name="T79" fmla="*/ 685 h 2046"/>
                <a:gd name="T80" fmla="*/ 299 w 2048"/>
                <a:gd name="T81" fmla="*/ 492 h 2046"/>
                <a:gd name="T82" fmla="*/ 598 w 2048"/>
                <a:gd name="T83" fmla="*/ 431 h 2046"/>
                <a:gd name="T84" fmla="*/ 857 w 2048"/>
                <a:gd name="T85" fmla="*/ 364 h 2046"/>
                <a:gd name="T86" fmla="*/ 903 w 2048"/>
                <a:gd name="T87" fmla="*/ 120 h 2046"/>
                <a:gd name="T88" fmla="*/ 1157 w 2048"/>
                <a:gd name="T89" fmla="*/ 309 h 2046"/>
                <a:gd name="T90" fmla="*/ 1383 w 2048"/>
                <a:gd name="T91" fmla="*/ 444 h 2046"/>
                <a:gd name="T92" fmla="*/ 1590 w 2048"/>
                <a:gd name="T93" fmla="*/ 302 h 2046"/>
                <a:gd name="T94" fmla="*/ 1632 w 2048"/>
                <a:gd name="T95" fmla="*/ 619 h 2046"/>
                <a:gd name="T96" fmla="*/ 1694 w 2048"/>
                <a:gd name="T97" fmla="*/ 871 h 2046"/>
                <a:gd name="T98" fmla="*/ 1928 w 2048"/>
                <a:gd name="T99" fmla="*/ 917 h 2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048" h="2046">
                  <a:moveTo>
                    <a:pt x="1988" y="797"/>
                  </a:moveTo>
                  <a:cubicBezTo>
                    <a:pt x="1798" y="797"/>
                    <a:pt x="1798" y="797"/>
                    <a:pt x="1798" y="797"/>
                  </a:cubicBezTo>
                  <a:cubicBezTo>
                    <a:pt x="1785" y="754"/>
                    <a:pt x="1769" y="713"/>
                    <a:pt x="1749" y="673"/>
                  </a:cubicBezTo>
                  <a:cubicBezTo>
                    <a:pt x="1898" y="524"/>
                    <a:pt x="1898" y="524"/>
                    <a:pt x="1898" y="524"/>
                  </a:cubicBezTo>
                  <a:cubicBezTo>
                    <a:pt x="1909" y="513"/>
                    <a:pt x="1915" y="497"/>
                    <a:pt x="1915" y="481"/>
                  </a:cubicBezTo>
                  <a:cubicBezTo>
                    <a:pt x="1915" y="465"/>
                    <a:pt x="1909" y="450"/>
                    <a:pt x="1898" y="439"/>
                  </a:cubicBezTo>
                  <a:cubicBezTo>
                    <a:pt x="1633" y="174"/>
                    <a:pt x="1633" y="174"/>
                    <a:pt x="1633" y="174"/>
                  </a:cubicBezTo>
                  <a:cubicBezTo>
                    <a:pt x="1609" y="151"/>
                    <a:pt x="1571" y="151"/>
                    <a:pt x="1548" y="174"/>
                  </a:cubicBezTo>
                  <a:cubicBezTo>
                    <a:pt x="1404" y="318"/>
                    <a:pt x="1404" y="318"/>
                    <a:pt x="1404" y="318"/>
                  </a:cubicBezTo>
                  <a:cubicBezTo>
                    <a:pt x="1363" y="297"/>
                    <a:pt x="1321" y="279"/>
                    <a:pt x="1278" y="264"/>
                  </a:cubicBezTo>
                  <a:cubicBezTo>
                    <a:pt x="1278" y="60"/>
                    <a:pt x="1278" y="60"/>
                    <a:pt x="1278" y="60"/>
                  </a:cubicBezTo>
                  <a:cubicBezTo>
                    <a:pt x="1278" y="27"/>
                    <a:pt x="1251" y="0"/>
                    <a:pt x="1217" y="0"/>
                  </a:cubicBezTo>
                  <a:cubicBezTo>
                    <a:pt x="843" y="0"/>
                    <a:pt x="843" y="0"/>
                    <a:pt x="843" y="0"/>
                  </a:cubicBezTo>
                  <a:cubicBezTo>
                    <a:pt x="810" y="0"/>
                    <a:pt x="783" y="27"/>
                    <a:pt x="783" y="60"/>
                  </a:cubicBezTo>
                  <a:cubicBezTo>
                    <a:pt x="783" y="260"/>
                    <a:pt x="783" y="260"/>
                    <a:pt x="783" y="260"/>
                  </a:cubicBezTo>
                  <a:cubicBezTo>
                    <a:pt x="737" y="274"/>
                    <a:pt x="693" y="292"/>
                    <a:pt x="651" y="314"/>
                  </a:cubicBezTo>
                  <a:cubicBezTo>
                    <a:pt x="521" y="185"/>
                    <a:pt x="521" y="185"/>
                    <a:pt x="521" y="185"/>
                  </a:cubicBezTo>
                  <a:cubicBezTo>
                    <a:pt x="497" y="161"/>
                    <a:pt x="459" y="161"/>
                    <a:pt x="436" y="185"/>
                  </a:cubicBezTo>
                  <a:cubicBezTo>
                    <a:pt x="171" y="449"/>
                    <a:pt x="171" y="449"/>
                    <a:pt x="171" y="449"/>
                  </a:cubicBezTo>
                  <a:cubicBezTo>
                    <a:pt x="148" y="473"/>
                    <a:pt x="148" y="511"/>
                    <a:pt x="171" y="534"/>
                  </a:cubicBezTo>
                  <a:cubicBezTo>
                    <a:pt x="302" y="665"/>
                    <a:pt x="302" y="665"/>
                    <a:pt x="302" y="665"/>
                  </a:cubicBezTo>
                  <a:cubicBezTo>
                    <a:pt x="280" y="707"/>
                    <a:pt x="262" y="751"/>
                    <a:pt x="249" y="797"/>
                  </a:cubicBezTo>
                  <a:cubicBezTo>
                    <a:pt x="60" y="797"/>
                    <a:pt x="60" y="797"/>
                    <a:pt x="60" y="797"/>
                  </a:cubicBezTo>
                  <a:cubicBezTo>
                    <a:pt x="27" y="797"/>
                    <a:pt x="0" y="824"/>
                    <a:pt x="0" y="857"/>
                  </a:cubicBezTo>
                  <a:cubicBezTo>
                    <a:pt x="0" y="1231"/>
                    <a:pt x="0" y="1231"/>
                    <a:pt x="0" y="1231"/>
                  </a:cubicBezTo>
                  <a:cubicBezTo>
                    <a:pt x="0" y="1264"/>
                    <a:pt x="27" y="1291"/>
                    <a:pt x="60" y="1291"/>
                  </a:cubicBezTo>
                  <a:cubicBezTo>
                    <a:pt x="255" y="1291"/>
                    <a:pt x="255" y="1291"/>
                    <a:pt x="255" y="1291"/>
                  </a:cubicBezTo>
                  <a:cubicBezTo>
                    <a:pt x="269" y="1334"/>
                    <a:pt x="287" y="1375"/>
                    <a:pt x="308" y="1414"/>
                  </a:cubicBezTo>
                  <a:cubicBezTo>
                    <a:pt x="169" y="1554"/>
                    <a:pt x="169" y="1554"/>
                    <a:pt x="169" y="1554"/>
                  </a:cubicBezTo>
                  <a:cubicBezTo>
                    <a:pt x="157" y="1565"/>
                    <a:pt x="151" y="1580"/>
                    <a:pt x="151" y="1596"/>
                  </a:cubicBezTo>
                  <a:cubicBezTo>
                    <a:pt x="151" y="1612"/>
                    <a:pt x="157" y="1627"/>
                    <a:pt x="169" y="1638"/>
                  </a:cubicBezTo>
                  <a:cubicBezTo>
                    <a:pt x="433" y="1903"/>
                    <a:pt x="433" y="1903"/>
                    <a:pt x="433" y="1903"/>
                  </a:cubicBezTo>
                  <a:cubicBezTo>
                    <a:pt x="457" y="1927"/>
                    <a:pt x="495" y="1927"/>
                    <a:pt x="518" y="1903"/>
                  </a:cubicBezTo>
                  <a:cubicBezTo>
                    <a:pt x="662" y="1759"/>
                    <a:pt x="662" y="1759"/>
                    <a:pt x="662" y="1759"/>
                  </a:cubicBezTo>
                  <a:cubicBezTo>
                    <a:pt x="699" y="1777"/>
                    <a:pt x="737" y="1793"/>
                    <a:pt x="775" y="1805"/>
                  </a:cubicBezTo>
                  <a:cubicBezTo>
                    <a:pt x="775" y="1986"/>
                    <a:pt x="775" y="1986"/>
                    <a:pt x="775" y="1986"/>
                  </a:cubicBezTo>
                  <a:cubicBezTo>
                    <a:pt x="775" y="2019"/>
                    <a:pt x="802" y="2046"/>
                    <a:pt x="835" y="2046"/>
                  </a:cubicBezTo>
                  <a:cubicBezTo>
                    <a:pt x="1210" y="2046"/>
                    <a:pt x="1210" y="2046"/>
                    <a:pt x="1210" y="2046"/>
                  </a:cubicBezTo>
                  <a:cubicBezTo>
                    <a:pt x="1243" y="2046"/>
                    <a:pt x="1270" y="2019"/>
                    <a:pt x="1270" y="1986"/>
                  </a:cubicBezTo>
                  <a:cubicBezTo>
                    <a:pt x="1270" y="1806"/>
                    <a:pt x="1270" y="1806"/>
                    <a:pt x="1270" y="1806"/>
                  </a:cubicBezTo>
                  <a:cubicBezTo>
                    <a:pt x="1312" y="1792"/>
                    <a:pt x="1353" y="1775"/>
                    <a:pt x="1392" y="1755"/>
                  </a:cubicBezTo>
                  <a:cubicBezTo>
                    <a:pt x="1541" y="1904"/>
                    <a:pt x="1541" y="1904"/>
                    <a:pt x="1541" y="1904"/>
                  </a:cubicBezTo>
                  <a:cubicBezTo>
                    <a:pt x="1565" y="1928"/>
                    <a:pt x="1603" y="1928"/>
                    <a:pt x="1626" y="1904"/>
                  </a:cubicBezTo>
                  <a:cubicBezTo>
                    <a:pt x="1891" y="1640"/>
                    <a:pt x="1891" y="1640"/>
                    <a:pt x="1891" y="1640"/>
                  </a:cubicBezTo>
                  <a:cubicBezTo>
                    <a:pt x="1902" y="1628"/>
                    <a:pt x="1909" y="1613"/>
                    <a:pt x="1909" y="1597"/>
                  </a:cubicBezTo>
                  <a:cubicBezTo>
                    <a:pt x="1909" y="1581"/>
                    <a:pt x="1902" y="1566"/>
                    <a:pt x="1891" y="1555"/>
                  </a:cubicBezTo>
                  <a:cubicBezTo>
                    <a:pt x="1743" y="1407"/>
                    <a:pt x="1743" y="1407"/>
                    <a:pt x="1743" y="1407"/>
                  </a:cubicBezTo>
                  <a:cubicBezTo>
                    <a:pt x="1762" y="1369"/>
                    <a:pt x="1778" y="1331"/>
                    <a:pt x="1792" y="1291"/>
                  </a:cubicBezTo>
                  <a:cubicBezTo>
                    <a:pt x="1988" y="1291"/>
                    <a:pt x="1988" y="1291"/>
                    <a:pt x="1988" y="1291"/>
                  </a:cubicBezTo>
                  <a:cubicBezTo>
                    <a:pt x="2021" y="1291"/>
                    <a:pt x="2048" y="1264"/>
                    <a:pt x="2048" y="1231"/>
                  </a:cubicBezTo>
                  <a:cubicBezTo>
                    <a:pt x="2048" y="857"/>
                    <a:pt x="2048" y="857"/>
                    <a:pt x="2048" y="857"/>
                  </a:cubicBezTo>
                  <a:cubicBezTo>
                    <a:pt x="2048" y="824"/>
                    <a:pt x="2021" y="797"/>
                    <a:pt x="1988" y="797"/>
                  </a:cubicBezTo>
                  <a:close/>
                  <a:moveTo>
                    <a:pt x="1928" y="1171"/>
                  </a:moveTo>
                  <a:cubicBezTo>
                    <a:pt x="1747" y="1171"/>
                    <a:pt x="1747" y="1171"/>
                    <a:pt x="1747" y="1171"/>
                  </a:cubicBezTo>
                  <a:cubicBezTo>
                    <a:pt x="1720" y="1171"/>
                    <a:pt x="1696" y="1189"/>
                    <a:pt x="1689" y="1215"/>
                  </a:cubicBezTo>
                  <a:cubicBezTo>
                    <a:pt x="1673" y="1275"/>
                    <a:pt x="1649" y="1333"/>
                    <a:pt x="1617" y="1386"/>
                  </a:cubicBezTo>
                  <a:cubicBezTo>
                    <a:pt x="1603" y="1410"/>
                    <a:pt x="1606" y="1440"/>
                    <a:pt x="1626" y="1459"/>
                  </a:cubicBezTo>
                  <a:cubicBezTo>
                    <a:pt x="1764" y="1597"/>
                    <a:pt x="1764" y="1597"/>
                    <a:pt x="1764" y="1597"/>
                  </a:cubicBezTo>
                  <a:cubicBezTo>
                    <a:pt x="1584" y="1777"/>
                    <a:pt x="1584" y="1777"/>
                    <a:pt x="1584" y="1777"/>
                  </a:cubicBezTo>
                  <a:cubicBezTo>
                    <a:pt x="1445" y="1638"/>
                    <a:pt x="1445" y="1638"/>
                    <a:pt x="1445" y="1638"/>
                  </a:cubicBezTo>
                  <a:cubicBezTo>
                    <a:pt x="1426" y="1619"/>
                    <a:pt x="1396" y="1615"/>
                    <a:pt x="1372" y="1629"/>
                  </a:cubicBezTo>
                  <a:cubicBezTo>
                    <a:pt x="1317" y="1662"/>
                    <a:pt x="1257" y="1686"/>
                    <a:pt x="1195" y="1702"/>
                  </a:cubicBezTo>
                  <a:cubicBezTo>
                    <a:pt x="1168" y="1709"/>
                    <a:pt x="1150" y="1733"/>
                    <a:pt x="1150" y="1760"/>
                  </a:cubicBezTo>
                  <a:cubicBezTo>
                    <a:pt x="1150" y="1926"/>
                    <a:pt x="1150" y="1926"/>
                    <a:pt x="1150" y="1926"/>
                  </a:cubicBezTo>
                  <a:cubicBezTo>
                    <a:pt x="896" y="1926"/>
                    <a:pt x="896" y="1926"/>
                    <a:pt x="896" y="1926"/>
                  </a:cubicBezTo>
                  <a:cubicBezTo>
                    <a:pt x="896" y="1760"/>
                    <a:pt x="896" y="1760"/>
                    <a:pt x="896" y="1760"/>
                  </a:cubicBezTo>
                  <a:cubicBezTo>
                    <a:pt x="896" y="1733"/>
                    <a:pt x="877" y="1709"/>
                    <a:pt x="850" y="1702"/>
                  </a:cubicBezTo>
                  <a:cubicBezTo>
                    <a:pt x="791" y="1687"/>
                    <a:pt x="734" y="1663"/>
                    <a:pt x="681" y="1633"/>
                  </a:cubicBezTo>
                  <a:cubicBezTo>
                    <a:pt x="658" y="1620"/>
                    <a:pt x="628" y="1624"/>
                    <a:pt x="609" y="1643"/>
                  </a:cubicBezTo>
                  <a:cubicBezTo>
                    <a:pt x="476" y="1776"/>
                    <a:pt x="476" y="1776"/>
                    <a:pt x="476" y="1776"/>
                  </a:cubicBezTo>
                  <a:cubicBezTo>
                    <a:pt x="296" y="1596"/>
                    <a:pt x="296" y="1596"/>
                    <a:pt x="296" y="1596"/>
                  </a:cubicBezTo>
                  <a:cubicBezTo>
                    <a:pt x="425" y="1467"/>
                    <a:pt x="425" y="1467"/>
                    <a:pt x="425" y="1467"/>
                  </a:cubicBezTo>
                  <a:cubicBezTo>
                    <a:pt x="445" y="1447"/>
                    <a:pt x="449" y="1417"/>
                    <a:pt x="434" y="1393"/>
                  </a:cubicBezTo>
                  <a:cubicBezTo>
                    <a:pt x="400" y="1338"/>
                    <a:pt x="375" y="1278"/>
                    <a:pt x="358" y="1215"/>
                  </a:cubicBezTo>
                  <a:cubicBezTo>
                    <a:pt x="350" y="1189"/>
                    <a:pt x="327" y="1171"/>
                    <a:pt x="300" y="1171"/>
                  </a:cubicBezTo>
                  <a:cubicBezTo>
                    <a:pt x="120" y="1171"/>
                    <a:pt x="120" y="1171"/>
                    <a:pt x="120" y="1171"/>
                  </a:cubicBezTo>
                  <a:cubicBezTo>
                    <a:pt x="120" y="917"/>
                    <a:pt x="120" y="917"/>
                    <a:pt x="120" y="917"/>
                  </a:cubicBezTo>
                  <a:cubicBezTo>
                    <a:pt x="294" y="917"/>
                    <a:pt x="294" y="917"/>
                    <a:pt x="294" y="917"/>
                  </a:cubicBezTo>
                  <a:cubicBezTo>
                    <a:pt x="322" y="917"/>
                    <a:pt x="346" y="898"/>
                    <a:pt x="353" y="871"/>
                  </a:cubicBezTo>
                  <a:cubicBezTo>
                    <a:pt x="368" y="806"/>
                    <a:pt x="394" y="743"/>
                    <a:pt x="428" y="685"/>
                  </a:cubicBezTo>
                  <a:cubicBezTo>
                    <a:pt x="442" y="661"/>
                    <a:pt x="438" y="631"/>
                    <a:pt x="419" y="612"/>
                  </a:cubicBezTo>
                  <a:cubicBezTo>
                    <a:pt x="299" y="492"/>
                    <a:pt x="299" y="492"/>
                    <a:pt x="299" y="492"/>
                  </a:cubicBezTo>
                  <a:cubicBezTo>
                    <a:pt x="478" y="312"/>
                    <a:pt x="478" y="312"/>
                    <a:pt x="478" y="312"/>
                  </a:cubicBezTo>
                  <a:cubicBezTo>
                    <a:pt x="598" y="431"/>
                    <a:pt x="598" y="431"/>
                    <a:pt x="598" y="431"/>
                  </a:cubicBezTo>
                  <a:cubicBezTo>
                    <a:pt x="617" y="451"/>
                    <a:pt x="647" y="454"/>
                    <a:pt x="671" y="440"/>
                  </a:cubicBezTo>
                  <a:cubicBezTo>
                    <a:pt x="729" y="406"/>
                    <a:pt x="792" y="380"/>
                    <a:pt x="857" y="364"/>
                  </a:cubicBezTo>
                  <a:cubicBezTo>
                    <a:pt x="884" y="357"/>
                    <a:pt x="903" y="333"/>
                    <a:pt x="903" y="305"/>
                  </a:cubicBezTo>
                  <a:cubicBezTo>
                    <a:pt x="903" y="120"/>
                    <a:pt x="903" y="120"/>
                    <a:pt x="903" y="120"/>
                  </a:cubicBezTo>
                  <a:cubicBezTo>
                    <a:pt x="1157" y="120"/>
                    <a:pt x="1157" y="120"/>
                    <a:pt x="1157" y="120"/>
                  </a:cubicBezTo>
                  <a:cubicBezTo>
                    <a:pt x="1157" y="309"/>
                    <a:pt x="1157" y="309"/>
                    <a:pt x="1157" y="309"/>
                  </a:cubicBezTo>
                  <a:cubicBezTo>
                    <a:pt x="1157" y="336"/>
                    <a:pt x="1176" y="360"/>
                    <a:pt x="1202" y="367"/>
                  </a:cubicBezTo>
                  <a:cubicBezTo>
                    <a:pt x="1266" y="384"/>
                    <a:pt x="1326" y="410"/>
                    <a:pt x="1383" y="444"/>
                  </a:cubicBezTo>
                  <a:cubicBezTo>
                    <a:pt x="1406" y="459"/>
                    <a:pt x="1437" y="455"/>
                    <a:pt x="1456" y="436"/>
                  </a:cubicBezTo>
                  <a:cubicBezTo>
                    <a:pt x="1590" y="302"/>
                    <a:pt x="1590" y="302"/>
                    <a:pt x="1590" y="302"/>
                  </a:cubicBezTo>
                  <a:cubicBezTo>
                    <a:pt x="1770" y="481"/>
                    <a:pt x="1770" y="481"/>
                    <a:pt x="1770" y="481"/>
                  </a:cubicBezTo>
                  <a:cubicBezTo>
                    <a:pt x="1632" y="619"/>
                    <a:pt x="1632" y="619"/>
                    <a:pt x="1632" y="619"/>
                  </a:cubicBezTo>
                  <a:cubicBezTo>
                    <a:pt x="1613" y="638"/>
                    <a:pt x="1609" y="668"/>
                    <a:pt x="1623" y="691"/>
                  </a:cubicBezTo>
                  <a:cubicBezTo>
                    <a:pt x="1655" y="748"/>
                    <a:pt x="1679" y="808"/>
                    <a:pt x="1694" y="871"/>
                  </a:cubicBezTo>
                  <a:cubicBezTo>
                    <a:pt x="1701" y="898"/>
                    <a:pt x="1725" y="917"/>
                    <a:pt x="1753" y="917"/>
                  </a:cubicBezTo>
                  <a:cubicBezTo>
                    <a:pt x="1928" y="917"/>
                    <a:pt x="1928" y="917"/>
                    <a:pt x="1928" y="917"/>
                  </a:cubicBezTo>
                  <a:lnTo>
                    <a:pt x="1928" y="11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4" name="Freeform 78">
              <a:extLst>
                <a:ext uri="{FF2B5EF4-FFF2-40B4-BE49-F238E27FC236}">
                  <a16:creationId xmlns:a16="http://schemas.microsoft.com/office/drawing/2014/main" xmlns="" id="{1BE58669-ED92-4D57-A73F-1ED10EDE7C6E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16076" y="1758950"/>
              <a:ext cx="3738563" cy="1624013"/>
            </a:xfrm>
            <a:custGeom>
              <a:avLst/>
              <a:gdLst>
                <a:gd name="T0" fmla="*/ 76 w 992"/>
                <a:gd name="T1" fmla="*/ 398 h 431"/>
                <a:gd name="T2" fmla="*/ 141 w 992"/>
                <a:gd name="T3" fmla="*/ 424 h 431"/>
                <a:gd name="T4" fmla="*/ 247 w 992"/>
                <a:gd name="T5" fmla="*/ 397 h 431"/>
                <a:gd name="T6" fmla="*/ 291 w 992"/>
                <a:gd name="T7" fmla="*/ 324 h 431"/>
                <a:gd name="T8" fmla="*/ 232 w 992"/>
                <a:gd name="T9" fmla="*/ 279 h 431"/>
                <a:gd name="T10" fmla="*/ 528 w 992"/>
                <a:gd name="T11" fmla="*/ 120 h 431"/>
                <a:gd name="T12" fmla="*/ 868 w 992"/>
                <a:gd name="T13" fmla="*/ 368 h 431"/>
                <a:gd name="T14" fmla="*/ 943 w 992"/>
                <a:gd name="T15" fmla="*/ 407 h 431"/>
                <a:gd name="T16" fmla="*/ 982 w 992"/>
                <a:gd name="T17" fmla="*/ 331 h 431"/>
                <a:gd name="T18" fmla="*/ 528 w 992"/>
                <a:gd name="T19" fmla="*/ 0 h 431"/>
                <a:gd name="T20" fmla="*/ 116 w 992"/>
                <a:gd name="T21" fmla="*/ 238 h 431"/>
                <a:gd name="T22" fmla="*/ 37 w 992"/>
                <a:gd name="T23" fmla="*/ 224 h 431"/>
                <a:gd name="T24" fmla="*/ 18 w 992"/>
                <a:gd name="T25" fmla="*/ 307 h 431"/>
                <a:gd name="T26" fmla="*/ 76 w 992"/>
                <a:gd name="T27" fmla="*/ 398 h 431"/>
                <a:gd name="T28" fmla="*/ 76 w 992"/>
                <a:gd name="T29" fmla="*/ 398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92" h="431">
                  <a:moveTo>
                    <a:pt x="76" y="398"/>
                  </a:moveTo>
                  <a:cubicBezTo>
                    <a:pt x="88" y="418"/>
                    <a:pt x="115" y="431"/>
                    <a:pt x="141" y="424"/>
                  </a:cubicBezTo>
                  <a:cubicBezTo>
                    <a:pt x="247" y="397"/>
                    <a:pt x="247" y="397"/>
                    <a:pt x="247" y="397"/>
                  </a:cubicBezTo>
                  <a:cubicBezTo>
                    <a:pt x="280" y="389"/>
                    <a:pt x="299" y="356"/>
                    <a:pt x="291" y="324"/>
                  </a:cubicBezTo>
                  <a:cubicBezTo>
                    <a:pt x="284" y="296"/>
                    <a:pt x="259" y="278"/>
                    <a:pt x="232" y="279"/>
                  </a:cubicBezTo>
                  <a:cubicBezTo>
                    <a:pt x="297" y="182"/>
                    <a:pt x="407" y="120"/>
                    <a:pt x="528" y="120"/>
                  </a:cubicBezTo>
                  <a:cubicBezTo>
                    <a:pt x="684" y="120"/>
                    <a:pt x="820" y="220"/>
                    <a:pt x="868" y="368"/>
                  </a:cubicBezTo>
                  <a:cubicBezTo>
                    <a:pt x="878" y="399"/>
                    <a:pt x="912" y="417"/>
                    <a:pt x="943" y="407"/>
                  </a:cubicBezTo>
                  <a:cubicBezTo>
                    <a:pt x="975" y="396"/>
                    <a:pt x="992" y="363"/>
                    <a:pt x="982" y="331"/>
                  </a:cubicBezTo>
                  <a:cubicBezTo>
                    <a:pt x="919" y="133"/>
                    <a:pt x="736" y="0"/>
                    <a:pt x="528" y="0"/>
                  </a:cubicBezTo>
                  <a:cubicBezTo>
                    <a:pt x="356" y="0"/>
                    <a:pt x="200" y="94"/>
                    <a:pt x="116" y="238"/>
                  </a:cubicBezTo>
                  <a:cubicBezTo>
                    <a:pt x="97" y="214"/>
                    <a:pt x="63" y="207"/>
                    <a:pt x="37" y="224"/>
                  </a:cubicBezTo>
                  <a:cubicBezTo>
                    <a:pt x="9" y="242"/>
                    <a:pt x="0" y="279"/>
                    <a:pt x="18" y="307"/>
                  </a:cubicBezTo>
                  <a:cubicBezTo>
                    <a:pt x="76" y="398"/>
                    <a:pt x="76" y="398"/>
                    <a:pt x="76" y="398"/>
                  </a:cubicBezTo>
                  <a:cubicBezTo>
                    <a:pt x="76" y="398"/>
                    <a:pt x="76" y="398"/>
                    <a:pt x="76" y="3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5" name="Freeform 79">
              <a:extLst>
                <a:ext uri="{FF2B5EF4-FFF2-40B4-BE49-F238E27FC236}">
                  <a16:creationId xmlns:a16="http://schemas.microsoft.com/office/drawing/2014/main" xmlns="" id="{382582C1-F0F0-4E42-819F-890DC2DD33D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71663" y="3722687"/>
              <a:ext cx="3738563" cy="1624013"/>
            </a:xfrm>
            <a:custGeom>
              <a:avLst/>
              <a:gdLst>
                <a:gd name="T0" fmla="*/ 917 w 992"/>
                <a:gd name="T1" fmla="*/ 34 h 431"/>
                <a:gd name="T2" fmla="*/ 851 w 992"/>
                <a:gd name="T3" fmla="*/ 7 h 431"/>
                <a:gd name="T4" fmla="*/ 745 w 992"/>
                <a:gd name="T5" fmla="*/ 34 h 431"/>
                <a:gd name="T6" fmla="*/ 701 w 992"/>
                <a:gd name="T7" fmla="*/ 107 h 431"/>
                <a:gd name="T8" fmla="*/ 759 w 992"/>
                <a:gd name="T9" fmla="*/ 152 h 431"/>
                <a:gd name="T10" fmla="*/ 760 w 992"/>
                <a:gd name="T11" fmla="*/ 152 h 431"/>
                <a:gd name="T12" fmla="*/ 464 w 992"/>
                <a:gd name="T13" fmla="*/ 311 h 431"/>
                <a:gd name="T14" fmla="*/ 124 w 992"/>
                <a:gd name="T15" fmla="*/ 63 h 431"/>
                <a:gd name="T16" fmla="*/ 49 w 992"/>
                <a:gd name="T17" fmla="*/ 24 h 431"/>
                <a:gd name="T18" fmla="*/ 10 w 992"/>
                <a:gd name="T19" fmla="*/ 100 h 431"/>
                <a:gd name="T20" fmla="*/ 464 w 992"/>
                <a:gd name="T21" fmla="*/ 431 h 431"/>
                <a:gd name="T22" fmla="*/ 876 w 992"/>
                <a:gd name="T23" fmla="*/ 193 h 431"/>
                <a:gd name="T24" fmla="*/ 955 w 992"/>
                <a:gd name="T25" fmla="*/ 207 h 431"/>
                <a:gd name="T26" fmla="*/ 974 w 992"/>
                <a:gd name="T27" fmla="*/ 124 h 431"/>
                <a:gd name="T28" fmla="*/ 917 w 992"/>
                <a:gd name="T29" fmla="*/ 34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92" h="431">
                  <a:moveTo>
                    <a:pt x="917" y="34"/>
                  </a:moveTo>
                  <a:cubicBezTo>
                    <a:pt x="905" y="14"/>
                    <a:pt x="879" y="0"/>
                    <a:pt x="851" y="7"/>
                  </a:cubicBezTo>
                  <a:cubicBezTo>
                    <a:pt x="745" y="34"/>
                    <a:pt x="745" y="34"/>
                    <a:pt x="745" y="34"/>
                  </a:cubicBezTo>
                  <a:cubicBezTo>
                    <a:pt x="712" y="42"/>
                    <a:pt x="693" y="75"/>
                    <a:pt x="701" y="107"/>
                  </a:cubicBezTo>
                  <a:cubicBezTo>
                    <a:pt x="708" y="134"/>
                    <a:pt x="732" y="152"/>
                    <a:pt x="759" y="152"/>
                  </a:cubicBezTo>
                  <a:cubicBezTo>
                    <a:pt x="760" y="152"/>
                    <a:pt x="760" y="152"/>
                    <a:pt x="760" y="152"/>
                  </a:cubicBezTo>
                  <a:cubicBezTo>
                    <a:pt x="695" y="249"/>
                    <a:pt x="585" y="311"/>
                    <a:pt x="464" y="311"/>
                  </a:cubicBezTo>
                  <a:cubicBezTo>
                    <a:pt x="308" y="311"/>
                    <a:pt x="172" y="211"/>
                    <a:pt x="124" y="63"/>
                  </a:cubicBezTo>
                  <a:cubicBezTo>
                    <a:pt x="114" y="32"/>
                    <a:pt x="80" y="14"/>
                    <a:pt x="49" y="24"/>
                  </a:cubicBezTo>
                  <a:cubicBezTo>
                    <a:pt x="17" y="35"/>
                    <a:pt x="0" y="68"/>
                    <a:pt x="10" y="100"/>
                  </a:cubicBezTo>
                  <a:cubicBezTo>
                    <a:pt x="73" y="298"/>
                    <a:pt x="256" y="431"/>
                    <a:pt x="464" y="431"/>
                  </a:cubicBezTo>
                  <a:cubicBezTo>
                    <a:pt x="636" y="431"/>
                    <a:pt x="792" y="337"/>
                    <a:pt x="876" y="193"/>
                  </a:cubicBezTo>
                  <a:cubicBezTo>
                    <a:pt x="895" y="217"/>
                    <a:pt x="929" y="224"/>
                    <a:pt x="955" y="207"/>
                  </a:cubicBezTo>
                  <a:cubicBezTo>
                    <a:pt x="983" y="189"/>
                    <a:pt x="992" y="152"/>
                    <a:pt x="974" y="124"/>
                  </a:cubicBezTo>
                  <a:lnTo>
                    <a:pt x="917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45" name="Group 144">
            <a:extLst>
              <a:ext uri="{FF2B5EF4-FFF2-40B4-BE49-F238E27FC236}">
                <a16:creationId xmlns:a16="http://schemas.microsoft.com/office/drawing/2014/main" xmlns="" id="{4BFBBC1F-CE8A-4152-BBB3-00044EC12436}"/>
              </a:ext>
            </a:extLst>
          </p:cNvPr>
          <p:cNvGrpSpPr/>
          <p:nvPr/>
        </p:nvGrpSpPr>
        <p:grpSpPr>
          <a:xfrm>
            <a:off x="9173403" y="5155666"/>
            <a:ext cx="298222" cy="318150"/>
            <a:chOff x="10575925" y="822325"/>
            <a:chExt cx="8410575" cy="8972550"/>
          </a:xfrm>
          <a:solidFill>
            <a:schemeClr val="bg1"/>
          </a:solidFill>
        </p:grpSpPr>
        <p:sp>
          <p:nvSpPr>
            <p:cNvPr id="140" name="Freeform 83">
              <a:extLst>
                <a:ext uri="{FF2B5EF4-FFF2-40B4-BE49-F238E27FC236}">
                  <a16:creationId xmlns:a16="http://schemas.microsoft.com/office/drawing/2014/main" xmlns="" id="{C20102EB-F866-4BA6-BAA4-EFB3FEE0C16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75925" y="822325"/>
              <a:ext cx="8410575" cy="8972550"/>
            </a:xfrm>
            <a:custGeom>
              <a:avLst/>
              <a:gdLst>
                <a:gd name="T0" fmla="*/ 2083 w 2232"/>
                <a:gd name="T1" fmla="*/ 0 h 2382"/>
                <a:gd name="T2" fmla="*/ 595 w 2232"/>
                <a:gd name="T3" fmla="*/ 0 h 2382"/>
                <a:gd name="T4" fmla="*/ 446 w 2232"/>
                <a:gd name="T5" fmla="*/ 149 h 2382"/>
                <a:gd name="T6" fmla="*/ 446 w 2232"/>
                <a:gd name="T7" fmla="*/ 1935 h 2382"/>
                <a:gd name="T8" fmla="*/ 74 w 2232"/>
                <a:gd name="T9" fmla="*/ 1935 h 2382"/>
                <a:gd name="T10" fmla="*/ 0 w 2232"/>
                <a:gd name="T11" fmla="*/ 2010 h 2382"/>
                <a:gd name="T12" fmla="*/ 372 w 2232"/>
                <a:gd name="T13" fmla="*/ 2382 h 2382"/>
                <a:gd name="T14" fmla="*/ 1860 w 2232"/>
                <a:gd name="T15" fmla="*/ 2382 h 2382"/>
                <a:gd name="T16" fmla="*/ 2232 w 2232"/>
                <a:gd name="T17" fmla="*/ 2010 h 2382"/>
                <a:gd name="T18" fmla="*/ 2232 w 2232"/>
                <a:gd name="T19" fmla="*/ 149 h 2382"/>
                <a:gd name="T20" fmla="*/ 2083 w 2232"/>
                <a:gd name="T21" fmla="*/ 0 h 2382"/>
                <a:gd name="T22" fmla="*/ 372 w 2232"/>
                <a:gd name="T23" fmla="*/ 2233 h 2382"/>
                <a:gd name="T24" fmla="*/ 161 w 2232"/>
                <a:gd name="T25" fmla="*/ 2084 h 2382"/>
                <a:gd name="T26" fmla="*/ 1495 w 2232"/>
                <a:gd name="T27" fmla="*/ 2084 h 2382"/>
                <a:gd name="T28" fmla="*/ 1563 w 2232"/>
                <a:gd name="T29" fmla="*/ 2233 h 2382"/>
                <a:gd name="T30" fmla="*/ 372 w 2232"/>
                <a:gd name="T31" fmla="*/ 2233 h 2382"/>
                <a:gd name="T32" fmla="*/ 2083 w 2232"/>
                <a:gd name="T33" fmla="*/ 2010 h 2382"/>
                <a:gd name="T34" fmla="*/ 1860 w 2232"/>
                <a:gd name="T35" fmla="*/ 2233 h 2382"/>
                <a:gd name="T36" fmla="*/ 1637 w 2232"/>
                <a:gd name="T37" fmla="*/ 2010 h 2382"/>
                <a:gd name="T38" fmla="*/ 1562 w 2232"/>
                <a:gd name="T39" fmla="*/ 1935 h 2382"/>
                <a:gd name="T40" fmla="*/ 595 w 2232"/>
                <a:gd name="T41" fmla="*/ 1935 h 2382"/>
                <a:gd name="T42" fmla="*/ 595 w 2232"/>
                <a:gd name="T43" fmla="*/ 149 h 2382"/>
                <a:gd name="T44" fmla="*/ 2083 w 2232"/>
                <a:gd name="T45" fmla="*/ 149 h 2382"/>
                <a:gd name="T46" fmla="*/ 2083 w 2232"/>
                <a:gd name="T47" fmla="*/ 2010 h 2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232" h="2382">
                  <a:moveTo>
                    <a:pt x="2083" y="0"/>
                  </a:moveTo>
                  <a:cubicBezTo>
                    <a:pt x="595" y="0"/>
                    <a:pt x="595" y="0"/>
                    <a:pt x="595" y="0"/>
                  </a:cubicBezTo>
                  <a:cubicBezTo>
                    <a:pt x="513" y="0"/>
                    <a:pt x="446" y="67"/>
                    <a:pt x="446" y="149"/>
                  </a:cubicBezTo>
                  <a:cubicBezTo>
                    <a:pt x="446" y="1935"/>
                    <a:pt x="446" y="1935"/>
                    <a:pt x="446" y="1935"/>
                  </a:cubicBezTo>
                  <a:cubicBezTo>
                    <a:pt x="74" y="1935"/>
                    <a:pt x="74" y="1935"/>
                    <a:pt x="74" y="1935"/>
                  </a:cubicBezTo>
                  <a:cubicBezTo>
                    <a:pt x="33" y="1935"/>
                    <a:pt x="0" y="1968"/>
                    <a:pt x="0" y="2010"/>
                  </a:cubicBezTo>
                  <a:cubicBezTo>
                    <a:pt x="0" y="2215"/>
                    <a:pt x="167" y="2382"/>
                    <a:pt x="372" y="2382"/>
                  </a:cubicBezTo>
                  <a:cubicBezTo>
                    <a:pt x="1860" y="2382"/>
                    <a:pt x="1860" y="2382"/>
                    <a:pt x="1860" y="2382"/>
                  </a:cubicBezTo>
                  <a:cubicBezTo>
                    <a:pt x="2065" y="2382"/>
                    <a:pt x="2232" y="2215"/>
                    <a:pt x="2232" y="2010"/>
                  </a:cubicBezTo>
                  <a:cubicBezTo>
                    <a:pt x="2232" y="149"/>
                    <a:pt x="2232" y="149"/>
                    <a:pt x="2232" y="149"/>
                  </a:cubicBezTo>
                  <a:cubicBezTo>
                    <a:pt x="2232" y="67"/>
                    <a:pt x="2165" y="0"/>
                    <a:pt x="2083" y="0"/>
                  </a:cubicBezTo>
                  <a:close/>
                  <a:moveTo>
                    <a:pt x="372" y="2233"/>
                  </a:moveTo>
                  <a:cubicBezTo>
                    <a:pt x="275" y="2233"/>
                    <a:pt x="192" y="2171"/>
                    <a:pt x="161" y="2084"/>
                  </a:cubicBezTo>
                  <a:cubicBezTo>
                    <a:pt x="1495" y="2084"/>
                    <a:pt x="1495" y="2084"/>
                    <a:pt x="1495" y="2084"/>
                  </a:cubicBezTo>
                  <a:cubicBezTo>
                    <a:pt x="1507" y="2139"/>
                    <a:pt x="1530" y="2189"/>
                    <a:pt x="1563" y="2233"/>
                  </a:cubicBezTo>
                  <a:lnTo>
                    <a:pt x="372" y="2233"/>
                  </a:lnTo>
                  <a:close/>
                  <a:moveTo>
                    <a:pt x="2083" y="2010"/>
                  </a:moveTo>
                  <a:cubicBezTo>
                    <a:pt x="2083" y="2133"/>
                    <a:pt x="1983" y="2233"/>
                    <a:pt x="1860" y="2233"/>
                  </a:cubicBezTo>
                  <a:cubicBezTo>
                    <a:pt x="1737" y="2233"/>
                    <a:pt x="1637" y="2133"/>
                    <a:pt x="1637" y="2010"/>
                  </a:cubicBezTo>
                  <a:cubicBezTo>
                    <a:pt x="1637" y="1968"/>
                    <a:pt x="1604" y="1935"/>
                    <a:pt x="1562" y="1935"/>
                  </a:cubicBezTo>
                  <a:cubicBezTo>
                    <a:pt x="595" y="1935"/>
                    <a:pt x="595" y="1935"/>
                    <a:pt x="595" y="1935"/>
                  </a:cubicBezTo>
                  <a:cubicBezTo>
                    <a:pt x="595" y="149"/>
                    <a:pt x="595" y="149"/>
                    <a:pt x="595" y="149"/>
                  </a:cubicBezTo>
                  <a:cubicBezTo>
                    <a:pt x="2083" y="149"/>
                    <a:pt x="2083" y="149"/>
                    <a:pt x="2083" y="149"/>
                  </a:cubicBezTo>
                  <a:lnTo>
                    <a:pt x="2083" y="20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1" name="Freeform 84">
              <a:extLst>
                <a:ext uri="{FF2B5EF4-FFF2-40B4-BE49-F238E27FC236}">
                  <a16:creationId xmlns:a16="http://schemas.microsoft.com/office/drawing/2014/main" xmlns="" id="{274FA811-5D9D-4EEC-A553-672837B99E8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21000" y="3067050"/>
              <a:ext cx="2246313" cy="561975"/>
            </a:xfrm>
            <a:custGeom>
              <a:avLst/>
              <a:gdLst>
                <a:gd name="T0" fmla="*/ 521 w 596"/>
                <a:gd name="T1" fmla="*/ 0 h 149"/>
                <a:gd name="T2" fmla="*/ 75 w 596"/>
                <a:gd name="T3" fmla="*/ 0 h 149"/>
                <a:gd name="T4" fmla="*/ 0 w 596"/>
                <a:gd name="T5" fmla="*/ 74 h 149"/>
                <a:gd name="T6" fmla="*/ 75 w 596"/>
                <a:gd name="T7" fmla="*/ 149 h 149"/>
                <a:gd name="T8" fmla="*/ 521 w 596"/>
                <a:gd name="T9" fmla="*/ 149 h 149"/>
                <a:gd name="T10" fmla="*/ 596 w 596"/>
                <a:gd name="T11" fmla="*/ 74 h 149"/>
                <a:gd name="T12" fmla="*/ 521 w 596"/>
                <a:gd name="T13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6" h="149">
                  <a:moveTo>
                    <a:pt x="521" y="0"/>
                  </a:moveTo>
                  <a:cubicBezTo>
                    <a:pt x="75" y="0"/>
                    <a:pt x="75" y="0"/>
                    <a:pt x="75" y="0"/>
                  </a:cubicBezTo>
                  <a:cubicBezTo>
                    <a:pt x="34" y="0"/>
                    <a:pt x="0" y="33"/>
                    <a:pt x="0" y="74"/>
                  </a:cubicBezTo>
                  <a:cubicBezTo>
                    <a:pt x="0" y="115"/>
                    <a:pt x="34" y="149"/>
                    <a:pt x="75" y="149"/>
                  </a:cubicBezTo>
                  <a:cubicBezTo>
                    <a:pt x="521" y="149"/>
                    <a:pt x="521" y="149"/>
                    <a:pt x="521" y="149"/>
                  </a:cubicBezTo>
                  <a:cubicBezTo>
                    <a:pt x="562" y="149"/>
                    <a:pt x="596" y="115"/>
                    <a:pt x="596" y="74"/>
                  </a:cubicBezTo>
                  <a:cubicBezTo>
                    <a:pt x="596" y="33"/>
                    <a:pt x="562" y="0"/>
                    <a:pt x="52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2" name="Freeform 85">
              <a:extLst>
                <a:ext uri="{FF2B5EF4-FFF2-40B4-BE49-F238E27FC236}">
                  <a16:creationId xmlns:a16="http://schemas.microsoft.com/office/drawing/2014/main" xmlns="" id="{F9821506-723C-433A-8B3A-9935A989D3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21000" y="5308600"/>
              <a:ext cx="2246313" cy="561975"/>
            </a:xfrm>
            <a:custGeom>
              <a:avLst/>
              <a:gdLst>
                <a:gd name="T0" fmla="*/ 521 w 596"/>
                <a:gd name="T1" fmla="*/ 0 h 149"/>
                <a:gd name="T2" fmla="*/ 75 w 596"/>
                <a:gd name="T3" fmla="*/ 0 h 149"/>
                <a:gd name="T4" fmla="*/ 0 w 596"/>
                <a:gd name="T5" fmla="*/ 74 h 149"/>
                <a:gd name="T6" fmla="*/ 75 w 596"/>
                <a:gd name="T7" fmla="*/ 149 h 149"/>
                <a:gd name="T8" fmla="*/ 521 w 596"/>
                <a:gd name="T9" fmla="*/ 149 h 149"/>
                <a:gd name="T10" fmla="*/ 596 w 596"/>
                <a:gd name="T11" fmla="*/ 74 h 149"/>
                <a:gd name="T12" fmla="*/ 521 w 596"/>
                <a:gd name="T13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6" h="149">
                  <a:moveTo>
                    <a:pt x="521" y="0"/>
                  </a:moveTo>
                  <a:cubicBezTo>
                    <a:pt x="75" y="0"/>
                    <a:pt x="75" y="0"/>
                    <a:pt x="75" y="0"/>
                  </a:cubicBezTo>
                  <a:cubicBezTo>
                    <a:pt x="34" y="0"/>
                    <a:pt x="0" y="33"/>
                    <a:pt x="0" y="74"/>
                  </a:cubicBezTo>
                  <a:cubicBezTo>
                    <a:pt x="0" y="115"/>
                    <a:pt x="34" y="149"/>
                    <a:pt x="75" y="149"/>
                  </a:cubicBezTo>
                  <a:cubicBezTo>
                    <a:pt x="521" y="149"/>
                    <a:pt x="521" y="149"/>
                    <a:pt x="521" y="149"/>
                  </a:cubicBezTo>
                  <a:cubicBezTo>
                    <a:pt x="562" y="149"/>
                    <a:pt x="596" y="115"/>
                    <a:pt x="596" y="74"/>
                  </a:cubicBezTo>
                  <a:cubicBezTo>
                    <a:pt x="596" y="33"/>
                    <a:pt x="562" y="0"/>
                    <a:pt x="52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3" name="Freeform 86">
              <a:extLst>
                <a:ext uri="{FF2B5EF4-FFF2-40B4-BE49-F238E27FC236}">
                  <a16:creationId xmlns:a16="http://schemas.microsoft.com/office/drawing/2014/main" xmlns="" id="{F1F49370-F2CA-4532-985C-79CEB02B6EB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379450" y="2505075"/>
              <a:ext cx="1679575" cy="1681162"/>
            </a:xfrm>
            <a:custGeom>
              <a:avLst/>
              <a:gdLst>
                <a:gd name="T0" fmla="*/ 372 w 446"/>
                <a:gd name="T1" fmla="*/ 0 h 446"/>
                <a:gd name="T2" fmla="*/ 74 w 446"/>
                <a:gd name="T3" fmla="*/ 0 h 446"/>
                <a:gd name="T4" fmla="*/ 0 w 446"/>
                <a:gd name="T5" fmla="*/ 74 h 446"/>
                <a:gd name="T6" fmla="*/ 0 w 446"/>
                <a:gd name="T7" fmla="*/ 372 h 446"/>
                <a:gd name="T8" fmla="*/ 74 w 446"/>
                <a:gd name="T9" fmla="*/ 446 h 446"/>
                <a:gd name="T10" fmla="*/ 372 w 446"/>
                <a:gd name="T11" fmla="*/ 446 h 446"/>
                <a:gd name="T12" fmla="*/ 446 w 446"/>
                <a:gd name="T13" fmla="*/ 372 h 446"/>
                <a:gd name="T14" fmla="*/ 446 w 446"/>
                <a:gd name="T15" fmla="*/ 74 h 446"/>
                <a:gd name="T16" fmla="*/ 372 w 446"/>
                <a:gd name="T17" fmla="*/ 0 h 446"/>
                <a:gd name="T18" fmla="*/ 298 w 446"/>
                <a:gd name="T19" fmla="*/ 298 h 446"/>
                <a:gd name="T20" fmla="*/ 149 w 446"/>
                <a:gd name="T21" fmla="*/ 298 h 446"/>
                <a:gd name="T22" fmla="*/ 149 w 446"/>
                <a:gd name="T23" fmla="*/ 149 h 446"/>
                <a:gd name="T24" fmla="*/ 298 w 446"/>
                <a:gd name="T25" fmla="*/ 149 h 446"/>
                <a:gd name="T26" fmla="*/ 298 w 446"/>
                <a:gd name="T27" fmla="*/ 298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6" h="446">
                  <a:moveTo>
                    <a:pt x="372" y="0"/>
                  </a:moveTo>
                  <a:cubicBezTo>
                    <a:pt x="74" y="0"/>
                    <a:pt x="74" y="0"/>
                    <a:pt x="74" y="0"/>
                  </a:cubicBezTo>
                  <a:cubicBezTo>
                    <a:pt x="33" y="0"/>
                    <a:pt x="0" y="33"/>
                    <a:pt x="0" y="74"/>
                  </a:cubicBezTo>
                  <a:cubicBezTo>
                    <a:pt x="0" y="372"/>
                    <a:pt x="0" y="372"/>
                    <a:pt x="0" y="372"/>
                  </a:cubicBezTo>
                  <a:cubicBezTo>
                    <a:pt x="0" y="413"/>
                    <a:pt x="33" y="446"/>
                    <a:pt x="74" y="446"/>
                  </a:cubicBezTo>
                  <a:cubicBezTo>
                    <a:pt x="372" y="446"/>
                    <a:pt x="372" y="446"/>
                    <a:pt x="372" y="446"/>
                  </a:cubicBezTo>
                  <a:cubicBezTo>
                    <a:pt x="413" y="446"/>
                    <a:pt x="446" y="413"/>
                    <a:pt x="446" y="372"/>
                  </a:cubicBezTo>
                  <a:cubicBezTo>
                    <a:pt x="446" y="74"/>
                    <a:pt x="446" y="74"/>
                    <a:pt x="446" y="74"/>
                  </a:cubicBezTo>
                  <a:cubicBezTo>
                    <a:pt x="446" y="33"/>
                    <a:pt x="413" y="0"/>
                    <a:pt x="372" y="0"/>
                  </a:cubicBezTo>
                  <a:close/>
                  <a:moveTo>
                    <a:pt x="298" y="298"/>
                  </a:moveTo>
                  <a:cubicBezTo>
                    <a:pt x="149" y="298"/>
                    <a:pt x="149" y="298"/>
                    <a:pt x="149" y="298"/>
                  </a:cubicBezTo>
                  <a:cubicBezTo>
                    <a:pt x="149" y="149"/>
                    <a:pt x="149" y="149"/>
                    <a:pt x="149" y="149"/>
                  </a:cubicBezTo>
                  <a:cubicBezTo>
                    <a:pt x="298" y="149"/>
                    <a:pt x="298" y="149"/>
                    <a:pt x="298" y="149"/>
                  </a:cubicBezTo>
                  <a:lnTo>
                    <a:pt x="298" y="29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4" name="Freeform 87">
              <a:extLst>
                <a:ext uri="{FF2B5EF4-FFF2-40B4-BE49-F238E27FC236}">
                  <a16:creationId xmlns:a16="http://schemas.microsoft.com/office/drawing/2014/main" xmlns="" id="{590DCFBE-CF13-4887-A01B-29D87E12A94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379450" y="4746625"/>
              <a:ext cx="1679575" cy="1684337"/>
            </a:xfrm>
            <a:custGeom>
              <a:avLst/>
              <a:gdLst>
                <a:gd name="T0" fmla="*/ 372 w 446"/>
                <a:gd name="T1" fmla="*/ 0 h 447"/>
                <a:gd name="T2" fmla="*/ 74 w 446"/>
                <a:gd name="T3" fmla="*/ 0 h 447"/>
                <a:gd name="T4" fmla="*/ 0 w 446"/>
                <a:gd name="T5" fmla="*/ 75 h 447"/>
                <a:gd name="T6" fmla="*/ 0 w 446"/>
                <a:gd name="T7" fmla="*/ 372 h 447"/>
                <a:gd name="T8" fmla="*/ 74 w 446"/>
                <a:gd name="T9" fmla="*/ 447 h 447"/>
                <a:gd name="T10" fmla="*/ 372 w 446"/>
                <a:gd name="T11" fmla="*/ 447 h 447"/>
                <a:gd name="T12" fmla="*/ 446 w 446"/>
                <a:gd name="T13" fmla="*/ 372 h 447"/>
                <a:gd name="T14" fmla="*/ 446 w 446"/>
                <a:gd name="T15" fmla="*/ 75 h 447"/>
                <a:gd name="T16" fmla="*/ 372 w 446"/>
                <a:gd name="T17" fmla="*/ 0 h 447"/>
                <a:gd name="T18" fmla="*/ 298 w 446"/>
                <a:gd name="T19" fmla="*/ 298 h 447"/>
                <a:gd name="T20" fmla="*/ 149 w 446"/>
                <a:gd name="T21" fmla="*/ 298 h 447"/>
                <a:gd name="T22" fmla="*/ 149 w 446"/>
                <a:gd name="T23" fmla="*/ 149 h 447"/>
                <a:gd name="T24" fmla="*/ 298 w 446"/>
                <a:gd name="T25" fmla="*/ 149 h 447"/>
                <a:gd name="T26" fmla="*/ 298 w 446"/>
                <a:gd name="T27" fmla="*/ 298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6" h="447">
                  <a:moveTo>
                    <a:pt x="372" y="0"/>
                  </a:moveTo>
                  <a:cubicBezTo>
                    <a:pt x="74" y="0"/>
                    <a:pt x="74" y="0"/>
                    <a:pt x="74" y="0"/>
                  </a:cubicBezTo>
                  <a:cubicBezTo>
                    <a:pt x="33" y="0"/>
                    <a:pt x="0" y="34"/>
                    <a:pt x="0" y="75"/>
                  </a:cubicBezTo>
                  <a:cubicBezTo>
                    <a:pt x="0" y="372"/>
                    <a:pt x="0" y="372"/>
                    <a:pt x="0" y="372"/>
                  </a:cubicBezTo>
                  <a:cubicBezTo>
                    <a:pt x="0" y="413"/>
                    <a:pt x="33" y="447"/>
                    <a:pt x="74" y="447"/>
                  </a:cubicBezTo>
                  <a:cubicBezTo>
                    <a:pt x="372" y="447"/>
                    <a:pt x="372" y="447"/>
                    <a:pt x="372" y="447"/>
                  </a:cubicBezTo>
                  <a:cubicBezTo>
                    <a:pt x="413" y="447"/>
                    <a:pt x="446" y="413"/>
                    <a:pt x="446" y="372"/>
                  </a:cubicBezTo>
                  <a:cubicBezTo>
                    <a:pt x="446" y="75"/>
                    <a:pt x="446" y="75"/>
                    <a:pt x="446" y="75"/>
                  </a:cubicBezTo>
                  <a:cubicBezTo>
                    <a:pt x="446" y="34"/>
                    <a:pt x="413" y="0"/>
                    <a:pt x="372" y="0"/>
                  </a:cubicBezTo>
                  <a:close/>
                  <a:moveTo>
                    <a:pt x="298" y="298"/>
                  </a:moveTo>
                  <a:cubicBezTo>
                    <a:pt x="149" y="298"/>
                    <a:pt x="149" y="298"/>
                    <a:pt x="149" y="298"/>
                  </a:cubicBezTo>
                  <a:cubicBezTo>
                    <a:pt x="149" y="149"/>
                    <a:pt x="149" y="149"/>
                    <a:pt x="149" y="149"/>
                  </a:cubicBezTo>
                  <a:cubicBezTo>
                    <a:pt x="298" y="149"/>
                    <a:pt x="298" y="149"/>
                    <a:pt x="298" y="149"/>
                  </a:cubicBezTo>
                  <a:lnTo>
                    <a:pt x="298" y="29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50" name="Group 149">
            <a:extLst>
              <a:ext uri="{FF2B5EF4-FFF2-40B4-BE49-F238E27FC236}">
                <a16:creationId xmlns:a16="http://schemas.microsoft.com/office/drawing/2014/main" xmlns="" id="{FA157ECB-9D70-4329-AC99-6591812706C7}"/>
              </a:ext>
            </a:extLst>
          </p:cNvPr>
          <p:cNvGrpSpPr/>
          <p:nvPr/>
        </p:nvGrpSpPr>
        <p:grpSpPr>
          <a:xfrm>
            <a:off x="2703216" y="4976473"/>
            <a:ext cx="326186" cy="286738"/>
            <a:chOff x="-6415088" y="-382588"/>
            <a:chExt cx="7718426" cy="6784976"/>
          </a:xfrm>
          <a:solidFill>
            <a:schemeClr val="bg1"/>
          </a:solidFill>
        </p:grpSpPr>
        <p:sp>
          <p:nvSpPr>
            <p:cNvPr id="148" name="Freeform 91">
              <a:extLst>
                <a:ext uri="{FF2B5EF4-FFF2-40B4-BE49-F238E27FC236}">
                  <a16:creationId xmlns:a16="http://schemas.microsoft.com/office/drawing/2014/main" xmlns="" id="{53FB1752-6E10-4DB2-93B2-C6454A169F2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6415088" y="-382588"/>
              <a:ext cx="7718426" cy="6784976"/>
            </a:xfrm>
            <a:custGeom>
              <a:avLst/>
              <a:gdLst>
                <a:gd name="T0" fmla="*/ 2048 w 2048"/>
                <a:gd name="T1" fmla="*/ 1440 h 1800"/>
                <a:gd name="T2" fmla="*/ 2048 w 2048"/>
                <a:gd name="T3" fmla="*/ 0 h 1800"/>
                <a:gd name="T4" fmla="*/ 0 w 2048"/>
                <a:gd name="T5" fmla="*/ 0 h 1800"/>
                <a:gd name="T6" fmla="*/ 0 w 2048"/>
                <a:gd name="T7" fmla="*/ 1440 h 1800"/>
                <a:gd name="T8" fmla="*/ 844 w 2048"/>
                <a:gd name="T9" fmla="*/ 1440 h 1800"/>
                <a:gd name="T10" fmla="*/ 844 w 2048"/>
                <a:gd name="T11" fmla="*/ 1680 h 1800"/>
                <a:gd name="T12" fmla="*/ 604 w 2048"/>
                <a:gd name="T13" fmla="*/ 1680 h 1800"/>
                <a:gd name="T14" fmla="*/ 604 w 2048"/>
                <a:gd name="T15" fmla="*/ 1800 h 1800"/>
                <a:gd name="T16" fmla="*/ 1444 w 2048"/>
                <a:gd name="T17" fmla="*/ 1800 h 1800"/>
                <a:gd name="T18" fmla="*/ 1444 w 2048"/>
                <a:gd name="T19" fmla="*/ 1680 h 1800"/>
                <a:gd name="T20" fmla="*/ 1204 w 2048"/>
                <a:gd name="T21" fmla="*/ 1680 h 1800"/>
                <a:gd name="T22" fmla="*/ 1204 w 2048"/>
                <a:gd name="T23" fmla="*/ 1440 h 1800"/>
                <a:gd name="T24" fmla="*/ 2048 w 2048"/>
                <a:gd name="T25" fmla="*/ 1440 h 1800"/>
                <a:gd name="T26" fmla="*/ 120 w 2048"/>
                <a:gd name="T27" fmla="*/ 1320 h 1800"/>
                <a:gd name="T28" fmla="*/ 120 w 2048"/>
                <a:gd name="T29" fmla="*/ 120 h 1800"/>
                <a:gd name="T30" fmla="*/ 1928 w 2048"/>
                <a:gd name="T31" fmla="*/ 120 h 1800"/>
                <a:gd name="T32" fmla="*/ 1928 w 2048"/>
                <a:gd name="T33" fmla="*/ 1320 h 1800"/>
                <a:gd name="T34" fmla="*/ 120 w 2048"/>
                <a:gd name="T35" fmla="*/ 1320 h 1800"/>
                <a:gd name="T36" fmla="*/ 1084 w 2048"/>
                <a:gd name="T37" fmla="*/ 1680 h 1800"/>
                <a:gd name="T38" fmla="*/ 964 w 2048"/>
                <a:gd name="T39" fmla="*/ 1680 h 1800"/>
                <a:gd name="T40" fmla="*/ 964 w 2048"/>
                <a:gd name="T41" fmla="*/ 1440 h 1800"/>
                <a:gd name="T42" fmla="*/ 1084 w 2048"/>
                <a:gd name="T43" fmla="*/ 1440 h 1800"/>
                <a:gd name="T44" fmla="*/ 1084 w 2048"/>
                <a:gd name="T45" fmla="*/ 1680 h 1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48" h="1800">
                  <a:moveTo>
                    <a:pt x="2048" y="1440"/>
                  </a:moveTo>
                  <a:cubicBezTo>
                    <a:pt x="2048" y="0"/>
                    <a:pt x="2048" y="0"/>
                    <a:pt x="204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40"/>
                    <a:pt x="0" y="1440"/>
                    <a:pt x="0" y="1440"/>
                  </a:cubicBezTo>
                  <a:cubicBezTo>
                    <a:pt x="844" y="1440"/>
                    <a:pt x="844" y="1440"/>
                    <a:pt x="844" y="1440"/>
                  </a:cubicBezTo>
                  <a:cubicBezTo>
                    <a:pt x="844" y="1680"/>
                    <a:pt x="844" y="1680"/>
                    <a:pt x="844" y="1680"/>
                  </a:cubicBezTo>
                  <a:cubicBezTo>
                    <a:pt x="604" y="1680"/>
                    <a:pt x="604" y="1680"/>
                    <a:pt x="604" y="1680"/>
                  </a:cubicBezTo>
                  <a:cubicBezTo>
                    <a:pt x="604" y="1800"/>
                    <a:pt x="604" y="1800"/>
                    <a:pt x="604" y="1800"/>
                  </a:cubicBezTo>
                  <a:cubicBezTo>
                    <a:pt x="1444" y="1800"/>
                    <a:pt x="1444" y="1800"/>
                    <a:pt x="1444" y="1800"/>
                  </a:cubicBezTo>
                  <a:cubicBezTo>
                    <a:pt x="1444" y="1680"/>
                    <a:pt x="1444" y="1680"/>
                    <a:pt x="1444" y="1680"/>
                  </a:cubicBezTo>
                  <a:cubicBezTo>
                    <a:pt x="1204" y="1680"/>
                    <a:pt x="1204" y="1680"/>
                    <a:pt x="1204" y="1680"/>
                  </a:cubicBezTo>
                  <a:cubicBezTo>
                    <a:pt x="1204" y="1440"/>
                    <a:pt x="1204" y="1440"/>
                    <a:pt x="1204" y="1440"/>
                  </a:cubicBezTo>
                  <a:lnTo>
                    <a:pt x="2048" y="1440"/>
                  </a:lnTo>
                  <a:close/>
                  <a:moveTo>
                    <a:pt x="120" y="1320"/>
                  </a:moveTo>
                  <a:cubicBezTo>
                    <a:pt x="120" y="120"/>
                    <a:pt x="120" y="120"/>
                    <a:pt x="120" y="120"/>
                  </a:cubicBezTo>
                  <a:cubicBezTo>
                    <a:pt x="1928" y="120"/>
                    <a:pt x="1928" y="120"/>
                    <a:pt x="1928" y="120"/>
                  </a:cubicBezTo>
                  <a:cubicBezTo>
                    <a:pt x="1928" y="1320"/>
                    <a:pt x="1928" y="1320"/>
                    <a:pt x="1928" y="1320"/>
                  </a:cubicBezTo>
                  <a:cubicBezTo>
                    <a:pt x="1845" y="1320"/>
                    <a:pt x="203" y="1320"/>
                    <a:pt x="120" y="1320"/>
                  </a:cubicBezTo>
                  <a:close/>
                  <a:moveTo>
                    <a:pt x="1084" y="1680"/>
                  </a:moveTo>
                  <a:cubicBezTo>
                    <a:pt x="964" y="1680"/>
                    <a:pt x="964" y="1680"/>
                    <a:pt x="964" y="1680"/>
                  </a:cubicBezTo>
                  <a:cubicBezTo>
                    <a:pt x="964" y="1440"/>
                    <a:pt x="964" y="1440"/>
                    <a:pt x="964" y="1440"/>
                  </a:cubicBezTo>
                  <a:cubicBezTo>
                    <a:pt x="1084" y="1440"/>
                    <a:pt x="1084" y="1440"/>
                    <a:pt x="1084" y="1440"/>
                  </a:cubicBezTo>
                  <a:lnTo>
                    <a:pt x="1084" y="168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9" name="Freeform 92">
              <a:extLst>
                <a:ext uri="{FF2B5EF4-FFF2-40B4-BE49-F238E27FC236}">
                  <a16:creationId xmlns:a16="http://schemas.microsoft.com/office/drawing/2014/main" xmlns="" id="{E3307AC7-D70B-4966-9F9D-FFA5EA9A14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5494338" y="522287"/>
              <a:ext cx="5878513" cy="3619501"/>
            </a:xfrm>
            <a:custGeom>
              <a:avLst/>
              <a:gdLst>
                <a:gd name="T0" fmla="*/ 3703 w 3703"/>
                <a:gd name="T1" fmla="*/ 2280 h 2280"/>
                <a:gd name="T2" fmla="*/ 3703 w 3703"/>
                <a:gd name="T3" fmla="*/ 1995 h 2280"/>
                <a:gd name="T4" fmla="*/ 3418 w 3703"/>
                <a:gd name="T5" fmla="*/ 1995 h 2280"/>
                <a:gd name="T6" fmla="*/ 3418 w 3703"/>
                <a:gd name="T7" fmla="*/ 0 h 2280"/>
                <a:gd name="T8" fmla="*/ 2563 w 3703"/>
                <a:gd name="T9" fmla="*/ 0 h 2280"/>
                <a:gd name="T10" fmla="*/ 2563 w 3703"/>
                <a:gd name="T11" fmla="*/ 1995 h 2280"/>
                <a:gd name="T12" fmla="*/ 2278 w 3703"/>
                <a:gd name="T13" fmla="*/ 1995 h 2280"/>
                <a:gd name="T14" fmla="*/ 2278 w 3703"/>
                <a:gd name="T15" fmla="*/ 570 h 2280"/>
                <a:gd name="T16" fmla="*/ 1424 w 3703"/>
                <a:gd name="T17" fmla="*/ 570 h 2280"/>
                <a:gd name="T18" fmla="*/ 1424 w 3703"/>
                <a:gd name="T19" fmla="*/ 1995 h 2280"/>
                <a:gd name="T20" fmla="*/ 1139 w 3703"/>
                <a:gd name="T21" fmla="*/ 1995 h 2280"/>
                <a:gd name="T22" fmla="*/ 1139 w 3703"/>
                <a:gd name="T23" fmla="*/ 1140 h 2280"/>
                <a:gd name="T24" fmla="*/ 284 w 3703"/>
                <a:gd name="T25" fmla="*/ 1140 h 2280"/>
                <a:gd name="T26" fmla="*/ 284 w 3703"/>
                <a:gd name="T27" fmla="*/ 1995 h 2280"/>
                <a:gd name="T28" fmla="*/ 0 w 3703"/>
                <a:gd name="T29" fmla="*/ 1995 h 2280"/>
                <a:gd name="T30" fmla="*/ 0 w 3703"/>
                <a:gd name="T31" fmla="*/ 2280 h 2280"/>
                <a:gd name="T32" fmla="*/ 3703 w 3703"/>
                <a:gd name="T33" fmla="*/ 2280 h 2280"/>
                <a:gd name="T34" fmla="*/ 2848 w 3703"/>
                <a:gd name="T35" fmla="*/ 285 h 2280"/>
                <a:gd name="T36" fmla="*/ 3133 w 3703"/>
                <a:gd name="T37" fmla="*/ 285 h 2280"/>
                <a:gd name="T38" fmla="*/ 3133 w 3703"/>
                <a:gd name="T39" fmla="*/ 1995 h 2280"/>
                <a:gd name="T40" fmla="*/ 2848 w 3703"/>
                <a:gd name="T41" fmla="*/ 1995 h 2280"/>
                <a:gd name="T42" fmla="*/ 2848 w 3703"/>
                <a:gd name="T43" fmla="*/ 285 h 2280"/>
                <a:gd name="T44" fmla="*/ 569 w 3703"/>
                <a:gd name="T45" fmla="*/ 1995 h 2280"/>
                <a:gd name="T46" fmla="*/ 569 w 3703"/>
                <a:gd name="T47" fmla="*/ 1425 h 2280"/>
                <a:gd name="T48" fmla="*/ 854 w 3703"/>
                <a:gd name="T49" fmla="*/ 1425 h 2280"/>
                <a:gd name="T50" fmla="*/ 854 w 3703"/>
                <a:gd name="T51" fmla="*/ 1995 h 2280"/>
                <a:gd name="T52" fmla="*/ 569 w 3703"/>
                <a:gd name="T53" fmla="*/ 1995 h 2280"/>
                <a:gd name="T54" fmla="*/ 1709 w 3703"/>
                <a:gd name="T55" fmla="*/ 1995 h 2280"/>
                <a:gd name="T56" fmla="*/ 1709 w 3703"/>
                <a:gd name="T57" fmla="*/ 855 h 2280"/>
                <a:gd name="T58" fmla="*/ 1994 w 3703"/>
                <a:gd name="T59" fmla="*/ 855 h 2280"/>
                <a:gd name="T60" fmla="*/ 1994 w 3703"/>
                <a:gd name="T61" fmla="*/ 1995 h 2280"/>
                <a:gd name="T62" fmla="*/ 1709 w 3703"/>
                <a:gd name="T63" fmla="*/ 1995 h 2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703" h="2280">
                  <a:moveTo>
                    <a:pt x="3703" y="2280"/>
                  </a:moveTo>
                  <a:lnTo>
                    <a:pt x="3703" y="1995"/>
                  </a:lnTo>
                  <a:lnTo>
                    <a:pt x="3418" y="1995"/>
                  </a:lnTo>
                  <a:lnTo>
                    <a:pt x="3418" y="0"/>
                  </a:lnTo>
                  <a:lnTo>
                    <a:pt x="2563" y="0"/>
                  </a:lnTo>
                  <a:lnTo>
                    <a:pt x="2563" y="1995"/>
                  </a:lnTo>
                  <a:lnTo>
                    <a:pt x="2278" y="1995"/>
                  </a:lnTo>
                  <a:lnTo>
                    <a:pt x="2278" y="570"/>
                  </a:lnTo>
                  <a:lnTo>
                    <a:pt x="1424" y="570"/>
                  </a:lnTo>
                  <a:lnTo>
                    <a:pt x="1424" y="1995"/>
                  </a:lnTo>
                  <a:lnTo>
                    <a:pt x="1139" y="1995"/>
                  </a:lnTo>
                  <a:lnTo>
                    <a:pt x="1139" y="1140"/>
                  </a:lnTo>
                  <a:lnTo>
                    <a:pt x="284" y="1140"/>
                  </a:lnTo>
                  <a:lnTo>
                    <a:pt x="284" y="1995"/>
                  </a:lnTo>
                  <a:lnTo>
                    <a:pt x="0" y="1995"/>
                  </a:lnTo>
                  <a:lnTo>
                    <a:pt x="0" y="2280"/>
                  </a:lnTo>
                  <a:lnTo>
                    <a:pt x="3703" y="2280"/>
                  </a:lnTo>
                  <a:close/>
                  <a:moveTo>
                    <a:pt x="2848" y="285"/>
                  </a:moveTo>
                  <a:lnTo>
                    <a:pt x="3133" y="285"/>
                  </a:lnTo>
                  <a:lnTo>
                    <a:pt x="3133" y="1995"/>
                  </a:lnTo>
                  <a:lnTo>
                    <a:pt x="2848" y="1995"/>
                  </a:lnTo>
                  <a:lnTo>
                    <a:pt x="2848" y="285"/>
                  </a:lnTo>
                  <a:close/>
                  <a:moveTo>
                    <a:pt x="569" y="1995"/>
                  </a:moveTo>
                  <a:lnTo>
                    <a:pt x="569" y="1425"/>
                  </a:lnTo>
                  <a:lnTo>
                    <a:pt x="854" y="1425"/>
                  </a:lnTo>
                  <a:lnTo>
                    <a:pt x="854" y="1995"/>
                  </a:lnTo>
                  <a:lnTo>
                    <a:pt x="569" y="1995"/>
                  </a:lnTo>
                  <a:close/>
                  <a:moveTo>
                    <a:pt x="1709" y="1995"/>
                  </a:moveTo>
                  <a:lnTo>
                    <a:pt x="1709" y="855"/>
                  </a:lnTo>
                  <a:lnTo>
                    <a:pt x="1994" y="855"/>
                  </a:lnTo>
                  <a:lnTo>
                    <a:pt x="1994" y="1995"/>
                  </a:lnTo>
                  <a:lnTo>
                    <a:pt x="1709" y="199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xmlns="" id="{0F62DCFA-BEE8-4CF0-AD1D-C3DBE4043141}"/>
              </a:ext>
            </a:extLst>
          </p:cNvPr>
          <p:cNvGrpSpPr/>
          <p:nvPr/>
        </p:nvGrpSpPr>
        <p:grpSpPr>
          <a:xfrm>
            <a:off x="5001057" y="5151644"/>
            <a:ext cx="2337389" cy="856522"/>
            <a:chOff x="7630258" y="1939090"/>
            <a:chExt cx="3251102" cy="856522"/>
          </a:xfrm>
        </p:grpSpPr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xmlns="" id="{73328C57-0ADC-44C1-8310-4E5BA5C3A287}"/>
                </a:ext>
              </a:extLst>
            </p:cNvPr>
            <p:cNvSpPr/>
            <p:nvPr/>
          </p:nvSpPr>
          <p:spPr>
            <a:xfrm>
              <a:off x="7630258" y="2364725"/>
              <a:ext cx="3251102" cy="430887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/>
            <a:p>
              <a:pPr algn="ctr"/>
              <a:r>
                <a:rPr lang="en-IN" sz="1400" dirty="0">
                  <a:solidFill>
                    <a:schemeClr val="bg1"/>
                  </a:solidFill>
                  <a:latin typeface="Segoe UI Light" panose="020B0502040204020203" pitchFamily="34" charset="0"/>
                  <a:ea typeface="Open Sans" panose="020B0606030504020204" pitchFamily="34" charset="0"/>
                  <a:cs typeface="Segoe UI Light" panose="020B0502040204020203" pitchFamily="34" charset="0"/>
                </a:rPr>
                <a:t>This is a sample text. Insert your desired text here. </a:t>
              </a:r>
            </a:p>
          </p:txBody>
        </p: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xmlns="" id="{6C66B317-109E-4EB4-A3B2-C6BE176B5368}"/>
                </a:ext>
              </a:extLst>
            </p:cNvPr>
            <p:cNvSpPr/>
            <p:nvPr/>
          </p:nvSpPr>
          <p:spPr>
            <a:xfrm>
              <a:off x="7630258" y="1939090"/>
              <a:ext cx="3251102" cy="338554"/>
            </a:xfrm>
            <a:prstGeom prst="rect">
              <a:avLst/>
            </a:prstGeom>
          </p:spPr>
          <p:txBody>
            <a:bodyPr wrap="square" lIns="0" tIns="0" rIns="0" bIns="0" anchor="b">
              <a:spAutoFit/>
            </a:bodyPr>
            <a:lstStyle/>
            <a:p>
              <a:pPr algn="ctr"/>
              <a:r>
                <a:rPr lang="en-IN" sz="2200" dirty="0">
                  <a:solidFill>
                    <a:schemeClr val="bg1"/>
                  </a:solidFill>
                  <a:ea typeface="Open Sans" panose="020B0606030504020204" pitchFamily="34" charset="0"/>
                  <a:cs typeface="Segoe UI Light" panose="020B0502040204020203" pitchFamily="34" charset="0"/>
                </a:rPr>
                <a:t>Placeholder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0"/>
              </a:schemeClr>
            </a:gs>
            <a:gs pos="100000">
              <a:schemeClr val="accent1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>
                <a:solidFill>
                  <a:schemeClr val="bg1"/>
                </a:solidFill>
                <a:effectLst/>
              </a:rPr>
              <a:t>Input &amp; Output Diagram Concept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25" name="Freeform 16">
            <a:extLst>
              <a:ext uri="{FF2B5EF4-FFF2-40B4-BE49-F238E27FC236}">
                <a16:creationId xmlns:a16="http://schemas.microsoft.com/office/drawing/2014/main" xmlns="" id="{539920A0-82A1-40CA-A256-3D76F7FD8CE7}"/>
              </a:ext>
            </a:extLst>
          </p:cNvPr>
          <p:cNvSpPr>
            <a:spLocks/>
          </p:cNvSpPr>
          <p:nvPr/>
        </p:nvSpPr>
        <p:spPr bwMode="auto">
          <a:xfrm>
            <a:off x="6755065" y="3490207"/>
            <a:ext cx="2424502" cy="1950219"/>
          </a:xfrm>
          <a:custGeom>
            <a:avLst/>
            <a:gdLst>
              <a:gd name="T0" fmla="*/ 573 w 573"/>
              <a:gd name="T1" fmla="*/ 561 h 602"/>
              <a:gd name="T2" fmla="*/ 297 w 573"/>
              <a:gd name="T3" fmla="*/ 267 h 602"/>
              <a:gd name="T4" fmla="*/ 0 w 573"/>
              <a:gd name="T5" fmla="*/ 24 h 6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73" h="602">
                <a:moveTo>
                  <a:pt x="573" y="561"/>
                </a:moveTo>
                <a:cubicBezTo>
                  <a:pt x="573" y="561"/>
                  <a:pt x="418" y="602"/>
                  <a:pt x="297" y="267"/>
                </a:cubicBezTo>
                <a:cubicBezTo>
                  <a:pt x="201" y="0"/>
                  <a:pt x="0" y="24"/>
                  <a:pt x="0" y="24"/>
                </a:cubicBezTo>
              </a:path>
            </a:pathLst>
          </a:custGeom>
          <a:noFill/>
          <a:ln w="152400" cap="rnd">
            <a:solidFill>
              <a:schemeClr val="bg1">
                <a:lumMod val="75000"/>
                <a:alpha val="3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7" name="Freeform 18">
            <a:extLst>
              <a:ext uri="{FF2B5EF4-FFF2-40B4-BE49-F238E27FC236}">
                <a16:creationId xmlns:a16="http://schemas.microsoft.com/office/drawing/2014/main" xmlns="" id="{D64A7684-21A2-4382-AE55-A439D6AD9D33}"/>
              </a:ext>
            </a:extLst>
          </p:cNvPr>
          <p:cNvSpPr>
            <a:spLocks/>
          </p:cNvSpPr>
          <p:nvPr/>
        </p:nvSpPr>
        <p:spPr bwMode="auto">
          <a:xfrm>
            <a:off x="6755065" y="1709186"/>
            <a:ext cx="2424502" cy="1947977"/>
          </a:xfrm>
          <a:custGeom>
            <a:avLst/>
            <a:gdLst>
              <a:gd name="T0" fmla="*/ 573 w 573"/>
              <a:gd name="T1" fmla="*/ 42 h 603"/>
              <a:gd name="T2" fmla="*/ 297 w 573"/>
              <a:gd name="T3" fmla="*/ 336 h 603"/>
              <a:gd name="T4" fmla="*/ 0 w 573"/>
              <a:gd name="T5" fmla="*/ 578 h 6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73" h="603">
                <a:moveTo>
                  <a:pt x="573" y="42"/>
                </a:moveTo>
                <a:cubicBezTo>
                  <a:pt x="573" y="42"/>
                  <a:pt x="418" y="0"/>
                  <a:pt x="297" y="336"/>
                </a:cubicBezTo>
                <a:cubicBezTo>
                  <a:pt x="201" y="603"/>
                  <a:pt x="0" y="578"/>
                  <a:pt x="0" y="578"/>
                </a:cubicBezTo>
              </a:path>
            </a:pathLst>
          </a:custGeom>
          <a:noFill/>
          <a:ln w="152400" cap="rnd">
            <a:solidFill>
              <a:schemeClr val="bg1">
                <a:lumMod val="75000"/>
                <a:alpha val="3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8" name="Freeform 19">
            <a:extLst>
              <a:ext uri="{FF2B5EF4-FFF2-40B4-BE49-F238E27FC236}">
                <a16:creationId xmlns:a16="http://schemas.microsoft.com/office/drawing/2014/main" xmlns="" id="{CA27A0A7-3FE2-48F9-AC88-C415DF7E18FE}"/>
              </a:ext>
            </a:extLst>
          </p:cNvPr>
          <p:cNvSpPr>
            <a:spLocks/>
          </p:cNvSpPr>
          <p:nvPr/>
        </p:nvSpPr>
        <p:spPr bwMode="auto">
          <a:xfrm>
            <a:off x="3177991" y="1916788"/>
            <a:ext cx="2426282" cy="1729260"/>
          </a:xfrm>
          <a:custGeom>
            <a:avLst/>
            <a:gdLst>
              <a:gd name="T0" fmla="*/ 0 w 573"/>
              <a:gd name="T1" fmla="*/ 42 h 603"/>
              <a:gd name="T2" fmla="*/ 276 w 573"/>
              <a:gd name="T3" fmla="*/ 336 h 603"/>
              <a:gd name="T4" fmla="*/ 573 w 573"/>
              <a:gd name="T5" fmla="*/ 578 h 6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73" h="603">
                <a:moveTo>
                  <a:pt x="0" y="42"/>
                </a:moveTo>
                <a:cubicBezTo>
                  <a:pt x="0" y="42"/>
                  <a:pt x="156" y="0"/>
                  <a:pt x="276" y="336"/>
                </a:cubicBezTo>
                <a:cubicBezTo>
                  <a:pt x="372" y="603"/>
                  <a:pt x="573" y="578"/>
                  <a:pt x="573" y="578"/>
                </a:cubicBezTo>
              </a:path>
            </a:pathLst>
          </a:custGeom>
          <a:noFill/>
          <a:ln w="152400" cap="rnd">
            <a:gradFill flip="none" rotWithShape="1">
              <a:gsLst>
                <a:gs pos="100000">
                  <a:schemeClr val="accent2">
                    <a:alpha val="30000"/>
                  </a:schemeClr>
                </a:gs>
                <a:gs pos="0">
                  <a:schemeClr val="accent3">
                    <a:alpha val="30000"/>
                  </a:schemeClr>
                </a:gs>
              </a:gsLst>
              <a:lin ang="10800000" scaled="1"/>
              <a:tileRect/>
            </a:gra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9" name="Freeform 20">
            <a:extLst>
              <a:ext uri="{FF2B5EF4-FFF2-40B4-BE49-F238E27FC236}">
                <a16:creationId xmlns:a16="http://schemas.microsoft.com/office/drawing/2014/main" xmlns="" id="{392AA663-C190-46B5-A29A-908F53998968}"/>
              </a:ext>
            </a:extLst>
          </p:cNvPr>
          <p:cNvSpPr>
            <a:spLocks/>
          </p:cNvSpPr>
          <p:nvPr/>
        </p:nvSpPr>
        <p:spPr bwMode="auto">
          <a:xfrm>
            <a:off x="3177991" y="3508575"/>
            <a:ext cx="2426282" cy="1725642"/>
          </a:xfrm>
          <a:custGeom>
            <a:avLst/>
            <a:gdLst>
              <a:gd name="T0" fmla="*/ 0 w 573"/>
              <a:gd name="T1" fmla="*/ 561 h 602"/>
              <a:gd name="T2" fmla="*/ 276 w 573"/>
              <a:gd name="T3" fmla="*/ 267 h 602"/>
              <a:gd name="T4" fmla="*/ 573 w 573"/>
              <a:gd name="T5" fmla="*/ 24 h 6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73" h="602">
                <a:moveTo>
                  <a:pt x="0" y="561"/>
                </a:moveTo>
                <a:cubicBezTo>
                  <a:pt x="0" y="561"/>
                  <a:pt x="156" y="602"/>
                  <a:pt x="276" y="267"/>
                </a:cubicBezTo>
                <a:cubicBezTo>
                  <a:pt x="372" y="0"/>
                  <a:pt x="573" y="24"/>
                  <a:pt x="573" y="24"/>
                </a:cubicBezTo>
              </a:path>
            </a:pathLst>
          </a:custGeom>
          <a:noFill/>
          <a:ln w="152400" cap="rnd">
            <a:gradFill flip="none" rotWithShape="1">
              <a:gsLst>
                <a:gs pos="100000">
                  <a:schemeClr val="accent2">
                    <a:alpha val="30000"/>
                  </a:schemeClr>
                </a:gs>
                <a:gs pos="0">
                  <a:schemeClr val="accent3">
                    <a:alpha val="30000"/>
                  </a:schemeClr>
                </a:gs>
              </a:gsLst>
              <a:lin ang="10800000" scaled="1"/>
              <a:tileRect/>
            </a:gra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0" name="Line 21">
            <a:extLst>
              <a:ext uri="{FF2B5EF4-FFF2-40B4-BE49-F238E27FC236}">
                <a16:creationId xmlns:a16="http://schemas.microsoft.com/office/drawing/2014/main" xmlns="" id="{C1536499-15B6-40E6-A61F-D1715FF5BB45}"/>
              </a:ext>
            </a:extLst>
          </p:cNvPr>
          <p:cNvSpPr>
            <a:spLocks noChangeShapeType="1"/>
          </p:cNvSpPr>
          <p:nvPr/>
        </p:nvSpPr>
        <p:spPr bwMode="auto">
          <a:xfrm>
            <a:off x="3177990" y="3577312"/>
            <a:ext cx="2916422" cy="0"/>
          </a:xfrm>
          <a:prstGeom prst="line">
            <a:avLst/>
          </a:prstGeom>
          <a:noFill/>
          <a:ln w="152400" cap="rnd">
            <a:gradFill flip="none" rotWithShape="1">
              <a:gsLst>
                <a:gs pos="100000">
                  <a:schemeClr val="accent2">
                    <a:alpha val="30000"/>
                  </a:schemeClr>
                </a:gs>
                <a:gs pos="0">
                  <a:schemeClr val="accent3">
                    <a:alpha val="30000"/>
                  </a:schemeClr>
                </a:gs>
              </a:gsLst>
              <a:lin ang="10800000" scaled="1"/>
              <a:tileRect/>
            </a:gra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xmlns="" id="{EF4B79DA-B068-4441-947E-63C02C238B0D}"/>
              </a:ext>
            </a:extLst>
          </p:cNvPr>
          <p:cNvSpPr/>
          <p:nvPr/>
        </p:nvSpPr>
        <p:spPr>
          <a:xfrm>
            <a:off x="2460624" y="1641896"/>
            <a:ext cx="811371" cy="81137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71500" dist="4445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xmlns="" id="{C82A4250-6F66-4732-A1F5-AD02C2CD80BA}"/>
              </a:ext>
            </a:extLst>
          </p:cNvPr>
          <p:cNvSpPr/>
          <p:nvPr/>
        </p:nvSpPr>
        <p:spPr>
          <a:xfrm>
            <a:off x="2460624" y="3178028"/>
            <a:ext cx="811371" cy="81137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71500" dist="4445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xmlns="" id="{D9106780-1AD5-47DF-9347-A65E83E73684}"/>
              </a:ext>
            </a:extLst>
          </p:cNvPr>
          <p:cNvSpPr/>
          <p:nvPr/>
        </p:nvSpPr>
        <p:spPr>
          <a:xfrm>
            <a:off x="2460624" y="4714157"/>
            <a:ext cx="811371" cy="81137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71500" dist="4445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xmlns="" id="{D580AB14-DDD2-4A35-BB5B-B7272364E25E}"/>
              </a:ext>
            </a:extLst>
          </p:cNvPr>
          <p:cNvSpPr/>
          <p:nvPr/>
        </p:nvSpPr>
        <p:spPr>
          <a:xfrm>
            <a:off x="4110787" y="1531521"/>
            <a:ext cx="4087971" cy="4087964"/>
          </a:xfrm>
          <a:prstGeom prst="ellipse">
            <a:avLst/>
          </a:prstGeom>
          <a:solidFill>
            <a:schemeClr val="bg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xmlns="" id="{0B03B3D0-38BA-461E-AE2D-7294F38D1C56}"/>
              </a:ext>
            </a:extLst>
          </p:cNvPr>
          <p:cNvSpPr/>
          <p:nvPr/>
        </p:nvSpPr>
        <p:spPr>
          <a:xfrm>
            <a:off x="4803575" y="2224308"/>
            <a:ext cx="2702394" cy="2702389"/>
          </a:xfrm>
          <a:prstGeom prst="ellipse">
            <a:avLst/>
          </a:prstGeom>
          <a:solidFill>
            <a:schemeClr val="bg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xmlns="" id="{91729923-3079-43B8-B58D-BD07B335056F}"/>
              </a:ext>
            </a:extLst>
          </p:cNvPr>
          <p:cNvSpPr/>
          <p:nvPr/>
        </p:nvSpPr>
        <p:spPr>
          <a:xfrm>
            <a:off x="8916829" y="1412776"/>
            <a:ext cx="811371" cy="811370"/>
          </a:xfrm>
          <a:prstGeom prst="ellipse">
            <a:avLst/>
          </a:prstGeom>
          <a:solidFill>
            <a:schemeClr val="tx1">
              <a:lumMod val="50000"/>
              <a:lumOff val="50000"/>
              <a:alpha val="28000"/>
            </a:schemeClr>
          </a:solidFill>
          <a:ln>
            <a:noFill/>
          </a:ln>
          <a:effectLst>
            <a:outerShdw blurRad="571500" dist="4445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xmlns="" id="{FA20BC9F-1126-42FC-A814-4F1B619DDE0C}"/>
              </a:ext>
            </a:extLst>
          </p:cNvPr>
          <p:cNvSpPr/>
          <p:nvPr/>
        </p:nvSpPr>
        <p:spPr>
          <a:xfrm>
            <a:off x="8916829" y="4909056"/>
            <a:ext cx="811371" cy="811370"/>
          </a:xfrm>
          <a:prstGeom prst="ellipse">
            <a:avLst/>
          </a:prstGeom>
          <a:solidFill>
            <a:schemeClr val="tx1">
              <a:lumMod val="50000"/>
              <a:lumOff val="50000"/>
              <a:alpha val="28000"/>
            </a:schemeClr>
          </a:solidFill>
          <a:ln>
            <a:noFill/>
          </a:ln>
          <a:effectLst>
            <a:outerShdw blurRad="571500" dist="4445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4" name="Line 21">
            <a:extLst>
              <a:ext uri="{FF2B5EF4-FFF2-40B4-BE49-F238E27FC236}">
                <a16:creationId xmlns:a16="http://schemas.microsoft.com/office/drawing/2014/main" xmlns="" id="{DF8752C7-61E8-4B06-9D64-290FFFCC28EB}"/>
              </a:ext>
            </a:extLst>
          </p:cNvPr>
          <p:cNvSpPr>
            <a:spLocks noChangeShapeType="1"/>
          </p:cNvSpPr>
          <p:nvPr/>
        </p:nvSpPr>
        <p:spPr bwMode="auto">
          <a:xfrm>
            <a:off x="6189165" y="3577312"/>
            <a:ext cx="2916422" cy="0"/>
          </a:xfrm>
          <a:prstGeom prst="line">
            <a:avLst/>
          </a:prstGeom>
          <a:noFill/>
          <a:ln w="152400" cap="rnd">
            <a:solidFill>
              <a:schemeClr val="bg1">
                <a:lumMod val="75000"/>
                <a:alpha val="3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xmlns="" id="{3E26340D-6EF4-4160-9C81-BAC25BCB4E06}"/>
              </a:ext>
            </a:extLst>
          </p:cNvPr>
          <p:cNvSpPr/>
          <p:nvPr/>
        </p:nvSpPr>
        <p:spPr>
          <a:xfrm>
            <a:off x="5478762" y="2884514"/>
            <a:ext cx="1381978" cy="1381976"/>
          </a:xfrm>
          <a:prstGeom prst="ellipse">
            <a:avLst/>
          </a:prstGeom>
          <a:solidFill>
            <a:schemeClr val="tx1">
              <a:lumMod val="50000"/>
              <a:lumOff val="50000"/>
              <a:alpha val="28000"/>
            </a:schemeClr>
          </a:solidFill>
          <a:ln>
            <a:noFill/>
          </a:ln>
          <a:effectLst>
            <a:outerShdw blurRad="571500" dist="4445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xmlns="" id="{4E0186D8-5887-495D-B65C-20CED402DB7C}"/>
              </a:ext>
            </a:extLst>
          </p:cNvPr>
          <p:cNvSpPr/>
          <p:nvPr/>
        </p:nvSpPr>
        <p:spPr>
          <a:xfrm>
            <a:off x="8916829" y="3160916"/>
            <a:ext cx="811371" cy="811370"/>
          </a:xfrm>
          <a:prstGeom prst="ellipse">
            <a:avLst/>
          </a:prstGeom>
          <a:solidFill>
            <a:schemeClr val="tx1">
              <a:lumMod val="50000"/>
              <a:lumOff val="50000"/>
              <a:alpha val="28000"/>
            </a:schemeClr>
          </a:solidFill>
          <a:ln>
            <a:noFill/>
          </a:ln>
          <a:effectLst>
            <a:outerShdw blurRad="571500" dist="4445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xmlns="" id="{8E9D0B41-2A98-4445-98A5-2286D9F1BE0B}"/>
              </a:ext>
            </a:extLst>
          </p:cNvPr>
          <p:cNvSpPr/>
          <p:nvPr/>
        </p:nvSpPr>
        <p:spPr>
          <a:xfrm>
            <a:off x="3837474" y="2237539"/>
            <a:ext cx="73666" cy="7366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xmlns="" id="{7BB6C61A-4443-4048-98E1-503D0C443EB5}"/>
              </a:ext>
            </a:extLst>
          </p:cNvPr>
          <p:cNvSpPr/>
          <p:nvPr/>
        </p:nvSpPr>
        <p:spPr>
          <a:xfrm>
            <a:off x="3837474" y="3541346"/>
            <a:ext cx="73666" cy="7366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xmlns="" id="{FBAF8780-6B40-43F9-9D93-16BC40B636E0}"/>
              </a:ext>
            </a:extLst>
          </p:cNvPr>
          <p:cNvSpPr/>
          <p:nvPr/>
        </p:nvSpPr>
        <p:spPr>
          <a:xfrm>
            <a:off x="3837474" y="4836687"/>
            <a:ext cx="73666" cy="7366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xmlns="" id="{3F304EBC-2355-4D62-B1D4-0FA231D98F3B}"/>
              </a:ext>
            </a:extLst>
          </p:cNvPr>
          <p:cNvSpPr/>
          <p:nvPr/>
        </p:nvSpPr>
        <p:spPr>
          <a:xfrm>
            <a:off x="8284228" y="2251696"/>
            <a:ext cx="73666" cy="7366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xmlns="" id="{0384ED92-AB44-44A2-9472-5FAE4CD1B5C3}"/>
              </a:ext>
            </a:extLst>
          </p:cNvPr>
          <p:cNvSpPr/>
          <p:nvPr/>
        </p:nvSpPr>
        <p:spPr>
          <a:xfrm>
            <a:off x="8284228" y="4832100"/>
            <a:ext cx="73666" cy="7366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xmlns="" id="{43DEE5E9-012F-4D50-BFB8-624838F41F90}"/>
              </a:ext>
            </a:extLst>
          </p:cNvPr>
          <p:cNvSpPr/>
          <p:nvPr/>
        </p:nvSpPr>
        <p:spPr>
          <a:xfrm>
            <a:off x="8284228" y="3541345"/>
            <a:ext cx="73666" cy="7366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xmlns="" id="{03FF7E24-26E1-42E6-A21E-641271B11C25}"/>
              </a:ext>
            </a:extLst>
          </p:cNvPr>
          <p:cNvSpPr/>
          <p:nvPr/>
        </p:nvSpPr>
        <p:spPr>
          <a:xfrm>
            <a:off x="909836" y="1832138"/>
            <a:ext cx="1287346" cy="43088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IN" sz="1400" dirty="0">
                <a:solidFill>
                  <a:schemeClr val="bg1"/>
                </a:solidFill>
                <a:latin typeface="Segoe UI Light" panose="020B0502040204020203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Insert your desired text here. 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xmlns="" id="{41230F4A-5B32-4A88-B302-C4550EC73811}"/>
              </a:ext>
            </a:extLst>
          </p:cNvPr>
          <p:cNvSpPr/>
          <p:nvPr/>
        </p:nvSpPr>
        <p:spPr>
          <a:xfrm>
            <a:off x="909836" y="3368270"/>
            <a:ext cx="1287346" cy="43088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IN" sz="1400" dirty="0">
                <a:solidFill>
                  <a:schemeClr val="bg1"/>
                </a:solidFill>
                <a:latin typeface="Segoe UI Light" panose="020B0502040204020203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Insert your desired text here. 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xmlns="" id="{768EBDEA-DEA0-471A-BCBA-F76A350D4E15}"/>
              </a:ext>
            </a:extLst>
          </p:cNvPr>
          <p:cNvSpPr/>
          <p:nvPr/>
        </p:nvSpPr>
        <p:spPr>
          <a:xfrm>
            <a:off x="909836" y="4904399"/>
            <a:ext cx="1287346" cy="43088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IN" sz="1400" dirty="0">
                <a:solidFill>
                  <a:schemeClr val="bg1"/>
                </a:solidFill>
                <a:latin typeface="Segoe UI Light" panose="020B0502040204020203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Insert your desired text here. </a:t>
            </a:r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xmlns="" id="{F18BD7C9-95EF-4597-BF10-BF7D3005A994}"/>
              </a:ext>
            </a:extLst>
          </p:cNvPr>
          <p:cNvGrpSpPr/>
          <p:nvPr/>
        </p:nvGrpSpPr>
        <p:grpSpPr>
          <a:xfrm>
            <a:off x="2706025" y="3423429"/>
            <a:ext cx="320568" cy="320568"/>
            <a:chOff x="5367338" y="5364163"/>
            <a:chExt cx="2127250" cy="2127250"/>
          </a:xfrm>
          <a:solidFill>
            <a:schemeClr val="bg1"/>
          </a:solidFill>
        </p:grpSpPr>
        <p:sp>
          <p:nvSpPr>
            <p:cNvPr id="76" name="Freeform 25">
              <a:extLst>
                <a:ext uri="{FF2B5EF4-FFF2-40B4-BE49-F238E27FC236}">
                  <a16:creationId xmlns:a16="http://schemas.microsoft.com/office/drawing/2014/main" xmlns="" id="{1C2D055C-1C3A-406F-B859-2F2050B4119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67338" y="5364163"/>
              <a:ext cx="2127250" cy="2127250"/>
            </a:xfrm>
            <a:custGeom>
              <a:avLst/>
              <a:gdLst>
                <a:gd name="T0" fmla="*/ 1988 w 2048"/>
                <a:gd name="T1" fmla="*/ 1928 h 2048"/>
                <a:gd name="T2" fmla="*/ 1724 w 2048"/>
                <a:gd name="T3" fmla="*/ 1928 h 2048"/>
                <a:gd name="T4" fmla="*/ 1724 w 2048"/>
                <a:gd name="T5" fmla="*/ 1340 h 2048"/>
                <a:gd name="T6" fmla="*/ 1604 w 2048"/>
                <a:gd name="T7" fmla="*/ 1220 h 2048"/>
                <a:gd name="T8" fmla="*/ 1515 w 2048"/>
                <a:gd name="T9" fmla="*/ 1220 h 2048"/>
                <a:gd name="T10" fmla="*/ 1378 w 2048"/>
                <a:gd name="T11" fmla="*/ 963 h 2048"/>
                <a:gd name="T12" fmla="*/ 1233 w 2048"/>
                <a:gd name="T13" fmla="*/ 868 h 2048"/>
                <a:gd name="T14" fmla="*/ 1425 w 2048"/>
                <a:gd name="T15" fmla="*/ 439 h 2048"/>
                <a:gd name="T16" fmla="*/ 1307 w 2048"/>
                <a:gd name="T17" fmla="*/ 108 h 2048"/>
                <a:gd name="T18" fmla="*/ 1024 w 2048"/>
                <a:gd name="T19" fmla="*/ 0 h 2048"/>
                <a:gd name="T20" fmla="*/ 741 w 2048"/>
                <a:gd name="T21" fmla="*/ 108 h 2048"/>
                <a:gd name="T22" fmla="*/ 623 w 2048"/>
                <a:gd name="T23" fmla="*/ 439 h 2048"/>
                <a:gd name="T24" fmla="*/ 815 w 2048"/>
                <a:gd name="T25" fmla="*/ 868 h 2048"/>
                <a:gd name="T26" fmla="*/ 670 w 2048"/>
                <a:gd name="T27" fmla="*/ 963 h 2048"/>
                <a:gd name="T28" fmla="*/ 533 w 2048"/>
                <a:gd name="T29" fmla="*/ 1220 h 2048"/>
                <a:gd name="T30" fmla="*/ 444 w 2048"/>
                <a:gd name="T31" fmla="*/ 1220 h 2048"/>
                <a:gd name="T32" fmla="*/ 324 w 2048"/>
                <a:gd name="T33" fmla="*/ 1340 h 2048"/>
                <a:gd name="T34" fmla="*/ 324 w 2048"/>
                <a:gd name="T35" fmla="*/ 1928 h 2048"/>
                <a:gd name="T36" fmla="*/ 60 w 2048"/>
                <a:gd name="T37" fmla="*/ 1928 h 2048"/>
                <a:gd name="T38" fmla="*/ 0 w 2048"/>
                <a:gd name="T39" fmla="*/ 1988 h 2048"/>
                <a:gd name="T40" fmla="*/ 60 w 2048"/>
                <a:gd name="T41" fmla="*/ 2048 h 2048"/>
                <a:gd name="T42" fmla="*/ 1988 w 2048"/>
                <a:gd name="T43" fmla="*/ 2048 h 2048"/>
                <a:gd name="T44" fmla="*/ 2048 w 2048"/>
                <a:gd name="T45" fmla="*/ 1988 h 2048"/>
                <a:gd name="T46" fmla="*/ 1988 w 2048"/>
                <a:gd name="T47" fmla="*/ 1928 h 2048"/>
                <a:gd name="T48" fmla="*/ 1024 w 2048"/>
                <a:gd name="T49" fmla="*/ 120 h 2048"/>
                <a:gd name="T50" fmla="*/ 1292 w 2048"/>
                <a:gd name="T51" fmla="*/ 323 h 2048"/>
                <a:gd name="T52" fmla="*/ 1169 w 2048"/>
                <a:gd name="T53" fmla="*/ 285 h 2048"/>
                <a:gd name="T54" fmla="*/ 1075 w 2048"/>
                <a:gd name="T55" fmla="*/ 265 h 2048"/>
                <a:gd name="T56" fmla="*/ 1002 w 2048"/>
                <a:gd name="T57" fmla="*/ 305 h 2048"/>
                <a:gd name="T58" fmla="*/ 746 w 2048"/>
                <a:gd name="T59" fmla="*/ 388 h 2048"/>
                <a:gd name="T60" fmla="*/ 1024 w 2048"/>
                <a:gd name="T61" fmla="*/ 120 h 2048"/>
                <a:gd name="T62" fmla="*/ 749 w 2048"/>
                <a:gd name="T63" fmla="*/ 508 h 2048"/>
                <a:gd name="T64" fmla="*/ 1077 w 2048"/>
                <a:gd name="T65" fmla="*/ 400 h 2048"/>
                <a:gd name="T66" fmla="*/ 1098 w 2048"/>
                <a:gd name="T67" fmla="*/ 384 h 2048"/>
                <a:gd name="T68" fmla="*/ 1116 w 2048"/>
                <a:gd name="T69" fmla="*/ 392 h 2048"/>
                <a:gd name="T70" fmla="*/ 1304 w 2048"/>
                <a:gd name="T71" fmla="*/ 445 h 2048"/>
                <a:gd name="T72" fmla="*/ 1216 w 2048"/>
                <a:gd name="T73" fmla="*/ 709 h 2048"/>
                <a:gd name="T74" fmla="*/ 1024 w 2048"/>
                <a:gd name="T75" fmla="*/ 833 h 2048"/>
                <a:gd name="T76" fmla="*/ 832 w 2048"/>
                <a:gd name="T77" fmla="*/ 709 h 2048"/>
                <a:gd name="T78" fmla="*/ 749 w 2048"/>
                <a:gd name="T79" fmla="*/ 508 h 2048"/>
                <a:gd name="T80" fmla="*/ 992 w 2048"/>
                <a:gd name="T81" fmla="*/ 956 h 2048"/>
                <a:gd name="T82" fmla="*/ 1056 w 2048"/>
                <a:gd name="T83" fmla="*/ 956 h 2048"/>
                <a:gd name="T84" fmla="*/ 1391 w 2048"/>
                <a:gd name="T85" fmla="*/ 1220 h 2048"/>
                <a:gd name="T86" fmla="*/ 657 w 2048"/>
                <a:gd name="T87" fmla="*/ 1220 h 2048"/>
                <a:gd name="T88" fmla="*/ 992 w 2048"/>
                <a:gd name="T89" fmla="*/ 956 h 2048"/>
                <a:gd name="T90" fmla="*/ 444 w 2048"/>
                <a:gd name="T91" fmla="*/ 1928 h 2048"/>
                <a:gd name="T92" fmla="*/ 444 w 2048"/>
                <a:gd name="T93" fmla="*/ 1340 h 2048"/>
                <a:gd name="T94" fmla="*/ 1604 w 2048"/>
                <a:gd name="T95" fmla="*/ 1340 h 2048"/>
                <a:gd name="T96" fmla="*/ 1604 w 2048"/>
                <a:gd name="T97" fmla="*/ 1928 h 2048"/>
                <a:gd name="T98" fmla="*/ 444 w 2048"/>
                <a:gd name="T99" fmla="*/ 1928 h 2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048" h="2048">
                  <a:moveTo>
                    <a:pt x="1988" y="1928"/>
                  </a:moveTo>
                  <a:cubicBezTo>
                    <a:pt x="1724" y="1928"/>
                    <a:pt x="1724" y="1928"/>
                    <a:pt x="1724" y="1928"/>
                  </a:cubicBezTo>
                  <a:cubicBezTo>
                    <a:pt x="1724" y="1340"/>
                    <a:pt x="1724" y="1340"/>
                    <a:pt x="1724" y="1340"/>
                  </a:cubicBezTo>
                  <a:cubicBezTo>
                    <a:pt x="1724" y="1274"/>
                    <a:pt x="1670" y="1220"/>
                    <a:pt x="1604" y="1220"/>
                  </a:cubicBezTo>
                  <a:cubicBezTo>
                    <a:pt x="1515" y="1220"/>
                    <a:pt x="1515" y="1220"/>
                    <a:pt x="1515" y="1220"/>
                  </a:cubicBezTo>
                  <a:cubicBezTo>
                    <a:pt x="1491" y="1117"/>
                    <a:pt x="1444" y="1029"/>
                    <a:pt x="1378" y="963"/>
                  </a:cubicBezTo>
                  <a:cubicBezTo>
                    <a:pt x="1336" y="922"/>
                    <a:pt x="1287" y="890"/>
                    <a:pt x="1233" y="868"/>
                  </a:cubicBezTo>
                  <a:cubicBezTo>
                    <a:pt x="1349" y="768"/>
                    <a:pt x="1425" y="595"/>
                    <a:pt x="1425" y="439"/>
                  </a:cubicBezTo>
                  <a:cubicBezTo>
                    <a:pt x="1425" y="297"/>
                    <a:pt x="1385" y="185"/>
                    <a:pt x="1307" y="108"/>
                  </a:cubicBezTo>
                  <a:cubicBezTo>
                    <a:pt x="1237" y="37"/>
                    <a:pt x="1139" y="0"/>
                    <a:pt x="1024" y="0"/>
                  </a:cubicBezTo>
                  <a:cubicBezTo>
                    <a:pt x="909" y="0"/>
                    <a:pt x="811" y="37"/>
                    <a:pt x="741" y="108"/>
                  </a:cubicBezTo>
                  <a:cubicBezTo>
                    <a:pt x="663" y="185"/>
                    <a:pt x="623" y="297"/>
                    <a:pt x="623" y="439"/>
                  </a:cubicBezTo>
                  <a:cubicBezTo>
                    <a:pt x="623" y="595"/>
                    <a:pt x="699" y="768"/>
                    <a:pt x="815" y="868"/>
                  </a:cubicBezTo>
                  <a:cubicBezTo>
                    <a:pt x="761" y="890"/>
                    <a:pt x="712" y="922"/>
                    <a:pt x="670" y="963"/>
                  </a:cubicBezTo>
                  <a:cubicBezTo>
                    <a:pt x="604" y="1029"/>
                    <a:pt x="557" y="1117"/>
                    <a:pt x="533" y="1220"/>
                  </a:cubicBezTo>
                  <a:cubicBezTo>
                    <a:pt x="444" y="1220"/>
                    <a:pt x="444" y="1220"/>
                    <a:pt x="444" y="1220"/>
                  </a:cubicBezTo>
                  <a:cubicBezTo>
                    <a:pt x="378" y="1220"/>
                    <a:pt x="324" y="1274"/>
                    <a:pt x="324" y="1340"/>
                  </a:cubicBezTo>
                  <a:cubicBezTo>
                    <a:pt x="324" y="1928"/>
                    <a:pt x="324" y="1928"/>
                    <a:pt x="324" y="1928"/>
                  </a:cubicBezTo>
                  <a:cubicBezTo>
                    <a:pt x="60" y="1928"/>
                    <a:pt x="60" y="1928"/>
                    <a:pt x="60" y="1928"/>
                  </a:cubicBezTo>
                  <a:cubicBezTo>
                    <a:pt x="27" y="1928"/>
                    <a:pt x="0" y="1955"/>
                    <a:pt x="0" y="1988"/>
                  </a:cubicBezTo>
                  <a:cubicBezTo>
                    <a:pt x="0" y="2021"/>
                    <a:pt x="27" y="2048"/>
                    <a:pt x="60" y="2048"/>
                  </a:cubicBezTo>
                  <a:cubicBezTo>
                    <a:pt x="1988" y="2048"/>
                    <a:pt x="1988" y="2048"/>
                    <a:pt x="1988" y="2048"/>
                  </a:cubicBezTo>
                  <a:cubicBezTo>
                    <a:pt x="2021" y="2048"/>
                    <a:pt x="2048" y="2021"/>
                    <a:pt x="2048" y="1988"/>
                  </a:cubicBezTo>
                  <a:cubicBezTo>
                    <a:pt x="2048" y="1955"/>
                    <a:pt x="2021" y="1928"/>
                    <a:pt x="1988" y="1928"/>
                  </a:cubicBezTo>
                  <a:close/>
                  <a:moveTo>
                    <a:pt x="1024" y="120"/>
                  </a:moveTo>
                  <a:cubicBezTo>
                    <a:pt x="1112" y="120"/>
                    <a:pt x="1250" y="149"/>
                    <a:pt x="1292" y="323"/>
                  </a:cubicBezTo>
                  <a:cubicBezTo>
                    <a:pt x="1231" y="316"/>
                    <a:pt x="1196" y="298"/>
                    <a:pt x="1169" y="285"/>
                  </a:cubicBezTo>
                  <a:cubicBezTo>
                    <a:pt x="1142" y="272"/>
                    <a:pt x="1112" y="257"/>
                    <a:pt x="1075" y="265"/>
                  </a:cubicBezTo>
                  <a:cubicBezTo>
                    <a:pt x="1045" y="272"/>
                    <a:pt x="1023" y="289"/>
                    <a:pt x="1002" y="305"/>
                  </a:cubicBezTo>
                  <a:cubicBezTo>
                    <a:pt x="964" y="335"/>
                    <a:pt x="909" y="379"/>
                    <a:pt x="746" y="388"/>
                  </a:cubicBezTo>
                  <a:cubicBezTo>
                    <a:pt x="766" y="156"/>
                    <a:pt x="926" y="120"/>
                    <a:pt x="1024" y="120"/>
                  </a:cubicBezTo>
                  <a:close/>
                  <a:moveTo>
                    <a:pt x="749" y="508"/>
                  </a:moveTo>
                  <a:cubicBezTo>
                    <a:pt x="953" y="497"/>
                    <a:pt x="1029" y="437"/>
                    <a:pt x="1077" y="400"/>
                  </a:cubicBezTo>
                  <a:cubicBezTo>
                    <a:pt x="1083" y="394"/>
                    <a:pt x="1092" y="387"/>
                    <a:pt x="1098" y="384"/>
                  </a:cubicBezTo>
                  <a:cubicBezTo>
                    <a:pt x="1102" y="386"/>
                    <a:pt x="1110" y="389"/>
                    <a:pt x="1116" y="392"/>
                  </a:cubicBezTo>
                  <a:cubicBezTo>
                    <a:pt x="1151" y="410"/>
                    <a:pt x="1206" y="437"/>
                    <a:pt x="1304" y="445"/>
                  </a:cubicBezTo>
                  <a:cubicBezTo>
                    <a:pt x="1303" y="534"/>
                    <a:pt x="1270" y="632"/>
                    <a:pt x="1216" y="709"/>
                  </a:cubicBezTo>
                  <a:cubicBezTo>
                    <a:pt x="1160" y="788"/>
                    <a:pt x="1090" y="833"/>
                    <a:pt x="1024" y="833"/>
                  </a:cubicBezTo>
                  <a:cubicBezTo>
                    <a:pt x="958" y="833"/>
                    <a:pt x="888" y="788"/>
                    <a:pt x="832" y="709"/>
                  </a:cubicBezTo>
                  <a:cubicBezTo>
                    <a:pt x="791" y="649"/>
                    <a:pt x="761" y="578"/>
                    <a:pt x="749" y="508"/>
                  </a:cubicBezTo>
                  <a:close/>
                  <a:moveTo>
                    <a:pt x="992" y="956"/>
                  </a:moveTo>
                  <a:cubicBezTo>
                    <a:pt x="1056" y="956"/>
                    <a:pt x="1056" y="956"/>
                    <a:pt x="1056" y="956"/>
                  </a:cubicBezTo>
                  <a:cubicBezTo>
                    <a:pt x="1223" y="956"/>
                    <a:pt x="1344" y="1053"/>
                    <a:pt x="1391" y="1220"/>
                  </a:cubicBezTo>
                  <a:cubicBezTo>
                    <a:pt x="657" y="1220"/>
                    <a:pt x="657" y="1220"/>
                    <a:pt x="657" y="1220"/>
                  </a:cubicBezTo>
                  <a:cubicBezTo>
                    <a:pt x="704" y="1053"/>
                    <a:pt x="825" y="956"/>
                    <a:pt x="992" y="956"/>
                  </a:cubicBezTo>
                  <a:close/>
                  <a:moveTo>
                    <a:pt x="444" y="1928"/>
                  </a:moveTo>
                  <a:cubicBezTo>
                    <a:pt x="444" y="1340"/>
                    <a:pt x="444" y="1340"/>
                    <a:pt x="444" y="1340"/>
                  </a:cubicBezTo>
                  <a:cubicBezTo>
                    <a:pt x="1604" y="1340"/>
                    <a:pt x="1604" y="1340"/>
                    <a:pt x="1604" y="1340"/>
                  </a:cubicBezTo>
                  <a:cubicBezTo>
                    <a:pt x="1604" y="1928"/>
                    <a:pt x="1604" y="1928"/>
                    <a:pt x="1604" y="1928"/>
                  </a:cubicBezTo>
                  <a:lnTo>
                    <a:pt x="444" y="19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7" name="Oval 26">
              <a:extLst>
                <a:ext uri="{FF2B5EF4-FFF2-40B4-BE49-F238E27FC236}">
                  <a16:creationId xmlns:a16="http://schemas.microsoft.com/office/drawing/2014/main" xmlns="" id="{E947EAB5-E904-44FA-9061-8E5F5B975E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69050" y="6964363"/>
              <a:ext cx="123825" cy="123825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81" name="Freeform 30">
            <a:extLst>
              <a:ext uri="{FF2B5EF4-FFF2-40B4-BE49-F238E27FC236}">
                <a16:creationId xmlns:a16="http://schemas.microsoft.com/office/drawing/2014/main" xmlns="" id="{F984D67A-B31C-45EE-9FE7-C9DB0855BEB6}"/>
              </a:ext>
            </a:extLst>
          </p:cNvPr>
          <p:cNvSpPr>
            <a:spLocks noEditPoints="1"/>
          </p:cNvSpPr>
          <p:nvPr/>
        </p:nvSpPr>
        <p:spPr bwMode="auto">
          <a:xfrm>
            <a:off x="2716073" y="1897345"/>
            <a:ext cx="300473" cy="300473"/>
          </a:xfrm>
          <a:custGeom>
            <a:avLst/>
            <a:gdLst>
              <a:gd name="T0" fmla="*/ 784 w 2048"/>
              <a:gd name="T1" fmla="*/ 232 h 2048"/>
              <a:gd name="T2" fmla="*/ 320 w 2048"/>
              <a:gd name="T3" fmla="*/ 232 h 2048"/>
              <a:gd name="T4" fmla="*/ 552 w 2048"/>
              <a:gd name="T5" fmla="*/ 160 h 2048"/>
              <a:gd name="T6" fmla="*/ 552 w 2048"/>
              <a:gd name="T7" fmla="*/ 304 h 2048"/>
              <a:gd name="T8" fmla="*/ 552 w 2048"/>
              <a:gd name="T9" fmla="*/ 160 h 2048"/>
              <a:gd name="T10" fmla="*/ 1737 w 2048"/>
              <a:gd name="T11" fmla="*/ 944 h 2048"/>
              <a:gd name="T12" fmla="*/ 1816 w 2048"/>
              <a:gd name="T13" fmla="*/ 800 h 2048"/>
              <a:gd name="T14" fmla="*/ 1896 w 2048"/>
              <a:gd name="T15" fmla="*/ 80 h 2048"/>
              <a:gd name="T16" fmla="*/ 1024 w 2048"/>
              <a:gd name="T17" fmla="*/ 0 h 2048"/>
              <a:gd name="T18" fmla="*/ 944 w 2048"/>
              <a:gd name="T19" fmla="*/ 720 h 2048"/>
              <a:gd name="T20" fmla="*/ 1155 w 2048"/>
              <a:gd name="T21" fmla="*/ 800 h 2048"/>
              <a:gd name="T22" fmla="*/ 935 w 2048"/>
              <a:gd name="T23" fmla="*/ 944 h 2048"/>
              <a:gd name="T24" fmla="*/ 775 w 2048"/>
              <a:gd name="T25" fmla="*/ 535 h 2048"/>
              <a:gd name="T26" fmla="*/ 251 w 2048"/>
              <a:gd name="T27" fmla="*/ 597 h 2048"/>
              <a:gd name="T28" fmla="*/ 80 w 2048"/>
              <a:gd name="T29" fmla="*/ 944 h 2048"/>
              <a:gd name="T30" fmla="*/ 80 w 2048"/>
              <a:gd name="T31" fmla="*/ 1104 h 2048"/>
              <a:gd name="T32" fmla="*/ 152 w 2048"/>
              <a:gd name="T33" fmla="*/ 1968 h 2048"/>
              <a:gd name="T34" fmla="*/ 312 w 2048"/>
              <a:gd name="T35" fmla="*/ 1968 h 2048"/>
              <a:gd name="T36" fmla="*/ 1736 w 2048"/>
              <a:gd name="T37" fmla="*/ 1896 h 2048"/>
              <a:gd name="T38" fmla="*/ 1816 w 2048"/>
              <a:gd name="T39" fmla="*/ 2048 h 2048"/>
              <a:gd name="T40" fmla="*/ 1896 w 2048"/>
              <a:gd name="T41" fmla="*/ 1104 h 2048"/>
              <a:gd name="T42" fmla="*/ 2048 w 2048"/>
              <a:gd name="T43" fmla="*/ 1024 h 2048"/>
              <a:gd name="T44" fmla="*/ 1104 w 2048"/>
              <a:gd name="T45" fmla="*/ 160 h 2048"/>
              <a:gd name="T46" fmla="*/ 1736 w 2048"/>
              <a:gd name="T47" fmla="*/ 640 h 2048"/>
              <a:gd name="T48" fmla="*/ 1104 w 2048"/>
              <a:gd name="T49" fmla="*/ 160 h 2048"/>
              <a:gd name="T50" fmla="*/ 1516 w 2048"/>
              <a:gd name="T51" fmla="*/ 800 h 2048"/>
              <a:gd name="T52" fmla="*/ 1273 w 2048"/>
              <a:gd name="T53" fmla="*/ 944 h 2048"/>
              <a:gd name="T54" fmla="*/ 392 w 2048"/>
              <a:gd name="T55" fmla="*/ 695 h 2048"/>
              <a:gd name="T56" fmla="*/ 771 w 2048"/>
              <a:gd name="T57" fmla="*/ 944 h 2048"/>
              <a:gd name="T58" fmla="*/ 392 w 2048"/>
              <a:gd name="T59" fmla="*/ 695 h 2048"/>
              <a:gd name="T60" fmla="*/ 312 w 2048"/>
              <a:gd name="T61" fmla="*/ 1736 h 2048"/>
              <a:gd name="T62" fmla="*/ 1736 w 2048"/>
              <a:gd name="T63" fmla="*/ 1104 h 20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048" h="2048">
                <a:moveTo>
                  <a:pt x="552" y="464"/>
                </a:moveTo>
                <a:cubicBezTo>
                  <a:pt x="680" y="464"/>
                  <a:pt x="784" y="360"/>
                  <a:pt x="784" y="232"/>
                </a:cubicBezTo>
                <a:cubicBezTo>
                  <a:pt x="784" y="104"/>
                  <a:pt x="680" y="0"/>
                  <a:pt x="552" y="0"/>
                </a:cubicBezTo>
                <a:cubicBezTo>
                  <a:pt x="424" y="0"/>
                  <a:pt x="320" y="104"/>
                  <a:pt x="320" y="232"/>
                </a:cubicBezTo>
                <a:cubicBezTo>
                  <a:pt x="320" y="360"/>
                  <a:pt x="424" y="464"/>
                  <a:pt x="552" y="464"/>
                </a:cubicBezTo>
                <a:close/>
                <a:moveTo>
                  <a:pt x="552" y="160"/>
                </a:moveTo>
                <a:cubicBezTo>
                  <a:pt x="592" y="160"/>
                  <a:pt x="624" y="192"/>
                  <a:pt x="624" y="232"/>
                </a:cubicBezTo>
                <a:cubicBezTo>
                  <a:pt x="624" y="272"/>
                  <a:pt x="592" y="304"/>
                  <a:pt x="552" y="304"/>
                </a:cubicBezTo>
                <a:cubicBezTo>
                  <a:pt x="512" y="304"/>
                  <a:pt x="480" y="272"/>
                  <a:pt x="480" y="232"/>
                </a:cubicBezTo>
                <a:cubicBezTo>
                  <a:pt x="480" y="192"/>
                  <a:pt x="512" y="160"/>
                  <a:pt x="552" y="160"/>
                </a:cubicBezTo>
                <a:close/>
                <a:moveTo>
                  <a:pt x="1968" y="944"/>
                </a:moveTo>
                <a:cubicBezTo>
                  <a:pt x="1923" y="944"/>
                  <a:pt x="1780" y="944"/>
                  <a:pt x="1737" y="944"/>
                </a:cubicBezTo>
                <a:cubicBezTo>
                  <a:pt x="1685" y="800"/>
                  <a:pt x="1685" y="800"/>
                  <a:pt x="1685" y="800"/>
                </a:cubicBezTo>
                <a:cubicBezTo>
                  <a:pt x="1816" y="800"/>
                  <a:pt x="1816" y="800"/>
                  <a:pt x="1816" y="800"/>
                </a:cubicBezTo>
                <a:cubicBezTo>
                  <a:pt x="1860" y="800"/>
                  <a:pt x="1896" y="764"/>
                  <a:pt x="1896" y="720"/>
                </a:cubicBezTo>
                <a:cubicBezTo>
                  <a:pt x="1896" y="80"/>
                  <a:pt x="1896" y="80"/>
                  <a:pt x="1896" y="80"/>
                </a:cubicBezTo>
                <a:cubicBezTo>
                  <a:pt x="1896" y="36"/>
                  <a:pt x="1860" y="0"/>
                  <a:pt x="1816" y="0"/>
                </a:cubicBezTo>
                <a:cubicBezTo>
                  <a:pt x="1024" y="0"/>
                  <a:pt x="1024" y="0"/>
                  <a:pt x="1024" y="0"/>
                </a:cubicBezTo>
                <a:cubicBezTo>
                  <a:pt x="980" y="0"/>
                  <a:pt x="944" y="36"/>
                  <a:pt x="944" y="80"/>
                </a:cubicBezTo>
                <a:cubicBezTo>
                  <a:pt x="944" y="720"/>
                  <a:pt x="944" y="720"/>
                  <a:pt x="944" y="720"/>
                </a:cubicBezTo>
                <a:cubicBezTo>
                  <a:pt x="944" y="764"/>
                  <a:pt x="980" y="800"/>
                  <a:pt x="1024" y="800"/>
                </a:cubicBezTo>
                <a:cubicBezTo>
                  <a:pt x="1155" y="800"/>
                  <a:pt x="1155" y="800"/>
                  <a:pt x="1155" y="800"/>
                </a:cubicBezTo>
                <a:cubicBezTo>
                  <a:pt x="1103" y="944"/>
                  <a:pt x="1103" y="944"/>
                  <a:pt x="1103" y="944"/>
                </a:cubicBezTo>
                <a:cubicBezTo>
                  <a:pt x="935" y="944"/>
                  <a:pt x="935" y="944"/>
                  <a:pt x="935" y="944"/>
                </a:cubicBezTo>
                <a:cubicBezTo>
                  <a:pt x="853" y="597"/>
                  <a:pt x="853" y="597"/>
                  <a:pt x="853" y="597"/>
                </a:cubicBezTo>
                <a:cubicBezTo>
                  <a:pt x="844" y="561"/>
                  <a:pt x="812" y="535"/>
                  <a:pt x="775" y="535"/>
                </a:cubicBezTo>
                <a:cubicBezTo>
                  <a:pt x="329" y="535"/>
                  <a:pt x="329" y="535"/>
                  <a:pt x="329" y="535"/>
                </a:cubicBezTo>
                <a:cubicBezTo>
                  <a:pt x="292" y="535"/>
                  <a:pt x="260" y="561"/>
                  <a:pt x="251" y="597"/>
                </a:cubicBezTo>
                <a:cubicBezTo>
                  <a:pt x="169" y="944"/>
                  <a:pt x="169" y="944"/>
                  <a:pt x="169" y="944"/>
                </a:cubicBezTo>
                <a:cubicBezTo>
                  <a:pt x="80" y="944"/>
                  <a:pt x="80" y="944"/>
                  <a:pt x="80" y="944"/>
                </a:cubicBezTo>
                <a:cubicBezTo>
                  <a:pt x="36" y="944"/>
                  <a:pt x="0" y="980"/>
                  <a:pt x="0" y="1024"/>
                </a:cubicBezTo>
                <a:cubicBezTo>
                  <a:pt x="0" y="1068"/>
                  <a:pt x="36" y="1104"/>
                  <a:pt x="80" y="1104"/>
                </a:cubicBezTo>
                <a:cubicBezTo>
                  <a:pt x="152" y="1104"/>
                  <a:pt x="152" y="1104"/>
                  <a:pt x="152" y="1104"/>
                </a:cubicBezTo>
                <a:cubicBezTo>
                  <a:pt x="152" y="1968"/>
                  <a:pt x="152" y="1968"/>
                  <a:pt x="152" y="1968"/>
                </a:cubicBezTo>
                <a:cubicBezTo>
                  <a:pt x="152" y="2012"/>
                  <a:pt x="188" y="2048"/>
                  <a:pt x="232" y="2048"/>
                </a:cubicBezTo>
                <a:cubicBezTo>
                  <a:pt x="276" y="2048"/>
                  <a:pt x="312" y="2012"/>
                  <a:pt x="312" y="1968"/>
                </a:cubicBezTo>
                <a:cubicBezTo>
                  <a:pt x="312" y="1896"/>
                  <a:pt x="312" y="1896"/>
                  <a:pt x="312" y="1896"/>
                </a:cubicBezTo>
                <a:cubicBezTo>
                  <a:pt x="1736" y="1896"/>
                  <a:pt x="1736" y="1896"/>
                  <a:pt x="1736" y="1896"/>
                </a:cubicBezTo>
                <a:cubicBezTo>
                  <a:pt x="1736" y="1968"/>
                  <a:pt x="1736" y="1968"/>
                  <a:pt x="1736" y="1968"/>
                </a:cubicBezTo>
                <a:cubicBezTo>
                  <a:pt x="1736" y="2012"/>
                  <a:pt x="1772" y="2048"/>
                  <a:pt x="1816" y="2048"/>
                </a:cubicBezTo>
                <a:cubicBezTo>
                  <a:pt x="1860" y="2048"/>
                  <a:pt x="1896" y="2012"/>
                  <a:pt x="1896" y="1968"/>
                </a:cubicBezTo>
                <a:cubicBezTo>
                  <a:pt x="1896" y="1909"/>
                  <a:pt x="1896" y="1144"/>
                  <a:pt x="1896" y="1104"/>
                </a:cubicBezTo>
                <a:cubicBezTo>
                  <a:pt x="1968" y="1104"/>
                  <a:pt x="1968" y="1104"/>
                  <a:pt x="1968" y="1104"/>
                </a:cubicBezTo>
                <a:cubicBezTo>
                  <a:pt x="2012" y="1104"/>
                  <a:pt x="2048" y="1068"/>
                  <a:pt x="2048" y="1024"/>
                </a:cubicBezTo>
                <a:cubicBezTo>
                  <a:pt x="2048" y="980"/>
                  <a:pt x="2012" y="944"/>
                  <a:pt x="1968" y="944"/>
                </a:cubicBezTo>
                <a:close/>
                <a:moveTo>
                  <a:pt x="1104" y="160"/>
                </a:moveTo>
                <a:cubicBezTo>
                  <a:pt x="1736" y="160"/>
                  <a:pt x="1736" y="160"/>
                  <a:pt x="1736" y="160"/>
                </a:cubicBezTo>
                <a:cubicBezTo>
                  <a:pt x="1736" y="640"/>
                  <a:pt x="1736" y="640"/>
                  <a:pt x="1736" y="640"/>
                </a:cubicBezTo>
                <a:cubicBezTo>
                  <a:pt x="1599" y="640"/>
                  <a:pt x="1239" y="640"/>
                  <a:pt x="1104" y="640"/>
                </a:cubicBezTo>
                <a:lnTo>
                  <a:pt x="1104" y="160"/>
                </a:lnTo>
                <a:close/>
                <a:moveTo>
                  <a:pt x="1324" y="800"/>
                </a:moveTo>
                <a:cubicBezTo>
                  <a:pt x="1516" y="800"/>
                  <a:pt x="1516" y="800"/>
                  <a:pt x="1516" y="800"/>
                </a:cubicBezTo>
                <a:cubicBezTo>
                  <a:pt x="1567" y="944"/>
                  <a:pt x="1567" y="944"/>
                  <a:pt x="1567" y="944"/>
                </a:cubicBezTo>
                <a:cubicBezTo>
                  <a:pt x="1273" y="944"/>
                  <a:pt x="1273" y="944"/>
                  <a:pt x="1273" y="944"/>
                </a:cubicBezTo>
                <a:lnTo>
                  <a:pt x="1324" y="800"/>
                </a:lnTo>
                <a:close/>
                <a:moveTo>
                  <a:pt x="392" y="695"/>
                </a:moveTo>
                <a:cubicBezTo>
                  <a:pt x="712" y="695"/>
                  <a:pt x="712" y="695"/>
                  <a:pt x="712" y="695"/>
                </a:cubicBezTo>
                <a:cubicBezTo>
                  <a:pt x="771" y="944"/>
                  <a:pt x="771" y="944"/>
                  <a:pt x="771" y="944"/>
                </a:cubicBezTo>
                <a:cubicBezTo>
                  <a:pt x="333" y="944"/>
                  <a:pt x="333" y="944"/>
                  <a:pt x="333" y="944"/>
                </a:cubicBezTo>
                <a:lnTo>
                  <a:pt x="392" y="695"/>
                </a:lnTo>
                <a:close/>
                <a:moveTo>
                  <a:pt x="1736" y="1736"/>
                </a:moveTo>
                <a:cubicBezTo>
                  <a:pt x="312" y="1736"/>
                  <a:pt x="312" y="1736"/>
                  <a:pt x="312" y="1736"/>
                </a:cubicBezTo>
                <a:cubicBezTo>
                  <a:pt x="312" y="1104"/>
                  <a:pt x="312" y="1104"/>
                  <a:pt x="312" y="1104"/>
                </a:cubicBezTo>
                <a:cubicBezTo>
                  <a:pt x="1736" y="1104"/>
                  <a:pt x="1736" y="1104"/>
                  <a:pt x="1736" y="1104"/>
                </a:cubicBezTo>
                <a:lnTo>
                  <a:pt x="1736" y="173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109" name="Group 108">
            <a:extLst>
              <a:ext uri="{FF2B5EF4-FFF2-40B4-BE49-F238E27FC236}">
                <a16:creationId xmlns:a16="http://schemas.microsoft.com/office/drawing/2014/main" xmlns="" id="{603F0F99-322E-48B0-9E98-8CF96AACB778}"/>
              </a:ext>
            </a:extLst>
          </p:cNvPr>
          <p:cNvGrpSpPr/>
          <p:nvPr/>
        </p:nvGrpSpPr>
        <p:grpSpPr>
          <a:xfrm>
            <a:off x="9197157" y="1659613"/>
            <a:ext cx="250713" cy="317697"/>
            <a:chOff x="11577638" y="5367338"/>
            <a:chExt cx="1663700" cy="2108200"/>
          </a:xfrm>
          <a:solidFill>
            <a:schemeClr val="bg1"/>
          </a:solidFill>
        </p:grpSpPr>
        <p:sp>
          <p:nvSpPr>
            <p:cNvPr id="99" name="Freeform 47">
              <a:extLst>
                <a:ext uri="{FF2B5EF4-FFF2-40B4-BE49-F238E27FC236}">
                  <a16:creationId xmlns:a16="http://schemas.microsoft.com/office/drawing/2014/main" xmlns="" id="{9E21263D-EC5D-48F5-B17A-BC62B8617C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22113" y="5902325"/>
              <a:ext cx="433388" cy="344488"/>
            </a:xfrm>
            <a:custGeom>
              <a:avLst/>
              <a:gdLst>
                <a:gd name="T0" fmla="*/ 218 w 273"/>
                <a:gd name="T1" fmla="*/ 0 h 217"/>
                <a:gd name="T2" fmla="*/ 110 w 273"/>
                <a:gd name="T3" fmla="*/ 108 h 217"/>
                <a:gd name="T4" fmla="*/ 56 w 273"/>
                <a:gd name="T5" fmla="*/ 52 h 217"/>
                <a:gd name="T6" fmla="*/ 0 w 273"/>
                <a:gd name="T7" fmla="*/ 108 h 217"/>
                <a:gd name="T8" fmla="*/ 110 w 273"/>
                <a:gd name="T9" fmla="*/ 217 h 217"/>
                <a:gd name="T10" fmla="*/ 273 w 273"/>
                <a:gd name="T11" fmla="*/ 56 h 217"/>
                <a:gd name="T12" fmla="*/ 218 w 273"/>
                <a:gd name="T13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3" h="217">
                  <a:moveTo>
                    <a:pt x="218" y="0"/>
                  </a:moveTo>
                  <a:lnTo>
                    <a:pt x="110" y="108"/>
                  </a:lnTo>
                  <a:lnTo>
                    <a:pt x="56" y="52"/>
                  </a:lnTo>
                  <a:lnTo>
                    <a:pt x="0" y="108"/>
                  </a:lnTo>
                  <a:lnTo>
                    <a:pt x="110" y="217"/>
                  </a:lnTo>
                  <a:lnTo>
                    <a:pt x="273" y="56"/>
                  </a:lnTo>
                  <a:lnTo>
                    <a:pt x="21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0" name="Rectangle 48">
              <a:extLst>
                <a:ext uri="{FF2B5EF4-FFF2-40B4-BE49-F238E27FC236}">
                  <a16:creationId xmlns:a16="http://schemas.microsoft.com/office/drawing/2014/main" xmlns="" id="{274BE04F-30C5-4FD9-B875-9C2F3CF554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76150" y="5867400"/>
              <a:ext cx="619125" cy="123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1" name="Rectangle 49">
              <a:extLst>
                <a:ext uri="{FF2B5EF4-FFF2-40B4-BE49-F238E27FC236}">
                  <a16:creationId xmlns:a16="http://schemas.microsoft.com/office/drawing/2014/main" xmlns="" id="{1A39C100-FC0B-47FA-93B0-5D1EB87E96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76150" y="6115050"/>
              <a:ext cx="619125" cy="123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2" name="Freeform 50">
              <a:extLst>
                <a:ext uri="{FF2B5EF4-FFF2-40B4-BE49-F238E27FC236}">
                  <a16:creationId xmlns:a16="http://schemas.microsoft.com/office/drawing/2014/main" xmlns="" id="{782CBAED-139E-4A85-AEB1-5F06473890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22113" y="6397625"/>
              <a:ext cx="433388" cy="344488"/>
            </a:xfrm>
            <a:custGeom>
              <a:avLst/>
              <a:gdLst>
                <a:gd name="T0" fmla="*/ 218 w 273"/>
                <a:gd name="T1" fmla="*/ 0 h 217"/>
                <a:gd name="T2" fmla="*/ 110 w 273"/>
                <a:gd name="T3" fmla="*/ 107 h 217"/>
                <a:gd name="T4" fmla="*/ 56 w 273"/>
                <a:gd name="T5" fmla="*/ 51 h 217"/>
                <a:gd name="T6" fmla="*/ 0 w 273"/>
                <a:gd name="T7" fmla="*/ 107 h 217"/>
                <a:gd name="T8" fmla="*/ 110 w 273"/>
                <a:gd name="T9" fmla="*/ 217 h 217"/>
                <a:gd name="T10" fmla="*/ 273 w 273"/>
                <a:gd name="T11" fmla="*/ 55 h 217"/>
                <a:gd name="T12" fmla="*/ 218 w 273"/>
                <a:gd name="T13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3" h="217">
                  <a:moveTo>
                    <a:pt x="218" y="0"/>
                  </a:moveTo>
                  <a:lnTo>
                    <a:pt x="110" y="107"/>
                  </a:lnTo>
                  <a:lnTo>
                    <a:pt x="56" y="51"/>
                  </a:lnTo>
                  <a:lnTo>
                    <a:pt x="0" y="107"/>
                  </a:lnTo>
                  <a:lnTo>
                    <a:pt x="110" y="217"/>
                  </a:lnTo>
                  <a:lnTo>
                    <a:pt x="273" y="55"/>
                  </a:lnTo>
                  <a:lnTo>
                    <a:pt x="21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3" name="Rectangle 51">
              <a:extLst>
                <a:ext uri="{FF2B5EF4-FFF2-40B4-BE49-F238E27FC236}">
                  <a16:creationId xmlns:a16="http://schemas.microsoft.com/office/drawing/2014/main" xmlns="" id="{B29E9DB9-A5E2-486C-A386-C6C633BA28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76150" y="6362700"/>
              <a:ext cx="619125" cy="1222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4" name="Rectangle 52">
              <a:extLst>
                <a:ext uri="{FF2B5EF4-FFF2-40B4-BE49-F238E27FC236}">
                  <a16:creationId xmlns:a16="http://schemas.microsoft.com/office/drawing/2014/main" xmlns="" id="{B5490EE8-1B92-4139-9A1F-876E052031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76150" y="6608763"/>
              <a:ext cx="619125" cy="123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5" name="Freeform 53">
              <a:extLst>
                <a:ext uri="{FF2B5EF4-FFF2-40B4-BE49-F238E27FC236}">
                  <a16:creationId xmlns:a16="http://schemas.microsoft.com/office/drawing/2014/main" xmlns="" id="{BC6902D4-FE63-4BAD-A109-8DAC8657859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22113" y="6891338"/>
              <a:ext cx="433388" cy="344488"/>
            </a:xfrm>
            <a:custGeom>
              <a:avLst/>
              <a:gdLst>
                <a:gd name="T0" fmla="*/ 218 w 273"/>
                <a:gd name="T1" fmla="*/ 0 h 217"/>
                <a:gd name="T2" fmla="*/ 110 w 273"/>
                <a:gd name="T3" fmla="*/ 107 h 217"/>
                <a:gd name="T4" fmla="*/ 56 w 273"/>
                <a:gd name="T5" fmla="*/ 52 h 217"/>
                <a:gd name="T6" fmla="*/ 0 w 273"/>
                <a:gd name="T7" fmla="*/ 107 h 217"/>
                <a:gd name="T8" fmla="*/ 110 w 273"/>
                <a:gd name="T9" fmla="*/ 217 h 217"/>
                <a:gd name="T10" fmla="*/ 273 w 273"/>
                <a:gd name="T11" fmla="*/ 55 h 217"/>
                <a:gd name="T12" fmla="*/ 218 w 273"/>
                <a:gd name="T13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3" h="217">
                  <a:moveTo>
                    <a:pt x="218" y="0"/>
                  </a:moveTo>
                  <a:lnTo>
                    <a:pt x="110" y="107"/>
                  </a:lnTo>
                  <a:lnTo>
                    <a:pt x="56" y="52"/>
                  </a:lnTo>
                  <a:lnTo>
                    <a:pt x="0" y="107"/>
                  </a:lnTo>
                  <a:lnTo>
                    <a:pt x="110" y="217"/>
                  </a:lnTo>
                  <a:lnTo>
                    <a:pt x="273" y="55"/>
                  </a:lnTo>
                  <a:lnTo>
                    <a:pt x="21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6" name="Rectangle 54">
              <a:extLst>
                <a:ext uri="{FF2B5EF4-FFF2-40B4-BE49-F238E27FC236}">
                  <a16:creationId xmlns:a16="http://schemas.microsoft.com/office/drawing/2014/main" xmlns="" id="{4B1E3820-3C39-4EFB-B65B-74D3BD4838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76150" y="6856413"/>
              <a:ext cx="619125" cy="123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7" name="Rectangle 55">
              <a:extLst>
                <a:ext uri="{FF2B5EF4-FFF2-40B4-BE49-F238E27FC236}">
                  <a16:creationId xmlns:a16="http://schemas.microsoft.com/office/drawing/2014/main" xmlns="" id="{2E159438-FEED-4EED-AC19-C178CCFFD0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76150" y="7104063"/>
              <a:ext cx="619125" cy="1222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8" name="Freeform 56">
              <a:extLst>
                <a:ext uri="{FF2B5EF4-FFF2-40B4-BE49-F238E27FC236}">
                  <a16:creationId xmlns:a16="http://schemas.microsoft.com/office/drawing/2014/main" xmlns="" id="{2B760FC0-C2CF-492A-816C-AF0F82B988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577638" y="5367338"/>
              <a:ext cx="1663700" cy="2108200"/>
            </a:xfrm>
            <a:custGeom>
              <a:avLst/>
              <a:gdLst>
                <a:gd name="T0" fmla="*/ 815 w 1048"/>
                <a:gd name="T1" fmla="*/ 80 h 1328"/>
                <a:gd name="T2" fmla="*/ 815 w 1048"/>
                <a:gd name="T3" fmla="*/ 0 h 1328"/>
                <a:gd name="T4" fmla="*/ 234 w 1048"/>
                <a:gd name="T5" fmla="*/ 0 h 1328"/>
                <a:gd name="T6" fmla="*/ 234 w 1048"/>
                <a:gd name="T7" fmla="*/ 80 h 1328"/>
                <a:gd name="T8" fmla="*/ 0 w 1048"/>
                <a:gd name="T9" fmla="*/ 80 h 1328"/>
                <a:gd name="T10" fmla="*/ 0 w 1048"/>
                <a:gd name="T11" fmla="*/ 1328 h 1328"/>
                <a:gd name="T12" fmla="*/ 1048 w 1048"/>
                <a:gd name="T13" fmla="*/ 1328 h 1328"/>
                <a:gd name="T14" fmla="*/ 1048 w 1048"/>
                <a:gd name="T15" fmla="*/ 80 h 1328"/>
                <a:gd name="T16" fmla="*/ 815 w 1048"/>
                <a:gd name="T17" fmla="*/ 80 h 1328"/>
                <a:gd name="T18" fmla="*/ 312 w 1048"/>
                <a:gd name="T19" fmla="*/ 78 h 1328"/>
                <a:gd name="T20" fmla="*/ 737 w 1048"/>
                <a:gd name="T21" fmla="*/ 78 h 1328"/>
                <a:gd name="T22" fmla="*/ 737 w 1048"/>
                <a:gd name="T23" fmla="*/ 160 h 1328"/>
                <a:gd name="T24" fmla="*/ 312 w 1048"/>
                <a:gd name="T25" fmla="*/ 160 h 1328"/>
                <a:gd name="T26" fmla="*/ 312 w 1048"/>
                <a:gd name="T27" fmla="*/ 78 h 1328"/>
                <a:gd name="T28" fmla="*/ 971 w 1048"/>
                <a:gd name="T29" fmla="*/ 1250 h 1328"/>
                <a:gd name="T30" fmla="*/ 78 w 1048"/>
                <a:gd name="T31" fmla="*/ 1250 h 1328"/>
                <a:gd name="T32" fmla="*/ 78 w 1048"/>
                <a:gd name="T33" fmla="*/ 157 h 1328"/>
                <a:gd name="T34" fmla="*/ 234 w 1048"/>
                <a:gd name="T35" fmla="*/ 157 h 1328"/>
                <a:gd name="T36" fmla="*/ 234 w 1048"/>
                <a:gd name="T37" fmla="*/ 238 h 1328"/>
                <a:gd name="T38" fmla="*/ 815 w 1048"/>
                <a:gd name="T39" fmla="*/ 238 h 1328"/>
                <a:gd name="T40" fmla="*/ 815 w 1048"/>
                <a:gd name="T41" fmla="*/ 157 h 1328"/>
                <a:gd name="T42" fmla="*/ 971 w 1048"/>
                <a:gd name="T43" fmla="*/ 157 h 1328"/>
                <a:gd name="T44" fmla="*/ 971 w 1048"/>
                <a:gd name="T45" fmla="*/ 1250 h 1328"/>
                <a:gd name="T46" fmla="*/ 971 w 1048"/>
                <a:gd name="T47" fmla="*/ 1250 h 1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48" h="1328">
                  <a:moveTo>
                    <a:pt x="815" y="80"/>
                  </a:moveTo>
                  <a:lnTo>
                    <a:pt x="815" y="0"/>
                  </a:lnTo>
                  <a:lnTo>
                    <a:pt x="234" y="0"/>
                  </a:lnTo>
                  <a:lnTo>
                    <a:pt x="234" y="80"/>
                  </a:lnTo>
                  <a:lnTo>
                    <a:pt x="0" y="80"/>
                  </a:lnTo>
                  <a:lnTo>
                    <a:pt x="0" y="1328"/>
                  </a:lnTo>
                  <a:lnTo>
                    <a:pt x="1048" y="1328"/>
                  </a:lnTo>
                  <a:lnTo>
                    <a:pt x="1048" y="80"/>
                  </a:lnTo>
                  <a:lnTo>
                    <a:pt x="815" y="80"/>
                  </a:lnTo>
                  <a:close/>
                  <a:moveTo>
                    <a:pt x="312" y="78"/>
                  </a:moveTo>
                  <a:lnTo>
                    <a:pt x="737" y="78"/>
                  </a:lnTo>
                  <a:lnTo>
                    <a:pt x="737" y="160"/>
                  </a:lnTo>
                  <a:lnTo>
                    <a:pt x="312" y="160"/>
                  </a:lnTo>
                  <a:lnTo>
                    <a:pt x="312" y="78"/>
                  </a:lnTo>
                  <a:close/>
                  <a:moveTo>
                    <a:pt x="971" y="1250"/>
                  </a:moveTo>
                  <a:lnTo>
                    <a:pt x="78" y="1250"/>
                  </a:lnTo>
                  <a:lnTo>
                    <a:pt x="78" y="157"/>
                  </a:lnTo>
                  <a:lnTo>
                    <a:pt x="234" y="157"/>
                  </a:lnTo>
                  <a:lnTo>
                    <a:pt x="234" y="238"/>
                  </a:lnTo>
                  <a:lnTo>
                    <a:pt x="815" y="238"/>
                  </a:lnTo>
                  <a:lnTo>
                    <a:pt x="815" y="157"/>
                  </a:lnTo>
                  <a:lnTo>
                    <a:pt x="971" y="157"/>
                  </a:lnTo>
                  <a:lnTo>
                    <a:pt x="971" y="1250"/>
                  </a:lnTo>
                  <a:lnTo>
                    <a:pt x="971" y="12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xmlns="" id="{1AFEE054-0AAC-4678-AF6A-5733E440549A}"/>
              </a:ext>
            </a:extLst>
          </p:cNvPr>
          <p:cNvGrpSpPr/>
          <p:nvPr/>
        </p:nvGrpSpPr>
        <p:grpSpPr>
          <a:xfrm>
            <a:off x="9173157" y="3406556"/>
            <a:ext cx="269852" cy="320090"/>
            <a:chOff x="13655675" y="5364163"/>
            <a:chExt cx="1790701" cy="2124075"/>
          </a:xfrm>
          <a:solidFill>
            <a:schemeClr val="bg1"/>
          </a:solidFill>
        </p:grpSpPr>
        <p:sp>
          <p:nvSpPr>
            <p:cNvPr id="113" name="Freeform 60">
              <a:extLst>
                <a:ext uri="{FF2B5EF4-FFF2-40B4-BE49-F238E27FC236}">
                  <a16:creationId xmlns:a16="http://schemas.microsoft.com/office/drawing/2014/main" xmlns="" id="{8E20F536-F64F-42FD-8E2F-BDE254A26A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655675" y="5364163"/>
              <a:ext cx="1790701" cy="2124075"/>
            </a:xfrm>
            <a:custGeom>
              <a:avLst/>
              <a:gdLst>
                <a:gd name="T0" fmla="*/ 1606 w 1726"/>
                <a:gd name="T1" fmla="*/ 0 h 2048"/>
                <a:gd name="T2" fmla="*/ 441 w 1726"/>
                <a:gd name="T3" fmla="*/ 0 h 2048"/>
                <a:gd name="T4" fmla="*/ 321 w 1726"/>
                <a:gd name="T5" fmla="*/ 120 h 2048"/>
                <a:gd name="T6" fmla="*/ 321 w 1726"/>
                <a:gd name="T7" fmla="*/ 1510 h 2048"/>
                <a:gd name="T8" fmla="*/ 120 w 1726"/>
                <a:gd name="T9" fmla="*/ 1510 h 2048"/>
                <a:gd name="T10" fmla="*/ 0 w 1726"/>
                <a:gd name="T11" fmla="*/ 1630 h 2048"/>
                <a:gd name="T12" fmla="*/ 0 w 1726"/>
                <a:gd name="T13" fmla="*/ 1827 h 2048"/>
                <a:gd name="T14" fmla="*/ 220 w 1726"/>
                <a:gd name="T15" fmla="*/ 2048 h 2048"/>
                <a:gd name="T16" fmla="*/ 1506 w 1726"/>
                <a:gd name="T17" fmla="*/ 2048 h 2048"/>
                <a:gd name="T18" fmla="*/ 1726 w 1726"/>
                <a:gd name="T19" fmla="*/ 1827 h 2048"/>
                <a:gd name="T20" fmla="*/ 1726 w 1726"/>
                <a:gd name="T21" fmla="*/ 120 h 2048"/>
                <a:gd name="T22" fmla="*/ 1606 w 1726"/>
                <a:gd name="T23" fmla="*/ 0 h 2048"/>
                <a:gd name="T24" fmla="*/ 321 w 1726"/>
                <a:gd name="T25" fmla="*/ 1827 h 2048"/>
                <a:gd name="T26" fmla="*/ 220 w 1726"/>
                <a:gd name="T27" fmla="*/ 1928 h 2048"/>
                <a:gd name="T28" fmla="*/ 120 w 1726"/>
                <a:gd name="T29" fmla="*/ 1827 h 2048"/>
                <a:gd name="T30" fmla="*/ 120 w 1726"/>
                <a:gd name="T31" fmla="*/ 1630 h 2048"/>
                <a:gd name="T32" fmla="*/ 321 w 1726"/>
                <a:gd name="T33" fmla="*/ 1630 h 2048"/>
                <a:gd name="T34" fmla="*/ 321 w 1726"/>
                <a:gd name="T35" fmla="*/ 1827 h 2048"/>
                <a:gd name="T36" fmla="*/ 1606 w 1726"/>
                <a:gd name="T37" fmla="*/ 1827 h 2048"/>
                <a:gd name="T38" fmla="*/ 1506 w 1726"/>
                <a:gd name="T39" fmla="*/ 1928 h 2048"/>
                <a:gd name="T40" fmla="*/ 417 w 1726"/>
                <a:gd name="T41" fmla="*/ 1928 h 2048"/>
                <a:gd name="T42" fmla="*/ 441 w 1726"/>
                <a:gd name="T43" fmla="*/ 1795 h 2048"/>
                <a:gd name="T44" fmla="*/ 441 w 1726"/>
                <a:gd name="T45" fmla="*/ 120 h 2048"/>
                <a:gd name="T46" fmla="*/ 1606 w 1726"/>
                <a:gd name="T47" fmla="*/ 120 h 2048"/>
                <a:gd name="T48" fmla="*/ 1606 w 1726"/>
                <a:gd name="T49" fmla="*/ 1827 h 2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26" h="2048">
                  <a:moveTo>
                    <a:pt x="1606" y="0"/>
                  </a:moveTo>
                  <a:cubicBezTo>
                    <a:pt x="441" y="0"/>
                    <a:pt x="441" y="0"/>
                    <a:pt x="441" y="0"/>
                  </a:cubicBezTo>
                  <a:cubicBezTo>
                    <a:pt x="375" y="0"/>
                    <a:pt x="321" y="54"/>
                    <a:pt x="321" y="120"/>
                  </a:cubicBezTo>
                  <a:cubicBezTo>
                    <a:pt x="321" y="1510"/>
                    <a:pt x="321" y="1510"/>
                    <a:pt x="321" y="1510"/>
                  </a:cubicBezTo>
                  <a:cubicBezTo>
                    <a:pt x="120" y="1510"/>
                    <a:pt x="120" y="1510"/>
                    <a:pt x="120" y="1510"/>
                  </a:cubicBezTo>
                  <a:cubicBezTo>
                    <a:pt x="54" y="1510"/>
                    <a:pt x="0" y="1564"/>
                    <a:pt x="0" y="1630"/>
                  </a:cubicBezTo>
                  <a:cubicBezTo>
                    <a:pt x="0" y="1827"/>
                    <a:pt x="0" y="1827"/>
                    <a:pt x="0" y="1827"/>
                  </a:cubicBezTo>
                  <a:cubicBezTo>
                    <a:pt x="0" y="1949"/>
                    <a:pt x="99" y="2048"/>
                    <a:pt x="220" y="2048"/>
                  </a:cubicBezTo>
                  <a:cubicBezTo>
                    <a:pt x="1506" y="2048"/>
                    <a:pt x="1506" y="2048"/>
                    <a:pt x="1506" y="2048"/>
                  </a:cubicBezTo>
                  <a:cubicBezTo>
                    <a:pt x="1627" y="2048"/>
                    <a:pt x="1726" y="1949"/>
                    <a:pt x="1726" y="1827"/>
                  </a:cubicBezTo>
                  <a:cubicBezTo>
                    <a:pt x="1726" y="120"/>
                    <a:pt x="1726" y="120"/>
                    <a:pt x="1726" y="120"/>
                  </a:cubicBezTo>
                  <a:cubicBezTo>
                    <a:pt x="1726" y="54"/>
                    <a:pt x="1672" y="0"/>
                    <a:pt x="1606" y="0"/>
                  </a:cubicBezTo>
                  <a:close/>
                  <a:moveTo>
                    <a:pt x="321" y="1827"/>
                  </a:moveTo>
                  <a:cubicBezTo>
                    <a:pt x="321" y="1882"/>
                    <a:pt x="276" y="1928"/>
                    <a:pt x="220" y="1928"/>
                  </a:cubicBezTo>
                  <a:cubicBezTo>
                    <a:pt x="165" y="1928"/>
                    <a:pt x="120" y="1882"/>
                    <a:pt x="120" y="1827"/>
                  </a:cubicBezTo>
                  <a:cubicBezTo>
                    <a:pt x="120" y="1630"/>
                    <a:pt x="120" y="1630"/>
                    <a:pt x="120" y="1630"/>
                  </a:cubicBezTo>
                  <a:cubicBezTo>
                    <a:pt x="120" y="1630"/>
                    <a:pt x="144" y="1630"/>
                    <a:pt x="321" y="1630"/>
                  </a:cubicBezTo>
                  <a:lnTo>
                    <a:pt x="321" y="1827"/>
                  </a:lnTo>
                  <a:close/>
                  <a:moveTo>
                    <a:pt x="1606" y="1827"/>
                  </a:moveTo>
                  <a:cubicBezTo>
                    <a:pt x="1606" y="1882"/>
                    <a:pt x="1561" y="1928"/>
                    <a:pt x="1506" y="1928"/>
                  </a:cubicBezTo>
                  <a:cubicBezTo>
                    <a:pt x="417" y="1928"/>
                    <a:pt x="417" y="1928"/>
                    <a:pt x="417" y="1928"/>
                  </a:cubicBezTo>
                  <a:cubicBezTo>
                    <a:pt x="444" y="1875"/>
                    <a:pt x="441" y="1835"/>
                    <a:pt x="441" y="1795"/>
                  </a:cubicBezTo>
                  <a:cubicBezTo>
                    <a:pt x="441" y="1744"/>
                    <a:pt x="441" y="162"/>
                    <a:pt x="441" y="120"/>
                  </a:cubicBezTo>
                  <a:cubicBezTo>
                    <a:pt x="1606" y="120"/>
                    <a:pt x="1606" y="120"/>
                    <a:pt x="1606" y="120"/>
                  </a:cubicBezTo>
                  <a:lnTo>
                    <a:pt x="1606" y="18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4" name="Freeform 61">
              <a:extLst>
                <a:ext uri="{FF2B5EF4-FFF2-40B4-BE49-F238E27FC236}">
                  <a16:creationId xmlns:a16="http://schemas.microsoft.com/office/drawing/2014/main" xmlns="" id="{DB7B45F8-8470-4678-9525-7A96AE709BB6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55750" y="5964238"/>
              <a:ext cx="923925" cy="125412"/>
            </a:xfrm>
            <a:custGeom>
              <a:avLst/>
              <a:gdLst>
                <a:gd name="T0" fmla="*/ 60 w 891"/>
                <a:gd name="T1" fmla="*/ 121 h 121"/>
                <a:gd name="T2" fmla="*/ 831 w 891"/>
                <a:gd name="T3" fmla="*/ 121 h 121"/>
                <a:gd name="T4" fmla="*/ 891 w 891"/>
                <a:gd name="T5" fmla="*/ 60 h 121"/>
                <a:gd name="T6" fmla="*/ 831 w 891"/>
                <a:gd name="T7" fmla="*/ 0 h 121"/>
                <a:gd name="T8" fmla="*/ 60 w 891"/>
                <a:gd name="T9" fmla="*/ 0 h 121"/>
                <a:gd name="T10" fmla="*/ 0 w 891"/>
                <a:gd name="T11" fmla="*/ 60 h 121"/>
                <a:gd name="T12" fmla="*/ 60 w 891"/>
                <a:gd name="T13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1" h="121">
                  <a:moveTo>
                    <a:pt x="60" y="121"/>
                  </a:moveTo>
                  <a:cubicBezTo>
                    <a:pt x="831" y="121"/>
                    <a:pt x="831" y="121"/>
                    <a:pt x="831" y="121"/>
                  </a:cubicBezTo>
                  <a:cubicBezTo>
                    <a:pt x="864" y="121"/>
                    <a:pt x="891" y="94"/>
                    <a:pt x="891" y="60"/>
                  </a:cubicBezTo>
                  <a:cubicBezTo>
                    <a:pt x="891" y="27"/>
                    <a:pt x="864" y="0"/>
                    <a:pt x="831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94"/>
                    <a:pt x="27" y="121"/>
                    <a:pt x="60" y="1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5" name="Freeform 62">
              <a:extLst>
                <a:ext uri="{FF2B5EF4-FFF2-40B4-BE49-F238E27FC236}">
                  <a16:creationId xmlns:a16="http://schemas.microsoft.com/office/drawing/2014/main" xmlns="" id="{23AE5AEB-CA8E-4BDC-BFBF-1F19E1A7F50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55750" y="6997700"/>
              <a:ext cx="590550" cy="125412"/>
            </a:xfrm>
            <a:custGeom>
              <a:avLst/>
              <a:gdLst>
                <a:gd name="T0" fmla="*/ 60 w 570"/>
                <a:gd name="T1" fmla="*/ 121 h 121"/>
                <a:gd name="T2" fmla="*/ 510 w 570"/>
                <a:gd name="T3" fmla="*/ 121 h 121"/>
                <a:gd name="T4" fmla="*/ 570 w 570"/>
                <a:gd name="T5" fmla="*/ 60 h 121"/>
                <a:gd name="T6" fmla="*/ 510 w 570"/>
                <a:gd name="T7" fmla="*/ 0 h 121"/>
                <a:gd name="T8" fmla="*/ 60 w 570"/>
                <a:gd name="T9" fmla="*/ 0 h 121"/>
                <a:gd name="T10" fmla="*/ 0 w 570"/>
                <a:gd name="T11" fmla="*/ 60 h 121"/>
                <a:gd name="T12" fmla="*/ 60 w 570"/>
                <a:gd name="T13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0" h="121">
                  <a:moveTo>
                    <a:pt x="60" y="121"/>
                  </a:moveTo>
                  <a:cubicBezTo>
                    <a:pt x="510" y="121"/>
                    <a:pt x="510" y="121"/>
                    <a:pt x="510" y="121"/>
                  </a:cubicBezTo>
                  <a:cubicBezTo>
                    <a:pt x="543" y="121"/>
                    <a:pt x="570" y="94"/>
                    <a:pt x="570" y="60"/>
                  </a:cubicBezTo>
                  <a:cubicBezTo>
                    <a:pt x="570" y="27"/>
                    <a:pt x="543" y="0"/>
                    <a:pt x="510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94"/>
                    <a:pt x="27" y="121"/>
                    <a:pt x="60" y="1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6" name="Freeform 63">
              <a:extLst>
                <a:ext uri="{FF2B5EF4-FFF2-40B4-BE49-F238E27FC236}">
                  <a16:creationId xmlns:a16="http://schemas.microsoft.com/office/drawing/2014/main" xmlns="" id="{9549BDE1-57CA-42B7-A4A3-429712CD718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55750" y="5697538"/>
              <a:ext cx="923925" cy="125412"/>
            </a:xfrm>
            <a:custGeom>
              <a:avLst/>
              <a:gdLst>
                <a:gd name="T0" fmla="*/ 60 w 891"/>
                <a:gd name="T1" fmla="*/ 121 h 121"/>
                <a:gd name="T2" fmla="*/ 831 w 891"/>
                <a:gd name="T3" fmla="*/ 121 h 121"/>
                <a:gd name="T4" fmla="*/ 891 w 891"/>
                <a:gd name="T5" fmla="*/ 60 h 121"/>
                <a:gd name="T6" fmla="*/ 831 w 891"/>
                <a:gd name="T7" fmla="*/ 0 h 121"/>
                <a:gd name="T8" fmla="*/ 60 w 891"/>
                <a:gd name="T9" fmla="*/ 0 h 121"/>
                <a:gd name="T10" fmla="*/ 0 w 891"/>
                <a:gd name="T11" fmla="*/ 60 h 121"/>
                <a:gd name="T12" fmla="*/ 60 w 891"/>
                <a:gd name="T13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1" h="121">
                  <a:moveTo>
                    <a:pt x="60" y="121"/>
                  </a:moveTo>
                  <a:cubicBezTo>
                    <a:pt x="831" y="121"/>
                    <a:pt x="831" y="121"/>
                    <a:pt x="831" y="121"/>
                  </a:cubicBezTo>
                  <a:cubicBezTo>
                    <a:pt x="864" y="121"/>
                    <a:pt x="891" y="94"/>
                    <a:pt x="891" y="60"/>
                  </a:cubicBezTo>
                  <a:cubicBezTo>
                    <a:pt x="891" y="27"/>
                    <a:pt x="864" y="0"/>
                    <a:pt x="831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94"/>
                    <a:pt x="27" y="121"/>
                    <a:pt x="60" y="1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7" name="Freeform 64">
              <a:extLst>
                <a:ext uri="{FF2B5EF4-FFF2-40B4-BE49-F238E27FC236}">
                  <a16:creationId xmlns:a16="http://schemas.microsoft.com/office/drawing/2014/main" xmlns="" id="{582DDDA2-D612-4033-85BE-9D0C00F91C0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55750" y="6230938"/>
              <a:ext cx="923925" cy="625475"/>
            </a:xfrm>
            <a:custGeom>
              <a:avLst/>
              <a:gdLst>
                <a:gd name="T0" fmla="*/ 60 w 891"/>
                <a:gd name="T1" fmla="*/ 603 h 603"/>
                <a:gd name="T2" fmla="*/ 831 w 891"/>
                <a:gd name="T3" fmla="*/ 603 h 603"/>
                <a:gd name="T4" fmla="*/ 891 w 891"/>
                <a:gd name="T5" fmla="*/ 542 h 603"/>
                <a:gd name="T6" fmla="*/ 831 w 891"/>
                <a:gd name="T7" fmla="*/ 482 h 603"/>
                <a:gd name="T8" fmla="*/ 120 w 891"/>
                <a:gd name="T9" fmla="*/ 482 h 603"/>
                <a:gd name="T10" fmla="*/ 120 w 891"/>
                <a:gd name="T11" fmla="*/ 357 h 603"/>
                <a:gd name="T12" fmla="*/ 352 w 891"/>
                <a:gd name="T13" fmla="*/ 254 h 603"/>
                <a:gd name="T14" fmla="*/ 523 w 891"/>
                <a:gd name="T15" fmla="*/ 310 h 603"/>
                <a:gd name="T16" fmla="*/ 581 w 891"/>
                <a:gd name="T17" fmla="*/ 300 h 603"/>
                <a:gd name="T18" fmla="*/ 773 w 891"/>
                <a:gd name="T19" fmla="*/ 139 h 603"/>
                <a:gd name="T20" fmla="*/ 781 w 891"/>
                <a:gd name="T21" fmla="*/ 54 h 603"/>
                <a:gd name="T22" fmla="*/ 696 w 891"/>
                <a:gd name="T23" fmla="*/ 46 h 603"/>
                <a:gd name="T24" fmla="*/ 529 w 891"/>
                <a:gd name="T25" fmla="*/ 185 h 603"/>
                <a:gd name="T26" fmla="*/ 368 w 891"/>
                <a:gd name="T27" fmla="*/ 132 h 603"/>
                <a:gd name="T28" fmla="*/ 325 w 891"/>
                <a:gd name="T29" fmla="*/ 134 h 603"/>
                <a:gd name="T30" fmla="*/ 120 w 891"/>
                <a:gd name="T31" fmla="*/ 225 h 603"/>
                <a:gd name="T32" fmla="*/ 120 w 891"/>
                <a:gd name="T33" fmla="*/ 60 h 603"/>
                <a:gd name="T34" fmla="*/ 60 w 891"/>
                <a:gd name="T35" fmla="*/ 0 h 603"/>
                <a:gd name="T36" fmla="*/ 0 w 891"/>
                <a:gd name="T37" fmla="*/ 60 h 603"/>
                <a:gd name="T38" fmla="*/ 0 w 891"/>
                <a:gd name="T39" fmla="*/ 542 h 603"/>
                <a:gd name="T40" fmla="*/ 60 w 891"/>
                <a:gd name="T41" fmla="*/ 603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91" h="603">
                  <a:moveTo>
                    <a:pt x="60" y="603"/>
                  </a:moveTo>
                  <a:cubicBezTo>
                    <a:pt x="831" y="603"/>
                    <a:pt x="831" y="603"/>
                    <a:pt x="831" y="603"/>
                  </a:cubicBezTo>
                  <a:cubicBezTo>
                    <a:pt x="864" y="603"/>
                    <a:pt x="891" y="576"/>
                    <a:pt x="891" y="542"/>
                  </a:cubicBezTo>
                  <a:cubicBezTo>
                    <a:pt x="891" y="509"/>
                    <a:pt x="864" y="482"/>
                    <a:pt x="831" y="482"/>
                  </a:cubicBezTo>
                  <a:cubicBezTo>
                    <a:pt x="120" y="482"/>
                    <a:pt x="120" y="482"/>
                    <a:pt x="120" y="482"/>
                  </a:cubicBezTo>
                  <a:cubicBezTo>
                    <a:pt x="120" y="357"/>
                    <a:pt x="120" y="357"/>
                    <a:pt x="120" y="357"/>
                  </a:cubicBezTo>
                  <a:cubicBezTo>
                    <a:pt x="352" y="254"/>
                    <a:pt x="352" y="254"/>
                    <a:pt x="352" y="254"/>
                  </a:cubicBezTo>
                  <a:cubicBezTo>
                    <a:pt x="523" y="310"/>
                    <a:pt x="523" y="310"/>
                    <a:pt x="523" y="310"/>
                  </a:cubicBezTo>
                  <a:cubicBezTo>
                    <a:pt x="543" y="317"/>
                    <a:pt x="565" y="313"/>
                    <a:pt x="581" y="300"/>
                  </a:cubicBezTo>
                  <a:cubicBezTo>
                    <a:pt x="773" y="139"/>
                    <a:pt x="773" y="139"/>
                    <a:pt x="773" y="139"/>
                  </a:cubicBezTo>
                  <a:cubicBezTo>
                    <a:pt x="799" y="118"/>
                    <a:pt x="802" y="80"/>
                    <a:pt x="781" y="54"/>
                  </a:cubicBezTo>
                  <a:cubicBezTo>
                    <a:pt x="760" y="28"/>
                    <a:pt x="722" y="25"/>
                    <a:pt x="696" y="46"/>
                  </a:cubicBezTo>
                  <a:cubicBezTo>
                    <a:pt x="529" y="185"/>
                    <a:pt x="529" y="185"/>
                    <a:pt x="529" y="185"/>
                  </a:cubicBezTo>
                  <a:cubicBezTo>
                    <a:pt x="368" y="132"/>
                    <a:pt x="368" y="132"/>
                    <a:pt x="368" y="132"/>
                  </a:cubicBezTo>
                  <a:cubicBezTo>
                    <a:pt x="354" y="127"/>
                    <a:pt x="339" y="128"/>
                    <a:pt x="325" y="134"/>
                  </a:cubicBezTo>
                  <a:cubicBezTo>
                    <a:pt x="120" y="225"/>
                    <a:pt x="120" y="225"/>
                    <a:pt x="120" y="225"/>
                  </a:cubicBezTo>
                  <a:cubicBezTo>
                    <a:pt x="120" y="60"/>
                    <a:pt x="120" y="60"/>
                    <a:pt x="120" y="60"/>
                  </a:cubicBez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0" y="576"/>
                    <a:pt x="27" y="603"/>
                    <a:pt x="60" y="6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36" name="Group 135">
            <a:extLst>
              <a:ext uri="{FF2B5EF4-FFF2-40B4-BE49-F238E27FC236}">
                <a16:creationId xmlns:a16="http://schemas.microsoft.com/office/drawing/2014/main" xmlns="" id="{B385C705-E0DC-407F-BDD9-E730CB64FA65}"/>
              </a:ext>
            </a:extLst>
          </p:cNvPr>
          <p:cNvGrpSpPr/>
          <p:nvPr/>
        </p:nvGrpSpPr>
        <p:grpSpPr>
          <a:xfrm>
            <a:off x="5865108" y="3271235"/>
            <a:ext cx="609286" cy="608534"/>
            <a:chOff x="12453938" y="-301625"/>
            <a:chExt cx="7718425" cy="7708900"/>
          </a:xfrm>
          <a:solidFill>
            <a:schemeClr val="bg1"/>
          </a:solidFill>
        </p:grpSpPr>
        <p:sp>
          <p:nvSpPr>
            <p:cNvPr id="133" name="Freeform 77">
              <a:extLst>
                <a:ext uri="{FF2B5EF4-FFF2-40B4-BE49-F238E27FC236}">
                  <a16:creationId xmlns:a16="http://schemas.microsoft.com/office/drawing/2014/main" xmlns="" id="{6EC0FDC0-8B3F-4E08-8835-6FA7E645BB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453938" y="-301625"/>
              <a:ext cx="7718425" cy="7708900"/>
            </a:xfrm>
            <a:custGeom>
              <a:avLst/>
              <a:gdLst>
                <a:gd name="T0" fmla="*/ 1798 w 2048"/>
                <a:gd name="T1" fmla="*/ 797 h 2046"/>
                <a:gd name="T2" fmla="*/ 1898 w 2048"/>
                <a:gd name="T3" fmla="*/ 524 h 2046"/>
                <a:gd name="T4" fmla="*/ 1898 w 2048"/>
                <a:gd name="T5" fmla="*/ 439 h 2046"/>
                <a:gd name="T6" fmla="*/ 1548 w 2048"/>
                <a:gd name="T7" fmla="*/ 174 h 2046"/>
                <a:gd name="T8" fmla="*/ 1278 w 2048"/>
                <a:gd name="T9" fmla="*/ 264 h 2046"/>
                <a:gd name="T10" fmla="*/ 1217 w 2048"/>
                <a:gd name="T11" fmla="*/ 0 h 2046"/>
                <a:gd name="T12" fmla="*/ 783 w 2048"/>
                <a:gd name="T13" fmla="*/ 60 h 2046"/>
                <a:gd name="T14" fmla="*/ 651 w 2048"/>
                <a:gd name="T15" fmla="*/ 314 h 2046"/>
                <a:gd name="T16" fmla="*/ 436 w 2048"/>
                <a:gd name="T17" fmla="*/ 185 h 2046"/>
                <a:gd name="T18" fmla="*/ 171 w 2048"/>
                <a:gd name="T19" fmla="*/ 534 h 2046"/>
                <a:gd name="T20" fmla="*/ 249 w 2048"/>
                <a:gd name="T21" fmla="*/ 797 h 2046"/>
                <a:gd name="T22" fmla="*/ 0 w 2048"/>
                <a:gd name="T23" fmla="*/ 857 h 2046"/>
                <a:gd name="T24" fmla="*/ 60 w 2048"/>
                <a:gd name="T25" fmla="*/ 1291 h 2046"/>
                <a:gd name="T26" fmla="*/ 308 w 2048"/>
                <a:gd name="T27" fmla="*/ 1414 h 2046"/>
                <a:gd name="T28" fmla="*/ 151 w 2048"/>
                <a:gd name="T29" fmla="*/ 1596 h 2046"/>
                <a:gd name="T30" fmla="*/ 433 w 2048"/>
                <a:gd name="T31" fmla="*/ 1903 h 2046"/>
                <a:gd name="T32" fmla="*/ 662 w 2048"/>
                <a:gd name="T33" fmla="*/ 1759 h 2046"/>
                <a:gd name="T34" fmla="*/ 775 w 2048"/>
                <a:gd name="T35" fmla="*/ 1986 h 2046"/>
                <a:gd name="T36" fmla="*/ 1210 w 2048"/>
                <a:gd name="T37" fmla="*/ 2046 h 2046"/>
                <a:gd name="T38" fmla="*/ 1270 w 2048"/>
                <a:gd name="T39" fmla="*/ 1806 h 2046"/>
                <a:gd name="T40" fmla="*/ 1541 w 2048"/>
                <a:gd name="T41" fmla="*/ 1904 h 2046"/>
                <a:gd name="T42" fmla="*/ 1891 w 2048"/>
                <a:gd name="T43" fmla="*/ 1640 h 2046"/>
                <a:gd name="T44" fmla="*/ 1891 w 2048"/>
                <a:gd name="T45" fmla="*/ 1555 h 2046"/>
                <a:gd name="T46" fmla="*/ 1792 w 2048"/>
                <a:gd name="T47" fmla="*/ 1291 h 2046"/>
                <a:gd name="T48" fmla="*/ 2048 w 2048"/>
                <a:gd name="T49" fmla="*/ 1231 h 2046"/>
                <a:gd name="T50" fmla="*/ 1988 w 2048"/>
                <a:gd name="T51" fmla="*/ 797 h 2046"/>
                <a:gd name="T52" fmla="*/ 1747 w 2048"/>
                <a:gd name="T53" fmla="*/ 1171 h 2046"/>
                <a:gd name="T54" fmla="*/ 1617 w 2048"/>
                <a:gd name="T55" fmla="*/ 1386 h 2046"/>
                <a:gd name="T56" fmla="*/ 1764 w 2048"/>
                <a:gd name="T57" fmla="*/ 1597 h 2046"/>
                <a:gd name="T58" fmla="*/ 1445 w 2048"/>
                <a:gd name="T59" fmla="*/ 1638 h 2046"/>
                <a:gd name="T60" fmla="*/ 1195 w 2048"/>
                <a:gd name="T61" fmla="*/ 1702 h 2046"/>
                <a:gd name="T62" fmla="*/ 1150 w 2048"/>
                <a:gd name="T63" fmla="*/ 1926 h 2046"/>
                <a:gd name="T64" fmla="*/ 896 w 2048"/>
                <a:gd name="T65" fmla="*/ 1760 h 2046"/>
                <a:gd name="T66" fmla="*/ 681 w 2048"/>
                <a:gd name="T67" fmla="*/ 1633 h 2046"/>
                <a:gd name="T68" fmla="*/ 476 w 2048"/>
                <a:gd name="T69" fmla="*/ 1776 h 2046"/>
                <a:gd name="T70" fmla="*/ 425 w 2048"/>
                <a:gd name="T71" fmla="*/ 1467 h 2046"/>
                <a:gd name="T72" fmla="*/ 358 w 2048"/>
                <a:gd name="T73" fmla="*/ 1215 h 2046"/>
                <a:gd name="T74" fmla="*/ 120 w 2048"/>
                <a:gd name="T75" fmla="*/ 1171 h 2046"/>
                <a:gd name="T76" fmla="*/ 294 w 2048"/>
                <a:gd name="T77" fmla="*/ 917 h 2046"/>
                <a:gd name="T78" fmla="*/ 428 w 2048"/>
                <a:gd name="T79" fmla="*/ 685 h 2046"/>
                <a:gd name="T80" fmla="*/ 299 w 2048"/>
                <a:gd name="T81" fmla="*/ 492 h 2046"/>
                <a:gd name="T82" fmla="*/ 598 w 2048"/>
                <a:gd name="T83" fmla="*/ 431 h 2046"/>
                <a:gd name="T84" fmla="*/ 857 w 2048"/>
                <a:gd name="T85" fmla="*/ 364 h 2046"/>
                <a:gd name="T86" fmla="*/ 903 w 2048"/>
                <a:gd name="T87" fmla="*/ 120 h 2046"/>
                <a:gd name="T88" fmla="*/ 1157 w 2048"/>
                <a:gd name="T89" fmla="*/ 309 h 2046"/>
                <a:gd name="T90" fmla="*/ 1383 w 2048"/>
                <a:gd name="T91" fmla="*/ 444 h 2046"/>
                <a:gd name="T92" fmla="*/ 1590 w 2048"/>
                <a:gd name="T93" fmla="*/ 302 h 2046"/>
                <a:gd name="T94" fmla="*/ 1632 w 2048"/>
                <a:gd name="T95" fmla="*/ 619 h 2046"/>
                <a:gd name="T96" fmla="*/ 1694 w 2048"/>
                <a:gd name="T97" fmla="*/ 871 h 2046"/>
                <a:gd name="T98" fmla="*/ 1928 w 2048"/>
                <a:gd name="T99" fmla="*/ 917 h 2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048" h="2046">
                  <a:moveTo>
                    <a:pt x="1988" y="797"/>
                  </a:moveTo>
                  <a:cubicBezTo>
                    <a:pt x="1798" y="797"/>
                    <a:pt x="1798" y="797"/>
                    <a:pt x="1798" y="797"/>
                  </a:cubicBezTo>
                  <a:cubicBezTo>
                    <a:pt x="1785" y="754"/>
                    <a:pt x="1769" y="713"/>
                    <a:pt x="1749" y="673"/>
                  </a:cubicBezTo>
                  <a:cubicBezTo>
                    <a:pt x="1898" y="524"/>
                    <a:pt x="1898" y="524"/>
                    <a:pt x="1898" y="524"/>
                  </a:cubicBezTo>
                  <a:cubicBezTo>
                    <a:pt x="1909" y="513"/>
                    <a:pt x="1915" y="497"/>
                    <a:pt x="1915" y="481"/>
                  </a:cubicBezTo>
                  <a:cubicBezTo>
                    <a:pt x="1915" y="465"/>
                    <a:pt x="1909" y="450"/>
                    <a:pt x="1898" y="439"/>
                  </a:cubicBezTo>
                  <a:cubicBezTo>
                    <a:pt x="1633" y="174"/>
                    <a:pt x="1633" y="174"/>
                    <a:pt x="1633" y="174"/>
                  </a:cubicBezTo>
                  <a:cubicBezTo>
                    <a:pt x="1609" y="151"/>
                    <a:pt x="1571" y="151"/>
                    <a:pt x="1548" y="174"/>
                  </a:cubicBezTo>
                  <a:cubicBezTo>
                    <a:pt x="1404" y="318"/>
                    <a:pt x="1404" y="318"/>
                    <a:pt x="1404" y="318"/>
                  </a:cubicBezTo>
                  <a:cubicBezTo>
                    <a:pt x="1363" y="297"/>
                    <a:pt x="1321" y="279"/>
                    <a:pt x="1278" y="264"/>
                  </a:cubicBezTo>
                  <a:cubicBezTo>
                    <a:pt x="1278" y="60"/>
                    <a:pt x="1278" y="60"/>
                    <a:pt x="1278" y="60"/>
                  </a:cubicBezTo>
                  <a:cubicBezTo>
                    <a:pt x="1278" y="27"/>
                    <a:pt x="1251" y="0"/>
                    <a:pt x="1217" y="0"/>
                  </a:cubicBezTo>
                  <a:cubicBezTo>
                    <a:pt x="843" y="0"/>
                    <a:pt x="843" y="0"/>
                    <a:pt x="843" y="0"/>
                  </a:cubicBezTo>
                  <a:cubicBezTo>
                    <a:pt x="810" y="0"/>
                    <a:pt x="783" y="27"/>
                    <a:pt x="783" y="60"/>
                  </a:cubicBezTo>
                  <a:cubicBezTo>
                    <a:pt x="783" y="260"/>
                    <a:pt x="783" y="260"/>
                    <a:pt x="783" y="260"/>
                  </a:cubicBezTo>
                  <a:cubicBezTo>
                    <a:pt x="737" y="274"/>
                    <a:pt x="693" y="292"/>
                    <a:pt x="651" y="314"/>
                  </a:cubicBezTo>
                  <a:cubicBezTo>
                    <a:pt x="521" y="185"/>
                    <a:pt x="521" y="185"/>
                    <a:pt x="521" y="185"/>
                  </a:cubicBezTo>
                  <a:cubicBezTo>
                    <a:pt x="497" y="161"/>
                    <a:pt x="459" y="161"/>
                    <a:pt x="436" y="185"/>
                  </a:cubicBezTo>
                  <a:cubicBezTo>
                    <a:pt x="171" y="449"/>
                    <a:pt x="171" y="449"/>
                    <a:pt x="171" y="449"/>
                  </a:cubicBezTo>
                  <a:cubicBezTo>
                    <a:pt x="148" y="473"/>
                    <a:pt x="148" y="511"/>
                    <a:pt x="171" y="534"/>
                  </a:cubicBezTo>
                  <a:cubicBezTo>
                    <a:pt x="302" y="665"/>
                    <a:pt x="302" y="665"/>
                    <a:pt x="302" y="665"/>
                  </a:cubicBezTo>
                  <a:cubicBezTo>
                    <a:pt x="280" y="707"/>
                    <a:pt x="262" y="751"/>
                    <a:pt x="249" y="797"/>
                  </a:cubicBezTo>
                  <a:cubicBezTo>
                    <a:pt x="60" y="797"/>
                    <a:pt x="60" y="797"/>
                    <a:pt x="60" y="797"/>
                  </a:cubicBezTo>
                  <a:cubicBezTo>
                    <a:pt x="27" y="797"/>
                    <a:pt x="0" y="824"/>
                    <a:pt x="0" y="857"/>
                  </a:cubicBezTo>
                  <a:cubicBezTo>
                    <a:pt x="0" y="1231"/>
                    <a:pt x="0" y="1231"/>
                    <a:pt x="0" y="1231"/>
                  </a:cubicBezTo>
                  <a:cubicBezTo>
                    <a:pt x="0" y="1264"/>
                    <a:pt x="27" y="1291"/>
                    <a:pt x="60" y="1291"/>
                  </a:cubicBezTo>
                  <a:cubicBezTo>
                    <a:pt x="255" y="1291"/>
                    <a:pt x="255" y="1291"/>
                    <a:pt x="255" y="1291"/>
                  </a:cubicBezTo>
                  <a:cubicBezTo>
                    <a:pt x="269" y="1334"/>
                    <a:pt x="287" y="1375"/>
                    <a:pt x="308" y="1414"/>
                  </a:cubicBezTo>
                  <a:cubicBezTo>
                    <a:pt x="169" y="1554"/>
                    <a:pt x="169" y="1554"/>
                    <a:pt x="169" y="1554"/>
                  </a:cubicBezTo>
                  <a:cubicBezTo>
                    <a:pt x="157" y="1565"/>
                    <a:pt x="151" y="1580"/>
                    <a:pt x="151" y="1596"/>
                  </a:cubicBezTo>
                  <a:cubicBezTo>
                    <a:pt x="151" y="1612"/>
                    <a:pt x="157" y="1627"/>
                    <a:pt x="169" y="1638"/>
                  </a:cubicBezTo>
                  <a:cubicBezTo>
                    <a:pt x="433" y="1903"/>
                    <a:pt x="433" y="1903"/>
                    <a:pt x="433" y="1903"/>
                  </a:cubicBezTo>
                  <a:cubicBezTo>
                    <a:pt x="457" y="1927"/>
                    <a:pt x="495" y="1927"/>
                    <a:pt x="518" y="1903"/>
                  </a:cubicBezTo>
                  <a:cubicBezTo>
                    <a:pt x="662" y="1759"/>
                    <a:pt x="662" y="1759"/>
                    <a:pt x="662" y="1759"/>
                  </a:cubicBezTo>
                  <a:cubicBezTo>
                    <a:pt x="699" y="1777"/>
                    <a:pt x="737" y="1793"/>
                    <a:pt x="775" y="1805"/>
                  </a:cubicBezTo>
                  <a:cubicBezTo>
                    <a:pt x="775" y="1986"/>
                    <a:pt x="775" y="1986"/>
                    <a:pt x="775" y="1986"/>
                  </a:cubicBezTo>
                  <a:cubicBezTo>
                    <a:pt x="775" y="2019"/>
                    <a:pt x="802" y="2046"/>
                    <a:pt x="835" y="2046"/>
                  </a:cubicBezTo>
                  <a:cubicBezTo>
                    <a:pt x="1210" y="2046"/>
                    <a:pt x="1210" y="2046"/>
                    <a:pt x="1210" y="2046"/>
                  </a:cubicBezTo>
                  <a:cubicBezTo>
                    <a:pt x="1243" y="2046"/>
                    <a:pt x="1270" y="2019"/>
                    <a:pt x="1270" y="1986"/>
                  </a:cubicBezTo>
                  <a:cubicBezTo>
                    <a:pt x="1270" y="1806"/>
                    <a:pt x="1270" y="1806"/>
                    <a:pt x="1270" y="1806"/>
                  </a:cubicBezTo>
                  <a:cubicBezTo>
                    <a:pt x="1312" y="1792"/>
                    <a:pt x="1353" y="1775"/>
                    <a:pt x="1392" y="1755"/>
                  </a:cubicBezTo>
                  <a:cubicBezTo>
                    <a:pt x="1541" y="1904"/>
                    <a:pt x="1541" y="1904"/>
                    <a:pt x="1541" y="1904"/>
                  </a:cubicBezTo>
                  <a:cubicBezTo>
                    <a:pt x="1565" y="1928"/>
                    <a:pt x="1603" y="1928"/>
                    <a:pt x="1626" y="1904"/>
                  </a:cubicBezTo>
                  <a:cubicBezTo>
                    <a:pt x="1891" y="1640"/>
                    <a:pt x="1891" y="1640"/>
                    <a:pt x="1891" y="1640"/>
                  </a:cubicBezTo>
                  <a:cubicBezTo>
                    <a:pt x="1902" y="1628"/>
                    <a:pt x="1909" y="1613"/>
                    <a:pt x="1909" y="1597"/>
                  </a:cubicBezTo>
                  <a:cubicBezTo>
                    <a:pt x="1909" y="1581"/>
                    <a:pt x="1902" y="1566"/>
                    <a:pt x="1891" y="1555"/>
                  </a:cubicBezTo>
                  <a:cubicBezTo>
                    <a:pt x="1743" y="1407"/>
                    <a:pt x="1743" y="1407"/>
                    <a:pt x="1743" y="1407"/>
                  </a:cubicBezTo>
                  <a:cubicBezTo>
                    <a:pt x="1762" y="1369"/>
                    <a:pt x="1778" y="1331"/>
                    <a:pt x="1792" y="1291"/>
                  </a:cubicBezTo>
                  <a:cubicBezTo>
                    <a:pt x="1988" y="1291"/>
                    <a:pt x="1988" y="1291"/>
                    <a:pt x="1988" y="1291"/>
                  </a:cubicBezTo>
                  <a:cubicBezTo>
                    <a:pt x="2021" y="1291"/>
                    <a:pt x="2048" y="1264"/>
                    <a:pt x="2048" y="1231"/>
                  </a:cubicBezTo>
                  <a:cubicBezTo>
                    <a:pt x="2048" y="857"/>
                    <a:pt x="2048" y="857"/>
                    <a:pt x="2048" y="857"/>
                  </a:cubicBezTo>
                  <a:cubicBezTo>
                    <a:pt x="2048" y="824"/>
                    <a:pt x="2021" y="797"/>
                    <a:pt x="1988" y="797"/>
                  </a:cubicBezTo>
                  <a:close/>
                  <a:moveTo>
                    <a:pt x="1928" y="1171"/>
                  </a:moveTo>
                  <a:cubicBezTo>
                    <a:pt x="1747" y="1171"/>
                    <a:pt x="1747" y="1171"/>
                    <a:pt x="1747" y="1171"/>
                  </a:cubicBezTo>
                  <a:cubicBezTo>
                    <a:pt x="1720" y="1171"/>
                    <a:pt x="1696" y="1189"/>
                    <a:pt x="1689" y="1215"/>
                  </a:cubicBezTo>
                  <a:cubicBezTo>
                    <a:pt x="1673" y="1275"/>
                    <a:pt x="1649" y="1333"/>
                    <a:pt x="1617" y="1386"/>
                  </a:cubicBezTo>
                  <a:cubicBezTo>
                    <a:pt x="1603" y="1410"/>
                    <a:pt x="1606" y="1440"/>
                    <a:pt x="1626" y="1459"/>
                  </a:cubicBezTo>
                  <a:cubicBezTo>
                    <a:pt x="1764" y="1597"/>
                    <a:pt x="1764" y="1597"/>
                    <a:pt x="1764" y="1597"/>
                  </a:cubicBezTo>
                  <a:cubicBezTo>
                    <a:pt x="1584" y="1777"/>
                    <a:pt x="1584" y="1777"/>
                    <a:pt x="1584" y="1777"/>
                  </a:cubicBezTo>
                  <a:cubicBezTo>
                    <a:pt x="1445" y="1638"/>
                    <a:pt x="1445" y="1638"/>
                    <a:pt x="1445" y="1638"/>
                  </a:cubicBezTo>
                  <a:cubicBezTo>
                    <a:pt x="1426" y="1619"/>
                    <a:pt x="1396" y="1615"/>
                    <a:pt x="1372" y="1629"/>
                  </a:cubicBezTo>
                  <a:cubicBezTo>
                    <a:pt x="1317" y="1662"/>
                    <a:pt x="1257" y="1686"/>
                    <a:pt x="1195" y="1702"/>
                  </a:cubicBezTo>
                  <a:cubicBezTo>
                    <a:pt x="1168" y="1709"/>
                    <a:pt x="1150" y="1733"/>
                    <a:pt x="1150" y="1760"/>
                  </a:cubicBezTo>
                  <a:cubicBezTo>
                    <a:pt x="1150" y="1926"/>
                    <a:pt x="1150" y="1926"/>
                    <a:pt x="1150" y="1926"/>
                  </a:cubicBezTo>
                  <a:cubicBezTo>
                    <a:pt x="896" y="1926"/>
                    <a:pt x="896" y="1926"/>
                    <a:pt x="896" y="1926"/>
                  </a:cubicBezTo>
                  <a:cubicBezTo>
                    <a:pt x="896" y="1760"/>
                    <a:pt x="896" y="1760"/>
                    <a:pt x="896" y="1760"/>
                  </a:cubicBezTo>
                  <a:cubicBezTo>
                    <a:pt x="896" y="1733"/>
                    <a:pt x="877" y="1709"/>
                    <a:pt x="850" y="1702"/>
                  </a:cubicBezTo>
                  <a:cubicBezTo>
                    <a:pt x="791" y="1687"/>
                    <a:pt x="734" y="1663"/>
                    <a:pt x="681" y="1633"/>
                  </a:cubicBezTo>
                  <a:cubicBezTo>
                    <a:pt x="658" y="1620"/>
                    <a:pt x="628" y="1624"/>
                    <a:pt x="609" y="1643"/>
                  </a:cubicBezTo>
                  <a:cubicBezTo>
                    <a:pt x="476" y="1776"/>
                    <a:pt x="476" y="1776"/>
                    <a:pt x="476" y="1776"/>
                  </a:cubicBezTo>
                  <a:cubicBezTo>
                    <a:pt x="296" y="1596"/>
                    <a:pt x="296" y="1596"/>
                    <a:pt x="296" y="1596"/>
                  </a:cubicBezTo>
                  <a:cubicBezTo>
                    <a:pt x="425" y="1467"/>
                    <a:pt x="425" y="1467"/>
                    <a:pt x="425" y="1467"/>
                  </a:cubicBezTo>
                  <a:cubicBezTo>
                    <a:pt x="445" y="1447"/>
                    <a:pt x="449" y="1417"/>
                    <a:pt x="434" y="1393"/>
                  </a:cubicBezTo>
                  <a:cubicBezTo>
                    <a:pt x="400" y="1338"/>
                    <a:pt x="375" y="1278"/>
                    <a:pt x="358" y="1215"/>
                  </a:cubicBezTo>
                  <a:cubicBezTo>
                    <a:pt x="350" y="1189"/>
                    <a:pt x="327" y="1171"/>
                    <a:pt x="300" y="1171"/>
                  </a:cubicBezTo>
                  <a:cubicBezTo>
                    <a:pt x="120" y="1171"/>
                    <a:pt x="120" y="1171"/>
                    <a:pt x="120" y="1171"/>
                  </a:cubicBezTo>
                  <a:cubicBezTo>
                    <a:pt x="120" y="917"/>
                    <a:pt x="120" y="917"/>
                    <a:pt x="120" y="917"/>
                  </a:cubicBezTo>
                  <a:cubicBezTo>
                    <a:pt x="294" y="917"/>
                    <a:pt x="294" y="917"/>
                    <a:pt x="294" y="917"/>
                  </a:cubicBezTo>
                  <a:cubicBezTo>
                    <a:pt x="322" y="917"/>
                    <a:pt x="346" y="898"/>
                    <a:pt x="353" y="871"/>
                  </a:cubicBezTo>
                  <a:cubicBezTo>
                    <a:pt x="368" y="806"/>
                    <a:pt x="394" y="743"/>
                    <a:pt x="428" y="685"/>
                  </a:cubicBezTo>
                  <a:cubicBezTo>
                    <a:pt x="442" y="661"/>
                    <a:pt x="438" y="631"/>
                    <a:pt x="419" y="612"/>
                  </a:cubicBezTo>
                  <a:cubicBezTo>
                    <a:pt x="299" y="492"/>
                    <a:pt x="299" y="492"/>
                    <a:pt x="299" y="492"/>
                  </a:cubicBezTo>
                  <a:cubicBezTo>
                    <a:pt x="478" y="312"/>
                    <a:pt x="478" y="312"/>
                    <a:pt x="478" y="312"/>
                  </a:cubicBezTo>
                  <a:cubicBezTo>
                    <a:pt x="598" y="431"/>
                    <a:pt x="598" y="431"/>
                    <a:pt x="598" y="431"/>
                  </a:cubicBezTo>
                  <a:cubicBezTo>
                    <a:pt x="617" y="451"/>
                    <a:pt x="647" y="454"/>
                    <a:pt x="671" y="440"/>
                  </a:cubicBezTo>
                  <a:cubicBezTo>
                    <a:pt x="729" y="406"/>
                    <a:pt x="792" y="380"/>
                    <a:pt x="857" y="364"/>
                  </a:cubicBezTo>
                  <a:cubicBezTo>
                    <a:pt x="884" y="357"/>
                    <a:pt x="903" y="333"/>
                    <a:pt x="903" y="305"/>
                  </a:cubicBezTo>
                  <a:cubicBezTo>
                    <a:pt x="903" y="120"/>
                    <a:pt x="903" y="120"/>
                    <a:pt x="903" y="120"/>
                  </a:cubicBezTo>
                  <a:cubicBezTo>
                    <a:pt x="1157" y="120"/>
                    <a:pt x="1157" y="120"/>
                    <a:pt x="1157" y="120"/>
                  </a:cubicBezTo>
                  <a:cubicBezTo>
                    <a:pt x="1157" y="309"/>
                    <a:pt x="1157" y="309"/>
                    <a:pt x="1157" y="309"/>
                  </a:cubicBezTo>
                  <a:cubicBezTo>
                    <a:pt x="1157" y="336"/>
                    <a:pt x="1176" y="360"/>
                    <a:pt x="1202" y="367"/>
                  </a:cubicBezTo>
                  <a:cubicBezTo>
                    <a:pt x="1266" y="384"/>
                    <a:pt x="1326" y="410"/>
                    <a:pt x="1383" y="444"/>
                  </a:cubicBezTo>
                  <a:cubicBezTo>
                    <a:pt x="1406" y="459"/>
                    <a:pt x="1437" y="455"/>
                    <a:pt x="1456" y="436"/>
                  </a:cubicBezTo>
                  <a:cubicBezTo>
                    <a:pt x="1590" y="302"/>
                    <a:pt x="1590" y="302"/>
                    <a:pt x="1590" y="302"/>
                  </a:cubicBezTo>
                  <a:cubicBezTo>
                    <a:pt x="1770" y="481"/>
                    <a:pt x="1770" y="481"/>
                    <a:pt x="1770" y="481"/>
                  </a:cubicBezTo>
                  <a:cubicBezTo>
                    <a:pt x="1632" y="619"/>
                    <a:pt x="1632" y="619"/>
                    <a:pt x="1632" y="619"/>
                  </a:cubicBezTo>
                  <a:cubicBezTo>
                    <a:pt x="1613" y="638"/>
                    <a:pt x="1609" y="668"/>
                    <a:pt x="1623" y="691"/>
                  </a:cubicBezTo>
                  <a:cubicBezTo>
                    <a:pt x="1655" y="748"/>
                    <a:pt x="1679" y="808"/>
                    <a:pt x="1694" y="871"/>
                  </a:cubicBezTo>
                  <a:cubicBezTo>
                    <a:pt x="1701" y="898"/>
                    <a:pt x="1725" y="917"/>
                    <a:pt x="1753" y="917"/>
                  </a:cubicBezTo>
                  <a:cubicBezTo>
                    <a:pt x="1928" y="917"/>
                    <a:pt x="1928" y="917"/>
                    <a:pt x="1928" y="917"/>
                  </a:cubicBezTo>
                  <a:lnTo>
                    <a:pt x="1928" y="11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4" name="Freeform 78">
              <a:extLst>
                <a:ext uri="{FF2B5EF4-FFF2-40B4-BE49-F238E27FC236}">
                  <a16:creationId xmlns:a16="http://schemas.microsoft.com/office/drawing/2014/main" xmlns="" id="{1BE58669-ED92-4D57-A73F-1ED10EDE7C6E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16076" y="1758950"/>
              <a:ext cx="3738563" cy="1624013"/>
            </a:xfrm>
            <a:custGeom>
              <a:avLst/>
              <a:gdLst>
                <a:gd name="T0" fmla="*/ 76 w 992"/>
                <a:gd name="T1" fmla="*/ 398 h 431"/>
                <a:gd name="T2" fmla="*/ 141 w 992"/>
                <a:gd name="T3" fmla="*/ 424 h 431"/>
                <a:gd name="T4" fmla="*/ 247 w 992"/>
                <a:gd name="T5" fmla="*/ 397 h 431"/>
                <a:gd name="T6" fmla="*/ 291 w 992"/>
                <a:gd name="T7" fmla="*/ 324 h 431"/>
                <a:gd name="T8" fmla="*/ 232 w 992"/>
                <a:gd name="T9" fmla="*/ 279 h 431"/>
                <a:gd name="T10" fmla="*/ 528 w 992"/>
                <a:gd name="T11" fmla="*/ 120 h 431"/>
                <a:gd name="T12" fmla="*/ 868 w 992"/>
                <a:gd name="T13" fmla="*/ 368 h 431"/>
                <a:gd name="T14" fmla="*/ 943 w 992"/>
                <a:gd name="T15" fmla="*/ 407 h 431"/>
                <a:gd name="T16" fmla="*/ 982 w 992"/>
                <a:gd name="T17" fmla="*/ 331 h 431"/>
                <a:gd name="T18" fmla="*/ 528 w 992"/>
                <a:gd name="T19" fmla="*/ 0 h 431"/>
                <a:gd name="T20" fmla="*/ 116 w 992"/>
                <a:gd name="T21" fmla="*/ 238 h 431"/>
                <a:gd name="T22" fmla="*/ 37 w 992"/>
                <a:gd name="T23" fmla="*/ 224 h 431"/>
                <a:gd name="T24" fmla="*/ 18 w 992"/>
                <a:gd name="T25" fmla="*/ 307 h 431"/>
                <a:gd name="T26" fmla="*/ 76 w 992"/>
                <a:gd name="T27" fmla="*/ 398 h 431"/>
                <a:gd name="T28" fmla="*/ 76 w 992"/>
                <a:gd name="T29" fmla="*/ 398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92" h="431">
                  <a:moveTo>
                    <a:pt x="76" y="398"/>
                  </a:moveTo>
                  <a:cubicBezTo>
                    <a:pt x="88" y="418"/>
                    <a:pt x="115" y="431"/>
                    <a:pt x="141" y="424"/>
                  </a:cubicBezTo>
                  <a:cubicBezTo>
                    <a:pt x="247" y="397"/>
                    <a:pt x="247" y="397"/>
                    <a:pt x="247" y="397"/>
                  </a:cubicBezTo>
                  <a:cubicBezTo>
                    <a:pt x="280" y="389"/>
                    <a:pt x="299" y="356"/>
                    <a:pt x="291" y="324"/>
                  </a:cubicBezTo>
                  <a:cubicBezTo>
                    <a:pt x="284" y="296"/>
                    <a:pt x="259" y="278"/>
                    <a:pt x="232" y="279"/>
                  </a:cubicBezTo>
                  <a:cubicBezTo>
                    <a:pt x="297" y="182"/>
                    <a:pt x="407" y="120"/>
                    <a:pt x="528" y="120"/>
                  </a:cubicBezTo>
                  <a:cubicBezTo>
                    <a:pt x="684" y="120"/>
                    <a:pt x="820" y="220"/>
                    <a:pt x="868" y="368"/>
                  </a:cubicBezTo>
                  <a:cubicBezTo>
                    <a:pt x="878" y="399"/>
                    <a:pt x="912" y="417"/>
                    <a:pt x="943" y="407"/>
                  </a:cubicBezTo>
                  <a:cubicBezTo>
                    <a:pt x="975" y="396"/>
                    <a:pt x="992" y="363"/>
                    <a:pt x="982" y="331"/>
                  </a:cubicBezTo>
                  <a:cubicBezTo>
                    <a:pt x="919" y="133"/>
                    <a:pt x="736" y="0"/>
                    <a:pt x="528" y="0"/>
                  </a:cubicBezTo>
                  <a:cubicBezTo>
                    <a:pt x="356" y="0"/>
                    <a:pt x="200" y="94"/>
                    <a:pt x="116" y="238"/>
                  </a:cubicBezTo>
                  <a:cubicBezTo>
                    <a:pt x="97" y="214"/>
                    <a:pt x="63" y="207"/>
                    <a:pt x="37" y="224"/>
                  </a:cubicBezTo>
                  <a:cubicBezTo>
                    <a:pt x="9" y="242"/>
                    <a:pt x="0" y="279"/>
                    <a:pt x="18" y="307"/>
                  </a:cubicBezTo>
                  <a:cubicBezTo>
                    <a:pt x="76" y="398"/>
                    <a:pt x="76" y="398"/>
                    <a:pt x="76" y="398"/>
                  </a:cubicBezTo>
                  <a:cubicBezTo>
                    <a:pt x="76" y="398"/>
                    <a:pt x="76" y="398"/>
                    <a:pt x="76" y="3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5" name="Freeform 79">
              <a:extLst>
                <a:ext uri="{FF2B5EF4-FFF2-40B4-BE49-F238E27FC236}">
                  <a16:creationId xmlns:a16="http://schemas.microsoft.com/office/drawing/2014/main" xmlns="" id="{382582C1-F0F0-4E42-819F-890DC2DD33D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71663" y="3722687"/>
              <a:ext cx="3738563" cy="1624013"/>
            </a:xfrm>
            <a:custGeom>
              <a:avLst/>
              <a:gdLst>
                <a:gd name="T0" fmla="*/ 917 w 992"/>
                <a:gd name="T1" fmla="*/ 34 h 431"/>
                <a:gd name="T2" fmla="*/ 851 w 992"/>
                <a:gd name="T3" fmla="*/ 7 h 431"/>
                <a:gd name="T4" fmla="*/ 745 w 992"/>
                <a:gd name="T5" fmla="*/ 34 h 431"/>
                <a:gd name="T6" fmla="*/ 701 w 992"/>
                <a:gd name="T7" fmla="*/ 107 h 431"/>
                <a:gd name="T8" fmla="*/ 759 w 992"/>
                <a:gd name="T9" fmla="*/ 152 h 431"/>
                <a:gd name="T10" fmla="*/ 760 w 992"/>
                <a:gd name="T11" fmla="*/ 152 h 431"/>
                <a:gd name="T12" fmla="*/ 464 w 992"/>
                <a:gd name="T13" fmla="*/ 311 h 431"/>
                <a:gd name="T14" fmla="*/ 124 w 992"/>
                <a:gd name="T15" fmla="*/ 63 h 431"/>
                <a:gd name="T16" fmla="*/ 49 w 992"/>
                <a:gd name="T17" fmla="*/ 24 h 431"/>
                <a:gd name="T18" fmla="*/ 10 w 992"/>
                <a:gd name="T19" fmla="*/ 100 h 431"/>
                <a:gd name="T20" fmla="*/ 464 w 992"/>
                <a:gd name="T21" fmla="*/ 431 h 431"/>
                <a:gd name="T22" fmla="*/ 876 w 992"/>
                <a:gd name="T23" fmla="*/ 193 h 431"/>
                <a:gd name="T24" fmla="*/ 955 w 992"/>
                <a:gd name="T25" fmla="*/ 207 h 431"/>
                <a:gd name="T26" fmla="*/ 974 w 992"/>
                <a:gd name="T27" fmla="*/ 124 h 431"/>
                <a:gd name="T28" fmla="*/ 917 w 992"/>
                <a:gd name="T29" fmla="*/ 34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92" h="431">
                  <a:moveTo>
                    <a:pt x="917" y="34"/>
                  </a:moveTo>
                  <a:cubicBezTo>
                    <a:pt x="905" y="14"/>
                    <a:pt x="879" y="0"/>
                    <a:pt x="851" y="7"/>
                  </a:cubicBezTo>
                  <a:cubicBezTo>
                    <a:pt x="745" y="34"/>
                    <a:pt x="745" y="34"/>
                    <a:pt x="745" y="34"/>
                  </a:cubicBezTo>
                  <a:cubicBezTo>
                    <a:pt x="712" y="42"/>
                    <a:pt x="693" y="75"/>
                    <a:pt x="701" y="107"/>
                  </a:cubicBezTo>
                  <a:cubicBezTo>
                    <a:pt x="708" y="134"/>
                    <a:pt x="732" y="152"/>
                    <a:pt x="759" y="152"/>
                  </a:cubicBezTo>
                  <a:cubicBezTo>
                    <a:pt x="760" y="152"/>
                    <a:pt x="760" y="152"/>
                    <a:pt x="760" y="152"/>
                  </a:cubicBezTo>
                  <a:cubicBezTo>
                    <a:pt x="695" y="249"/>
                    <a:pt x="585" y="311"/>
                    <a:pt x="464" y="311"/>
                  </a:cubicBezTo>
                  <a:cubicBezTo>
                    <a:pt x="308" y="311"/>
                    <a:pt x="172" y="211"/>
                    <a:pt x="124" y="63"/>
                  </a:cubicBezTo>
                  <a:cubicBezTo>
                    <a:pt x="114" y="32"/>
                    <a:pt x="80" y="14"/>
                    <a:pt x="49" y="24"/>
                  </a:cubicBezTo>
                  <a:cubicBezTo>
                    <a:pt x="17" y="35"/>
                    <a:pt x="0" y="68"/>
                    <a:pt x="10" y="100"/>
                  </a:cubicBezTo>
                  <a:cubicBezTo>
                    <a:pt x="73" y="298"/>
                    <a:pt x="256" y="431"/>
                    <a:pt x="464" y="431"/>
                  </a:cubicBezTo>
                  <a:cubicBezTo>
                    <a:pt x="636" y="431"/>
                    <a:pt x="792" y="337"/>
                    <a:pt x="876" y="193"/>
                  </a:cubicBezTo>
                  <a:cubicBezTo>
                    <a:pt x="895" y="217"/>
                    <a:pt x="929" y="224"/>
                    <a:pt x="955" y="207"/>
                  </a:cubicBezTo>
                  <a:cubicBezTo>
                    <a:pt x="983" y="189"/>
                    <a:pt x="992" y="152"/>
                    <a:pt x="974" y="124"/>
                  </a:cubicBezTo>
                  <a:lnTo>
                    <a:pt x="917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45" name="Group 144">
            <a:extLst>
              <a:ext uri="{FF2B5EF4-FFF2-40B4-BE49-F238E27FC236}">
                <a16:creationId xmlns:a16="http://schemas.microsoft.com/office/drawing/2014/main" xmlns="" id="{4BFBBC1F-CE8A-4152-BBB3-00044EC12436}"/>
              </a:ext>
            </a:extLst>
          </p:cNvPr>
          <p:cNvGrpSpPr/>
          <p:nvPr/>
        </p:nvGrpSpPr>
        <p:grpSpPr>
          <a:xfrm>
            <a:off x="9173403" y="5155666"/>
            <a:ext cx="298222" cy="318150"/>
            <a:chOff x="10575925" y="822325"/>
            <a:chExt cx="8410575" cy="8972550"/>
          </a:xfrm>
          <a:solidFill>
            <a:schemeClr val="bg1"/>
          </a:solidFill>
        </p:grpSpPr>
        <p:sp>
          <p:nvSpPr>
            <p:cNvPr id="140" name="Freeform 83">
              <a:extLst>
                <a:ext uri="{FF2B5EF4-FFF2-40B4-BE49-F238E27FC236}">
                  <a16:creationId xmlns:a16="http://schemas.microsoft.com/office/drawing/2014/main" xmlns="" id="{C20102EB-F866-4BA6-BAA4-EFB3FEE0C16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75925" y="822325"/>
              <a:ext cx="8410575" cy="8972550"/>
            </a:xfrm>
            <a:custGeom>
              <a:avLst/>
              <a:gdLst>
                <a:gd name="T0" fmla="*/ 2083 w 2232"/>
                <a:gd name="T1" fmla="*/ 0 h 2382"/>
                <a:gd name="T2" fmla="*/ 595 w 2232"/>
                <a:gd name="T3" fmla="*/ 0 h 2382"/>
                <a:gd name="T4" fmla="*/ 446 w 2232"/>
                <a:gd name="T5" fmla="*/ 149 h 2382"/>
                <a:gd name="T6" fmla="*/ 446 w 2232"/>
                <a:gd name="T7" fmla="*/ 1935 h 2382"/>
                <a:gd name="T8" fmla="*/ 74 w 2232"/>
                <a:gd name="T9" fmla="*/ 1935 h 2382"/>
                <a:gd name="T10" fmla="*/ 0 w 2232"/>
                <a:gd name="T11" fmla="*/ 2010 h 2382"/>
                <a:gd name="T12" fmla="*/ 372 w 2232"/>
                <a:gd name="T13" fmla="*/ 2382 h 2382"/>
                <a:gd name="T14" fmla="*/ 1860 w 2232"/>
                <a:gd name="T15" fmla="*/ 2382 h 2382"/>
                <a:gd name="T16" fmla="*/ 2232 w 2232"/>
                <a:gd name="T17" fmla="*/ 2010 h 2382"/>
                <a:gd name="T18" fmla="*/ 2232 w 2232"/>
                <a:gd name="T19" fmla="*/ 149 h 2382"/>
                <a:gd name="T20" fmla="*/ 2083 w 2232"/>
                <a:gd name="T21" fmla="*/ 0 h 2382"/>
                <a:gd name="T22" fmla="*/ 372 w 2232"/>
                <a:gd name="T23" fmla="*/ 2233 h 2382"/>
                <a:gd name="T24" fmla="*/ 161 w 2232"/>
                <a:gd name="T25" fmla="*/ 2084 h 2382"/>
                <a:gd name="T26" fmla="*/ 1495 w 2232"/>
                <a:gd name="T27" fmla="*/ 2084 h 2382"/>
                <a:gd name="T28" fmla="*/ 1563 w 2232"/>
                <a:gd name="T29" fmla="*/ 2233 h 2382"/>
                <a:gd name="T30" fmla="*/ 372 w 2232"/>
                <a:gd name="T31" fmla="*/ 2233 h 2382"/>
                <a:gd name="T32" fmla="*/ 2083 w 2232"/>
                <a:gd name="T33" fmla="*/ 2010 h 2382"/>
                <a:gd name="T34" fmla="*/ 1860 w 2232"/>
                <a:gd name="T35" fmla="*/ 2233 h 2382"/>
                <a:gd name="T36" fmla="*/ 1637 w 2232"/>
                <a:gd name="T37" fmla="*/ 2010 h 2382"/>
                <a:gd name="T38" fmla="*/ 1562 w 2232"/>
                <a:gd name="T39" fmla="*/ 1935 h 2382"/>
                <a:gd name="T40" fmla="*/ 595 w 2232"/>
                <a:gd name="T41" fmla="*/ 1935 h 2382"/>
                <a:gd name="T42" fmla="*/ 595 w 2232"/>
                <a:gd name="T43" fmla="*/ 149 h 2382"/>
                <a:gd name="T44" fmla="*/ 2083 w 2232"/>
                <a:gd name="T45" fmla="*/ 149 h 2382"/>
                <a:gd name="T46" fmla="*/ 2083 w 2232"/>
                <a:gd name="T47" fmla="*/ 2010 h 2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232" h="2382">
                  <a:moveTo>
                    <a:pt x="2083" y="0"/>
                  </a:moveTo>
                  <a:cubicBezTo>
                    <a:pt x="595" y="0"/>
                    <a:pt x="595" y="0"/>
                    <a:pt x="595" y="0"/>
                  </a:cubicBezTo>
                  <a:cubicBezTo>
                    <a:pt x="513" y="0"/>
                    <a:pt x="446" y="67"/>
                    <a:pt x="446" y="149"/>
                  </a:cubicBezTo>
                  <a:cubicBezTo>
                    <a:pt x="446" y="1935"/>
                    <a:pt x="446" y="1935"/>
                    <a:pt x="446" y="1935"/>
                  </a:cubicBezTo>
                  <a:cubicBezTo>
                    <a:pt x="74" y="1935"/>
                    <a:pt x="74" y="1935"/>
                    <a:pt x="74" y="1935"/>
                  </a:cubicBezTo>
                  <a:cubicBezTo>
                    <a:pt x="33" y="1935"/>
                    <a:pt x="0" y="1968"/>
                    <a:pt x="0" y="2010"/>
                  </a:cubicBezTo>
                  <a:cubicBezTo>
                    <a:pt x="0" y="2215"/>
                    <a:pt x="167" y="2382"/>
                    <a:pt x="372" y="2382"/>
                  </a:cubicBezTo>
                  <a:cubicBezTo>
                    <a:pt x="1860" y="2382"/>
                    <a:pt x="1860" y="2382"/>
                    <a:pt x="1860" y="2382"/>
                  </a:cubicBezTo>
                  <a:cubicBezTo>
                    <a:pt x="2065" y="2382"/>
                    <a:pt x="2232" y="2215"/>
                    <a:pt x="2232" y="2010"/>
                  </a:cubicBezTo>
                  <a:cubicBezTo>
                    <a:pt x="2232" y="149"/>
                    <a:pt x="2232" y="149"/>
                    <a:pt x="2232" y="149"/>
                  </a:cubicBezTo>
                  <a:cubicBezTo>
                    <a:pt x="2232" y="67"/>
                    <a:pt x="2165" y="0"/>
                    <a:pt x="2083" y="0"/>
                  </a:cubicBezTo>
                  <a:close/>
                  <a:moveTo>
                    <a:pt x="372" y="2233"/>
                  </a:moveTo>
                  <a:cubicBezTo>
                    <a:pt x="275" y="2233"/>
                    <a:pt x="192" y="2171"/>
                    <a:pt x="161" y="2084"/>
                  </a:cubicBezTo>
                  <a:cubicBezTo>
                    <a:pt x="1495" y="2084"/>
                    <a:pt x="1495" y="2084"/>
                    <a:pt x="1495" y="2084"/>
                  </a:cubicBezTo>
                  <a:cubicBezTo>
                    <a:pt x="1507" y="2139"/>
                    <a:pt x="1530" y="2189"/>
                    <a:pt x="1563" y="2233"/>
                  </a:cubicBezTo>
                  <a:lnTo>
                    <a:pt x="372" y="2233"/>
                  </a:lnTo>
                  <a:close/>
                  <a:moveTo>
                    <a:pt x="2083" y="2010"/>
                  </a:moveTo>
                  <a:cubicBezTo>
                    <a:pt x="2083" y="2133"/>
                    <a:pt x="1983" y="2233"/>
                    <a:pt x="1860" y="2233"/>
                  </a:cubicBezTo>
                  <a:cubicBezTo>
                    <a:pt x="1737" y="2233"/>
                    <a:pt x="1637" y="2133"/>
                    <a:pt x="1637" y="2010"/>
                  </a:cubicBezTo>
                  <a:cubicBezTo>
                    <a:pt x="1637" y="1968"/>
                    <a:pt x="1604" y="1935"/>
                    <a:pt x="1562" y="1935"/>
                  </a:cubicBezTo>
                  <a:cubicBezTo>
                    <a:pt x="595" y="1935"/>
                    <a:pt x="595" y="1935"/>
                    <a:pt x="595" y="1935"/>
                  </a:cubicBezTo>
                  <a:cubicBezTo>
                    <a:pt x="595" y="149"/>
                    <a:pt x="595" y="149"/>
                    <a:pt x="595" y="149"/>
                  </a:cubicBezTo>
                  <a:cubicBezTo>
                    <a:pt x="2083" y="149"/>
                    <a:pt x="2083" y="149"/>
                    <a:pt x="2083" y="149"/>
                  </a:cubicBezTo>
                  <a:lnTo>
                    <a:pt x="2083" y="20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1" name="Freeform 84">
              <a:extLst>
                <a:ext uri="{FF2B5EF4-FFF2-40B4-BE49-F238E27FC236}">
                  <a16:creationId xmlns:a16="http://schemas.microsoft.com/office/drawing/2014/main" xmlns="" id="{274FA811-5D9D-4EEC-A553-672837B99E8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21000" y="3067050"/>
              <a:ext cx="2246313" cy="561975"/>
            </a:xfrm>
            <a:custGeom>
              <a:avLst/>
              <a:gdLst>
                <a:gd name="T0" fmla="*/ 521 w 596"/>
                <a:gd name="T1" fmla="*/ 0 h 149"/>
                <a:gd name="T2" fmla="*/ 75 w 596"/>
                <a:gd name="T3" fmla="*/ 0 h 149"/>
                <a:gd name="T4" fmla="*/ 0 w 596"/>
                <a:gd name="T5" fmla="*/ 74 h 149"/>
                <a:gd name="T6" fmla="*/ 75 w 596"/>
                <a:gd name="T7" fmla="*/ 149 h 149"/>
                <a:gd name="T8" fmla="*/ 521 w 596"/>
                <a:gd name="T9" fmla="*/ 149 h 149"/>
                <a:gd name="T10" fmla="*/ 596 w 596"/>
                <a:gd name="T11" fmla="*/ 74 h 149"/>
                <a:gd name="T12" fmla="*/ 521 w 596"/>
                <a:gd name="T13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6" h="149">
                  <a:moveTo>
                    <a:pt x="521" y="0"/>
                  </a:moveTo>
                  <a:cubicBezTo>
                    <a:pt x="75" y="0"/>
                    <a:pt x="75" y="0"/>
                    <a:pt x="75" y="0"/>
                  </a:cubicBezTo>
                  <a:cubicBezTo>
                    <a:pt x="34" y="0"/>
                    <a:pt x="0" y="33"/>
                    <a:pt x="0" y="74"/>
                  </a:cubicBezTo>
                  <a:cubicBezTo>
                    <a:pt x="0" y="115"/>
                    <a:pt x="34" y="149"/>
                    <a:pt x="75" y="149"/>
                  </a:cubicBezTo>
                  <a:cubicBezTo>
                    <a:pt x="521" y="149"/>
                    <a:pt x="521" y="149"/>
                    <a:pt x="521" y="149"/>
                  </a:cubicBezTo>
                  <a:cubicBezTo>
                    <a:pt x="562" y="149"/>
                    <a:pt x="596" y="115"/>
                    <a:pt x="596" y="74"/>
                  </a:cubicBezTo>
                  <a:cubicBezTo>
                    <a:pt x="596" y="33"/>
                    <a:pt x="562" y="0"/>
                    <a:pt x="52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2" name="Freeform 85">
              <a:extLst>
                <a:ext uri="{FF2B5EF4-FFF2-40B4-BE49-F238E27FC236}">
                  <a16:creationId xmlns:a16="http://schemas.microsoft.com/office/drawing/2014/main" xmlns="" id="{F9821506-723C-433A-8B3A-9935A989D3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21000" y="5308600"/>
              <a:ext cx="2246313" cy="561975"/>
            </a:xfrm>
            <a:custGeom>
              <a:avLst/>
              <a:gdLst>
                <a:gd name="T0" fmla="*/ 521 w 596"/>
                <a:gd name="T1" fmla="*/ 0 h 149"/>
                <a:gd name="T2" fmla="*/ 75 w 596"/>
                <a:gd name="T3" fmla="*/ 0 h 149"/>
                <a:gd name="T4" fmla="*/ 0 w 596"/>
                <a:gd name="T5" fmla="*/ 74 h 149"/>
                <a:gd name="T6" fmla="*/ 75 w 596"/>
                <a:gd name="T7" fmla="*/ 149 h 149"/>
                <a:gd name="T8" fmla="*/ 521 w 596"/>
                <a:gd name="T9" fmla="*/ 149 h 149"/>
                <a:gd name="T10" fmla="*/ 596 w 596"/>
                <a:gd name="T11" fmla="*/ 74 h 149"/>
                <a:gd name="T12" fmla="*/ 521 w 596"/>
                <a:gd name="T13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6" h="149">
                  <a:moveTo>
                    <a:pt x="521" y="0"/>
                  </a:moveTo>
                  <a:cubicBezTo>
                    <a:pt x="75" y="0"/>
                    <a:pt x="75" y="0"/>
                    <a:pt x="75" y="0"/>
                  </a:cubicBezTo>
                  <a:cubicBezTo>
                    <a:pt x="34" y="0"/>
                    <a:pt x="0" y="33"/>
                    <a:pt x="0" y="74"/>
                  </a:cubicBezTo>
                  <a:cubicBezTo>
                    <a:pt x="0" y="115"/>
                    <a:pt x="34" y="149"/>
                    <a:pt x="75" y="149"/>
                  </a:cubicBezTo>
                  <a:cubicBezTo>
                    <a:pt x="521" y="149"/>
                    <a:pt x="521" y="149"/>
                    <a:pt x="521" y="149"/>
                  </a:cubicBezTo>
                  <a:cubicBezTo>
                    <a:pt x="562" y="149"/>
                    <a:pt x="596" y="115"/>
                    <a:pt x="596" y="74"/>
                  </a:cubicBezTo>
                  <a:cubicBezTo>
                    <a:pt x="596" y="33"/>
                    <a:pt x="562" y="0"/>
                    <a:pt x="52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3" name="Freeform 86">
              <a:extLst>
                <a:ext uri="{FF2B5EF4-FFF2-40B4-BE49-F238E27FC236}">
                  <a16:creationId xmlns:a16="http://schemas.microsoft.com/office/drawing/2014/main" xmlns="" id="{F1F49370-F2CA-4532-985C-79CEB02B6EB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379450" y="2505075"/>
              <a:ext cx="1679575" cy="1681162"/>
            </a:xfrm>
            <a:custGeom>
              <a:avLst/>
              <a:gdLst>
                <a:gd name="T0" fmla="*/ 372 w 446"/>
                <a:gd name="T1" fmla="*/ 0 h 446"/>
                <a:gd name="T2" fmla="*/ 74 w 446"/>
                <a:gd name="T3" fmla="*/ 0 h 446"/>
                <a:gd name="T4" fmla="*/ 0 w 446"/>
                <a:gd name="T5" fmla="*/ 74 h 446"/>
                <a:gd name="T6" fmla="*/ 0 w 446"/>
                <a:gd name="T7" fmla="*/ 372 h 446"/>
                <a:gd name="T8" fmla="*/ 74 w 446"/>
                <a:gd name="T9" fmla="*/ 446 h 446"/>
                <a:gd name="T10" fmla="*/ 372 w 446"/>
                <a:gd name="T11" fmla="*/ 446 h 446"/>
                <a:gd name="T12" fmla="*/ 446 w 446"/>
                <a:gd name="T13" fmla="*/ 372 h 446"/>
                <a:gd name="T14" fmla="*/ 446 w 446"/>
                <a:gd name="T15" fmla="*/ 74 h 446"/>
                <a:gd name="T16" fmla="*/ 372 w 446"/>
                <a:gd name="T17" fmla="*/ 0 h 446"/>
                <a:gd name="T18" fmla="*/ 298 w 446"/>
                <a:gd name="T19" fmla="*/ 298 h 446"/>
                <a:gd name="T20" fmla="*/ 149 w 446"/>
                <a:gd name="T21" fmla="*/ 298 h 446"/>
                <a:gd name="T22" fmla="*/ 149 w 446"/>
                <a:gd name="T23" fmla="*/ 149 h 446"/>
                <a:gd name="T24" fmla="*/ 298 w 446"/>
                <a:gd name="T25" fmla="*/ 149 h 446"/>
                <a:gd name="T26" fmla="*/ 298 w 446"/>
                <a:gd name="T27" fmla="*/ 298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6" h="446">
                  <a:moveTo>
                    <a:pt x="372" y="0"/>
                  </a:moveTo>
                  <a:cubicBezTo>
                    <a:pt x="74" y="0"/>
                    <a:pt x="74" y="0"/>
                    <a:pt x="74" y="0"/>
                  </a:cubicBezTo>
                  <a:cubicBezTo>
                    <a:pt x="33" y="0"/>
                    <a:pt x="0" y="33"/>
                    <a:pt x="0" y="74"/>
                  </a:cubicBezTo>
                  <a:cubicBezTo>
                    <a:pt x="0" y="372"/>
                    <a:pt x="0" y="372"/>
                    <a:pt x="0" y="372"/>
                  </a:cubicBezTo>
                  <a:cubicBezTo>
                    <a:pt x="0" y="413"/>
                    <a:pt x="33" y="446"/>
                    <a:pt x="74" y="446"/>
                  </a:cubicBezTo>
                  <a:cubicBezTo>
                    <a:pt x="372" y="446"/>
                    <a:pt x="372" y="446"/>
                    <a:pt x="372" y="446"/>
                  </a:cubicBezTo>
                  <a:cubicBezTo>
                    <a:pt x="413" y="446"/>
                    <a:pt x="446" y="413"/>
                    <a:pt x="446" y="372"/>
                  </a:cubicBezTo>
                  <a:cubicBezTo>
                    <a:pt x="446" y="74"/>
                    <a:pt x="446" y="74"/>
                    <a:pt x="446" y="74"/>
                  </a:cubicBezTo>
                  <a:cubicBezTo>
                    <a:pt x="446" y="33"/>
                    <a:pt x="413" y="0"/>
                    <a:pt x="372" y="0"/>
                  </a:cubicBezTo>
                  <a:close/>
                  <a:moveTo>
                    <a:pt x="298" y="298"/>
                  </a:moveTo>
                  <a:cubicBezTo>
                    <a:pt x="149" y="298"/>
                    <a:pt x="149" y="298"/>
                    <a:pt x="149" y="298"/>
                  </a:cubicBezTo>
                  <a:cubicBezTo>
                    <a:pt x="149" y="149"/>
                    <a:pt x="149" y="149"/>
                    <a:pt x="149" y="149"/>
                  </a:cubicBezTo>
                  <a:cubicBezTo>
                    <a:pt x="298" y="149"/>
                    <a:pt x="298" y="149"/>
                    <a:pt x="298" y="149"/>
                  </a:cubicBezTo>
                  <a:lnTo>
                    <a:pt x="298" y="29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4" name="Freeform 87">
              <a:extLst>
                <a:ext uri="{FF2B5EF4-FFF2-40B4-BE49-F238E27FC236}">
                  <a16:creationId xmlns:a16="http://schemas.microsoft.com/office/drawing/2014/main" xmlns="" id="{590DCFBE-CF13-4887-A01B-29D87E12A94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379450" y="4746625"/>
              <a:ext cx="1679575" cy="1684337"/>
            </a:xfrm>
            <a:custGeom>
              <a:avLst/>
              <a:gdLst>
                <a:gd name="T0" fmla="*/ 372 w 446"/>
                <a:gd name="T1" fmla="*/ 0 h 447"/>
                <a:gd name="T2" fmla="*/ 74 w 446"/>
                <a:gd name="T3" fmla="*/ 0 h 447"/>
                <a:gd name="T4" fmla="*/ 0 w 446"/>
                <a:gd name="T5" fmla="*/ 75 h 447"/>
                <a:gd name="T6" fmla="*/ 0 w 446"/>
                <a:gd name="T7" fmla="*/ 372 h 447"/>
                <a:gd name="T8" fmla="*/ 74 w 446"/>
                <a:gd name="T9" fmla="*/ 447 h 447"/>
                <a:gd name="T10" fmla="*/ 372 w 446"/>
                <a:gd name="T11" fmla="*/ 447 h 447"/>
                <a:gd name="T12" fmla="*/ 446 w 446"/>
                <a:gd name="T13" fmla="*/ 372 h 447"/>
                <a:gd name="T14" fmla="*/ 446 w 446"/>
                <a:gd name="T15" fmla="*/ 75 h 447"/>
                <a:gd name="T16" fmla="*/ 372 w 446"/>
                <a:gd name="T17" fmla="*/ 0 h 447"/>
                <a:gd name="T18" fmla="*/ 298 w 446"/>
                <a:gd name="T19" fmla="*/ 298 h 447"/>
                <a:gd name="T20" fmla="*/ 149 w 446"/>
                <a:gd name="T21" fmla="*/ 298 h 447"/>
                <a:gd name="T22" fmla="*/ 149 w 446"/>
                <a:gd name="T23" fmla="*/ 149 h 447"/>
                <a:gd name="T24" fmla="*/ 298 w 446"/>
                <a:gd name="T25" fmla="*/ 149 h 447"/>
                <a:gd name="T26" fmla="*/ 298 w 446"/>
                <a:gd name="T27" fmla="*/ 298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6" h="447">
                  <a:moveTo>
                    <a:pt x="372" y="0"/>
                  </a:moveTo>
                  <a:cubicBezTo>
                    <a:pt x="74" y="0"/>
                    <a:pt x="74" y="0"/>
                    <a:pt x="74" y="0"/>
                  </a:cubicBezTo>
                  <a:cubicBezTo>
                    <a:pt x="33" y="0"/>
                    <a:pt x="0" y="34"/>
                    <a:pt x="0" y="75"/>
                  </a:cubicBezTo>
                  <a:cubicBezTo>
                    <a:pt x="0" y="372"/>
                    <a:pt x="0" y="372"/>
                    <a:pt x="0" y="372"/>
                  </a:cubicBezTo>
                  <a:cubicBezTo>
                    <a:pt x="0" y="413"/>
                    <a:pt x="33" y="447"/>
                    <a:pt x="74" y="447"/>
                  </a:cubicBezTo>
                  <a:cubicBezTo>
                    <a:pt x="372" y="447"/>
                    <a:pt x="372" y="447"/>
                    <a:pt x="372" y="447"/>
                  </a:cubicBezTo>
                  <a:cubicBezTo>
                    <a:pt x="413" y="447"/>
                    <a:pt x="446" y="413"/>
                    <a:pt x="446" y="372"/>
                  </a:cubicBezTo>
                  <a:cubicBezTo>
                    <a:pt x="446" y="75"/>
                    <a:pt x="446" y="75"/>
                    <a:pt x="446" y="75"/>
                  </a:cubicBezTo>
                  <a:cubicBezTo>
                    <a:pt x="446" y="34"/>
                    <a:pt x="413" y="0"/>
                    <a:pt x="372" y="0"/>
                  </a:cubicBezTo>
                  <a:close/>
                  <a:moveTo>
                    <a:pt x="298" y="298"/>
                  </a:moveTo>
                  <a:cubicBezTo>
                    <a:pt x="149" y="298"/>
                    <a:pt x="149" y="298"/>
                    <a:pt x="149" y="298"/>
                  </a:cubicBezTo>
                  <a:cubicBezTo>
                    <a:pt x="149" y="149"/>
                    <a:pt x="149" y="149"/>
                    <a:pt x="149" y="149"/>
                  </a:cubicBezTo>
                  <a:cubicBezTo>
                    <a:pt x="298" y="149"/>
                    <a:pt x="298" y="149"/>
                    <a:pt x="298" y="149"/>
                  </a:cubicBezTo>
                  <a:lnTo>
                    <a:pt x="298" y="29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50" name="Group 149">
            <a:extLst>
              <a:ext uri="{FF2B5EF4-FFF2-40B4-BE49-F238E27FC236}">
                <a16:creationId xmlns:a16="http://schemas.microsoft.com/office/drawing/2014/main" xmlns="" id="{FA157ECB-9D70-4329-AC99-6591812706C7}"/>
              </a:ext>
            </a:extLst>
          </p:cNvPr>
          <p:cNvGrpSpPr/>
          <p:nvPr/>
        </p:nvGrpSpPr>
        <p:grpSpPr>
          <a:xfrm>
            <a:off x="2703216" y="4976473"/>
            <a:ext cx="326186" cy="286738"/>
            <a:chOff x="-6415088" y="-382588"/>
            <a:chExt cx="7718426" cy="6784976"/>
          </a:xfrm>
          <a:solidFill>
            <a:schemeClr val="bg1"/>
          </a:solidFill>
        </p:grpSpPr>
        <p:sp>
          <p:nvSpPr>
            <p:cNvPr id="148" name="Freeform 91">
              <a:extLst>
                <a:ext uri="{FF2B5EF4-FFF2-40B4-BE49-F238E27FC236}">
                  <a16:creationId xmlns:a16="http://schemas.microsoft.com/office/drawing/2014/main" xmlns="" id="{53FB1752-6E10-4DB2-93B2-C6454A169F2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6415088" y="-382588"/>
              <a:ext cx="7718426" cy="6784976"/>
            </a:xfrm>
            <a:custGeom>
              <a:avLst/>
              <a:gdLst>
                <a:gd name="T0" fmla="*/ 2048 w 2048"/>
                <a:gd name="T1" fmla="*/ 1440 h 1800"/>
                <a:gd name="T2" fmla="*/ 2048 w 2048"/>
                <a:gd name="T3" fmla="*/ 0 h 1800"/>
                <a:gd name="T4" fmla="*/ 0 w 2048"/>
                <a:gd name="T5" fmla="*/ 0 h 1800"/>
                <a:gd name="T6" fmla="*/ 0 w 2048"/>
                <a:gd name="T7" fmla="*/ 1440 h 1800"/>
                <a:gd name="T8" fmla="*/ 844 w 2048"/>
                <a:gd name="T9" fmla="*/ 1440 h 1800"/>
                <a:gd name="T10" fmla="*/ 844 w 2048"/>
                <a:gd name="T11" fmla="*/ 1680 h 1800"/>
                <a:gd name="T12" fmla="*/ 604 w 2048"/>
                <a:gd name="T13" fmla="*/ 1680 h 1800"/>
                <a:gd name="T14" fmla="*/ 604 w 2048"/>
                <a:gd name="T15" fmla="*/ 1800 h 1800"/>
                <a:gd name="T16" fmla="*/ 1444 w 2048"/>
                <a:gd name="T17" fmla="*/ 1800 h 1800"/>
                <a:gd name="T18" fmla="*/ 1444 w 2048"/>
                <a:gd name="T19" fmla="*/ 1680 h 1800"/>
                <a:gd name="T20" fmla="*/ 1204 w 2048"/>
                <a:gd name="T21" fmla="*/ 1680 h 1800"/>
                <a:gd name="T22" fmla="*/ 1204 w 2048"/>
                <a:gd name="T23" fmla="*/ 1440 h 1800"/>
                <a:gd name="T24" fmla="*/ 2048 w 2048"/>
                <a:gd name="T25" fmla="*/ 1440 h 1800"/>
                <a:gd name="T26" fmla="*/ 120 w 2048"/>
                <a:gd name="T27" fmla="*/ 1320 h 1800"/>
                <a:gd name="T28" fmla="*/ 120 w 2048"/>
                <a:gd name="T29" fmla="*/ 120 h 1800"/>
                <a:gd name="T30" fmla="*/ 1928 w 2048"/>
                <a:gd name="T31" fmla="*/ 120 h 1800"/>
                <a:gd name="T32" fmla="*/ 1928 w 2048"/>
                <a:gd name="T33" fmla="*/ 1320 h 1800"/>
                <a:gd name="T34" fmla="*/ 120 w 2048"/>
                <a:gd name="T35" fmla="*/ 1320 h 1800"/>
                <a:gd name="T36" fmla="*/ 1084 w 2048"/>
                <a:gd name="T37" fmla="*/ 1680 h 1800"/>
                <a:gd name="T38" fmla="*/ 964 w 2048"/>
                <a:gd name="T39" fmla="*/ 1680 h 1800"/>
                <a:gd name="T40" fmla="*/ 964 w 2048"/>
                <a:gd name="T41" fmla="*/ 1440 h 1800"/>
                <a:gd name="T42" fmla="*/ 1084 w 2048"/>
                <a:gd name="T43" fmla="*/ 1440 h 1800"/>
                <a:gd name="T44" fmla="*/ 1084 w 2048"/>
                <a:gd name="T45" fmla="*/ 1680 h 1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48" h="1800">
                  <a:moveTo>
                    <a:pt x="2048" y="1440"/>
                  </a:moveTo>
                  <a:cubicBezTo>
                    <a:pt x="2048" y="0"/>
                    <a:pt x="2048" y="0"/>
                    <a:pt x="204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40"/>
                    <a:pt x="0" y="1440"/>
                    <a:pt x="0" y="1440"/>
                  </a:cubicBezTo>
                  <a:cubicBezTo>
                    <a:pt x="844" y="1440"/>
                    <a:pt x="844" y="1440"/>
                    <a:pt x="844" y="1440"/>
                  </a:cubicBezTo>
                  <a:cubicBezTo>
                    <a:pt x="844" y="1680"/>
                    <a:pt x="844" y="1680"/>
                    <a:pt x="844" y="1680"/>
                  </a:cubicBezTo>
                  <a:cubicBezTo>
                    <a:pt x="604" y="1680"/>
                    <a:pt x="604" y="1680"/>
                    <a:pt x="604" y="1680"/>
                  </a:cubicBezTo>
                  <a:cubicBezTo>
                    <a:pt x="604" y="1800"/>
                    <a:pt x="604" y="1800"/>
                    <a:pt x="604" y="1800"/>
                  </a:cubicBezTo>
                  <a:cubicBezTo>
                    <a:pt x="1444" y="1800"/>
                    <a:pt x="1444" y="1800"/>
                    <a:pt x="1444" y="1800"/>
                  </a:cubicBezTo>
                  <a:cubicBezTo>
                    <a:pt x="1444" y="1680"/>
                    <a:pt x="1444" y="1680"/>
                    <a:pt x="1444" y="1680"/>
                  </a:cubicBezTo>
                  <a:cubicBezTo>
                    <a:pt x="1204" y="1680"/>
                    <a:pt x="1204" y="1680"/>
                    <a:pt x="1204" y="1680"/>
                  </a:cubicBezTo>
                  <a:cubicBezTo>
                    <a:pt x="1204" y="1440"/>
                    <a:pt x="1204" y="1440"/>
                    <a:pt x="1204" y="1440"/>
                  </a:cubicBezTo>
                  <a:lnTo>
                    <a:pt x="2048" y="1440"/>
                  </a:lnTo>
                  <a:close/>
                  <a:moveTo>
                    <a:pt x="120" y="1320"/>
                  </a:moveTo>
                  <a:cubicBezTo>
                    <a:pt x="120" y="120"/>
                    <a:pt x="120" y="120"/>
                    <a:pt x="120" y="120"/>
                  </a:cubicBezTo>
                  <a:cubicBezTo>
                    <a:pt x="1928" y="120"/>
                    <a:pt x="1928" y="120"/>
                    <a:pt x="1928" y="120"/>
                  </a:cubicBezTo>
                  <a:cubicBezTo>
                    <a:pt x="1928" y="1320"/>
                    <a:pt x="1928" y="1320"/>
                    <a:pt x="1928" y="1320"/>
                  </a:cubicBezTo>
                  <a:cubicBezTo>
                    <a:pt x="1845" y="1320"/>
                    <a:pt x="203" y="1320"/>
                    <a:pt x="120" y="1320"/>
                  </a:cubicBezTo>
                  <a:close/>
                  <a:moveTo>
                    <a:pt x="1084" y="1680"/>
                  </a:moveTo>
                  <a:cubicBezTo>
                    <a:pt x="964" y="1680"/>
                    <a:pt x="964" y="1680"/>
                    <a:pt x="964" y="1680"/>
                  </a:cubicBezTo>
                  <a:cubicBezTo>
                    <a:pt x="964" y="1440"/>
                    <a:pt x="964" y="1440"/>
                    <a:pt x="964" y="1440"/>
                  </a:cubicBezTo>
                  <a:cubicBezTo>
                    <a:pt x="1084" y="1440"/>
                    <a:pt x="1084" y="1440"/>
                    <a:pt x="1084" y="1440"/>
                  </a:cubicBezTo>
                  <a:lnTo>
                    <a:pt x="1084" y="168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9" name="Freeform 92">
              <a:extLst>
                <a:ext uri="{FF2B5EF4-FFF2-40B4-BE49-F238E27FC236}">
                  <a16:creationId xmlns:a16="http://schemas.microsoft.com/office/drawing/2014/main" xmlns="" id="{E3307AC7-D70B-4966-9F9D-FFA5EA9A14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5494338" y="522287"/>
              <a:ext cx="5878513" cy="3619501"/>
            </a:xfrm>
            <a:custGeom>
              <a:avLst/>
              <a:gdLst>
                <a:gd name="T0" fmla="*/ 3703 w 3703"/>
                <a:gd name="T1" fmla="*/ 2280 h 2280"/>
                <a:gd name="T2" fmla="*/ 3703 w 3703"/>
                <a:gd name="T3" fmla="*/ 1995 h 2280"/>
                <a:gd name="T4" fmla="*/ 3418 w 3703"/>
                <a:gd name="T5" fmla="*/ 1995 h 2280"/>
                <a:gd name="T6" fmla="*/ 3418 w 3703"/>
                <a:gd name="T7" fmla="*/ 0 h 2280"/>
                <a:gd name="T8" fmla="*/ 2563 w 3703"/>
                <a:gd name="T9" fmla="*/ 0 h 2280"/>
                <a:gd name="T10" fmla="*/ 2563 w 3703"/>
                <a:gd name="T11" fmla="*/ 1995 h 2280"/>
                <a:gd name="T12" fmla="*/ 2278 w 3703"/>
                <a:gd name="T13" fmla="*/ 1995 h 2280"/>
                <a:gd name="T14" fmla="*/ 2278 w 3703"/>
                <a:gd name="T15" fmla="*/ 570 h 2280"/>
                <a:gd name="T16" fmla="*/ 1424 w 3703"/>
                <a:gd name="T17" fmla="*/ 570 h 2280"/>
                <a:gd name="T18" fmla="*/ 1424 w 3703"/>
                <a:gd name="T19" fmla="*/ 1995 h 2280"/>
                <a:gd name="T20" fmla="*/ 1139 w 3703"/>
                <a:gd name="T21" fmla="*/ 1995 h 2280"/>
                <a:gd name="T22" fmla="*/ 1139 w 3703"/>
                <a:gd name="T23" fmla="*/ 1140 h 2280"/>
                <a:gd name="T24" fmla="*/ 284 w 3703"/>
                <a:gd name="T25" fmla="*/ 1140 h 2280"/>
                <a:gd name="T26" fmla="*/ 284 w 3703"/>
                <a:gd name="T27" fmla="*/ 1995 h 2280"/>
                <a:gd name="T28" fmla="*/ 0 w 3703"/>
                <a:gd name="T29" fmla="*/ 1995 h 2280"/>
                <a:gd name="T30" fmla="*/ 0 w 3703"/>
                <a:gd name="T31" fmla="*/ 2280 h 2280"/>
                <a:gd name="T32" fmla="*/ 3703 w 3703"/>
                <a:gd name="T33" fmla="*/ 2280 h 2280"/>
                <a:gd name="T34" fmla="*/ 2848 w 3703"/>
                <a:gd name="T35" fmla="*/ 285 h 2280"/>
                <a:gd name="T36" fmla="*/ 3133 w 3703"/>
                <a:gd name="T37" fmla="*/ 285 h 2280"/>
                <a:gd name="T38" fmla="*/ 3133 w 3703"/>
                <a:gd name="T39" fmla="*/ 1995 h 2280"/>
                <a:gd name="T40" fmla="*/ 2848 w 3703"/>
                <a:gd name="T41" fmla="*/ 1995 h 2280"/>
                <a:gd name="T42" fmla="*/ 2848 w 3703"/>
                <a:gd name="T43" fmla="*/ 285 h 2280"/>
                <a:gd name="T44" fmla="*/ 569 w 3703"/>
                <a:gd name="T45" fmla="*/ 1995 h 2280"/>
                <a:gd name="T46" fmla="*/ 569 w 3703"/>
                <a:gd name="T47" fmla="*/ 1425 h 2280"/>
                <a:gd name="T48" fmla="*/ 854 w 3703"/>
                <a:gd name="T49" fmla="*/ 1425 h 2280"/>
                <a:gd name="T50" fmla="*/ 854 w 3703"/>
                <a:gd name="T51" fmla="*/ 1995 h 2280"/>
                <a:gd name="T52" fmla="*/ 569 w 3703"/>
                <a:gd name="T53" fmla="*/ 1995 h 2280"/>
                <a:gd name="T54" fmla="*/ 1709 w 3703"/>
                <a:gd name="T55" fmla="*/ 1995 h 2280"/>
                <a:gd name="T56" fmla="*/ 1709 w 3703"/>
                <a:gd name="T57" fmla="*/ 855 h 2280"/>
                <a:gd name="T58" fmla="*/ 1994 w 3703"/>
                <a:gd name="T59" fmla="*/ 855 h 2280"/>
                <a:gd name="T60" fmla="*/ 1994 w 3703"/>
                <a:gd name="T61" fmla="*/ 1995 h 2280"/>
                <a:gd name="T62" fmla="*/ 1709 w 3703"/>
                <a:gd name="T63" fmla="*/ 1995 h 2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703" h="2280">
                  <a:moveTo>
                    <a:pt x="3703" y="2280"/>
                  </a:moveTo>
                  <a:lnTo>
                    <a:pt x="3703" y="1995"/>
                  </a:lnTo>
                  <a:lnTo>
                    <a:pt x="3418" y="1995"/>
                  </a:lnTo>
                  <a:lnTo>
                    <a:pt x="3418" y="0"/>
                  </a:lnTo>
                  <a:lnTo>
                    <a:pt x="2563" y="0"/>
                  </a:lnTo>
                  <a:lnTo>
                    <a:pt x="2563" y="1995"/>
                  </a:lnTo>
                  <a:lnTo>
                    <a:pt x="2278" y="1995"/>
                  </a:lnTo>
                  <a:lnTo>
                    <a:pt x="2278" y="570"/>
                  </a:lnTo>
                  <a:lnTo>
                    <a:pt x="1424" y="570"/>
                  </a:lnTo>
                  <a:lnTo>
                    <a:pt x="1424" y="1995"/>
                  </a:lnTo>
                  <a:lnTo>
                    <a:pt x="1139" y="1995"/>
                  </a:lnTo>
                  <a:lnTo>
                    <a:pt x="1139" y="1140"/>
                  </a:lnTo>
                  <a:lnTo>
                    <a:pt x="284" y="1140"/>
                  </a:lnTo>
                  <a:lnTo>
                    <a:pt x="284" y="1995"/>
                  </a:lnTo>
                  <a:lnTo>
                    <a:pt x="0" y="1995"/>
                  </a:lnTo>
                  <a:lnTo>
                    <a:pt x="0" y="2280"/>
                  </a:lnTo>
                  <a:lnTo>
                    <a:pt x="3703" y="2280"/>
                  </a:lnTo>
                  <a:close/>
                  <a:moveTo>
                    <a:pt x="2848" y="285"/>
                  </a:moveTo>
                  <a:lnTo>
                    <a:pt x="3133" y="285"/>
                  </a:lnTo>
                  <a:lnTo>
                    <a:pt x="3133" y="1995"/>
                  </a:lnTo>
                  <a:lnTo>
                    <a:pt x="2848" y="1995"/>
                  </a:lnTo>
                  <a:lnTo>
                    <a:pt x="2848" y="285"/>
                  </a:lnTo>
                  <a:close/>
                  <a:moveTo>
                    <a:pt x="569" y="1995"/>
                  </a:moveTo>
                  <a:lnTo>
                    <a:pt x="569" y="1425"/>
                  </a:lnTo>
                  <a:lnTo>
                    <a:pt x="854" y="1425"/>
                  </a:lnTo>
                  <a:lnTo>
                    <a:pt x="854" y="1995"/>
                  </a:lnTo>
                  <a:lnTo>
                    <a:pt x="569" y="1995"/>
                  </a:lnTo>
                  <a:close/>
                  <a:moveTo>
                    <a:pt x="1709" y="1995"/>
                  </a:moveTo>
                  <a:lnTo>
                    <a:pt x="1709" y="855"/>
                  </a:lnTo>
                  <a:lnTo>
                    <a:pt x="1994" y="855"/>
                  </a:lnTo>
                  <a:lnTo>
                    <a:pt x="1994" y="1995"/>
                  </a:lnTo>
                  <a:lnTo>
                    <a:pt x="1709" y="199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33224089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0"/>
              </a:schemeClr>
            </a:gs>
            <a:gs pos="100000">
              <a:schemeClr val="accent1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>
                <a:solidFill>
                  <a:schemeClr val="bg1"/>
                </a:solidFill>
                <a:effectLst/>
              </a:rPr>
              <a:t>Input &amp; Output Diagram Concept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25" name="Freeform 16">
            <a:extLst>
              <a:ext uri="{FF2B5EF4-FFF2-40B4-BE49-F238E27FC236}">
                <a16:creationId xmlns:a16="http://schemas.microsoft.com/office/drawing/2014/main" xmlns="" id="{539920A0-82A1-40CA-A256-3D76F7FD8CE7}"/>
              </a:ext>
            </a:extLst>
          </p:cNvPr>
          <p:cNvSpPr>
            <a:spLocks/>
          </p:cNvSpPr>
          <p:nvPr/>
        </p:nvSpPr>
        <p:spPr bwMode="auto">
          <a:xfrm>
            <a:off x="6755065" y="3490207"/>
            <a:ext cx="2424502" cy="1950219"/>
          </a:xfrm>
          <a:custGeom>
            <a:avLst/>
            <a:gdLst>
              <a:gd name="T0" fmla="*/ 573 w 573"/>
              <a:gd name="T1" fmla="*/ 561 h 602"/>
              <a:gd name="T2" fmla="*/ 297 w 573"/>
              <a:gd name="T3" fmla="*/ 267 h 602"/>
              <a:gd name="T4" fmla="*/ 0 w 573"/>
              <a:gd name="T5" fmla="*/ 24 h 6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73" h="602">
                <a:moveTo>
                  <a:pt x="573" y="561"/>
                </a:moveTo>
                <a:cubicBezTo>
                  <a:pt x="573" y="561"/>
                  <a:pt x="418" y="602"/>
                  <a:pt x="297" y="267"/>
                </a:cubicBezTo>
                <a:cubicBezTo>
                  <a:pt x="201" y="0"/>
                  <a:pt x="0" y="24"/>
                  <a:pt x="0" y="24"/>
                </a:cubicBezTo>
              </a:path>
            </a:pathLst>
          </a:custGeom>
          <a:noFill/>
          <a:ln w="152400" cap="rnd">
            <a:solidFill>
              <a:schemeClr val="bg1">
                <a:lumMod val="75000"/>
                <a:alpha val="3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7" name="Freeform 18">
            <a:extLst>
              <a:ext uri="{FF2B5EF4-FFF2-40B4-BE49-F238E27FC236}">
                <a16:creationId xmlns:a16="http://schemas.microsoft.com/office/drawing/2014/main" xmlns="" id="{D64A7684-21A2-4382-AE55-A439D6AD9D33}"/>
              </a:ext>
            </a:extLst>
          </p:cNvPr>
          <p:cNvSpPr>
            <a:spLocks/>
          </p:cNvSpPr>
          <p:nvPr/>
        </p:nvSpPr>
        <p:spPr bwMode="auto">
          <a:xfrm>
            <a:off x="6755065" y="1709186"/>
            <a:ext cx="2424502" cy="1947977"/>
          </a:xfrm>
          <a:custGeom>
            <a:avLst/>
            <a:gdLst>
              <a:gd name="T0" fmla="*/ 573 w 573"/>
              <a:gd name="T1" fmla="*/ 42 h 603"/>
              <a:gd name="T2" fmla="*/ 297 w 573"/>
              <a:gd name="T3" fmla="*/ 336 h 603"/>
              <a:gd name="T4" fmla="*/ 0 w 573"/>
              <a:gd name="T5" fmla="*/ 578 h 6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73" h="603">
                <a:moveTo>
                  <a:pt x="573" y="42"/>
                </a:moveTo>
                <a:cubicBezTo>
                  <a:pt x="573" y="42"/>
                  <a:pt x="418" y="0"/>
                  <a:pt x="297" y="336"/>
                </a:cubicBezTo>
                <a:cubicBezTo>
                  <a:pt x="201" y="603"/>
                  <a:pt x="0" y="578"/>
                  <a:pt x="0" y="578"/>
                </a:cubicBezTo>
              </a:path>
            </a:pathLst>
          </a:custGeom>
          <a:noFill/>
          <a:ln w="152400" cap="rnd">
            <a:solidFill>
              <a:schemeClr val="bg1">
                <a:lumMod val="75000"/>
                <a:alpha val="3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8" name="Freeform 19">
            <a:extLst>
              <a:ext uri="{FF2B5EF4-FFF2-40B4-BE49-F238E27FC236}">
                <a16:creationId xmlns:a16="http://schemas.microsoft.com/office/drawing/2014/main" xmlns="" id="{CA27A0A7-3FE2-48F9-AC88-C415DF7E18FE}"/>
              </a:ext>
            </a:extLst>
          </p:cNvPr>
          <p:cNvSpPr>
            <a:spLocks/>
          </p:cNvSpPr>
          <p:nvPr/>
        </p:nvSpPr>
        <p:spPr bwMode="auto">
          <a:xfrm>
            <a:off x="3177991" y="1916788"/>
            <a:ext cx="2426282" cy="1729260"/>
          </a:xfrm>
          <a:custGeom>
            <a:avLst/>
            <a:gdLst>
              <a:gd name="T0" fmla="*/ 0 w 573"/>
              <a:gd name="T1" fmla="*/ 42 h 603"/>
              <a:gd name="T2" fmla="*/ 276 w 573"/>
              <a:gd name="T3" fmla="*/ 336 h 603"/>
              <a:gd name="T4" fmla="*/ 573 w 573"/>
              <a:gd name="T5" fmla="*/ 578 h 6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73" h="603">
                <a:moveTo>
                  <a:pt x="0" y="42"/>
                </a:moveTo>
                <a:cubicBezTo>
                  <a:pt x="0" y="42"/>
                  <a:pt x="156" y="0"/>
                  <a:pt x="276" y="336"/>
                </a:cubicBezTo>
                <a:cubicBezTo>
                  <a:pt x="372" y="603"/>
                  <a:pt x="573" y="578"/>
                  <a:pt x="573" y="578"/>
                </a:cubicBezTo>
              </a:path>
            </a:pathLst>
          </a:custGeom>
          <a:noFill/>
          <a:ln w="152400" cap="rnd">
            <a:gradFill flip="none" rotWithShape="1">
              <a:gsLst>
                <a:gs pos="100000">
                  <a:schemeClr val="accent2">
                    <a:alpha val="30000"/>
                  </a:schemeClr>
                </a:gs>
                <a:gs pos="0">
                  <a:schemeClr val="accent3">
                    <a:alpha val="30000"/>
                  </a:schemeClr>
                </a:gs>
              </a:gsLst>
              <a:lin ang="10800000" scaled="1"/>
              <a:tileRect/>
            </a:gra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9" name="Freeform 20">
            <a:extLst>
              <a:ext uri="{FF2B5EF4-FFF2-40B4-BE49-F238E27FC236}">
                <a16:creationId xmlns:a16="http://schemas.microsoft.com/office/drawing/2014/main" xmlns="" id="{392AA663-C190-46B5-A29A-908F53998968}"/>
              </a:ext>
            </a:extLst>
          </p:cNvPr>
          <p:cNvSpPr>
            <a:spLocks/>
          </p:cNvSpPr>
          <p:nvPr/>
        </p:nvSpPr>
        <p:spPr bwMode="auto">
          <a:xfrm>
            <a:off x="3177991" y="3508575"/>
            <a:ext cx="2426282" cy="1725642"/>
          </a:xfrm>
          <a:custGeom>
            <a:avLst/>
            <a:gdLst>
              <a:gd name="T0" fmla="*/ 0 w 573"/>
              <a:gd name="T1" fmla="*/ 561 h 602"/>
              <a:gd name="T2" fmla="*/ 276 w 573"/>
              <a:gd name="T3" fmla="*/ 267 h 602"/>
              <a:gd name="T4" fmla="*/ 573 w 573"/>
              <a:gd name="T5" fmla="*/ 24 h 6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73" h="602">
                <a:moveTo>
                  <a:pt x="0" y="561"/>
                </a:moveTo>
                <a:cubicBezTo>
                  <a:pt x="0" y="561"/>
                  <a:pt x="156" y="602"/>
                  <a:pt x="276" y="267"/>
                </a:cubicBezTo>
                <a:cubicBezTo>
                  <a:pt x="372" y="0"/>
                  <a:pt x="573" y="24"/>
                  <a:pt x="573" y="24"/>
                </a:cubicBezTo>
              </a:path>
            </a:pathLst>
          </a:custGeom>
          <a:noFill/>
          <a:ln w="152400" cap="rnd">
            <a:gradFill flip="none" rotWithShape="1">
              <a:gsLst>
                <a:gs pos="100000">
                  <a:schemeClr val="accent2">
                    <a:alpha val="30000"/>
                  </a:schemeClr>
                </a:gs>
                <a:gs pos="0">
                  <a:schemeClr val="accent3">
                    <a:alpha val="30000"/>
                  </a:schemeClr>
                </a:gs>
              </a:gsLst>
              <a:lin ang="10800000" scaled="1"/>
              <a:tileRect/>
            </a:gra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0" name="Line 21">
            <a:extLst>
              <a:ext uri="{FF2B5EF4-FFF2-40B4-BE49-F238E27FC236}">
                <a16:creationId xmlns:a16="http://schemas.microsoft.com/office/drawing/2014/main" xmlns="" id="{C1536499-15B6-40E6-A61F-D1715FF5BB45}"/>
              </a:ext>
            </a:extLst>
          </p:cNvPr>
          <p:cNvSpPr>
            <a:spLocks noChangeShapeType="1"/>
          </p:cNvSpPr>
          <p:nvPr/>
        </p:nvSpPr>
        <p:spPr bwMode="auto">
          <a:xfrm>
            <a:off x="3177990" y="3577312"/>
            <a:ext cx="2916422" cy="0"/>
          </a:xfrm>
          <a:prstGeom prst="line">
            <a:avLst/>
          </a:prstGeom>
          <a:noFill/>
          <a:ln w="152400" cap="rnd">
            <a:gradFill flip="none" rotWithShape="1">
              <a:gsLst>
                <a:gs pos="100000">
                  <a:schemeClr val="accent2">
                    <a:alpha val="30000"/>
                  </a:schemeClr>
                </a:gs>
                <a:gs pos="0">
                  <a:schemeClr val="accent3">
                    <a:alpha val="30000"/>
                  </a:schemeClr>
                </a:gs>
              </a:gsLst>
              <a:lin ang="10800000" scaled="1"/>
              <a:tileRect/>
            </a:gra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xmlns="" id="{EF4B79DA-B068-4441-947E-63C02C238B0D}"/>
              </a:ext>
            </a:extLst>
          </p:cNvPr>
          <p:cNvSpPr/>
          <p:nvPr/>
        </p:nvSpPr>
        <p:spPr>
          <a:xfrm>
            <a:off x="2460624" y="1641896"/>
            <a:ext cx="811371" cy="81137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71500" dist="4445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xmlns="" id="{C82A4250-6F66-4732-A1F5-AD02C2CD80BA}"/>
              </a:ext>
            </a:extLst>
          </p:cNvPr>
          <p:cNvSpPr/>
          <p:nvPr/>
        </p:nvSpPr>
        <p:spPr>
          <a:xfrm>
            <a:off x="2460624" y="3178028"/>
            <a:ext cx="811371" cy="81137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71500" dist="4445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xmlns="" id="{D9106780-1AD5-47DF-9347-A65E83E73684}"/>
              </a:ext>
            </a:extLst>
          </p:cNvPr>
          <p:cNvSpPr/>
          <p:nvPr/>
        </p:nvSpPr>
        <p:spPr>
          <a:xfrm>
            <a:off x="2460624" y="4714157"/>
            <a:ext cx="811371" cy="81137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71500" dist="4445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xmlns="" id="{D580AB14-DDD2-4A35-BB5B-B7272364E25E}"/>
              </a:ext>
            </a:extLst>
          </p:cNvPr>
          <p:cNvSpPr/>
          <p:nvPr/>
        </p:nvSpPr>
        <p:spPr>
          <a:xfrm>
            <a:off x="4110787" y="1531521"/>
            <a:ext cx="4087971" cy="4087964"/>
          </a:xfrm>
          <a:prstGeom prst="ellipse">
            <a:avLst/>
          </a:prstGeom>
          <a:solidFill>
            <a:schemeClr val="bg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xmlns="" id="{0B03B3D0-38BA-461E-AE2D-7294F38D1C56}"/>
              </a:ext>
            </a:extLst>
          </p:cNvPr>
          <p:cNvSpPr/>
          <p:nvPr/>
        </p:nvSpPr>
        <p:spPr>
          <a:xfrm>
            <a:off x="4803575" y="2224308"/>
            <a:ext cx="2702394" cy="2702389"/>
          </a:xfrm>
          <a:prstGeom prst="ellipse">
            <a:avLst/>
          </a:prstGeom>
          <a:solidFill>
            <a:schemeClr val="bg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4" name="Line 21">
            <a:extLst>
              <a:ext uri="{FF2B5EF4-FFF2-40B4-BE49-F238E27FC236}">
                <a16:creationId xmlns:a16="http://schemas.microsoft.com/office/drawing/2014/main" xmlns="" id="{DF8752C7-61E8-4B06-9D64-290FFFCC28EB}"/>
              </a:ext>
            </a:extLst>
          </p:cNvPr>
          <p:cNvSpPr>
            <a:spLocks noChangeShapeType="1"/>
          </p:cNvSpPr>
          <p:nvPr/>
        </p:nvSpPr>
        <p:spPr bwMode="auto">
          <a:xfrm>
            <a:off x="6189165" y="3577312"/>
            <a:ext cx="2916422" cy="0"/>
          </a:xfrm>
          <a:prstGeom prst="line">
            <a:avLst/>
          </a:prstGeom>
          <a:noFill/>
          <a:ln w="152400" cap="rnd">
            <a:solidFill>
              <a:schemeClr val="bg1">
                <a:lumMod val="75000"/>
                <a:alpha val="3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xmlns="" id="{3E26340D-6EF4-4160-9C81-BAC25BCB4E06}"/>
              </a:ext>
            </a:extLst>
          </p:cNvPr>
          <p:cNvSpPr/>
          <p:nvPr/>
        </p:nvSpPr>
        <p:spPr>
          <a:xfrm>
            <a:off x="5478762" y="2884514"/>
            <a:ext cx="1381978" cy="1381976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571500" dist="4445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xmlns="" id="{8E9D0B41-2A98-4445-98A5-2286D9F1BE0B}"/>
              </a:ext>
            </a:extLst>
          </p:cNvPr>
          <p:cNvSpPr/>
          <p:nvPr/>
        </p:nvSpPr>
        <p:spPr>
          <a:xfrm>
            <a:off x="3837474" y="2237539"/>
            <a:ext cx="73666" cy="7366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xmlns="" id="{7BB6C61A-4443-4048-98E1-503D0C443EB5}"/>
              </a:ext>
            </a:extLst>
          </p:cNvPr>
          <p:cNvSpPr/>
          <p:nvPr/>
        </p:nvSpPr>
        <p:spPr>
          <a:xfrm>
            <a:off x="3837474" y="3541346"/>
            <a:ext cx="73666" cy="7366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xmlns="" id="{FBAF8780-6B40-43F9-9D93-16BC40B636E0}"/>
              </a:ext>
            </a:extLst>
          </p:cNvPr>
          <p:cNvSpPr/>
          <p:nvPr/>
        </p:nvSpPr>
        <p:spPr>
          <a:xfrm>
            <a:off x="3837474" y="4836687"/>
            <a:ext cx="73666" cy="7366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xmlns="" id="{3F304EBC-2355-4D62-B1D4-0FA231D98F3B}"/>
              </a:ext>
            </a:extLst>
          </p:cNvPr>
          <p:cNvSpPr/>
          <p:nvPr/>
        </p:nvSpPr>
        <p:spPr>
          <a:xfrm>
            <a:off x="8284228" y="2251696"/>
            <a:ext cx="73666" cy="7366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xmlns="" id="{0384ED92-AB44-44A2-9472-5FAE4CD1B5C3}"/>
              </a:ext>
            </a:extLst>
          </p:cNvPr>
          <p:cNvSpPr/>
          <p:nvPr/>
        </p:nvSpPr>
        <p:spPr>
          <a:xfrm>
            <a:off x="8284228" y="4832100"/>
            <a:ext cx="73666" cy="7366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xmlns="" id="{43DEE5E9-012F-4D50-BFB8-624838F41F90}"/>
              </a:ext>
            </a:extLst>
          </p:cNvPr>
          <p:cNvSpPr/>
          <p:nvPr/>
        </p:nvSpPr>
        <p:spPr>
          <a:xfrm>
            <a:off x="8284228" y="3541345"/>
            <a:ext cx="73666" cy="7366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xmlns="" id="{03FF7E24-26E1-42E6-A21E-641271B11C25}"/>
              </a:ext>
            </a:extLst>
          </p:cNvPr>
          <p:cNvSpPr/>
          <p:nvPr/>
        </p:nvSpPr>
        <p:spPr>
          <a:xfrm>
            <a:off x="909836" y="1832138"/>
            <a:ext cx="1287346" cy="43088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IN" sz="1400" dirty="0">
                <a:solidFill>
                  <a:schemeClr val="bg1"/>
                </a:solidFill>
                <a:latin typeface="Segoe UI Light" panose="020B0502040204020203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Insert your desired text here. 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xmlns="" id="{41230F4A-5B32-4A88-B302-C4550EC73811}"/>
              </a:ext>
            </a:extLst>
          </p:cNvPr>
          <p:cNvSpPr/>
          <p:nvPr/>
        </p:nvSpPr>
        <p:spPr>
          <a:xfrm>
            <a:off x="909836" y="3368270"/>
            <a:ext cx="1287346" cy="43088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IN" sz="1400" dirty="0">
                <a:solidFill>
                  <a:schemeClr val="bg1"/>
                </a:solidFill>
                <a:latin typeface="Segoe UI Light" panose="020B0502040204020203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Insert your desired text here. 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xmlns="" id="{768EBDEA-DEA0-471A-BCBA-F76A350D4E15}"/>
              </a:ext>
            </a:extLst>
          </p:cNvPr>
          <p:cNvSpPr/>
          <p:nvPr/>
        </p:nvSpPr>
        <p:spPr>
          <a:xfrm>
            <a:off x="909836" y="4904399"/>
            <a:ext cx="1287346" cy="43088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IN" sz="1400" dirty="0">
                <a:solidFill>
                  <a:schemeClr val="bg1"/>
                </a:solidFill>
                <a:latin typeface="Segoe UI Light" panose="020B0502040204020203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Insert your desired text here. </a:t>
            </a:r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xmlns="" id="{F18BD7C9-95EF-4597-BF10-BF7D3005A994}"/>
              </a:ext>
            </a:extLst>
          </p:cNvPr>
          <p:cNvGrpSpPr/>
          <p:nvPr/>
        </p:nvGrpSpPr>
        <p:grpSpPr>
          <a:xfrm>
            <a:off x="2706025" y="3423429"/>
            <a:ext cx="320568" cy="320568"/>
            <a:chOff x="5367338" y="5364163"/>
            <a:chExt cx="2127250" cy="2127250"/>
          </a:xfrm>
          <a:solidFill>
            <a:schemeClr val="bg1"/>
          </a:solidFill>
        </p:grpSpPr>
        <p:sp>
          <p:nvSpPr>
            <p:cNvPr id="76" name="Freeform 25">
              <a:extLst>
                <a:ext uri="{FF2B5EF4-FFF2-40B4-BE49-F238E27FC236}">
                  <a16:creationId xmlns:a16="http://schemas.microsoft.com/office/drawing/2014/main" xmlns="" id="{1C2D055C-1C3A-406F-B859-2F2050B4119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67338" y="5364163"/>
              <a:ext cx="2127250" cy="2127250"/>
            </a:xfrm>
            <a:custGeom>
              <a:avLst/>
              <a:gdLst>
                <a:gd name="T0" fmla="*/ 1988 w 2048"/>
                <a:gd name="T1" fmla="*/ 1928 h 2048"/>
                <a:gd name="T2" fmla="*/ 1724 w 2048"/>
                <a:gd name="T3" fmla="*/ 1928 h 2048"/>
                <a:gd name="T4" fmla="*/ 1724 w 2048"/>
                <a:gd name="T5" fmla="*/ 1340 h 2048"/>
                <a:gd name="T6" fmla="*/ 1604 w 2048"/>
                <a:gd name="T7" fmla="*/ 1220 h 2048"/>
                <a:gd name="T8" fmla="*/ 1515 w 2048"/>
                <a:gd name="T9" fmla="*/ 1220 h 2048"/>
                <a:gd name="T10" fmla="*/ 1378 w 2048"/>
                <a:gd name="T11" fmla="*/ 963 h 2048"/>
                <a:gd name="T12" fmla="*/ 1233 w 2048"/>
                <a:gd name="T13" fmla="*/ 868 h 2048"/>
                <a:gd name="T14" fmla="*/ 1425 w 2048"/>
                <a:gd name="T15" fmla="*/ 439 h 2048"/>
                <a:gd name="T16" fmla="*/ 1307 w 2048"/>
                <a:gd name="T17" fmla="*/ 108 h 2048"/>
                <a:gd name="T18" fmla="*/ 1024 w 2048"/>
                <a:gd name="T19" fmla="*/ 0 h 2048"/>
                <a:gd name="T20" fmla="*/ 741 w 2048"/>
                <a:gd name="T21" fmla="*/ 108 h 2048"/>
                <a:gd name="T22" fmla="*/ 623 w 2048"/>
                <a:gd name="T23" fmla="*/ 439 h 2048"/>
                <a:gd name="T24" fmla="*/ 815 w 2048"/>
                <a:gd name="T25" fmla="*/ 868 h 2048"/>
                <a:gd name="T26" fmla="*/ 670 w 2048"/>
                <a:gd name="T27" fmla="*/ 963 h 2048"/>
                <a:gd name="T28" fmla="*/ 533 w 2048"/>
                <a:gd name="T29" fmla="*/ 1220 h 2048"/>
                <a:gd name="T30" fmla="*/ 444 w 2048"/>
                <a:gd name="T31" fmla="*/ 1220 h 2048"/>
                <a:gd name="T32" fmla="*/ 324 w 2048"/>
                <a:gd name="T33" fmla="*/ 1340 h 2048"/>
                <a:gd name="T34" fmla="*/ 324 w 2048"/>
                <a:gd name="T35" fmla="*/ 1928 h 2048"/>
                <a:gd name="T36" fmla="*/ 60 w 2048"/>
                <a:gd name="T37" fmla="*/ 1928 h 2048"/>
                <a:gd name="T38" fmla="*/ 0 w 2048"/>
                <a:gd name="T39" fmla="*/ 1988 h 2048"/>
                <a:gd name="T40" fmla="*/ 60 w 2048"/>
                <a:gd name="T41" fmla="*/ 2048 h 2048"/>
                <a:gd name="T42" fmla="*/ 1988 w 2048"/>
                <a:gd name="T43" fmla="*/ 2048 h 2048"/>
                <a:gd name="T44" fmla="*/ 2048 w 2048"/>
                <a:gd name="T45" fmla="*/ 1988 h 2048"/>
                <a:gd name="T46" fmla="*/ 1988 w 2048"/>
                <a:gd name="T47" fmla="*/ 1928 h 2048"/>
                <a:gd name="T48" fmla="*/ 1024 w 2048"/>
                <a:gd name="T49" fmla="*/ 120 h 2048"/>
                <a:gd name="T50" fmla="*/ 1292 w 2048"/>
                <a:gd name="T51" fmla="*/ 323 h 2048"/>
                <a:gd name="T52" fmla="*/ 1169 w 2048"/>
                <a:gd name="T53" fmla="*/ 285 h 2048"/>
                <a:gd name="T54" fmla="*/ 1075 w 2048"/>
                <a:gd name="T55" fmla="*/ 265 h 2048"/>
                <a:gd name="T56" fmla="*/ 1002 w 2048"/>
                <a:gd name="T57" fmla="*/ 305 h 2048"/>
                <a:gd name="T58" fmla="*/ 746 w 2048"/>
                <a:gd name="T59" fmla="*/ 388 h 2048"/>
                <a:gd name="T60" fmla="*/ 1024 w 2048"/>
                <a:gd name="T61" fmla="*/ 120 h 2048"/>
                <a:gd name="T62" fmla="*/ 749 w 2048"/>
                <a:gd name="T63" fmla="*/ 508 h 2048"/>
                <a:gd name="T64" fmla="*/ 1077 w 2048"/>
                <a:gd name="T65" fmla="*/ 400 h 2048"/>
                <a:gd name="T66" fmla="*/ 1098 w 2048"/>
                <a:gd name="T67" fmla="*/ 384 h 2048"/>
                <a:gd name="T68" fmla="*/ 1116 w 2048"/>
                <a:gd name="T69" fmla="*/ 392 h 2048"/>
                <a:gd name="T70" fmla="*/ 1304 w 2048"/>
                <a:gd name="T71" fmla="*/ 445 h 2048"/>
                <a:gd name="T72" fmla="*/ 1216 w 2048"/>
                <a:gd name="T73" fmla="*/ 709 h 2048"/>
                <a:gd name="T74" fmla="*/ 1024 w 2048"/>
                <a:gd name="T75" fmla="*/ 833 h 2048"/>
                <a:gd name="T76" fmla="*/ 832 w 2048"/>
                <a:gd name="T77" fmla="*/ 709 h 2048"/>
                <a:gd name="T78" fmla="*/ 749 w 2048"/>
                <a:gd name="T79" fmla="*/ 508 h 2048"/>
                <a:gd name="T80" fmla="*/ 992 w 2048"/>
                <a:gd name="T81" fmla="*/ 956 h 2048"/>
                <a:gd name="T82" fmla="*/ 1056 w 2048"/>
                <a:gd name="T83" fmla="*/ 956 h 2048"/>
                <a:gd name="T84" fmla="*/ 1391 w 2048"/>
                <a:gd name="T85" fmla="*/ 1220 h 2048"/>
                <a:gd name="T86" fmla="*/ 657 w 2048"/>
                <a:gd name="T87" fmla="*/ 1220 h 2048"/>
                <a:gd name="T88" fmla="*/ 992 w 2048"/>
                <a:gd name="T89" fmla="*/ 956 h 2048"/>
                <a:gd name="T90" fmla="*/ 444 w 2048"/>
                <a:gd name="T91" fmla="*/ 1928 h 2048"/>
                <a:gd name="T92" fmla="*/ 444 w 2048"/>
                <a:gd name="T93" fmla="*/ 1340 h 2048"/>
                <a:gd name="T94" fmla="*/ 1604 w 2048"/>
                <a:gd name="T95" fmla="*/ 1340 h 2048"/>
                <a:gd name="T96" fmla="*/ 1604 w 2048"/>
                <a:gd name="T97" fmla="*/ 1928 h 2048"/>
                <a:gd name="T98" fmla="*/ 444 w 2048"/>
                <a:gd name="T99" fmla="*/ 1928 h 2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048" h="2048">
                  <a:moveTo>
                    <a:pt x="1988" y="1928"/>
                  </a:moveTo>
                  <a:cubicBezTo>
                    <a:pt x="1724" y="1928"/>
                    <a:pt x="1724" y="1928"/>
                    <a:pt x="1724" y="1928"/>
                  </a:cubicBezTo>
                  <a:cubicBezTo>
                    <a:pt x="1724" y="1340"/>
                    <a:pt x="1724" y="1340"/>
                    <a:pt x="1724" y="1340"/>
                  </a:cubicBezTo>
                  <a:cubicBezTo>
                    <a:pt x="1724" y="1274"/>
                    <a:pt x="1670" y="1220"/>
                    <a:pt x="1604" y="1220"/>
                  </a:cubicBezTo>
                  <a:cubicBezTo>
                    <a:pt x="1515" y="1220"/>
                    <a:pt x="1515" y="1220"/>
                    <a:pt x="1515" y="1220"/>
                  </a:cubicBezTo>
                  <a:cubicBezTo>
                    <a:pt x="1491" y="1117"/>
                    <a:pt x="1444" y="1029"/>
                    <a:pt x="1378" y="963"/>
                  </a:cubicBezTo>
                  <a:cubicBezTo>
                    <a:pt x="1336" y="922"/>
                    <a:pt x="1287" y="890"/>
                    <a:pt x="1233" y="868"/>
                  </a:cubicBezTo>
                  <a:cubicBezTo>
                    <a:pt x="1349" y="768"/>
                    <a:pt x="1425" y="595"/>
                    <a:pt x="1425" y="439"/>
                  </a:cubicBezTo>
                  <a:cubicBezTo>
                    <a:pt x="1425" y="297"/>
                    <a:pt x="1385" y="185"/>
                    <a:pt x="1307" y="108"/>
                  </a:cubicBezTo>
                  <a:cubicBezTo>
                    <a:pt x="1237" y="37"/>
                    <a:pt x="1139" y="0"/>
                    <a:pt x="1024" y="0"/>
                  </a:cubicBezTo>
                  <a:cubicBezTo>
                    <a:pt x="909" y="0"/>
                    <a:pt x="811" y="37"/>
                    <a:pt x="741" y="108"/>
                  </a:cubicBezTo>
                  <a:cubicBezTo>
                    <a:pt x="663" y="185"/>
                    <a:pt x="623" y="297"/>
                    <a:pt x="623" y="439"/>
                  </a:cubicBezTo>
                  <a:cubicBezTo>
                    <a:pt x="623" y="595"/>
                    <a:pt x="699" y="768"/>
                    <a:pt x="815" y="868"/>
                  </a:cubicBezTo>
                  <a:cubicBezTo>
                    <a:pt x="761" y="890"/>
                    <a:pt x="712" y="922"/>
                    <a:pt x="670" y="963"/>
                  </a:cubicBezTo>
                  <a:cubicBezTo>
                    <a:pt x="604" y="1029"/>
                    <a:pt x="557" y="1117"/>
                    <a:pt x="533" y="1220"/>
                  </a:cubicBezTo>
                  <a:cubicBezTo>
                    <a:pt x="444" y="1220"/>
                    <a:pt x="444" y="1220"/>
                    <a:pt x="444" y="1220"/>
                  </a:cubicBezTo>
                  <a:cubicBezTo>
                    <a:pt x="378" y="1220"/>
                    <a:pt x="324" y="1274"/>
                    <a:pt x="324" y="1340"/>
                  </a:cubicBezTo>
                  <a:cubicBezTo>
                    <a:pt x="324" y="1928"/>
                    <a:pt x="324" y="1928"/>
                    <a:pt x="324" y="1928"/>
                  </a:cubicBezTo>
                  <a:cubicBezTo>
                    <a:pt x="60" y="1928"/>
                    <a:pt x="60" y="1928"/>
                    <a:pt x="60" y="1928"/>
                  </a:cubicBezTo>
                  <a:cubicBezTo>
                    <a:pt x="27" y="1928"/>
                    <a:pt x="0" y="1955"/>
                    <a:pt x="0" y="1988"/>
                  </a:cubicBezTo>
                  <a:cubicBezTo>
                    <a:pt x="0" y="2021"/>
                    <a:pt x="27" y="2048"/>
                    <a:pt x="60" y="2048"/>
                  </a:cubicBezTo>
                  <a:cubicBezTo>
                    <a:pt x="1988" y="2048"/>
                    <a:pt x="1988" y="2048"/>
                    <a:pt x="1988" y="2048"/>
                  </a:cubicBezTo>
                  <a:cubicBezTo>
                    <a:pt x="2021" y="2048"/>
                    <a:pt x="2048" y="2021"/>
                    <a:pt x="2048" y="1988"/>
                  </a:cubicBezTo>
                  <a:cubicBezTo>
                    <a:pt x="2048" y="1955"/>
                    <a:pt x="2021" y="1928"/>
                    <a:pt x="1988" y="1928"/>
                  </a:cubicBezTo>
                  <a:close/>
                  <a:moveTo>
                    <a:pt x="1024" y="120"/>
                  </a:moveTo>
                  <a:cubicBezTo>
                    <a:pt x="1112" y="120"/>
                    <a:pt x="1250" y="149"/>
                    <a:pt x="1292" y="323"/>
                  </a:cubicBezTo>
                  <a:cubicBezTo>
                    <a:pt x="1231" y="316"/>
                    <a:pt x="1196" y="298"/>
                    <a:pt x="1169" y="285"/>
                  </a:cubicBezTo>
                  <a:cubicBezTo>
                    <a:pt x="1142" y="272"/>
                    <a:pt x="1112" y="257"/>
                    <a:pt x="1075" y="265"/>
                  </a:cubicBezTo>
                  <a:cubicBezTo>
                    <a:pt x="1045" y="272"/>
                    <a:pt x="1023" y="289"/>
                    <a:pt x="1002" y="305"/>
                  </a:cubicBezTo>
                  <a:cubicBezTo>
                    <a:pt x="964" y="335"/>
                    <a:pt x="909" y="379"/>
                    <a:pt x="746" y="388"/>
                  </a:cubicBezTo>
                  <a:cubicBezTo>
                    <a:pt x="766" y="156"/>
                    <a:pt x="926" y="120"/>
                    <a:pt x="1024" y="120"/>
                  </a:cubicBezTo>
                  <a:close/>
                  <a:moveTo>
                    <a:pt x="749" y="508"/>
                  </a:moveTo>
                  <a:cubicBezTo>
                    <a:pt x="953" y="497"/>
                    <a:pt x="1029" y="437"/>
                    <a:pt x="1077" y="400"/>
                  </a:cubicBezTo>
                  <a:cubicBezTo>
                    <a:pt x="1083" y="394"/>
                    <a:pt x="1092" y="387"/>
                    <a:pt x="1098" y="384"/>
                  </a:cubicBezTo>
                  <a:cubicBezTo>
                    <a:pt x="1102" y="386"/>
                    <a:pt x="1110" y="389"/>
                    <a:pt x="1116" y="392"/>
                  </a:cubicBezTo>
                  <a:cubicBezTo>
                    <a:pt x="1151" y="410"/>
                    <a:pt x="1206" y="437"/>
                    <a:pt x="1304" y="445"/>
                  </a:cubicBezTo>
                  <a:cubicBezTo>
                    <a:pt x="1303" y="534"/>
                    <a:pt x="1270" y="632"/>
                    <a:pt x="1216" y="709"/>
                  </a:cubicBezTo>
                  <a:cubicBezTo>
                    <a:pt x="1160" y="788"/>
                    <a:pt x="1090" y="833"/>
                    <a:pt x="1024" y="833"/>
                  </a:cubicBezTo>
                  <a:cubicBezTo>
                    <a:pt x="958" y="833"/>
                    <a:pt x="888" y="788"/>
                    <a:pt x="832" y="709"/>
                  </a:cubicBezTo>
                  <a:cubicBezTo>
                    <a:pt x="791" y="649"/>
                    <a:pt x="761" y="578"/>
                    <a:pt x="749" y="508"/>
                  </a:cubicBezTo>
                  <a:close/>
                  <a:moveTo>
                    <a:pt x="992" y="956"/>
                  </a:moveTo>
                  <a:cubicBezTo>
                    <a:pt x="1056" y="956"/>
                    <a:pt x="1056" y="956"/>
                    <a:pt x="1056" y="956"/>
                  </a:cubicBezTo>
                  <a:cubicBezTo>
                    <a:pt x="1223" y="956"/>
                    <a:pt x="1344" y="1053"/>
                    <a:pt x="1391" y="1220"/>
                  </a:cubicBezTo>
                  <a:cubicBezTo>
                    <a:pt x="657" y="1220"/>
                    <a:pt x="657" y="1220"/>
                    <a:pt x="657" y="1220"/>
                  </a:cubicBezTo>
                  <a:cubicBezTo>
                    <a:pt x="704" y="1053"/>
                    <a:pt x="825" y="956"/>
                    <a:pt x="992" y="956"/>
                  </a:cubicBezTo>
                  <a:close/>
                  <a:moveTo>
                    <a:pt x="444" y="1928"/>
                  </a:moveTo>
                  <a:cubicBezTo>
                    <a:pt x="444" y="1340"/>
                    <a:pt x="444" y="1340"/>
                    <a:pt x="444" y="1340"/>
                  </a:cubicBezTo>
                  <a:cubicBezTo>
                    <a:pt x="1604" y="1340"/>
                    <a:pt x="1604" y="1340"/>
                    <a:pt x="1604" y="1340"/>
                  </a:cubicBezTo>
                  <a:cubicBezTo>
                    <a:pt x="1604" y="1928"/>
                    <a:pt x="1604" y="1928"/>
                    <a:pt x="1604" y="1928"/>
                  </a:cubicBezTo>
                  <a:lnTo>
                    <a:pt x="444" y="19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7" name="Oval 26">
              <a:extLst>
                <a:ext uri="{FF2B5EF4-FFF2-40B4-BE49-F238E27FC236}">
                  <a16:creationId xmlns:a16="http://schemas.microsoft.com/office/drawing/2014/main" xmlns="" id="{E947EAB5-E904-44FA-9061-8E5F5B975E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69050" y="6964363"/>
              <a:ext cx="123825" cy="123825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81" name="Freeform 30">
            <a:extLst>
              <a:ext uri="{FF2B5EF4-FFF2-40B4-BE49-F238E27FC236}">
                <a16:creationId xmlns:a16="http://schemas.microsoft.com/office/drawing/2014/main" xmlns="" id="{F984D67A-B31C-45EE-9FE7-C9DB0855BEB6}"/>
              </a:ext>
            </a:extLst>
          </p:cNvPr>
          <p:cNvSpPr>
            <a:spLocks noEditPoints="1"/>
          </p:cNvSpPr>
          <p:nvPr/>
        </p:nvSpPr>
        <p:spPr bwMode="auto">
          <a:xfrm>
            <a:off x="2716073" y="1897345"/>
            <a:ext cx="300473" cy="300473"/>
          </a:xfrm>
          <a:custGeom>
            <a:avLst/>
            <a:gdLst>
              <a:gd name="T0" fmla="*/ 784 w 2048"/>
              <a:gd name="T1" fmla="*/ 232 h 2048"/>
              <a:gd name="T2" fmla="*/ 320 w 2048"/>
              <a:gd name="T3" fmla="*/ 232 h 2048"/>
              <a:gd name="T4" fmla="*/ 552 w 2048"/>
              <a:gd name="T5" fmla="*/ 160 h 2048"/>
              <a:gd name="T6" fmla="*/ 552 w 2048"/>
              <a:gd name="T7" fmla="*/ 304 h 2048"/>
              <a:gd name="T8" fmla="*/ 552 w 2048"/>
              <a:gd name="T9" fmla="*/ 160 h 2048"/>
              <a:gd name="T10" fmla="*/ 1737 w 2048"/>
              <a:gd name="T11" fmla="*/ 944 h 2048"/>
              <a:gd name="T12" fmla="*/ 1816 w 2048"/>
              <a:gd name="T13" fmla="*/ 800 h 2048"/>
              <a:gd name="T14" fmla="*/ 1896 w 2048"/>
              <a:gd name="T15" fmla="*/ 80 h 2048"/>
              <a:gd name="T16" fmla="*/ 1024 w 2048"/>
              <a:gd name="T17" fmla="*/ 0 h 2048"/>
              <a:gd name="T18" fmla="*/ 944 w 2048"/>
              <a:gd name="T19" fmla="*/ 720 h 2048"/>
              <a:gd name="T20" fmla="*/ 1155 w 2048"/>
              <a:gd name="T21" fmla="*/ 800 h 2048"/>
              <a:gd name="T22" fmla="*/ 935 w 2048"/>
              <a:gd name="T23" fmla="*/ 944 h 2048"/>
              <a:gd name="T24" fmla="*/ 775 w 2048"/>
              <a:gd name="T25" fmla="*/ 535 h 2048"/>
              <a:gd name="T26" fmla="*/ 251 w 2048"/>
              <a:gd name="T27" fmla="*/ 597 h 2048"/>
              <a:gd name="T28" fmla="*/ 80 w 2048"/>
              <a:gd name="T29" fmla="*/ 944 h 2048"/>
              <a:gd name="T30" fmla="*/ 80 w 2048"/>
              <a:gd name="T31" fmla="*/ 1104 h 2048"/>
              <a:gd name="T32" fmla="*/ 152 w 2048"/>
              <a:gd name="T33" fmla="*/ 1968 h 2048"/>
              <a:gd name="T34" fmla="*/ 312 w 2048"/>
              <a:gd name="T35" fmla="*/ 1968 h 2048"/>
              <a:gd name="T36" fmla="*/ 1736 w 2048"/>
              <a:gd name="T37" fmla="*/ 1896 h 2048"/>
              <a:gd name="T38" fmla="*/ 1816 w 2048"/>
              <a:gd name="T39" fmla="*/ 2048 h 2048"/>
              <a:gd name="T40" fmla="*/ 1896 w 2048"/>
              <a:gd name="T41" fmla="*/ 1104 h 2048"/>
              <a:gd name="T42" fmla="*/ 2048 w 2048"/>
              <a:gd name="T43" fmla="*/ 1024 h 2048"/>
              <a:gd name="T44" fmla="*/ 1104 w 2048"/>
              <a:gd name="T45" fmla="*/ 160 h 2048"/>
              <a:gd name="T46" fmla="*/ 1736 w 2048"/>
              <a:gd name="T47" fmla="*/ 640 h 2048"/>
              <a:gd name="T48" fmla="*/ 1104 w 2048"/>
              <a:gd name="T49" fmla="*/ 160 h 2048"/>
              <a:gd name="T50" fmla="*/ 1516 w 2048"/>
              <a:gd name="T51" fmla="*/ 800 h 2048"/>
              <a:gd name="T52" fmla="*/ 1273 w 2048"/>
              <a:gd name="T53" fmla="*/ 944 h 2048"/>
              <a:gd name="T54" fmla="*/ 392 w 2048"/>
              <a:gd name="T55" fmla="*/ 695 h 2048"/>
              <a:gd name="T56" fmla="*/ 771 w 2048"/>
              <a:gd name="T57" fmla="*/ 944 h 2048"/>
              <a:gd name="T58" fmla="*/ 392 w 2048"/>
              <a:gd name="T59" fmla="*/ 695 h 2048"/>
              <a:gd name="T60" fmla="*/ 312 w 2048"/>
              <a:gd name="T61" fmla="*/ 1736 h 2048"/>
              <a:gd name="T62" fmla="*/ 1736 w 2048"/>
              <a:gd name="T63" fmla="*/ 1104 h 20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048" h="2048">
                <a:moveTo>
                  <a:pt x="552" y="464"/>
                </a:moveTo>
                <a:cubicBezTo>
                  <a:pt x="680" y="464"/>
                  <a:pt x="784" y="360"/>
                  <a:pt x="784" y="232"/>
                </a:cubicBezTo>
                <a:cubicBezTo>
                  <a:pt x="784" y="104"/>
                  <a:pt x="680" y="0"/>
                  <a:pt x="552" y="0"/>
                </a:cubicBezTo>
                <a:cubicBezTo>
                  <a:pt x="424" y="0"/>
                  <a:pt x="320" y="104"/>
                  <a:pt x="320" y="232"/>
                </a:cubicBezTo>
                <a:cubicBezTo>
                  <a:pt x="320" y="360"/>
                  <a:pt x="424" y="464"/>
                  <a:pt x="552" y="464"/>
                </a:cubicBezTo>
                <a:close/>
                <a:moveTo>
                  <a:pt x="552" y="160"/>
                </a:moveTo>
                <a:cubicBezTo>
                  <a:pt x="592" y="160"/>
                  <a:pt x="624" y="192"/>
                  <a:pt x="624" y="232"/>
                </a:cubicBezTo>
                <a:cubicBezTo>
                  <a:pt x="624" y="272"/>
                  <a:pt x="592" y="304"/>
                  <a:pt x="552" y="304"/>
                </a:cubicBezTo>
                <a:cubicBezTo>
                  <a:pt x="512" y="304"/>
                  <a:pt x="480" y="272"/>
                  <a:pt x="480" y="232"/>
                </a:cubicBezTo>
                <a:cubicBezTo>
                  <a:pt x="480" y="192"/>
                  <a:pt x="512" y="160"/>
                  <a:pt x="552" y="160"/>
                </a:cubicBezTo>
                <a:close/>
                <a:moveTo>
                  <a:pt x="1968" y="944"/>
                </a:moveTo>
                <a:cubicBezTo>
                  <a:pt x="1923" y="944"/>
                  <a:pt x="1780" y="944"/>
                  <a:pt x="1737" y="944"/>
                </a:cubicBezTo>
                <a:cubicBezTo>
                  <a:pt x="1685" y="800"/>
                  <a:pt x="1685" y="800"/>
                  <a:pt x="1685" y="800"/>
                </a:cubicBezTo>
                <a:cubicBezTo>
                  <a:pt x="1816" y="800"/>
                  <a:pt x="1816" y="800"/>
                  <a:pt x="1816" y="800"/>
                </a:cubicBezTo>
                <a:cubicBezTo>
                  <a:pt x="1860" y="800"/>
                  <a:pt x="1896" y="764"/>
                  <a:pt x="1896" y="720"/>
                </a:cubicBezTo>
                <a:cubicBezTo>
                  <a:pt x="1896" y="80"/>
                  <a:pt x="1896" y="80"/>
                  <a:pt x="1896" y="80"/>
                </a:cubicBezTo>
                <a:cubicBezTo>
                  <a:pt x="1896" y="36"/>
                  <a:pt x="1860" y="0"/>
                  <a:pt x="1816" y="0"/>
                </a:cubicBezTo>
                <a:cubicBezTo>
                  <a:pt x="1024" y="0"/>
                  <a:pt x="1024" y="0"/>
                  <a:pt x="1024" y="0"/>
                </a:cubicBezTo>
                <a:cubicBezTo>
                  <a:pt x="980" y="0"/>
                  <a:pt x="944" y="36"/>
                  <a:pt x="944" y="80"/>
                </a:cubicBezTo>
                <a:cubicBezTo>
                  <a:pt x="944" y="720"/>
                  <a:pt x="944" y="720"/>
                  <a:pt x="944" y="720"/>
                </a:cubicBezTo>
                <a:cubicBezTo>
                  <a:pt x="944" y="764"/>
                  <a:pt x="980" y="800"/>
                  <a:pt x="1024" y="800"/>
                </a:cubicBezTo>
                <a:cubicBezTo>
                  <a:pt x="1155" y="800"/>
                  <a:pt x="1155" y="800"/>
                  <a:pt x="1155" y="800"/>
                </a:cubicBezTo>
                <a:cubicBezTo>
                  <a:pt x="1103" y="944"/>
                  <a:pt x="1103" y="944"/>
                  <a:pt x="1103" y="944"/>
                </a:cubicBezTo>
                <a:cubicBezTo>
                  <a:pt x="935" y="944"/>
                  <a:pt x="935" y="944"/>
                  <a:pt x="935" y="944"/>
                </a:cubicBezTo>
                <a:cubicBezTo>
                  <a:pt x="853" y="597"/>
                  <a:pt x="853" y="597"/>
                  <a:pt x="853" y="597"/>
                </a:cubicBezTo>
                <a:cubicBezTo>
                  <a:pt x="844" y="561"/>
                  <a:pt x="812" y="535"/>
                  <a:pt x="775" y="535"/>
                </a:cubicBezTo>
                <a:cubicBezTo>
                  <a:pt x="329" y="535"/>
                  <a:pt x="329" y="535"/>
                  <a:pt x="329" y="535"/>
                </a:cubicBezTo>
                <a:cubicBezTo>
                  <a:pt x="292" y="535"/>
                  <a:pt x="260" y="561"/>
                  <a:pt x="251" y="597"/>
                </a:cubicBezTo>
                <a:cubicBezTo>
                  <a:pt x="169" y="944"/>
                  <a:pt x="169" y="944"/>
                  <a:pt x="169" y="944"/>
                </a:cubicBezTo>
                <a:cubicBezTo>
                  <a:pt x="80" y="944"/>
                  <a:pt x="80" y="944"/>
                  <a:pt x="80" y="944"/>
                </a:cubicBezTo>
                <a:cubicBezTo>
                  <a:pt x="36" y="944"/>
                  <a:pt x="0" y="980"/>
                  <a:pt x="0" y="1024"/>
                </a:cubicBezTo>
                <a:cubicBezTo>
                  <a:pt x="0" y="1068"/>
                  <a:pt x="36" y="1104"/>
                  <a:pt x="80" y="1104"/>
                </a:cubicBezTo>
                <a:cubicBezTo>
                  <a:pt x="152" y="1104"/>
                  <a:pt x="152" y="1104"/>
                  <a:pt x="152" y="1104"/>
                </a:cubicBezTo>
                <a:cubicBezTo>
                  <a:pt x="152" y="1968"/>
                  <a:pt x="152" y="1968"/>
                  <a:pt x="152" y="1968"/>
                </a:cubicBezTo>
                <a:cubicBezTo>
                  <a:pt x="152" y="2012"/>
                  <a:pt x="188" y="2048"/>
                  <a:pt x="232" y="2048"/>
                </a:cubicBezTo>
                <a:cubicBezTo>
                  <a:pt x="276" y="2048"/>
                  <a:pt x="312" y="2012"/>
                  <a:pt x="312" y="1968"/>
                </a:cubicBezTo>
                <a:cubicBezTo>
                  <a:pt x="312" y="1896"/>
                  <a:pt x="312" y="1896"/>
                  <a:pt x="312" y="1896"/>
                </a:cubicBezTo>
                <a:cubicBezTo>
                  <a:pt x="1736" y="1896"/>
                  <a:pt x="1736" y="1896"/>
                  <a:pt x="1736" y="1896"/>
                </a:cubicBezTo>
                <a:cubicBezTo>
                  <a:pt x="1736" y="1968"/>
                  <a:pt x="1736" y="1968"/>
                  <a:pt x="1736" y="1968"/>
                </a:cubicBezTo>
                <a:cubicBezTo>
                  <a:pt x="1736" y="2012"/>
                  <a:pt x="1772" y="2048"/>
                  <a:pt x="1816" y="2048"/>
                </a:cubicBezTo>
                <a:cubicBezTo>
                  <a:pt x="1860" y="2048"/>
                  <a:pt x="1896" y="2012"/>
                  <a:pt x="1896" y="1968"/>
                </a:cubicBezTo>
                <a:cubicBezTo>
                  <a:pt x="1896" y="1909"/>
                  <a:pt x="1896" y="1144"/>
                  <a:pt x="1896" y="1104"/>
                </a:cubicBezTo>
                <a:cubicBezTo>
                  <a:pt x="1968" y="1104"/>
                  <a:pt x="1968" y="1104"/>
                  <a:pt x="1968" y="1104"/>
                </a:cubicBezTo>
                <a:cubicBezTo>
                  <a:pt x="2012" y="1104"/>
                  <a:pt x="2048" y="1068"/>
                  <a:pt x="2048" y="1024"/>
                </a:cubicBezTo>
                <a:cubicBezTo>
                  <a:pt x="2048" y="980"/>
                  <a:pt x="2012" y="944"/>
                  <a:pt x="1968" y="944"/>
                </a:cubicBezTo>
                <a:close/>
                <a:moveTo>
                  <a:pt x="1104" y="160"/>
                </a:moveTo>
                <a:cubicBezTo>
                  <a:pt x="1736" y="160"/>
                  <a:pt x="1736" y="160"/>
                  <a:pt x="1736" y="160"/>
                </a:cubicBezTo>
                <a:cubicBezTo>
                  <a:pt x="1736" y="640"/>
                  <a:pt x="1736" y="640"/>
                  <a:pt x="1736" y="640"/>
                </a:cubicBezTo>
                <a:cubicBezTo>
                  <a:pt x="1599" y="640"/>
                  <a:pt x="1239" y="640"/>
                  <a:pt x="1104" y="640"/>
                </a:cubicBezTo>
                <a:lnTo>
                  <a:pt x="1104" y="160"/>
                </a:lnTo>
                <a:close/>
                <a:moveTo>
                  <a:pt x="1324" y="800"/>
                </a:moveTo>
                <a:cubicBezTo>
                  <a:pt x="1516" y="800"/>
                  <a:pt x="1516" y="800"/>
                  <a:pt x="1516" y="800"/>
                </a:cubicBezTo>
                <a:cubicBezTo>
                  <a:pt x="1567" y="944"/>
                  <a:pt x="1567" y="944"/>
                  <a:pt x="1567" y="944"/>
                </a:cubicBezTo>
                <a:cubicBezTo>
                  <a:pt x="1273" y="944"/>
                  <a:pt x="1273" y="944"/>
                  <a:pt x="1273" y="944"/>
                </a:cubicBezTo>
                <a:lnTo>
                  <a:pt x="1324" y="800"/>
                </a:lnTo>
                <a:close/>
                <a:moveTo>
                  <a:pt x="392" y="695"/>
                </a:moveTo>
                <a:cubicBezTo>
                  <a:pt x="712" y="695"/>
                  <a:pt x="712" y="695"/>
                  <a:pt x="712" y="695"/>
                </a:cubicBezTo>
                <a:cubicBezTo>
                  <a:pt x="771" y="944"/>
                  <a:pt x="771" y="944"/>
                  <a:pt x="771" y="944"/>
                </a:cubicBezTo>
                <a:cubicBezTo>
                  <a:pt x="333" y="944"/>
                  <a:pt x="333" y="944"/>
                  <a:pt x="333" y="944"/>
                </a:cubicBezTo>
                <a:lnTo>
                  <a:pt x="392" y="695"/>
                </a:lnTo>
                <a:close/>
                <a:moveTo>
                  <a:pt x="1736" y="1736"/>
                </a:moveTo>
                <a:cubicBezTo>
                  <a:pt x="312" y="1736"/>
                  <a:pt x="312" y="1736"/>
                  <a:pt x="312" y="1736"/>
                </a:cubicBezTo>
                <a:cubicBezTo>
                  <a:pt x="312" y="1104"/>
                  <a:pt x="312" y="1104"/>
                  <a:pt x="312" y="1104"/>
                </a:cubicBezTo>
                <a:cubicBezTo>
                  <a:pt x="1736" y="1104"/>
                  <a:pt x="1736" y="1104"/>
                  <a:pt x="1736" y="1104"/>
                </a:cubicBezTo>
                <a:lnTo>
                  <a:pt x="1736" y="173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136" name="Group 135">
            <a:extLst>
              <a:ext uri="{FF2B5EF4-FFF2-40B4-BE49-F238E27FC236}">
                <a16:creationId xmlns:a16="http://schemas.microsoft.com/office/drawing/2014/main" xmlns="" id="{B385C705-E0DC-407F-BDD9-E730CB64FA65}"/>
              </a:ext>
            </a:extLst>
          </p:cNvPr>
          <p:cNvGrpSpPr/>
          <p:nvPr/>
        </p:nvGrpSpPr>
        <p:grpSpPr>
          <a:xfrm>
            <a:off x="5865108" y="3271235"/>
            <a:ext cx="609286" cy="608534"/>
            <a:chOff x="12453938" y="-301625"/>
            <a:chExt cx="7718425" cy="7708900"/>
          </a:xfrm>
          <a:solidFill>
            <a:schemeClr val="bg1"/>
          </a:solidFill>
        </p:grpSpPr>
        <p:sp>
          <p:nvSpPr>
            <p:cNvPr id="133" name="Freeform 77">
              <a:extLst>
                <a:ext uri="{FF2B5EF4-FFF2-40B4-BE49-F238E27FC236}">
                  <a16:creationId xmlns:a16="http://schemas.microsoft.com/office/drawing/2014/main" xmlns="" id="{6EC0FDC0-8B3F-4E08-8835-6FA7E645BB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453938" y="-301625"/>
              <a:ext cx="7718425" cy="7708900"/>
            </a:xfrm>
            <a:custGeom>
              <a:avLst/>
              <a:gdLst>
                <a:gd name="T0" fmla="*/ 1798 w 2048"/>
                <a:gd name="T1" fmla="*/ 797 h 2046"/>
                <a:gd name="T2" fmla="*/ 1898 w 2048"/>
                <a:gd name="T3" fmla="*/ 524 h 2046"/>
                <a:gd name="T4" fmla="*/ 1898 w 2048"/>
                <a:gd name="T5" fmla="*/ 439 h 2046"/>
                <a:gd name="T6" fmla="*/ 1548 w 2048"/>
                <a:gd name="T7" fmla="*/ 174 h 2046"/>
                <a:gd name="T8" fmla="*/ 1278 w 2048"/>
                <a:gd name="T9" fmla="*/ 264 h 2046"/>
                <a:gd name="T10" fmla="*/ 1217 w 2048"/>
                <a:gd name="T11" fmla="*/ 0 h 2046"/>
                <a:gd name="T12" fmla="*/ 783 w 2048"/>
                <a:gd name="T13" fmla="*/ 60 h 2046"/>
                <a:gd name="T14" fmla="*/ 651 w 2048"/>
                <a:gd name="T15" fmla="*/ 314 h 2046"/>
                <a:gd name="T16" fmla="*/ 436 w 2048"/>
                <a:gd name="T17" fmla="*/ 185 h 2046"/>
                <a:gd name="T18" fmla="*/ 171 w 2048"/>
                <a:gd name="T19" fmla="*/ 534 h 2046"/>
                <a:gd name="T20" fmla="*/ 249 w 2048"/>
                <a:gd name="T21" fmla="*/ 797 h 2046"/>
                <a:gd name="T22" fmla="*/ 0 w 2048"/>
                <a:gd name="T23" fmla="*/ 857 h 2046"/>
                <a:gd name="T24" fmla="*/ 60 w 2048"/>
                <a:gd name="T25" fmla="*/ 1291 h 2046"/>
                <a:gd name="T26" fmla="*/ 308 w 2048"/>
                <a:gd name="T27" fmla="*/ 1414 h 2046"/>
                <a:gd name="T28" fmla="*/ 151 w 2048"/>
                <a:gd name="T29" fmla="*/ 1596 h 2046"/>
                <a:gd name="T30" fmla="*/ 433 w 2048"/>
                <a:gd name="T31" fmla="*/ 1903 h 2046"/>
                <a:gd name="T32" fmla="*/ 662 w 2048"/>
                <a:gd name="T33" fmla="*/ 1759 h 2046"/>
                <a:gd name="T34" fmla="*/ 775 w 2048"/>
                <a:gd name="T35" fmla="*/ 1986 h 2046"/>
                <a:gd name="T36" fmla="*/ 1210 w 2048"/>
                <a:gd name="T37" fmla="*/ 2046 h 2046"/>
                <a:gd name="T38" fmla="*/ 1270 w 2048"/>
                <a:gd name="T39" fmla="*/ 1806 h 2046"/>
                <a:gd name="T40" fmla="*/ 1541 w 2048"/>
                <a:gd name="T41" fmla="*/ 1904 h 2046"/>
                <a:gd name="T42" fmla="*/ 1891 w 2048"/>
                <a:gd name="T43" fmla="*/ 1640 h 2046"/>
                <a:gd name="T44" fmla="*/ 1891 w 2048"/>
                <a:gd name="T45" fmla="*/ 1555 h 2046"/>
                <a:gd name="T46" fmla="*/ 1792 w 2048"/>
                <a:gd name="T47" fmla="*/ 1291 h 2046"/>
                <a:gd name="T48" fmla="*/ 2048 w 2048"/>
                <a:gd name="T49" fmla="*/ 1231 h 2046"/>
                <a:gd name="T50" fmla="*/ 1988 w 2048"/>
                <a:gd name="T51" fmla="*/ 797 h 2046"/>
                <a:gd name="T52" fmla="*/ 1747 w 2048"/>
                <a:gd name="T53" fmla="*/ 1171 h 2046"/>
                <a:gd name="T54" fmla="*/ 1617 w 2048"/>
                <a:gd name="T55" fmla="*/ 1386 h 2046"/>
                <a:gd name="T56" fmla="*/ 1764 w 2048"/>
                <a:gd name="T57" fmla="*/ 1597 h 2046"/>
                <a:gd name="T58" fmla="*/ 1445 w 2048"/>
                <a:gd name="T59" fmla="*/ 1638 h 2046"/>
                <a:gd name="T60" fmla="*/ 1195 w 2048"/>
                <a:gd name="T61" fmla="*/ 1702 h 2046"/>
                <a:gd name="T62" fmla="*/ 1150 w 2048"/>
                <a:gd name="T63" fmla="*/ 1926 h 2046"/>
                <a:gd name="T64" fmla="*/ 896 w 2048"/>
                <a:gd name="T65" fmla="*/ 1760 h 2046"/>
                <a:gd name="T66" fmla="*/ 681 w 2048"/>
                <a:gd name="T67" fmla="*/ 1633 h 2046"/>
                <a:gd name="T68" fmla="*/ 476 w 2048"/>
                <a:gd name="T69" fmla="*/ 1776 h 2046"/>
                <a:gd name="T70" fmla="*/ 425 w 2048"/>
                <a:gd name="T71" fmla="*/ 1467 h 2046"/>
                <a:gd name="T72" fmla="*/ 358 w 2048"/>
                <a:gd name="T73" fmla="*/ 1215 h 2046"/>
                <a:gd name="T74" fmla="*/ 120 w 2048"/>
                <a:gd name="T75" fmla="*/ 1171 h 2046"/>
                <a:gd name="T76" fmla="*/ 294 w 2048"/>
                <a:gd name="T77" fmla="*/ 917 h 2046"/>
                <a:gd name="T78" fmla="*/ 428 w 2048"/>
                <a:gd name="T79" fmla="*/ 685 h 2046"/>
                <a:gd name="T80" fmla="*/ 299 w 2048"/>
                <a:gd name="T81" fmla="*/ 492 h 2046"/>
                <a:gd name="T82" fmla="*/ 598 w 2048"/>
                <a:gd name="T83" fmla="*/ 431 h 2046"/>
                <a:gd name="T84" fmla="*/ 857 w 2048"/>
                <a:gd name="T85" fmla="*/ 364 h 2046"/>
                <a:gd name="T86" fmla="*/ 903 w 2048"/>
                <a:gd name="T87" fmla="*/ 120 h 2046"/>
                <a:gd name="T88" fmla="*/ 1157 w 2048"/>
                <a:gd name="T89" fmla="*/ 309 h 2046"/>
                <a:gd name="T90" fmla="*/ 1383 w 2048"/>
                <a:gd name="T91" fmla="*/ 444 h 2046"/>
                <a:gd name="T92" fmla="*/ 1590 w 2048"/>
                <a:gd name="T93" fmla="*/ 302 h 2046"/>
                <a:gd name="T94" fmla="*/ 1632 w 2048"/>
                <a:gd name="T95" fmla="*/ 619 h 2046"/>
                <a:gd name="T96" fmla="*/ 1694 w 2048"/>
                <a:gd name="T97" fmla="*/ 871 h 2046"/>
                <a:gd name="T98" fmla="*/ 1928 w 2048"/>
                <a:gd name="T99" fmla="*/ 917 h 2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048" h="2046">
                  <a:moveTo>
                    <a:pt x="1988" y="797"/>
                  </a:moveTo>
                  <a:cubicBezTo>
                    <a:pt x="1798" y="797"/>
                    <a:pt x="1798" y="797"/>
                    <a:pt x="1798" y="797"/>
                  </a:cubicBezTo>
                  <a:cubicBezTo>
                    <a:pt x="1785" y="754"/>
                    <a:pt x="1769" y="713"/>
                    <a:pt x="1749" y="673"/>
                  </a:cubicBezTo>
                  <a:cubicBezTo>
                    <a:pt x="1898" y="524"/>
                    <a:pt x="1898" y="524"/>
                    <a:pt x="1898" y="524"/>
                  </a:cubicBezTo>
                  <a:cubicBezTo>
                    <a:pt x="1909" y="513"/>
                    <a:pt x="1915" y="497"/>
                    <a:pt x="1915" y="481"/>
                  </a:cubicBezTo>
                  <a:cubicBezTo>
                    <a:pt x="1915" y="465"/>
                    <a:pt x="1909" y="450"/>
                    <a:pt x="1898" y="439"/>
                  </a:cubicBezTo>
                  <a:cubicBezTo>
                    <a:pt x="1633" y="174"/>
                    <a:pt x="1633" y="174"/>
                    <a:pt x="1633" y="174"/>
                  </a:cubicBezTo>
                  <a:cubicBezTo>
                    <a:pt x="1609" y="151"/>
                    <a:pt x="1571" y="151"/>
                    <a:pt x="1548" y="174"/>
                  </a:cubicBezTo>
                  <a:cubicBezTo>
                    <a:pt x="1404" y="318"/>
                    <a:pt x="1404" y="318"/>
                    <a:pt x="1404" y="318"/>
                  </a:cubicBezTo>
                  <a:cubicBezTo>
                    <a:pt x="1363" y="297"/>
                    <a:pt x="1321" y="279"/>
                    <a:pt x="1278" y="264"/>
                  </a:cubicBezTo>
                  <a:cubicBezTo>
                    <a:pt x="1278" y="60"/>
                    <a:pt x="1278" y="60"/>
                    <a:pt x="1278" y="60"/>
                  </a:cubicBezTo>
                  <a:cubicBezTo>
                    <a:pt x="1278" y="27"/>
                    <a:pt x="1251" y="0"/>
                    <a:pt x="1217" y="0"/>
                  </a:cubicBezTo>
                  <a:cubicBezTo>
                    <a:pt x="843" y="0"/>
                    <a:pt x="843" y="0"/>
                    <a:pt x="843" y="0"/>
                  </a:cubicBezTo>
                  <a:cubicBezTo>
                    <a:pt x="810" y="0"/>
                    <a:pt x="783" y="27"/>
                    <a:pt x="783" y="60"/>
                  </a:cubicBezTo>
                  <a:cubicBezTo>
                    <a:pt x="783" y="260"/>
                    <a:pt x="783" y="260"/>
                    <a:pt x="783" y="260"/>
                  </a:cubicBezTo>
                  <a:cubicBezTo>
                    <a:pt x="737" y="274"/>
                    <a:pt x="693" y="292"/>
                    <a:pt x="651" y="314"/>
                  </a:cubicBezTo>
                  <a:cubicBezTo>
                    <a:pt x="521" y="185"/>
                    <a:pt x="521" y="185"/>
                    <a:pt x="521" y="185"/>
                  </a:cubicBezTo>
                  <a:cubicBezTo>
                    <a:pt x="497" y="161"/>
                    <a:pt x="459" y="161"/>
                    <a:pt x="436" y="185"/>
                  </a:cubicBezTo>
                  <a:cubicBezTo>
                    <a:pt x="171" y="449"/>
                    <a:pt x="171" y="449"/>
                    <a:pt x="171" y="449"/>
                  </a:cubicBezTo>
                  <a:cubicBezTo>
                    <a:pt x="148" y="473"/>
                    <a:pt x="148" y="511"/>
                    <a:pt x="171" y="534"/>
                  </a:cubicBezTo>
                  <a:cubicBezTo>
                    <a:pt x="302" y="665"/>
                    <a:pt x="302" y="665"/>
                    <a:pt x="302" y="665"/>
                  </a:cubicBezTo>
                  <a:cubicBezTo>
                    <a:pt x="280" y="707"/>
                    <a:pt x="262" y="751"/>
                    <a:pt x="249" y="797"/>
                  </a:cubicBezTo>
                  <a:cubicBezTo>
                    <a:pt x="60" y="797"/>
                    <a:pt x="60" y="797"/>
                    <a:pt x="60" y="797"/>
                  </a:cubicBezTo>
                  <a:cubicBezTo>
                    <a:pt x="27" y="797"/>
                    <a:pt x="0" y="824"/>
                    <a:pt x="0" y="857"/>
                  </a:cubicBezTo>
                  <a:cubicBezTo>
                    <a:pt x="0" y="1231"/>
                    <a:pt x="0" y="1231"/>
                    <a:pt x="0" y="1231"/>
                  </a:cubicBezTo>
                  <a:cubicBezTo>
                    <a:pt x="0" y="1264"/>
                    <a:pt x="27" y="1291"/>
                    <a:pt x="60" y="1291"/>
                  </a:cubicBezTo>
                  <a:cubicBezTo>
                    <a:pt x="255" y="1291"/>
                    <a:pt x="255" y="1291"/>
                    <a:pt x="255" y="1291"/>
                  </a:cubicBezTo>
                  <a:cubicBezTo>
                    <a:pt x="269" y="1334"/>
                    <a:pt x="287" y="1375"/>
                    <a:pt x="308" y="1414"/>
                  </a:cubicBezTo>
                  <a:cubicBezTo>
                    <a:pt x="169" y="1554"/>
                    <a:pt x="169" y="1554"/>
                    <a:pt x="169" y="1554"/>
                  </a:cubicBezTo>
                  <a:cubicBezTo>
                    <a:pt x="157" y="1565"/>
                    <a:pt x="151" y="1580"/>
                    <a:pt x="151" y="1596"/>
                  </a:cubicBezTo>
                  <a:cubicBezTo>
                    <a:pt x="151" y="1612"/>
                    <a:pt x="157" y="1627"/>
                    <a:pt x="169" y="1638"/>
                  </a:cubicBezTo>
                  <a:cubicBezTo>
                    <a:pt x="433" y="1903"/>
                    <a:pt x="433" y="1903"/>
                    <a:pt x="433" y="1903"/>
                  </a:cubicBezTo>
                  <a:cubicBezTo>
                    <a:pt x="457" y="1927"/>
                    <a:pt x="495" y="1927"/>
                    <a:pt x="518" y="1903"/>
                  </a:cubicBezTo>
                  <a:cubicBezTo>
                    <a:pt x="662" y="1759"/>
                    <a:pt x="662" y="1759"/>
                    <a:pt x="662" y="1759"/>
                  </a:cubicBezTo>
                  <a:cubicBezTo>
                    <a:pt x="699" y="1777"/>
                    <a:pt x="737" y="1793"/>
                    <a:pt x="775" y="1805"/>
                  </a:cubicBezTo>
                  <a:cubicBezTo>
                    <a:pt x="775" y="1986"/>
                    <a:pt x="775" y="1986"/>
                    <a:pt x="775" y="1986"/>
                  </a:cubicBezTo>
                  <a:cubicBezTo>
                    <a:pt x="775" y="2019"/>
                    <a:pt x="802" y="2046"/>
                    <a:pt x="835" y="2046"/>
                  </a:cubicBezTo>
                  <a:cubicBezTo>
                    <a:pt x="1210" y="2046"/>
                    <a:pt x="1210" y="2046"/>
                    <a:pt x="1210" y="2046"/>
                  </a:cubicBezTo>
                  <a:cubicBezTo>
                    <a:pt x="1243" y="2046"/>
                    <a:pt x="1270" y="2019"/>
                    <a:pt x="1270" y="1986"/>
                  </a:cubicBezTo>
                  <a:cubicBezTo>
                    <a:pt x="1270" y="1806"/>
                    <a:pt x="1270" y="1806"/>
                    <a:pt x="1270" y="1806"/>
                  </a:cubicBezTo>
                  <a:cubicBezTo>
                    <a:pt x="1312" y="1792"/>
                    <a:pt x="1353" y="1775"/>
                    <a:pt x="1392" y="1755"/>
                  </a:cubicBezTo>
                  <a:cubicBezTo>
                    <a:pt x="1541" y="1904"/>
                    <a:pt x="1541" y="1904"/>
                    <a:pt x="1541" y="1904"/>
                  </a:cubicBezTo>
                  <a:cubicBezTo>
                    <a:pt x="1565" y="1928"/>
                    <a:pt x="1603" y="1928"/>
                    <a:pt x="1626" y="1904"/>
                  </a:cubicBezTo>
                  <a:cubicBezTo>
                    <a:pt x="1891" y="1640"/>
                    <a:pt x="1891" y="1640"/>
                    <a:pt x="1891" y="1640"/>
                  </a:cubicBezTo>
                  <a:cubicBezTo>
                    <a:pt x="1902" y="1628"/>
                    <a:pt x="1909" y="1613"/>
                    <a:pt x="1909" y="1597"/>
                  </a:cubicBezTo>
                  <a:cubicBezTo>
                    <a:pt x="1909" y="1581"/>
                    <a:pt x="1902" y="1566"/>
                    <a:pt x="1891" y="1555"/>
                  </a:cubicBezTo>
                  <a:cubicBezTo>
                    <a:pt x="1743" y="1407"/>
                    <a:pt x="1743" y="1407"/>
                    <a:pt x="1743" y="1407"/>
                  </a:cubicBezTo>
                  <a:cubicBezTo>
                    <a:pt x="1762" y="1369"/>
                    <a:pt x="1778" y="1331"/>
                    <a:pt x="1792" y="1291"/>
                  </a:cubicBezTo>
                  <a:cubicBezTo>
                    <a:pt x="1988" y="1291"/>
                    <a:pt x="1988" y="1291"/>
                    <a:pt x="1988" y="1291"/>
                  </a:cubicBezTo>
                  <a:cubicBezTo>
                    <a:pt x="2021" y="1291"/>
                    <a:pt x="2048" y="1264"/>
                    <a:pt x="2048" y="1231"/>
                  </a:cubicBezTo>
                  <a:cubicBezTo>
                    <a:pt x="2048" y="857"/>
                    <a:pt x="2048" y="857"/>
                    <a:pt x="2048" y="857"/>
                  </a:cubicBezTo>
                  <a:cubicBezTo>
                    <a:pt x="2048" y="824"/>
                    <a:pt x="2021" y="797"/>
                    <a:pt x="1988" y="797"/>
                  </a:cubicBezTo>
                  <a:close/>
                  <a:moveTo>
                    <a:pt x="1928" y="1171"/>
                  </a:moveTo>
                  <a:cubicBezTo>
                    <a:pt x="1747" y="1171"/>
                    <a:pt x="1747" y="1171"/>
                    <a:pt x="1747" y="1171"/>
                  </a:cubicBezTo>
                  <a:cubicBezTo>
                    <a:pt x="1720" y="1171"/>
                    <a:pt x="1696" y="1189"/>
                    <a:pt x="1689" y="1215"/>
                  </a:cubicBezTo>
                  <a:cubicBezTo>
                    <a:pt x="1673" y="1275"/>
                    <a:pt x="1649" y="1333"/>
                    <a:pt x="1617" y="1386"/>
                  </a:cubicBezTo>
                  <a:cubicBezTo>
                    <a:pt x="1603" y="1410"/>
                    <a:pt x="1606" y="1440"/>
                    <a:pt x="1626" y="1459"/>
                  </a:cubicBezTo>
                  <a:cubicBezTo>
                    <a:pt x="1764" y="1597"/>
                    <a:pt x="1764" y="1597"/>
                    <a:pt x="1764" y="1597"/>
                  </a:cubicBezTo>
                  <a:cubicBezTo>
                    <a:pt x="1584" y="1777"/>
                    <a:pt x="1584" y="1777"/>
                    <a:pt x="1584" y="1777"/>
                  </a:cubicBezTo>
                  <a:cubicBezTo>
                    <a:pt x="1445" y="1638"/>
                    <a:pt x="1445" y="1638"/>
                    <a:pt x="1445" y="1638"/>
                  </a:cubicBezTo>
                  <a:cubicBezTo>
                    <a:pt x="1426" y="1619"/>
                    <a:pt x="1396" y="1615"/>
                    <a:pt x="1372" y="1629"/>
                  </a:cubicBezTo>
                  <a:cubicBezTo>
                    <a:pt x="1317" y="1662"/>
                    <a:pt x="1257" y="1686"/>
                    <a:pt x="1195" y="1702"/>
                  </a:cubicBezTo>
                  <a:cubicBezTo>
                    <a:pt x="1168" y="1709"/>
                    <a:pt x="1150" y="1733"/>
                    <a:pt x="1150" y="1760"/>
                  </a:cubicBezTo>
                  <a:cubicBezTo>
                    <a:pt x="1150" y="1926"/>
                    <a:pt x="1150" y="1926"/>
                    <a:pt x="1150" y="1926"/>
                  </a:cubicBezTo>
                  <a:cubicBezTo>
                    <a:pt x="896" y="1926"/>
                    <a:pt x="896" y="1926"/>
                    <a:pt x="896" y="1926"/>
                  </a:cubicBezTo>
                  <a:cubicBezTo>
                    <a:pt x="896" y="1760"/>
                    <a:pt x="896" y="1760"/>
                    <a:pt x="896" y="1760"/>
                  </a:cubicBezTo>
                  <a:cubicBezTo>
                    <a:pt x="896" y="1733"/>
                    <a:pt x="877" y="1709"/>
                    <a:pt x="850" y="1702"/>
                  </a:cubicBezTo>
                  <a:cubicBezTo>
                    <a:pt x="791" y="1687"/>
                    <a:pt x="734" y="1663"/>
                    <a:pt x="681" y="1633"/>
                  </a:cubicBezTo>
                  <a:cubicBezTo>
                    <a:pt x="658" y="1620"/>
                    <a:pt x="628" y="1624"/>
                    <a:pt x="609" y="1643"/>
                  </a:cubicBezTo>
                  <a:cubicBezTo>
                    <a:pt x="476" y="1776"/>
                    <a:pt x="476" y="1776"/>
                    <a:pt x="476" y="1776"/>
                  </a:cubicBezTo>
                  <a:cubicBezTo>
                    <a:pt x="296" y="1596"/>
                    <a:pt x="296" y="1596"/>
                    <a:pt x="296" y="1596"/>
                  </a:cubicBezTo>
                  <a:cubicBezTo>
                    <a:pt x="425" y="1467"/>
                    <a:pt x="425" y="1467"/>
                    <a:pt x="425" y="1467"/>
                  </a:cubicBezTo>
                  <a:cubicBezTo>
                    <a:pt x="445" y="1447"/>
                    <a:pt x="449" y="1417"/>
                    <a:pt x="434" y="1393"/>
                  </a:cubicBezTo>
                  <a:cubicBezTo>
                    <a:pt x="400" y="1338"/>
                    <a:pt x="375" y="1278"/>
                    <a:pt x="358" y="1215"/>
                  </a:cubicBezTo>
                  <a:cubicBezTo>
                    <a:pt x="350" y="1189"/>
                    <a:pt x="327" y="1171"/>
                    <a:pt x="300" y="1171"/>
                  </a:cubicBezTo>
                  <a:cubicBezTo>
                    <a:pt x="120" y="1171"/>
                    <a:pt x="120" y="1171"/>
                    <a:pt x="120" y="1171"/>
                  </a:cubicBezTo>
                  <a:cubicBezTo>
                    <a:pt x="120" y="917"/>
                    <a:pt x="120" y="917"/>
                    <a:pt x="120" y="917"/>
                  </a:cubicBezTo>
                  <a:cubicBezTo>
                    <a:pt x="294" y="917"/>
                    <a:pt x="294" y="917"/>
                    <a:pt x="294" y="917"/>
                  </a:cubicBezTo>
                  <a:cubicBezTo>
                    <a:pt x="322" y="917"/>
                    <a:pt x="346" y="898"/>
                    <a:pt x="353" y="871"/>
                  </a:cubicBezTo>
                  <a:cubicBezTo>
                    <a:pt x="368" y="806"/>
                    <a:pt x="394" y="743"/>
                    <a:pt x="428" y="685"/>
                  </a:cubicBezTo>
                  <a:cubicBezTo>
                    <a:pt x="442" y="661"/>
                    <a:pt x="438" y="631"/>
                    <a:pt x="419" y="612"/>
                  </a:cubicBezTo>
                  <a:cubicBezTo>
                    <a:pt x="299" y="492"/>
                    <a:pt x="299" y="492"/>
                    <a:pt x="299" y="492"/>
                  </a:cubicBezTo>
                  <a:cubicBezTo>
                    <a:pt x="478" y="312"/>
                    <a:pt x="478" y="312"/>
                    <a:pt x="478" y="312"/>
                  </a:cubicBezTo>
                  <a:cubicBezTo>
                    <a:pt x="598" y="431"/>
                    <a:pt x="598" y="431"/>
                    <a:pt x="598" y="431"/>
                  </a:cubicBezTo>
                  <a:cubicBezTo>
                    <a:pt x="617" y="451"/>
                    <a:pt x="647" y="454"/>
                    <a:pt x="671" y="440"/>
                  </a:cubicBezTo>
                  <a:cubicBezTo>
                    <a:pt x="729" y="406"/>
                    <a:pt x="792" y="380"/>
                    <a:pt x="857" y="364"/>
                  </a:cubicBezTo>
                  <a:cubicBezTo>
                    <a:pt x="884" y="357"/>
                    <a:pt x="903" y="333"/>
                    <a:pt x="903" y="305"/>
                  </a:cubicBezTo>
                  <a:cubicBezTo>
                    <a:pt x="903" y="120"/>
                    <a:pt x="903" y="120"/>
                    <a:pt x="903" y="120"/>
                  </a:cubicBezTo>
                  <a:cubicBezTo>
                    <a:pt x="1157" y="120"/>
                    <a:pt x="1157" y="120"/>
                    <a:pt x="1157" y="120"/>
                  </a:cubicBezTo>
                  <a:cubicBezTo>
                    <a:pt x="1157" y="309"/>
                    <a:pt x="1157" y="309"/>
                    <a:pt x="1157" y="309"/>
                  </a:cubicBezTo>
                  <a:cubicBezTo>
                    <a:pt x="1157" y="336"/>
                    <a:pt x="1176" y="360"/>
                    <a:pt x="1202" y="367"/>
                  </a:cubicBezTo>
                  <a:cubicBezTo>
                    <a:pt x="1266" y="384"/>
                    <a:pt x="1326" y="410"/>
                    <a:pt x="1383" y="444"/>
                  </a:cubicBezTo>
                  <a:cubicBezTo>
                    <a:pt x="1406" y="459"/>
                    <a:pt x="1437" y="455"/>
                    <a:pt x="1456" y="436"/>
                  </a:cubicBezTo>
                  <a:cubicBezTo>
                    <a:pt x="1590" y="302"/>
                    <a:pt x="1590" y="302"/>
                    <a:pt x="1590" y="302"/>
                  </a:cubicBezTo>
                  <a:cubicBezTo>
                    <a:pt x="1770" y="481"/>
                    <a:pt x="1770" y="481"/>
                    <a:pt x="1770" y="481"/>
                  </a:cubicBezTo>
                  <a:cubicBezTo>
                    <a:pt x="1632" y="619"/>
                    <a:pt x="1632" y="619"/>
                    <a:pt x="1632" y="619"/>
                  </a:cubicBezTo>
                  <a:cubicBezTo>
                    <a:pt x="1613" y="638"/>
                    <a:pt x="1609" y="668"/>
                    <a:pt x="1623" y="691"/>
                  </a:cubicBezTo>
                  <a:cubicBezTo>
                    <a:pt x="1655" y="748"/>
                    <a:pt x="1679" y="808"/>
                    <a:pt x="1694" y="871"/>
                  </a:cubicBezTo>
                  <a:cubicBezTo>
                    <a:pt x="1701" y="898"/>
                    <a:pt x="1725" y="917"/>
                    <a:pt x="1753" y="917"/>
                  </a:cubicBezTo>
                  <a:cubicBezTo>
                    <a:pt x="1928" y="917"/>
                    <a:pt x="1928" y="917"/>
                    <a:pt x="1928" y="917"/>
                  </a:cubicBezTo>
                  <a:lnTo>
                    <a:pt x="1928" y="11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4" name="Freeform 78">
              <a:extLst>
                <a:ext uri="{FF2B5EF4-FFF2-40B4-BE49-F238E27FC236}">
                  <a16:creationId xmlns:a16="http://schemas.microsoft.com/office/drawing/2014/main" xmlns="" id="{1BE58669-ED92-4D57-A73F-1ED10EDE7C6E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16076" y="1758950"/>
              <a:ext cx="3738563" cy="1624013"/>
            </a:xfrm>
            <a:custGeom>
              <a:avLst/>
              <a:gdLst>
                <a:gd name="T0" fmla="*/ 76 w 992"/>
                <a:gd name="T1" fmla="*/ 398 h 431"/>
                <a:gd name="T2" fmla="*/ 141 w 992"/>
                <a:gd name="T3" fmla="*/ 424 h 431"/>
                <a:gd name="T4" fmla="*/ 247 w 992"/>
                <a:gd name="T5" fmla="*/ 397 h 431"/>
                <a:gd name="T6" fmla="*/ 291 w 992"/>
                <a:gd name="T7" fmla="*/ 324 h 431"/>
                <a:gd name="T8" fmla="*/ 232 w 992"/>
                <a:gd name="T9" fmla="*/ 279 h 431"/>
                <a:gd name="T10" fmla="*/ 528 w 992"/>
                <a:gd name="T11" fmla="*/ 120 h 431"/>
                <a:gd name="T12" fmla="*/ 868 w 992"/>
                <a:gd name="T13" fmla="*/ 368 h 431"/>
                <a:gd name="T14" fmla="*/ 943 w 992"/>
                <a:gd name="T15" fmla="*/ 407 h 431"/>
                <a:gd name="T16" fmla="*/ 982 w 992"/>
                <a:gd name="T17" fmla="*/ 331 h 431"/>
                <a:gd name="T18" fmla="*/ 528 w 992"/>
                <a:gd name="T19" fmla="*/ 0 h 431"/>
                <a:gd name="T20" fmla="*/ 116 w 992"/>
                <a:gd name="T21" fmla="*/ 238 h 431"/>
                <a:gd name="T22" fmla="*/ 37 w 992"/>
                <a:gd name="T23" fmla="*/ 224 h 431"/>
                <a:gd name="T24" fmla="*/ 18 w 992"/>
                <a:gd name="T25" fmla="*/ 307 h 431"/>
                <a:gd name="T26" fmla="*/ 76 w 992"/>
                <a:gd name="T27" fmla="*/ 398 h 431"/>
                <a:gd name="T28" fmla="*/ 76 w 992"/>
                <a:gd name="T29" fmla="*/ 398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92" h="431">
                  <a:moveTo>
                    <a:pt x="76" y="398"/>
                  </a:moveTo>
                  <a:cubicBezTo>
                    <a:pt x="88" y="418"/>
                    <a:pt x="115" y="431"/>
                    <a:pt x="141" y="424"/>
                  </a:cubicBezTo>
                  <a:cubicBezTo>
                    <a:pt x="247" y="397"/>
                    <a:pt x="247" y="397"/>
                    <a:pt x="247" y="397"/>
                  </a:cubicBezTo>
                  <a:cubicBezTo>
                    <a:pt x="280" y="389"/>
                    <a:pt x="299" y="356"/>
                    <a:pt x="291" y="324"/>
                  </a:cubicBezTo>
                  <a:cubicBezTo>
                    <a:pt x="284" y="296"/>
                    <a:pt x="259" y="278"/>
                    <a:pt x="232" y="279"/>
                  </a:cubicBezTo>
                  <a:cubicBezTo>
                    <a:pt x="297" y="182"/>
                    <a:pt x="407" y="120"/>
                    <a:pt x="528" y="120"/>
                  </a:cubicBezTo>
                  <a:cubicBezTo>
                    <a:pt x="684" y="120"/>
                    <a:pt x="820" y="220"/>
                    <a:pt x="868" y="368"/>
                  </a:cubicBezTo>
                  <a:cubicBezTo>
                    <a:pt x="878" y="399"/>
                    <a:pt x="912" y="417"/>
                    <a:pt x="943" y="407"/>
                  </a:cubicBezTo>
                  <a:cubicBezTo>
                    <a:pt x="975" y="396"/>
                    <a:pt x="992" y="363"/>
                    <a:pt x="982" y="331"/>
                  </a:cubicBezTo>
                  <a:cubicBezTo>
                    <a:pt x="919" y="133"/>
                    <a:pt x="736" y="0"/>
                    <a:pt x="528" y="0"/>
                  </a:cubicBezTo>
                  <a:cubicBezTo>
                    <a:pt x="356" y="0"/>
                    <a:pt x="200" y="94"/>
                    <a:pt x="116" y="238"/>
                  </a:cubicBezTo>
                  <a:cubicBezTo>
                    <a:pt x="97" y="214"/>
                    <a:pt x="63" y="207"/>
                    <a:pt x="37" y="224"/>
                  </a:cubicBezTo>
                  <a:cubicBezTo>
                    <a:pt x="9" y="242"/>
                    <a:pt x="0" y="279"/>
                    <a:pt x="18" y="307"/>
                  </a:cubicBezTo>
                  <a:cubicBezTo>
                    <a:pt x="76" y="398"/>
                    <a:pt x="76" y="398"/>
                    <a:pt x="76" y="398"/>
                  </a:cubicBezTo>
                  <a:cubicBezTo>
                    <a:pt x="76" y="398"/>
                    <a:pt x="76" y="398"/>
                    <a:pt x="76" y="3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5" name="Freeform 79">
              <a:extLst>
                <a:ext uri="{FF2B5EF4-FFF2-40B4-BE49-F238E27FC236}">
                  <a16:creationId xmlns:a16="http://schemas.microsoft.com/office/drawing/2014/main" xmlns="" id="{382582C1-F0F0-4E42-819F-890DC2DD33D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71663" y="3722687"/>
              <a:ext cx="3738563" cy="1624013"/>
            </a:xfrm>
            <a:custGeom>
              <a:avLst/>
              <a:gdLst>
                <a:gd name="T0" fmla="*/ 917 w 992"/>
                <a:gd name="T1" fmla="*/ 34 h 431"/>
                <a:gd name="T2" fmla="*/ 851 w 992"/>
                <a:gd name="T3" fmla="*/ 7 h 431"/>
                <a:gd name="T4" fmla="*/ 745 w 992"/>
                <a:gd name="T5" fmla="*/ 34 h 431"/>
                <a:gd name="T6" fmla="*/ 701 w 992"/>
                <a:gd name="T7" fmla="*/ 107 h 431"/>
                <a:gd name="T8" fmla="*/ 759 w 992"/>
                <a:gd name="T9" fmla="*/ 152 h 431"/>
                <a:gd name="T10" fmla="*/ 760 w 992"/>
                <a:gd name="T11" fmla="*/ 152 h 431"/>
                <a:gd name="T12" fmla="*/ 464 w 992"/>
                <a:gd name="T13" fmla="*/ 311 h 431"/>
                <a:gd name="T14" fmla="*/ 124 w 992"/>
                <a:gd name="T15" fmla="*/ 63 h 431"/>
                <a:gd name="T16" fmla="*/ 49 w 992"/>
                <a:gd name="T17" fmla="*/ 24 h 431"/>
                <a:gd name="T18" fmla="*/ 10 w 992"/>
                <a:gd name="T19" fmla="*/ 100 h 431"/>
                <a:gd name="T20" fmla="*/ 464 w 992"/>
                <a:gd name="T21" fmla="*/ 431 h 431"/>
                <a:gd name="T22" fmla="*/ 876 w 992"/>
                <a:gd name="T23" fmla="*/ 193 h 431"/>
                <a:gd name="T24" fmla="*/ 955 w 992"/>
                <a:gd name="T25" fmla="*/ 207 h 431"/>
                <a:gd name="T26" fmla="*/ 974 w 992"/>
                <a:gd name="T27" fmla="*/ 124 h 431"/>
                <a:gd name="T28" fmla="*/ 917 w 992"/>
                <a:gd name="T29" fmla="*/ 34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92" h="431">
                  <a:moveTo>
                    <a:pt x="917" y="34"/>
                  </a:moveTo>
                  <a:cubicBezTo>
                    <a:pt x="905" y="14"/>
                    <a:pt x="879" y="0"/>
                    <a:pt x="851" y="7"/>
                  </a:cubicBezTo>
                  <a:cubicBezTo>
                    <a:pt x="745" y="34"/>
                    <a:pt x="745" y="34"/>
                    <a:pt x="745" y="34"/>
                  </a:cubicBezTo>
                  <a:cubicBezTo>
                    <a:pt x="712" y="42"/>
                    <a:pt x="693" y="75"/>
                    <a:pt x="701" y="107"/>
                  </a:cubicBezTo>
                  <a:cubicBezTo>
                    <a:pt x="708" y="134"/>
                    <a:pt x="732" y="152"/>
                    <a:pt x="759" y="152"/>
                  </a:cubicBezTo>
                  <a:cubicBezTo>
                    <a:pt x="760" y="152"/>
                    <a:pt x="760" y="152"/>
                    <a:pt x="760" y="152"/>
                  </a:cubicBezTo>
                  <a:cubicBezTo>
                    <a:pt x="695" y="249"/>
                    <a:pt x="585" y="311"/>
                    <a:pt x="464" y="311"/>
                  </a:cubicBezTo>
                  <a:cubicBezTo>
                    <a:pt x="308" y="311"/>
                    <a:pt x="172" y="211"/>
                    <a:pt x="124" y="63"/>
                  </a:cubicBezTo>
                  <a:cubicBezTo>
                    <a:pt x="114" y="32"/>
                    <a:pt x="80" y="14"/>
                    <a:pt x="49" y="24"/>
                  </a:cubicBezTo>
                  <a:cubicBezTo>
                    <a:pt x="17" y="35"/>
                    <a:pt x="0" y="68"/>
                    <a:pt x="10" y="100"/>
                  </a:cubicBezTo>
                  <a:cubicBezTo>
                    <a:pt x="73" y="298"/>
                    <a:pt x="256" y="431"/>
                    <a:pt x="464" y="431"/>
                  </a:cubicBezTo>
                  <a:cubicBezTo>
                    <a:pt x="636" y="431"/>
                    <a:pt x="792" y="337"/>
                    <a:pt x="876" y="193"/>
                  </a:cubicBezTo>
                  <a:cubicBezTo>
                    <a:pt x="895" y="217"/>
                    <a:pt x="929" y="224"/>
                    <a:pt x="955" y="207"/>
                  </a:cubicBezTo>
                  <a:cubicBezTo>
                    <a:pt x="983" y="189"/>
                    <a:pt x="992" y="152"/>
                    <a:pt x="974" y="124"/>
                  </a:cubicBezTo>
                  <a:lnTo>
                    <a:pt x="917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50" name="Group 149">
            <a:extLst>
              <a:ext uri="{FF2B5EF4-FFF2-40B4-BE49-F238E27FC236}">
                <a16:creationId xmlns:a16="http://schemas.microsoft.com/office/drawing/2014/main" xmlns="" id="{FA157ECB-9D70-4329-AC99-6591812706C7}"/>
              </a:ext>
            </a:extLst>
          </p:cNvPr>
          <p:cNvGrpSpPr/>
          <p:nvPr/>
        </p:nvGrpSpPr>
        <p:grpSpPr>
          <a:xfrm>
            <a:off x="2703216" y="4976473"/>
            <a:ext cx="326186" cy="286738"/>
            <a:chOff x="-6415088" y="-382588"/>
            <a:chExt cx="7718426" cy="6784976"/>
          </a:xfrm>
          <a:solidFill>
            <a:schemeClr val="bg1"/>
          </a:solidFill>
        </p:grpSpPr>
        <p:sp>
          <p:nvSpPr>
            <p:cNvPr id="148" name="Freeform 91">
              <a:extLst>
                <a:ext uri="{FF2B5EF4-FFF2-40B4-BE49-F238E27FC236}">
                  <a16:creationId xmlns:a16="http://schemas.microsoft.com/office/drawing/2014/main" xmlns="" id="{53FB1752-6E10-4DB2-93B2-C6454A169F2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6415088" y="-382588"/>
              <a:ext cx="7718426" cy="6784976"/>
            </a:xfrm>
            <a:custGeom>
              <a:avLst/>
              <a:gdLst>
                <a:gd name="T0" fmla="*/ 2048 w 2048"/>
                <a:gd name="T1" fmla="*/ 1440 h 1800"/>
                <a:gd name="T2" fmla="*/ 2048 w 2048"/>
                <a:gd name="T3" fmla="*/ 0 h 1800"/>
                <a:gd name="T4" fmla="*/ 0 w 2048"/>
                <a:gd name="T5" fmla="*/ 0 h 1800"/>
                <a:gd name="T6" fmla="*/ 0 w 2048"/>
                <a:gd name="T7" fmla="*/ 1440 h 1800"/>
                <a:gd name="T8" fmla="*/ 844 w 2048"/>
                <a:gd name="T9" fmla="*/ 1440 h 1800"/>
                <a:gd name="T10" fmla="*/ 844 w 2048"/>
                <a:gd name="T11" fmla="*/ 1680 h 1800"/>
                <a:gd name="T12" fmla="*/ 604 w 2048"/>
                <a:gd name="T13" fmla="*/ 1680 h 1800"/>
                <a:gd name="T14" fmla="*/ 604 w 2048"/>
                <a:gd name="T15" fmla="*/ 1800 h 1800"/>
                <a:gd name="T16" fmla="*/ 1444 w 2048"/>
                <a:gd name="T17" fmla="*/ 1800 h 1800"/>
                <a:gd name="T18" fmla="*/ 1444 w 2048"/>
                <a:gd name="T19" fmla="*/ 1680 h 1800"/>
                <a:gd name="T20" fmla="*/ 1204 w 2048"/>
                <a:gd name="T21" fmla="*/ 1680 h 1800"/>
                <a:gd name="T22" fmla="*/ 1204 w 2048"/>
                <a:gd name="T23" fmla="*/ 1440 h 1800"/>
                <a:gd name="T24" fmla="*/ 2048 w 2048"/>
                <a:gd name="T25" fmla="*/ 1440 h 1800"/>
                <a:gd name="T26" fmla="*/ 120 w 2048"/>
                <a:gd name="T27" fmla="*/ 1320 h 1800"/>
                <a:gd name="T28" fmla="*/ 120 w 2048"/>
                <a:gd name="T29" fmla="*/ 120 h 1800"/>
                <a:gd name="T30" fmla="*/ 1928 w 2048"/>
                <a:gd name="T31" fmla="*/ 120 h 1800"/>
                <a:gd name="T32" fmla="*/ 1928 w 2048"/>
                <a:gd name="T33" fmla="*/ 1320 h 1800"/>
                <a:gd name="T34" fmla="*/ 120 w 2048"/>
                <a:gd name="T35" fmla="*/ 1320 h 1800"/>
                <a:gd name="T36" fmla="*/ 1084 w 2048"/>
                <a:gd name="T37" fmla="*/ 1680 h 1800"/>
                <a:gd name="T38" fmla="*/ 964 w 2048"/>
                <a:gd name="T39" fmla="*/ 1680 h 1800"/>
                <a:gd name="T40" fmla="*/ 964 w 2048"/>
                <a:gd name="T41" fmla="*/ 1440 h 1800"/>
                <a:gd name="T42" fmla="*/ 1084 w 2048"/>
                <a:gd name="T43" fmla="*/ 1440 h 1800"/>
                <a:gd name="T44" fmla="*/ 1084 w 2048"/>
                <a:gd name="T45" fmla="*/ 1680 h 1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48" h="1800">
                  <a:moveTo>
                    <a:pt x="2048" y="1440"/>
                  </a:moveTo>
                  <a:cubicBezTo>
                    <a:pt x="2048" y="0"/>
                    <a:pt x="2048" y="0"/>
                    <a:pt x="204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40"/>
                    <a:pt x="0" y="1440"/>
                    <a:pt x="0" y="1440"/>
                  </a:cubicBezTo>
                  <a:cubicBezTo>
                    <a:pt x="844" y="1440"/>
                    <a:pt x="844" y="1440"/>
                    <a:pt x="844" y="1440"/>
                  </a:cubicBezTo>
                  <a:cubicBezTo>
                    <a:pt x="844" y="1680"/>
                    <a:pt x="844" y="1680"/>
                    <a:pt x="844" y="1680"/>
                  </a:cubicBezTo>
                  <a:cubicBezTo>
                    <a:pt x="604" y="1680"/>
                    <a:pt x="604" y="1680"/>
                    <a:pt x="604" y="1680"/>
                  </a:cubicBezTo>
                  <a:cubicBezTo>
                    <a:pt x="604" y="1800"/>
                    <a:pt x="604" y="1800"/>
                    <a:pt x="604" y="1800"/>
                  </a:cubicBezTo>
                  <a:cubicBezTo>
                    <a:pt x="1444" y="1800"/>
                    <a:pt x="1444" y="1800"/>
                    <a:pt x="1444" y="1800"/>
                  </a:cubicBezTo>
                  <a:cubicBezTo>
                    <a:pt x="1444" y="1680"/>
                    <a:pt x="1444" y="1680"/>
                    <a:pt x="1444" y="1680"/>
                  </a:cubicBezTo>
                  <a:cubicBezTo>
                    <a:pt x="1204" y="1680"/>
                    <a:pt x="1204" y="1680"/>
                    <a:pt x="1204" y="1680"/>
                  </a:cubicBezTo>
                  <a:cubicBezTo>
                    <a:pt x="1204" y="1440"/>
                    <a:pt x="1204" y="1440"/>
                    <a:pt x="1204" y="1440"/>
                  </a:cubicBezTo>
                  <a:lnTo>
                    <a:pt x="2048" y="1440"/>
                  </a:lnTo>
                  <a:close/>
                  <a:moveTo>
                    <a:pt x="120" y="1320"/>
                  </a:moveTo>
                  <a:cubicBezTo>
                    <a:pt x="120" y="120"/>
                    <a:pt x="120" y="120"/>
                    <a:pt x="120" y="120"/>
                  </a:cubicBezTo>
                  <a:cubicBezTo>
                    <a:pt x="1928" y="120"/>
                    <a:pt x="1928" y="120"/>
                    <a:pt x="1928" y="120"/>
                  </a:cubicBezTo>
                  <a:cubicBezTo>
                    <a:pt x="1928" y="1320"/>
                    <a:pt x="1928" y="1320"/>
                    <a:pt x="1928" y="1320"/>
                  </a:cubicBezTo>
                  <a:cubicBezTo>
                    <a:pt x="1845" y="1320"/>
                    <a:pt x="203" y="1320"/>
                    <a:pt x="120" y="1320"/>
                  </a:cubicBezTo>
                  <a:close/>
                  <a:moveTo>
                    <a:pt x="1084" y="1680"/>
                  </a:moveTo>
                  <a:cubicBezTo>
                    <a:pt x="964" y="1680"/>
                    <a:pt x="964" y="1680"/>
                    <a:pt x="964" y="1680"/>
                  </a:cubicBezTo>
                  <a:cubicBezTo>
                    <a:pt x="964" y="1440"/>
                    <a:pt x="964" y="1440"/>
                    <a:pt x="964" y="1440"/>
                  </a:cubicBezTo>
                  <a:cubicBezTo>
                    <a:pt x="1084" y="1440"/>
                    <a:pt x="1084" y="1440"/>
                    <a:pt x="1084" y="1440"/>
                  </a:cubicBezTo>
                  <a:lnTo>
                    <a:pt x="1084" y="168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9" name="Freeform 92">
              <a:extLst>
                <a:ext uri="{FF2B5EF4-FFF2-40B4-BE49-F238E27FC236}">
                  <a16:creationId xmlns:a16="http://schemas.microsoft.com/office/drawing/2014/main" xmlns="" id="{E3307AC7-D70B-4966-9F9D-FFA5EA9A14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5494338" y="522287"/>
              <a:ext cx="5878513" cy="3619501"/>
            </a:xfrm>
            <a:custGeom>
              <a:avLst/>
              <a:gdLst>
                <a:gd name="T0" fmla="*/ 3703 w 3703"/>
                <a:gd name="T1" fmla="*/ 2280 h 2280"/>
                <a:gd name="T2" fmla="*/ 3703 w 3703"/>
                <a:gd name="T3" fmla="*/ 1995 h 2280"/>
                <a:gd name="T4" fmla="*/ 3418 w 3703"/>
                <a:gd name="T5" fmla="*/ 1995 h 2280"/>
                <a:gd name="T6" fmla="*/ 3418 w 3703"/>
                <a:gd name="T7" fmla="*/ 0 h 2280"/>
                <a:gd name="T8" fmla="*/ 2563 w 3703"/>
                <a:gd name="T9" fmla="*/ 0 h 2280"/>
                <a:gd name="T10" fmla="*/ 2563 w 3703"/>
                <a:gd name="T11" fmla="*/ 1995 h 2280"/>
                <a:gd name="T12" fmla="*/ 2278 w 3703"/>
                <a:gd name="T13" fmla="*/ 1995 h 2280"/>
                <a:gd name="T14" fmla="*/ 2278 w 3703"/>
                <a:gd name="T15" fmla="*/ 570 h 2280"/>
                <a:gd name="T16" fmla="*/ 1424 w 3703"/>
                <a:gd name="T17" fmla="*/ 570 h 2280"/>
                <a:gd name="T18" fmla="*/ 1424 w 3703"/>
                <a:gd name="T19" fmla="*/ 1995 h 2280"/>
                <a:gd name="T20" fmla="*/ 1139 w 3703"/>
                <a:gd name="T21" fmla="*/ 1995 h 2280"/>
                <a:gd name="T22" fmla="*/ 1139 w 3703"/>
                <a:gd name="T23" fmla="*/ 1140 h 2280"/>
                <a:gd name="T24" fmla="*/ 284 w 3703"/>
                <a:gd name="T25" fmla="*/ 1140 h 2280"/>
                <a:gd name="T26" fmla="*/ 284 w 3703"/>
                <a:gd name="T27" fmla="*/ 1995 h 2280"/>
                <a:gd name="T28" fmla="*/ 0 w 3703"/>
                <a:gd name="T29" fmla="*/ 1995 h 2280"/>
                <a:gd name="T30" fmla="*/ 0 w 3703"/>
                <a:gd name="T31" fmla="*/ 2280 h 2280"/>
                <a:gd name="T32" fmla="*/ 3703 w 3703"/>
                <a:gd name="T33" fmla="*/ 2280 h 2280"/>
                <a:gd name="T34" fmla="*/ 2848 w 3703"/>
                <a:gd name="T35" fmla="*/ 285 h 2280"/>
                <a:gd name="T36" fmla="*/ 3133 w 3703"/>
                <a:gd name="T37" fmla="*/ 285 h 2280"/>
                <a:gd name="T38" fmla="*/ 3133 w 3703"/>
                <a:gd name="T39" fmla="*/ 1995 h 2280"/>
                <a:gd name="T40" fmla="*/ 2848 w 3703"/>
                <a:gd name="T41" fmla="*/ 1995 h 2280"/>
                <a:gd name="T42" fmla="*/ 2848 w 3703"/>
                <a:gd name="T43" fmla="*/ 285 h 2280"/>
                <a:gd name="T44" fmla="*/ 569 w 3703"/>
                <a:gd name="T45" fmla="*/ 1995 h 2280"/>
                <a:gd name="T46" fmla="*/ 569 w 3703"/>
                <a:gd name="T47" fmla="*/ 1425 h 2280"/>
                <a:gd name="T48" fmla="*/ 854 w 3703"/>
                <a:gd name="T49" fmla="*/ 1425 h 2280"/>
                <a:gd name="T50" fmla="*/ 854 w 3703"/>
                <a:gd name="T51" fmla="*/ 1995 h 2280"/>
                <a:gd name="T52" fmla="*/ 569 w 3703"/>
                <a:gd name="T53" fmla="*/ 1995 h 2280"/>
                <a:gd name="T54" fmla="*/ 1709 w 3703"/>
                <a:gd name="T55" fmla="*/ 1995 h 2280"/>
                <a:gd name="T56" fmla="*/ 1709 w 3703"/>
                <a:gd name="T57" fmla="*/ 855 h 2280"/>
                <a:gd name="T58" fmla="*/ 1994 w 3703"/>
                <a:gd name="T59" fmla="*/ 855 h 2280"/>
                <a:gd name="T60" fmla="*/ 1994 w 3703"/>
                <a:gd name="T61" fmla="*/ 1995 h 2280"/>
                <a:gd name="T62" fmla="*/ 1709 w 3703"/>
                <a:gd name="T63" fmla="*/ 1995 h 2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703" h="2280">
                  <a:moveTo>
                    <a:pt x="3703" y="2280"/>
                  </a:moveTo>
                  <a:lnTo>
                    <a:pt x="3703" y="1995"/>
                  </a:lnTo>
                  <a:lnTo>
                    <a:pt x="3418" y="1995"/>
                  </a:lnTo>
                  <a:lnTo>
                    <a:pt x="3418" y="0"/>
                  </a:lnTo>
                  <a:lnTo>
                    <a:pt x="2563" y="0"/>
                  </a:lnTo>
                  <a:lnTo>
                    <a:pt x="2563" y="1995"/>
                  </a:lnTo>
                  <a:lnTo>
                    <a:pt x="2278" y="1995"/>
                  </a:lnTo>
                  <a:lnTo>
                    <a:pt x="2278" y="570"/>
                  </a:lnTo>
                  <a:lnTo>
                    <a:pt x="1424" y="570"/>
                  </a:lnTo>
                  <a:lnTo>
                    <a:pt x="1424" y="1995"/>
                  </a:lnTo>
                  <a:lnTo>
                    <a:pt x="1139" y="1995"/>
                  </a:lnTo>
                  <a:lnTo>
                    <a:pt x="1139" y="1140"/>
                  </a:lnTo>
                  <a:lnTo>
                    <a:pt x="284" y="1140"/>
                  </a:lnTo>
                  <a:lnTo>
                    <a:pt x="284" y="1995"/>
                  </a:lnTo>
                  <a:lnTo>
                    <a:pt x="0" y="1995"/>
                  </a:lnTo>
                  <a:lnTo>
                    <a:pt x="0" y="2280"/>
                  </a:lnTo>
                  <a:lnTo>
                    <a:pt x="3703" y="2280"/>
                  </a:lnTo>
                  <a:close/>
                  <a:moveTo>
                    <a:pt x="2848" y="285"/>
                  </a:moveTo>
                  <a:lnTo>
                    <a:pt x="3133" y="285"/>
                  </a:lnTo>
                  <a:lnTo>
                    <a:pt x="3133" y="1995"/>
                  </a:lnTo>
                  <a:lnTo>
                    <a:pt x="2848" y="1995"/>
                  </a:lnTo>
                  <a:lnTo>
                    <a:pt x="2848" y="285"/>
                  </a:lnTo>
                  <a:close/>
                  <a:moveTo>
                    <a:pt x="569" y="1995"/>
                  </a:moveTo>
                  <a:lnTo>
                    <a:pt x="569" y="1425"/>
                  </a:lnTo>
                  <a:lnTo>
                    <a:pt x="854" y="1425"/>
                  </a:lnTo>
                  <a:lnTo>
                    <a:pt x="854" y="1995"/>
                  </a:lnTo>
                  <a:lnTo>
                    <a:pt x="569" y="1995"/>
                  </a:lnTo>
                  <a:close/>
                  <a:moveTo>
                    <a:pt x="1709" y="1995"/>
                  </a:moveTo>
                  <a:lnTo>
                    <a:pt x="1709" y="855"/>
                  </a:lnTo>
                  <a:lnTo>
                    <a:pt x="1994" y="855"/>
                  </a:lnTo>
                  <a:lnTo>
                    <a:pt x="1994" y="1995"/>
                  </a:lnTo>
                  <a:lnTo>
                    <a:pt x="1709" y="199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xmlns="" id="{0F62DCFA-BEE8-4CF0-AD1D-C3DBE4043141}"/>
              </a:ext>
            </a:extLst>
          </p:cNvPr>
          <p:cNvGrpSpPr/>
          <p:nvPr/>
        </p:nvGrpSpPr>
        <p:grpSpPr>
          <a:xfrm>
            <a:off x="5001057" y="5151644"/>
            <a:ext cx="2337389" cy="856522"/>
            <a:chOff x="7630258" y="1939090"/>
            <a:chExt cx="3251102" cy="856522"/>
          </a:xfrm>
        </p:grpSpPr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xmlns="" id="{73328C57-0ADC-44C1-8310-4E5BA5C3A287}"/>
                </a:ext>
              </a:extLst>
            </p:cNvPr>
            <p:cNvSpPr/>
            <p:nvPr/>
          </p:nvSpPr>
          <p:spPr>
            <a:xfrm>
              <a:off x="7630258" y="2364725"/>
              <a:ext cx="3251102" cy="430887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/>
            <a:p>
              <a:pPr algn="ctr"/>
              <a:r>
                <a:rPr lang="en-IN" sz="1400" dirty="0">
                  <a:solidFill>
                    <a:schemeClr val="bg1"/>
                  </a:solidFill>
                  <a:latin typeface="Segoe UI Light" panose="020B0502040204020203" pitchFamily="34" charset="0"/>
                  <a:ea typeface="Open Sans" panose="020B0606030504020204" pitchFamily="34" charset="0"/>
                  <a:cs typeface="Segoe UI Light" panose="020B0502040204020203" pitchFamily="34" charset="0"/>
                </a:rPr>
                <a:t>This is a sample text. Insert your desired text here. </a:t>
              </a:r>
            </a:p>
          </p:txBody>
        </p: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xmlns="" id="{6C66B317-109E-4EB4-A3B2-C6BE176B5368}"/>
                </a:ext>
              </a:extLst>
            </p:cNvPr>
            <p:cNvSpPr/>
            <p:nvPr/>
          </p:nvSpPr>
          <p:spPr>
            <a:xfrm>
              <a:off x="7630258" y="1939090"/>
              <a:ext cx="3251102" cy="338554"/>
            </a:xfrm>
            <a:prstGeom prst="rect">
              <a:avLst/>
            </a:prstGeom>
          </p:spPr>
          <p:txBody>
            <a:bodyPr wrap="square" lIns="0" tIns="0" rIns="0" bIns="0" anchor="b">
              <a:spAutoFit/>
            </a:bodyPr>
            <a:lstStyle/>
            <a:p>
              <a:pPr algn="ctr"/>
              <a:r>
                <a:rPr lang="en-IN" sz="2200" dirty="0">
                  <a:solidFill>
                    <a:schemeClr val="bg1"/>
                  </a:solidFill>
                  <a:ea typeface="Open Sans" panose="020B0606030504020204" pitchFamily="34" charset="0"/>
                  <a:cs typeface="Segoe UI Light" panose="020B0502040204020203" pitchFamily="34" charset="0"/>
                </a:rPr>
                <a:t>Placeholder</a:t>
              </a:r>
            </a:p>
          </p:txBody>
        </p:sp>
      </p:grpSp>
      <p:sp>
        <p:nvSpPr>
          <p:cNvPr id="68" name="Oval 67">
            <a:extLst>
              <a:ext uri="{FF2B5EF4-FFF2-40B4-BE49-F238E27FC236}">
                <a16:creationId xmlns:a16="http://schemas.microsoft.com/office/drawing/2014/main" xmlns="" id="{60D6A9FF-2B50-411C-A611-6E51C585A84E}"/>
              </a:ext>
            </a:extLst>
          </p:cNvPr>
          <p:cNvSpPr/>
          <p:nvPr/>
        </p:nvSpPr>
        <p:spPr>
          <a:xfrm>
            <a:off x="8916829" y="1412776"/>
            <a:ext cx="811371" cy="811370"/>
          </a:xfrm>
          <a:prstGeom prst="ellipse">
            <a:avLst/>
          </a:prstGeom>
          <a:solidFill>
            <a:schemeClr val="tx1">
              <a:lumMod val="50000"/>
              <a:lumOff val="50000"/>
              <a:alpha val="28000"/>
            </a:schemeClr>
          </a:solidFill>
          <a:ln>
            <a:noFill/>
          </a:ln>
          <a:effectLst>
            <a:outerShdw blurRad="571500" dist="4445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xmlns="" id="{EA33B896-954C-4504-917B-CC9278D60C0C}"/>
              </a:ext>
            </a:extLst>
          </p:cNvPr>
          <p:cNvSpPr/>
          <p:nvPr/>
        </p:nvSpPr>
        <p:spPr>
          <a:xfrm>
            <a:off x="8916829" y="4909056"/>
            <a:ext cx="811371" cy="811370"/>
          </a:xfrm>
          <a:prstGeom prst="ellipse">
            <a:avLst/>
          </a:prstGeom>
          <a:solidFill>
            <a:schemeClr val="tx1">
              <a:lumMod val="50000"/>
              <a:lumOff val="50000"/>
              <a:alpha val="28000"/>
            </a:schemeClr>
          </a:solidFill>
          <a:ln>
            <a:noFill/>
          </a:ln>
          <a:effectLst>
            <a:outerShdw blurRad="571500" dist="4445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xmlns="" id="{8AA8A16D-99C0-4F73-A0AA-3C93226EF5D0}"/>
              </a:ext>
            </a:extLst>
          </p:cNvPr>
          <p:cNvSpPr/>
          <p:nvPr/>
        </p:nvSpPr>
        <p:spPr>
          <a:xfrm>
            <a:off x="8916829" y="3160916"/>
            <a:ext cx="811371" cy="811370"/>
          </a:xfrm>
          <a:prstGeom prst="ellipse">
            <a:avLst/>
          </a:prstGeom>
          <a:solidFill>
            <a:schemeClr val="tx1">
              <a:lumMod val="50000"/>
              <a:lumOff val="50000"/>
              <a:alpha val="28000"/>
            </a:schemeClr>
          </a:solidFill>
          <a:ln>
            <a:noFill/>
          </a:ln>
          <a:effectLst>
            <a:outerShdw blurRad="571500" dist="4445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109" name="Group 108">
            <a:extLst>
              <a:ext uri="{FF2B5EF4-FFF2-40B4-BE49-F238E27FC236}">
                <a16:creationId xmlns:a16="http://schemas.microsoft.com/office/drawing/2014/main" xmlns="" id="{603F0F99-322E-48B0-9E98-8CF96AACB778}"/>
              </a:ext>
            </a:extLst>
          </p:cNvPr>
          <p:cNvGrpSpPr/>
          <p:nvPr/>
        </p:nvGrpSpPr>
        <p:grpSpPr>
          <a:xfrm>
            <a:off x="9197157" y="1659613"/>
            <a:ext cx="250713" cy="317697"/>
            <a:chOff x="11577638" y="5367338"/>
            <a:chExt cx="1663700" cy="2108200"/>
          </a:xfrm>
          <a:solidFill>
            <a:schemeClr val="bg1"/>
          </a:solidFill>
        </p:grpSpPr>
        <p:sp>
          <p:nvSpPr>
            <p:cNvPr id="99" name="Freeform 47">
              <a:extLst>
                <a:ext uri="{FF2B5EF4-FFF2-40B4-BE49-F238E27FC236}">
                  <a16:creationId xmlns:a16="http://schemas.microsoft.com/office/drawing/2014/main" xmlns="" id="{9E21263D-EC5D-48F5-B17A-BC62B8617C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22113" y="5902325"/>
              <a:ext cx="433388" cy="344488"/>
            </a:xfrm>
            <a:custGeom>
              <a:avLst/>
              <a:gdLst>
                <a:gd name="T0" fmla="*/ 218 w 273"/>
                <a:gd name="T1" fmla="*/ 0 h 217"/>
                <a:gd name="T2" fmla="*/ 110 w 273"/>
                <a:gd name="T3" fmla="*/ 108 h 217"/>
                <a:gd name="T4" fmla="*/ 56 w 273"/>
                <a:gd name="T5" fmla="*/ 52 h 217"/>
                <a:gd name="T6" fmla="*/ 0 w 273"/>
                <a:gd name="T7" fmla="*/ 108 h 217"/>
                <a:gd name="T8" fmla="*/ 110 w 273"/>
                <a:gd name="T9" fmla="*/ 217 h 217"/>
                <a:gd name="T10" fmla="*/ 273 w 273"/>
                <a:gd name="T11" fmla="*/ 56 h 217"/>
                <a:gd name="T12" fmla="*/ 218 w 273"/>
                <a:gd name="T13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3" h="217">
                  <a:moveTo>
                    <a:pt x="218" y="0"/>
                  </a:moveTo>
                  <a:lnTo>
                    <a:pt x="110" y="108"/>
                  </a:lnTo>
                  <a:lnTo>
                    <a:pt x="56" y="52"/>
                  </a:lnTo>
                  <a:lnTo>
                    <a:pt x="0" y="108"/>
                  </a:lnTo>
                  <a:lnTo>
                    <a:pt x="110" y="217"/>
                  </a:lnTo>
                  <a:lnTo>
                    <a:pt x="273" y="56"/>
                  </a:lnTo>
                  <a:lnTo>
                    <a:pt x="21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0" name="Rectangle 48">
              <a:extLst>
                <a:ext uri="{FF2B5EF4-FFF2-40B4-BE49-F238E27FC236}">
                  <a16:creationId xmlns:a16="http://schemas.microsoft.com/office/drawing/2014/main" xmlns="" id="{274BE04F-30C5-4FD9-B875-9C2F3CF554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76150" y="5867400"/>
              <a:ext cx="619125" cy="123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1" name="Rectangle 49">
              <a:extLst>
                <a:ext uri="{FF2B5EF4-FFF2-40B4-BE49-F238E27FC236}">
                  <a16:creationId xmlns:a16="http://schemas.microsoft.com/office/drawing/2014/main" xmlns="" id="{1A39C100-FC0B-47FA-93B0-5D1EB87E96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76150" y="6115050"/>
              <a:ext cx="619125" cy="123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2" name="Freeform 50">
              <a:extLst>
                <a:ext uri="{FF2B5EF4-FFF2-40B4-BE49-F238E27FC236}">
                  <a16:creationId xmlns:a16="http://schemas.microsoft.com/office/drawing/2014/main" xmlns="" id="{782CBAED-139E-4A85-AEB1-5F06473890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22113" y="6397625"/>
              <a:ext cx="433388" cy="344488"/>
            </a:xfrm>
            <a:custGeom>
              <a:avLst/>
              <a:gdLst>
                <a:gd name="T0" fmla="*/ 218 w 273"/>
                <a:gd name="T1" fmla="*/ 0 h 217"/>
                <a:gd name="T2" fmla="*/ 110 w 273"/>
                <a:gd name="T3" fmla="*/ 107 h 217"/>
                <a:gd name="T4" fmla="*/ 56 w 273"/>
                <a:gd name="T5" fmla="*/ 51 h 217"/>
                <a:gd name="T6" fmla="*/ 0 w 273"/>
                <a:gd name="T7" fmla="*/ 107 h 217"/>
                <a:gd name="T8" fmla="*/ 110 w 273"/>
                <a:gd name="T9" fmla="*/ 217 h 217"/>
                <a:gd name="T10" fmla="*/ 273 w 273"/>
                <a:gd name="T11" fmla="*/ 55 h 217"/>
                <a:gd name="T12" fmla="*/ 218 w 273"/>
                <a:gd name="T13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3" h="217">
                  <a:moveTo>
                    <a:pt x="218" y="0"/>
                  </a:moveTo>
                  <a:lnTo>
                    <a:pt x="110" y="107"/>
                  </a:lnTo>
                  <a:lnTo>
                    <a:pt x="56" y="51"/>
                  </a:lnTo>
                  <a:lnTo>
                    <a:pt x="0" y="107"/>
                  </a:lnTo>
                  <a:lnTo>
                    <a:pt x="110" y="217"/>
                  </a:lnTo>
                  <a:lnTo>
                    <a:pt x="273" y="55"/>
                  </a:lnTo>
                  <a:lnTo>
                    <a:pt x="21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3" name="Rectangle 51">
              <a:extLst>
                <a:ext uri="{FF2B5EF4-FFF2-40B4-BE49-F238E27FC236}">
                  <a16:creationId xmlns:a16="http://schemas.microsoft.com/office/drawing/2014/main" xmlns="" id="{B29E9DB9-A5E2-486C-A386-C6C633BA28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76150" y="6362700"/>
              <a:ext cx="619125" cy="1222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4" name="Rectangle 52">
              <a:extLst>
                <a:ext uri="{FF2B5EF4-FFF2-40B4-BE49-F238E27FC236}">
                  <a16:creationId xmlns:a16="http://schemas.microsoft.com/office/drawing/2014/main" xmlns="" id="{B5490EE8-1B92-4139-9A1F-876E052031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76150" y="6608763"/>
              <a:ext cx="619125" cy="123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5" name="Freeform 53">
              <a:extLst>
                <a:ext uri="{FF2B5EF4-FFF2-40B4-BE49-F238E27FC236}">
                  <a16:creationId xmlns:a16="http://schemas.microsoft.com/office/drawing/2014/main" xmlns="" id="{BC6902D4-FE63-4BAD-A109-8DAC8657859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22113" y="6891338"/>
              <a:ext cx="433388" cy="344488"/>
            </a:xfrm>
            <a:custGeom>
              <a:avLst/>
              <a:gdLst>
                <a:gd name="T0" fmla="*/ 218 w 273"/>
                <a:gd name="T1" fmla="*/ 0 h 217"/>
                <a:gd name="T2" fmla="*/ 110 w 273"/>
                <a:gd name="T3" fmla="*/ 107 h 217"/>
                <a:gd name="T4" fmla="*/ 56 w 273"/>
                <a:gd name="T5" fmla="*/ 52 h 217"/>
                <a:gd name="T6" fmla="*/ 0 w 273"/>
                <a:gd name="T7" fmla="*/ 107 h 217"/>
                <a:gd name="T8" fmla="*/ 110 w 273"/>
                <a:gd name="T9" fmla="*/ 217 h 217"/>
                <a:gd name="T10" fmla="*/ 273 w 273"/>
                <a:gd name="T11" fmla="*/ 55 h 217"/>
                <a:gd name="T12" fmla="*/ 218 w 273"/>
                <a:gd name="T13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3" h="217">
                  <a:moveTo>
                    <a:pt x="218" y="0"/>
                  </a:moveTo>
                  <a:lnTo>
                    <a:pt x="110" y="107"/>
                  </a:lnTo>
                  <a:lnTo>
                    <a:pt x="56" y="52"/>
                  </a:lnTo>
                  <a:lnTo>
                    <a:pt x="0" y="107"/>
                  </a:lnTo>
                  <a:lnTo>
                    <a:pt x="110" y="217"/>
                  </a:lnTo>
                  <a:lnTo>
                    <a:pt x="273" y="55"/>
                  </a:lnTo>
                  <a:lnTo>
                    <a:pt x="21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6" name="Rectangle 54">
              <a:extLst>
                <a:ext uri="{FF2B5EF4-FFF2-40B4-BE49-F238E27FC236}">
                  <a16:creationId xmlns:a16="http://schemas.microsoft.com/office/drawing/2014/main" xmlns="" id="{4B1E3820-3C39-4EFB-B65B-74D3BD4838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76150" y="6856413"/>
              <a:ext cx="619125" cy="123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7" name="Rectangle 55">
              <a:extLst>
                <a:ext uri="{FF2B5EF4-FFF2-40B4-BE49-F238E27FC236}">
                  <a16:creationId xmlns:a16="http://schemas.microsoft.com/office/drawing/2014/main" xmlns="" id="{2E159438-FEED-4EED-AC19-C178CCFFD0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76150" y="7104063"/>
              <a:ext cx="619125" cy="1222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8" name="Freeform 56">
              <a:extLst>
                <a:ext uri="{FF2B5EF4-FFF2-40B4-BE49-F238E27FC236}">
                  <a16:creationId xmlns:a16="http://schemas.microsoft.com/office/drawing/2014/main" xmlns="" id="{2B760FC0-C2CF-492A-816C-AF0F82B988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577638" y="5367338"/>
              <a:ext cx="1663700" cy="2108200"/>
            </a:xfrm>
            <a:custGeom>
              <a:avLst/>
              <a:gdLst>
                <a:gd name="T0" fmla="*/ 815 w 1048"/>
                <a:gd name="T1" fmla="*/ 80 h 1328"/>
                <a:gd name="T2" fmla="*/ 815 w 1048"/>
                <a:gd name="T3" fmla="*/ 0 h 1328"/>
                <a:gd name="T4" fmla="*/ 234 w 1048"/>
                <a:gd name="T5" fmla="*/ 0 h 1328"/>
                <a:gd name="T6" fmla="*/ 234 w 1048"/>
                <a:gd name="T7" fmla="*/ 80 h 1328"/>
                <a:gd name="T8" fmla="*/ 0 w 1048"/>
                <a:gd name="T9" fmla="*/ 80 h 1328"/>
                <a:gd name="T10" fmla="*/ 0 w 1048"/>
                <a:gd name="T11" fmla="*/ 1328 h 1328"/>
                <a:gd name="T12" fmla="*/ 1048 w 1048"/>
                <a:gd name="T13" fmla="*/ 1328 h 1328"/>
                <a:gd name="T14" fmla="*/ 1048 w 1048"/>
                <a:gd name="T15" fmla="*/ 80 h 1328"/>
                <a:gd name="T16" fmla="*/ 815 w 1048"/>
                <a:gd name="T17" fmla="*/ 80 h 1328"/>
                <a:gd name="T18" fmla="*/ 312 w 1048"/>
                <a:gd name="T19" fmla="*/ 78 h 1328"/>
                <a:gd name="T20" fmla="*/ 737 w 1048"/>
                <a:gd name="T21" fmla="*/ 78 h 1328"/>
                <a:gd name="T22" fmla="*/ 737 w 1048"/>
                <a:gd name="T23" fmla="*/ 160 h 1328"/>
                <a:gd name="T24" fmla="*/ 312 w 1048"/>
                <a:gd name="T25" fmla="*/ 160 h 1328"/>
                <a:gd name="T26" fmla="*/ 312 w 1048"/>
                <a:gd name="T27" fmla="*/ 78 h 1328"/>
                <a:gd name="T28" fmla="*/ 971 w 1048"/>
                <a:gd name="T29" fmla="*/ 1250 h 1328"/>
                <a:gd name="T30" fmla="*/ 78 w 1048"/>
                <a:gd name="T31" fmla="*/ 1250 h 1328"/>
                <a:gd name="T32" fmla="*/ 78 w 1048"/>
                <a:gd name="T33" fmla="*/ 157 h 1328"/>
                <a:gd name="T34" fmla="*/ 234 w 1048"/>
                <a:gd name="T35" fmla="*/ 157 h 1328"/>
                <a:gd name="T36" fmla="*/ 234 w 1048"/>
                <a:gd name="T37" fmla="*/ 238 h 1328"/>
                <a:gd name="T38" fmla="*/ 815 w 1048"/>
                <a:gd name="T39" fmla="*/ 238 h 1328"/>
                <a:gd name="T40" fmla="*/ 815 w 1048"/>
                <a:gd name="T41" fmla="*/ 157 h 1328"/>
                <a:gd name="T42" fmla="*/ 971 w 1048"/>
                <a:gd name="T43" fmla="*/ 157 h 1328"/>
                <a:gd name="T44" fmla="*/ 971 w 1048"/>
                <a:gd name="T45" fmla="*/ 1250 h 1328"/>
                <a:gd name="T46" fmla="*/ 971 w 1048"/>
                <a:gd name="T47" fmla="*/ 1250 h 1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48" h="1328">
                  <a:moveTo>
                    <a:pt x="815" y="80"/>
                  </a:moveTo>
                  <a:lnTo>
                    <a:pt x="815" y="0"/>
                  </a:lnTo>
                  <a:lnTo>
                    <a:pt x="234" y="0"/>
                  </a:lnTo>
                  <a:lnTo>
                    <a:pt x="234" y="80"/>
                  </a:lnTo>
                  <a:lnTo>
                    <a:pt x="0" y="80"/>
                  </a:lnTo>
                  <a:lnTo>
                    <a:pt x="0" y="1328"/>
                  </a:lnTo>
                  <a:lnTo>
                    <a:pt x="1048" y="1328"/>
                  </a:lnTo>
                  <a:lnTo>
                    <a:pt x="1048" y="80"/>
                  </a:lnTo>
                  <a:lnTo>
                    <a:pt x="815" y="80"/>
                  </a:lnTo>
                  <a:close/>
                  <a:moveTo>
                    <a:pt x="312" y="78"/>
                  </a:moveTo>
                  <a:lnTo>
                    <a:pt x="737" y="78"/>
                  </a:lnTo>
                  <a:lnTo>
                    <a:pt x="737" y="160"/>
                  </a:lnTo>
                  <a:lnTo>
                    <a:pt x="312" y="160"/>
                  </a:lnTo>
                  <a:lnTo>
                    <a:pt x="312" y="78"/>
                  </a:lnTo>
                  <a:close/>
                  <a:moveTo>
                    <a:pt x="971" y="1250"/>
                  </a:moveTo>
                  <a:lnTo>
                    <a:pt x="78" y="1250"/>
                  </a:lnTo>
                  <a:lnTo>
                    <a:pt x="78" y="157"/>
                  </a:lnTo>
                  <a:lnTo>
                    <a:pt x="234" y="157"/>
                  </a:lnTo>
                  <a:lnTo>
                    <a:pt x="234" y="238"/>
                  </a:lnTo>
                  <a:lnTo>
                    <a:pt x="815" y="238"/>
                  </a:lnTo>
                  <a:lnTo>
                    <a:pt x="815" y="157"/>
                  </a:lnTo>
                  <a:lnTo>
                    <a:pt x="971" y="157"/>
                  </a:lnTo>
                  <a:lnTo>
                    <a:pt x="971" y="1250"/>
                  </a:lnTo>
                  <a:lnTo>
                    <a:pt x="971" y="12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xmlns="" id="{1AFEE054-0AAC-4678-AF6A-5733E440549A}"/>
              </a:ext>
            </a:extLst>
          </p:cNvPr>
          <p:cNvGrpSpPr/>
          <p:nvPr/>
        </p:nvGrpSpPr>
        <p:grpSpPr>
          <a:xfrm>
            <a:off x="9173157" y="3406556"/>
            <a:ext cx="269852" cy="320090"/>
            <a:chOff x="13655675" y="5364163"/>
            <a:chExt cx="1790701" cy="2124075"/>
          </a:xfrm>
          <a:solidFill>
            <a:schemeClr val="bg1"/>
          </a:solidFill>
        </p:grpSpPr>
        <p:sp>
          <p:nvSpPr>
            <p:cNvPr id="113" name="Freeform 60">
              <a:extLst>
                <a:ext uri="{FF2B5EF4-FFF2-40B4-BE49-F238E27FC236}">
                  <a16:creationId xmlns:a16="http://schemas.microsoft.com/office/drawing/2014/main" xmlns="" id="{8E20F536-F64F-42FD-8E2F-BDE254A26A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655675" y="5364163"/>
              <a:ext cx="1790701" cy="2124075"/>
            </a:xfrm>
            <a:custGeom>
              <a:avLst/>
              <a:gdLst>
                <a:gd name="T0" fmla="*/ 1606 w 1726"/>
                <a:gd name="T1" fmla="*/ 0 h 2048"/>
                <a:gd name="T2" fmla="*/ 441 w 1726"/>
                <a:gd name="T3" fmla="*/ 0 h 2048"/>
                <a:gd name="T4" fmla="*/ 321 w 1726"/>
                <a:gd name="T5" fmla="*/ 120 h 2048"/>
                <a:gd name="T6" fmla="*/ 321 w 1726"/>
                <a:gd name="T7" fmla="*/ 1510 h 2048"/>
                <a:gd name="T8" fmla="*/ 120 w 1726"/>
                <a:gd name="T9" fmla="*/ 1510 h 2048"/>
                <a:gd name="T10" fmla="*/ 0 w 1726"/>
                <a:gd name="T11" fmla="*/ 1630 h 2048"/>
                <a:gd name="T12" fmla="*/ 0 w 1726"/>
                <a:gd name="T13" fmla="*/ 1827 h 2048"/>
                <a:gd name="T14" fmla="*/ 220 w 1726"/>
                <a:gd name="T15" fmla="*/ 2048 h 2048"/>
                <a:gd name="T16" fmla="*/ 1506 w 1726"/>
                <a:gd name="T17" fmla="*/ 2048 h 2048"/>
                <a:gd name="T18" fmla="*/ 1726 w 1726"/>
                <a:gd name="T19" fmla="*/ 1827 h 2048"/>
                <a:gd name="T20" fmla="*/ 1726 w 1726"/>
                <a:gd name="T21" fmla="*/ 120 h 2048"/>
                <a:gd name="T22" fmla="*/ 1606 w 1726"/>
                <a:gd name="T23" fmla="*/ 0 h 2048"/>
                <a:gd name="T24" fmla="*/ 321 w 1726"/>
                <a:gd name="T25" fmla="*/ 1827 h 2048"/>
                <a:gd name="T26" fmla="*/ 220 w 1726"/>
                <a:gd name="T27" fmla="*/ 1928 h 2048"/>
                <a:gd name="T28" fmla="*/ 120 w 1726"/>
                <a:gd name="T29" fmla="*/ 1827 h 2048"/>
                <a:gd name="T30" fmla="*/ 120 w 1726"/>
                <a:gd name="T31" fmla="*/ 1630 h 2048"/>
                <a:gd name="T32" fmla="*/ 321 w 1726"/>
                <a:gd name="T33" fmla="*/ 1630 h 2048"/>
                <a:gd name="T34" fmla="*/ 321 w 1726"/>
                <a:gd name="T35" fmla="*/ 1827 h 2048"/>
                <a:gd name="T36" fmla="*/ 1606 w 1726"/>
                <a:gd name="T37" fmla="*/ 1827 h 2048"/>
                <a:gd name="T38" fmla="*/ 1506 w 1726"/>
                <a:gd name="T39" fmla="*/ 1928 h 2048"/>
                <a:gd name="T40" fmla="*/ 417 w 1726"/>
                <a:gd name="T41" fmla="*/ 1928 h 2048"/>
                <a:gd name="T42" fmla="*/ 441 w 1726"/>
                <a:gd name="T43" fmla="*/ 1795 h 2048"/>
                <a:gd name="T44" fmla="*/ 441 w 1726"/>
                <a:gd name="T45" fmla="*/ 120 h 2048"/>
                <a:gd name="T46" fmla="*/ 1606 w 1726"/>
                <a:gd name="T47" fmla="*/ 120 h 2048"/>
                <a:gd name="T48" fmla="*/ 1606 w 1726"/>
                <a:gd name="T49" fmla="*/ 1827 h 2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26" h="2048">
                  <a:moveTo>
                    <a:pt x="1606" y="0"/>
                  </a:moveTo>
                  <a:cubicBezTo>
                    <a:pt x="441" y="0"/>
                    <a:pt x="441" y="0"/>
                    <a:pt x="441" y="0"/>
                  </a:cubicBezTo>
                  <a:cubicBezTo>
                    <a:pt x="375" y="0"/>
                    <a:pt x="321" y="54"/>
                    <a:pt x="321" y="120"/>
                  </a:cubicBezTo>
                  <a:cubicBezTo>
                    <a:pt x="321" y="1510"/>
                    <a:pt x="321" y="1510"/>
                    <a:pt x="321" y="1510"/>
                  </a:cubicBezTo>
                  <a:cubicBezTo>
                    <a:pt x="120" y="1510"/>
                    <a:pt x="120" y="1510"/>
                    <a:pt x="120" y="1510"/>
                  </a:cubicBezTo>
                  <a:cubicBezTo>
                    <a:pt x="54" y="1510"/>
                    <a:pt x="0" y="1564"/>
                    <a:pt x="0" y="1630"/>
                  </a:cubicBezTo>
                  <a:cubicBezTo>
                    <a:pt x="0" y="1827"/>
                    <a:pt x="0" y="1827"/>
                    <a:pt x="0" y="1827"/>
                  </a:cubicBezTo>
                  <a:cubicBezTo>
                    <a:pt x="0" y="1949"/>
                    <a:pt x="99" y="2048"/>
                    <a:pt x="220" y="2048"/>
                  </a:cubicBezTo>
                  <a:cubicBezTo>
                    <a:pt x="1506" y="2048"/>
                    <a:pt x="1506" y="2048"/>
                    <a:pt x="1506" y="2048"/>
                  </a:cubicBezTo>
                  <a:cubicBezTo>
                    <a:pt x="1627" y="2048"/>
                    <a:pt x="1726" y="1949"/>
                    <a:pt x="1726" y="1827"/>
                  </a:cubicBezTo>
                  <a:cubicBezTo>
                    <a:pt x="1726" y="120"/>
                    <a:pt x="1726" y="120"/>
                    <a:pt x="1726" y="120"/>
                  </a:cubicBezTo>
                  <a:cubicBezTo>
                    <a:pt x="1726" y="54"/>
                    <a:pt x="1672" y="0"/>
                    <a:pt x="1606" y="0"/>
                  </a:cubicBezTo>
                  <a:close/>
                  <a:moveTo>
                    <a:pt x="321" y="1827"/>
                  </a:moveTo>
                  <a:cubicBezTo>
                    <a:pt x="321" y="1882"/>
                    <a:pt x="276" y="1928"/>
                    <a:pt x="220" y="1928"/>
                  </a:cubicBezTo>
                  <a:cubicBezTo>
                    <a:pt x="165" y="1928"/>
                    <a:pt x="120" y="1882"/>
                    <a:pt x="120" y="1827"/>
                  </a:cubicBezTo>
                  <a:cubicBezTo>
                    <a:pt x="120" y="1630"/>
                    <a:pt x="120" y="1630"/>
                    <a:pt x="120" y="1630"/>
                  </a:cubicBezTo>
                  <a:cubicBezTo>
                    <a:pt x="120" y="1630"/>
                    <a:pt x="144" y="1630"/>
                    <a:pt x="321" y="1630"/>
                  </a:cubicBezTo>
                  <a:lnTo>
                    <a:pt x="321" y="1827"/>
                  </a:lnTo>
                  <a:close/>
                  <a:moveTo>
                    <a:pt x="1606" y="1827"/>
                  </a:moveTo>
                  <a:cubicBezTo>
                    <a:pt x="1606" y="1882"/>
                    <a:pt x="1561" y="1928"/>
                    <a:pt x="1506" y="1928"/>
                  </a:cubicBezTo>
                  <a:cubicBezTo>
                    <a:pt x="417" y="1928"/>
                    <a:pt x="417" y="1928"/>
                    <a:pt x="417" y="1928"/>
                  </a:cubicBezTo>
                  <a:cubicBezTo>
                    <a:pt x="444" y="1875"/>
                    <a:pt x="441" y="1835"/>
                    <a:pt x="441" y="1795"/>
                  </a:cubicBezTo>
                  <a:cubicBezTo>
                    <a:pt x="441" y="1744"/>
                    <a:pt x="441" y="162"/>
                    <a:pt x="441" y="120"/>
                  </a:cubicBezTo>
                  <a:cubicBezTo>
                    <a:pt x="1606" y="120"/>
                    <a:pt x="1606" y="120"/>
                    <a:pt x="1606" y="120"/>
                  </a:cubicBezTo>
                  <a:lnTo>
                    <a:pt x="1606" y="18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4" name="Freeform 61">
              <a:extLst>
                <a:ext uri="{FF2B5EF4-FFF2-40B4-BE49-F238E27FC236}">
                  <a16:creationId xmlns:a16="http://schemas.microsoft.com/office/drawing/2014/main" xmlns="" id="{DB7B45F8-8470-4678-9525-7A96AE709BB6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55750" y="5964238"/>
              <a:ext cx="923925" cy="125412"/>
            </a:xfrm>
            <a:custGeom>
              <a:avLst/>
              <a:gdLst>
                <a:gd name="T0" fmla="*/ 60 w 891"/>
                <a:gd name="T1" fmla="*/ 121 h 121"/>
                <a:gd name="T2" fmla="*/ 831 w 891"/>
                <a:gd name="T3" fmla="*/ 121 h 121"/>
                <a:gd name="T4" fmla="*/ 891 w 891"/>
                <a:gd name="T5" fmla="*/ 60 h 121"/>
                <a:gd name="T6" fmla="*/ 831 w 891"/>
                <a:gd name="T7" fmla="*/ 0 h 121"/>
                <a:gd name="T8" fmla="*/ 60 w 891"/>
                <a:gd name="T9" fmla="*/ 0 h 121"/>
                <a:gd name="T10" fmla="*/ 0 w 891"/>
                <a:gd name="T11" fmla="*/ 60 h 121"/>
                <a:gd name="T12" fmla="*/ 60 w 891"/>
                <a:gd name="T13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1" h="121">
                  <a:moveTo>
                    <a:pt x="60" y="121"/>
                  </a:moveTo>
                  <a:cubicBezTo>
                    <a:pt x="831" y="121"/>
                    <a:pt x="831" y="121"/>
                    <a:pt x="831" y="121"/>
                  </a:cubicBezTo>
                  <a:cubicBezTo>
                    <a:pt x="864" y="121"/>
                    <a:pt x="891" y="94"/>
                    <a:pt x="891" y="60"/>
                  </a:cubicBezTo>
                  <a:cubicBezTo>
                    <a:pt x="891" y="27"/>
                    <a:pt x="864" y="0"/>
                    <a:pt x="831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94"/>
                    <a:pt x="27" y="121"/>
                    <a:pt x="60" y="1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5" name="Freeform 62">
              <a:extLst>
                <a:ext uri="{FF2B5EF4-FFF2-40B4-BE49-F238E27FC236}">
                  <a16:creationId xmlns:a16="http://schemas.microsoft.com/office/drawing/2014/main" xmlns="" id="{23AE5AEB-CA8E-4BDC-BFBF-1F19E1A7F50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55750" y="6997700"/>
              <a:ext cx="590550" cy="125412"/>
            </a:xfrm>
            <a:custGeom>
              <a:avLst/>
              <a:gdLst>
                <a:gd name="T0" fmla="*/ 60 w 570"/>
                <a:gd name="T1" fmla="*/ 121 h 121"/>
                <a:gd name="T2" fmla="*/ 510 w 570"/>
                <a:gd name="T3" fmla="*/ 121 h 121"/>
                <a:gd name="T4" fmla="*/ 570 w 570"/>
                <a:gd name="T5" fmla="*/ 60 h 121"/>
                <a:gd name="T6" fmla="*/ 510 w 570"/>
                <a:gd name="T7" fmla="*/ 0 h 121"/>
                <a:gd name="T8" fmla="*/ 60 w 570"/>
                <a:gd name="T9" fmla="*/ 0 h 121"/>
                <a:gd name="T10" fmla="*/ 0 w 570"/>
                <a:gd name="T11" fmla="*/ 60 h 121"/>
                <a:gd name="T12" fmla="*/ 60 w 570"/>
                <a:gd name="T13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0" h="121">
                  <a:moveTo>
                    <a:pt x="60" y="121"/>
                  </a:moveTo>
                  <a:cubicBezTo>
                    <a:pt x="510" y="121"/>
                    <a:pt x="510" y="121"/>
                    <a:pt x="510" y="121"/>
                  </a:cubicBezTo>
                  <a:cubicBezTo>
                    <a:pt x="543" y="121"/>
                    <a:pt x="570" y="94"/>
                    <a:pt x="570" y="60"/>
                  </a:cubicBezTo>
                  <a:cubicBezTo>
                    <a:pt x="570" y="27"/>
                    <a:pt x="543" y="0"/>
                    <a:pt x="510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94"/>
                    <a:pt x="27" y="121"/>
                    <a:pt x="60" y="1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6" name="Freeform 63">
              <a:extLst>
                <a:ext uri="{FF2B5EF4-FFF2-40B4-BE49-F238E27FC236}">
                  <a16:creationId xmlns:a16="http://schemas.microsoft.com/office/drawing/2014/main" xmlns="" id="{9549BDE1-57CA-42B7-A4A3-429712CD718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55750" y="5697538"/>
              <a:ext cx="923925" cy="125412"/>
            </a:xfrm>
            <a:custGeom>
              <a:avLst/>
              <a:gdLst>
                <a:gd name="T0" fmla="*/ 60 w 891"/>
                <a:gd name="T1" fmla="*/ 121 h 121"/>
                <a:gd name="T2" fmla="*/ 831 w 891"/>
                <a:gd name="T3" fmla="*/ 121 h 121"/>
                <a:gd name="T4" fmla="*/ 891 w 891"/>
                <a:gd name="T5" fmla="*/ 60 h 121"/>
                <a:gd name="T6" fmla="*/ 831 w 891"/>
                <a:gd name="T7" fmla="*/ 0 h 121"/>
                <a:gd name="T8" fmla="*/ 60 w 891"/>
                <a:gd name="T9" fmla="*/ 0 h 121"/>
                <a:gd name="T10" fmla="*/ 0 w 891"/>
                <a:gd name="T11" fmla="*/ 60 h 121"/>
                <a:gd name="T12" fmla="*/ 60 w 891"/>
                <a:gd name="T13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1" h="121">
                  <a:moveTo>
                    <a:pt x="60" y="121"/>
                  </a:moveTo>
                  <a:cubicBezTo>
                    <a:pt x="831" y="121"/>
                    <a:pt x="831" y="121"/>
                    <a:pt x="831" y="121"/>
                  </a:cubicBezTo>
                  <a:cubicBezTo>
                    <a:pt x="864" y="121"/>
                    <a:pt x="891" y="94"/>
                    <a:pt x="891" y="60"/>
                  </a:cubicBezTo>
                  <a:cubicBezTo>
                    <a:pt x="891" y="27"/>
                    <a:pt x="864" y="0"/>
                    <a:pt x="831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94"/>
                    <a:pt x="27" y="121"/>
                    <a:pt x="60" y="1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7" name="Freeform 64">
              <a:extLst>
                <a:ext uri="{FF2B5EF4-FFF2-40B4-BE49-F238E27FC236}">
                  <a16:creationId xmlns:a16="http://schemas.microsoft.com/office/drawing/2014/main" xmlns="" id="{582DDDA2-D612-4033-85BE-9D0C00F91C0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55750" y="6230938"/>
              <a:ext cx="923925" cy="625475"/>
            </a:xfrm>
            <a:custGeom>
              <a:avLst/>
              <a:gdLst>
                <a:gd name="T0" fmla="*/ 60 w 891"/>
                <a:gd name="T1" fmla="*/ 603 h 603"/>
                <a:gd name="T2" fmla="*/ 831 w 891"/>
                <a:gd name="T3" fmla="*/ 603 h 603"/>
                <a:gd name="T4" fmla="*/ 891 w 891"/>
                <a:gd name="T5" fmla="*/ 542 h 603"/>
                <a:gd name="T6" fmla="*/ 831 w 891"/>
                <a:gd name="T7" fmla="*/ 482 h 603"/>
                <a:gd name="T8" fmla="*/ 120 w 891"/>
                <a:gd name="T9" fmla="*/ 482 h 603"/>
                <a:gd name="T10" fmla="*/ 120 w 891"/>
                <a:gd name="T11" fmla="*/ 357 h 603"/>
                <a:gd name="T12" fmla="*/ 352 w 891"/>
                <a:gd name="T13" fmla="*/ 254 h 603"/>
                <a:gd name="T14" fmla="*/ 523 w 891"/>
                <a:gd name="T15" fmla="*/ 310 h 603"/>
                <a:gd name="T16" fmla="*/ 581 w 891"/>
                <a:gd name="T17" fmla="*/ 300 h 603"/>
                <a:gd name="T18" fmla="*/ 773 w 891"/>
                <a:gd name="T19" fmla="*/ 139 h 603"/>
                <a:gd name="T20" fmla="*/ 781 w 891"/>
                <a:gd name="T21" fmla="*/ 54 h 603"/>
                <a:gd name="T22" fmla="*/ 696 w 891"/>
                <a:gd name="T23" fmla="*/ 46 h 603"/>
                <a:gd name="T24" fmla="*/ 529 w 891"/>
                <a:gd name="T25" fmla="*/ 185 h 603"/>
                <a:gd name="T26" fmla="*/ 368 w 891"/>
                <a:gd name="T27" fmla="*/ 132 h 603"/>
                <a:gd name="T28" fmla="*/ 325 w 891"/>
                <a:gd name="T29" fmla="*/ 134 h 603"/>
                <a:gd name="T30" fmla="*/ 120 w 891"/>
                <a:gd name="T31" fmla="*/ 225 h 603"/>
                <a:gd name="T32" fmla="*/ 120 w 891"/>
                <a:gd name="T33" fmla="*/ 60 h 603"/>
                <a:gd name="T34" fmla="*/ 60 w 891"/>
                <a:gd name="T35" fmla="*/ 0 h 603"/>
                <a:gd name="T36" fmla="*/ 0 w 891"/>
                <a:gd name="T37" fmla="*/ 60 h 603"/>
                <a:gd name="T38" fmla="*/ 0 w 891"/>
                <a:gd name="T39" fmla="*/ 542 h 603"/>
                <a:gd name="T40" fmla="*/ 60 w 891"/>
                <a:gd name="T41" fmla="*/ 603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91" h="603">
                  <a:moveTo>
                    <a:pt x="60" y="603"/>
                  </a:moveTo>
                  <a:cubicBezTo>
                    <a:pt x="831" y="603"/>
                    <a:pt x="831" y="603"/>
                    <a:pt x="831" y="603"/>
                  </a:cubicBezTo>
                  <a:cubicBezTo>
                    <a:pt x="864" y="603"/>
                    <a:pt x="891" y="576"/>
                    <a:pt x="891" y="542"/>
                  </a:cubicBezTo>
                  <a:cubicBezTo>
                    <a:pt x="891" y="509"/>
                    <a:pt x="864" y="482"/>
                    <a:pt x="831" y="482"/>
                  </a:cubicBezTo>
                  <a:cubicBezTo>
                    <a:pt x="120" y="482"/>
                    <a:pt x="120" y="482"/>
                    <a:pt x="120" y="482"/>
                  </a:cubicBezTo>
                  <a:cubicBezTo>
                    <a:pt x="120" y="357"/>
                    <a:pt x="120" y="357"/>
                    <a:pt x="120" y="357"/>
                  </a:cubicBezTo>
                  <a:cubicBezTo>
                    <a:pt x="352" y="254"/>
                    <a:pt x="352" y="254"/>
                    <a:pt x="352" y="254"/>
                  </a:cubicBezTo>
                  <a:cubicBezTo>
                    <a:pt x="523" y="310"/>
                    <a:pt x="523" y="310"/>
                    <a:pt x="523" y="310"/>
                  </a:cubicBezTo>
                  <a:cubicBezTo>
                    <a:pt x="543" y="317"/>
                    <a:pt x="565" y="313"/>
                    <a:pt x="581" y="300"/>
                  </a:cubicBezTo>
                  <a:cubicBezTo>
                    <a:pt x="773" y="139"/>
                    <a:pt x="773" y="139"/>
                    <a:pt x="773" y="139"/>
                  </a:cubicBezTo>
                  <a:cubicBezTo>
                    <a:pt x="799" y="118"/>
                    <a:pt x="802" y="80"/>
                    <a:pt x="781" y="54"/>
                  </a:cubicBezTo>
                  <a:cubicBezTo>
                    <a:pt x="760" y="28"/>
                    <a:pt x="722" y="25"/>
                    <a:pt x="696" y="46"/>
                  </a:cubicBezTo>
                  <a:cubicBezTo>
                    <a:pt x="529" y="185"/>
                    <a:pt x="529" y="185"/>
                    <a:pt x="529" y="185"/>
                  </a:cubicBezTo>
                  <a:cubicBezTo>
                    <a:pt x="368" y="132"/>
                    <a:pt x="368" y="132"/>
                    <a:pt x="368" y="132"/>
                  </a:cubicBezTo>
                  <a:cubicBezTo>
                    <a:pt x="354" y="127"/>
                    <a:pt x="339" y="128"/>
                    <a:pt x="325" y="134"/>
                  </a:cubicBezTo>
                  <a:cubicBezTo>
                    <a:pt x="120" y="225"/>
                    <a:pt x="120" y="225"/>
                    <a:pt x="120" y="225"/>
                  </a:cubicBezTo>
                  <a:cubicBezTo>
                    <a:pt x="120" y="60"/>
                    <a:pt x="120" y="60"/>
                    <a:pt x="120" y="60"/>
                  </a:cubicBez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0" y="576"/>
                    <a:pt x="27" y="603"/>
                    <a:pt x="60" y="6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45" name="Group 144">
            <a:extLst>
              <a:ext uri="{FF2B5EF4-FFF2-40B4-BE49-F238E27FC236}">
                <a16:creationId xmlns:a16="http://schemas.microsoft.com/office/drawing/2014/main" xmlns="" id="{4BFBBC1F-CE8A-4152-BBB3-00044EC12436}"/>
              </a:ext>
            </a:extLst>
          </p:cNvPr>
          <p:cNvGrpSpPr/>
          <p:nvPr/>
        </p:nvGrpSpPr>
        <p:grpSpPr>
          <a:xfrm>
            <a:off x="9173403" y="5155666"/>
            <a:ext cx="298222" cy="318150"/>
            <a:chOff x="10575925" y="822325"/>
            <a:chExt cx="8410575" cy="8972550"/>
          </a:xfrm>
          <a:solidFill>
            <a:schemeClr val="bg1"/>
          </a:solidFill>
        </p:grpSpPr>
        <p:sp>
          <p:nvSpPr>
            <p:cNvPr id="140" name="Freeform 83">
              <a:extLst>
                <a:ext uri="{FF2B5EF4-FFF2-40B4-BE49-F238E27FC236}">
                  <a16:creationId xmlns:a16="http://schemas.microsoft.com/office/drawing/2014/main" xmlns="" id="{C20102EB-F866-4BA6-BAA4-EFB3FEE0C16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75925" y="822325"/>
              <a:ext cx="8410575" cy="8972550"/>
            </a:xfrm>
            <a:custGeom>
              <a:avLst/>
              <a:gdLst>
                <a:gd name="T0" fmla="*/ 2083 w 2232"/>
                <a:gd name="T1" fmla="*/ 0 h 2382"/>
                <a:gd name="T2" fmla="*/ 595 w 2232"/>
                <a:gd name="T3" fmla="*/ 0 h 2382"/>
                <a:gd name="T4" fmla="*/ 446 w 2232"/>
                <a:gd name="T5" fmla="*/ 149 h 2382"/>
                <a:gd name="T6" fmla="*/ 446 w 2232"/>
                <a:gd name="T7" fmla="*/ 1935 h 2382"/>
                <a:gd name="T8" fmla="*/ 74 w 2232"/>
                <a:gd name="T9" fmla="*/ 1935 h 2382"/>
                <a:gd name="T10" fmla="*/ 0 w 2232"/>
                <a:gd name="T11" fmla="*/ 2010 h 2382"/>
                <a:gd name="T12" fmla="*/ 372 w 2232"/>
                <a:gd name="T13" fmla="*/ 2382 h 2382"/>
                <a:gd name="T14" fmla="*/ 1860 w 2232"/>
                <a:gd name="T15" fmla="*/ 2382 h 2382"/>
                <a:gd name="T16" fmla="*/ 2232 w 2232"/>
                <a:gd name="T17" fmla="*/ 2010 h 2382"/>
                <a:gd name="T18" fmla="*/ 2232 w 2232"/>
                <a:gd name="T19" fmla="*/ 149 h 2382"/>
                <a:gd name="T20" fmla="*/ 2083 w 2232"/>
                <a:gd name="T21" fmla="*/ 0 h 2382"/>
                <a:gd name="T22" fmla="*/ 372 w 2232"/>
                <a:gd name="T23" fmla="*/ 2233 h 2382"/>
                <a:gd name="T24" fmla="*/ 161 w 2232"/>
                <a:gd name="T25" fmla="*/ 2084 h 2382"/>
                <a:gd name="T26" fmla="*/ 1495 w 2232"/>
                <a:gd name="T27" fmla="*/ 2084 h 2382"/>
                <a:gd name="T28" fmla="*/ 1563 w 2232"/>
                <a:gd name="T29" fmla="*/ 2233 h 2382"/>
                <a:gd name="T30" fmla="*/ 372 w 2232"/>
                <a:gd name="T31" fmla="*/ 2233 h 2382"/>
                <a:gd name="T32" fmla="*/ 2083 w 2232"/>
                <a:gd name="T33" fmla="*/ 2010 h 2382"/>
                <a:gd name="T34" fmla="*/ 1860 w 2232"/>
                <a:gd name="T35" fmla="*/ 2233 h 2382"/>
                <a:gd name="T36" fmla="*/ 1637 w 2232"/>
                <a:gd name="T37" fmla="*/ 2010 h 2382"/>
                <a:gd name="T38" fmla="*/ 1562 w 2232"/>
                <a:gd name="T39" fmla="*/ 1935 h 2382"/>
                <a:gd name="T40" fmla="*/ 595 w 2232"/>
                <a:gd name="T41" fmla="*/ 1935 h 2382"/>
                <a:gd name="T42" fmla="*/ 595 w 2232"/>
                <a:gd name="T43" fmla="*/ 149 h 2382"/>
                <a:gd name="T44" fmla="*/ 2083 w 2232"/>
                <a:gd name="T45" fmla="*/ 149 h 2382"/>
                <a:gd name="T46" fmla="*/ 2083 w 2232"/>
                <a:gd name="T47" fmla="*/ 2010 h 2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232" h="2382">
                  <a:moveTo>
                    <a:pt x="2083" y="0"/>
                  </a:moveTo>
                  <a:cubicBezTo>
                    <a:pt x="595" y="0"/>
                    <a:pt x="595" y="0"/>
                    <a:pt x="595" y="0"/>
                  </a:cubicBezTo>
                  <a:cubicBezTo>
                    <a:pt x="513" y="0"/>
                    <a:pt x="446" y="67"/>
                    <a:pt x="446" y="149"/>
                  </a:cubicBezTo>
                  <a:cubicBezTo>
                    <a:pt x="446" y="1935"/>
                    <a:pt x="446" y="1935"/>
                    <a:pt x="446" y="1935"/>
                  </a:cubicBezTo>
                  <a:cubicBezTo>
                    <a:pt x="74" y="1935"/>
                    <a:pt x="74" y="1935"/>
                    <a:pt x="74" y="1935"/>
                  </a:cubicBezTo>
                  <a:cubicBezTo>
                    <a:pt x="33" y="1935"/>
                    <a:pt x="0" y="1968"/>
                    <a:pt x="0" y="2010"/>
                  </a:cubicBezTo>
                  <a:cubicBezTo>
                    <a:pt x="0" y="2215"/>
                    <a:pt x="167" y="2382"/>
                    <a:pt x="372" y="2382"/>
                  </a:cubicBezTo>
                  <a:cubicBezTo>
                    <a:pt x="1860" y="2382"/>
                    <a:pt x="1860" y="2382"/>
                    <a:pt x="1860" y="2382"/>
                  </a:cubicBezTo>
                  <a:cubicBezTo>
                    <a:pt x="2065" y="2382"/>
                    <a:pt x="2232" y="2215"/>
                    <a:pt x="2232" y="2010"/>
                  </a:cubicBezTo>
                  <a:cubicBezTo>
                    <a:pt x="2232" y="149"/>
                    <a:pt x="2232" y="149"/>
                    <a:pt x="2232" y="149"/>
                  </a:cubicBezTo>
                  <a:cubicBezTo>
                    <a:pt x="2232" y="67"/>
                    <a:pt x="2165" y="0"/>
                    <a:pt x="2083" y="0"/>
                  </a:cubicBezTo>
                  <a:close/>
                  <a:moveTo>
                    <a:pt x="372" y="2233"/>
                  </a:moveTo>
                  <a:cubicBezTo>
                    <a:pt x="275" y="2233"/>
                    <a:pt x="192" y="2171"/>
                    <a:pt x="161" y="2084"/>
                  </a:cubicBezTo>
                  <a:cubicBezTo>
                    <a:pt x="1495" y="2084"/>
                    <a:pt x="1495" y="2084"/>
                    <a:pt x="1495" y="2084"/>
                  </a:cubicBezTo>
                  <a:cubicBezTo>
                    <a:pt x="1507" y="2139"/>
                    <a:pt x="1530" y="2189"/>
                    <a:pt x="1563" y="2233"/>
                  </a:cubicBezTo>
                  <a:lnTo>
                    <a:pt x="372" y="2233"/>
                  </a:lnTo>
                  <a:close/>
                  <a:moveTo>
                    <a:pt x="2083" y="2010"/>
                  </a:moveTo>
                  <a:cubicBezTo>
                    <a:pt x="2083" y="2133"/>
                    <a:pt x="1983" y="2233"/>
                    <a:pt x="1860" y="2233"/>
                  </a:cubicBezTo>
                  <a:cubicBezTo>
                    <a:pt x="1737" y="2233"/>
                    <a:pt x="1637" y="2133"/>
                    <a:pt x="1637" y="2010"/>
                  </a:cubicBezTo>
                  <a:cubicBezTo>
                    <a:pt x="1637" y="1968"/>
                    <a:pt x="1604" y="1935"/>
                    <a:pt x="1562" y="1935"/>
                  </a:cubicBezTo>
                  <a:cubicBezTo>
                    <a:pt x="595" y="1935"/>
                    <a:pt x="595" y="1935"/>
                    <a:pt x="595" y="1935"/>
                  </a:cubicBezTo>
                  <a:cubicBezTo>
                    <a:pt x="595" y="149"/>
                    <a:pt x="595" y="149"/>
                    <a:pt x="595" y="149"/>
                  </a:cubicBezTo>
                  <a:cubicBezTo>
                    <a:pt x="2083" y="149"/>
                    <a:pt x="2083" y="149"/>
                    <a:pt x="2083" y="149"/>
                  </a:cubicBezTo>
                  <a:lnTo>
                    <a:pt x="2083" y="20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1" name="Freeform 84">
              <a:extLst>
                <a:ext uri="{FF2B5EF4-FFF2-40B4-BE49-F238E27FC236}">
                  <a16:creationId xmlns:a16="http://schemas.microsoft.com/office/drawing/2014/main" xmlns="" id="{274FA811-5D9D-4EEC-A553-672837B99E8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21000" y="3067050"/>
              <a:ext cx="2246313" cy="561975"/>
            </a:xfrm>
            <a:custGeom>
              <a:avLst/>
              <a:gdLst>
                <a:gd name="T0" fmla="*/ 521 w 596"/>
                <a:gd name="T1" fmla="*/ 0 h 149"/>
                <a:gd name="T2" fmla="*/ 75 w 596"/>
                <a:gd name="T3" fmla="*/ 0 h 149"/>
                <a:gd name="T4" fmla="*/ 0 w 596"/>
                <a:gd name="T5" fmla="*/ 74 h 149"/>
                <a:gd name="T6" fmla="*/ 75 w 596"/>
                <a:gd name="T7" fmla="*/ 149 h 149"/>
                <a:gd name="T8" fmla="*/ 521 w 596"/>
                <a:gd name="T9" fmla="*/ 149 h 149"/>
                <a:gd name="T10" fmla="*/ 596 w 596"/>
                <a:gd name="T11" fmla="*/ 74 h 149"/>
                <a:gd name="T12" fmla="*/ 521 w 596"/>
                <a:gd name="T13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6" h="149">
                  <a:moveTo>
                    <a:pt x="521" y="0"/>
                  </a:moveTo>
                  <a:cubicBezTo>
                    <a:pt x="75" y="0"/>
                    <a:pt x="75" y="0"/>
                    <a:pt x="75" y="0"/>
                  </a:cubicBezTo>
                  <a:cubicBezTo>
                    <a:pt x="34" y="0"/>
                    <a:pt x="0" y="33"/>
                    <a:pt x="0" y="74"/>
                  </a:cubicBezTo>
                  <a:cubicBezTo>
                    <a:pt x="0" y="115"/>
                    <a:pt x="34" y="149"/>
                    <a:pt x="75" y="149"/>
                  </a:cubicBezTo>
                  <a:cubicBezTo>
                    <a:pt x="521" y="149"/>
                    <a:pt x="521" y="149"/>
                    <a:pt x="521" y="149"/>
                  </a:cubicBezTo>
                  <a:cubicBezTo>
                    <a:pt x="562" y="149"/>
                    <a:pt x="596" y="115"/>
                    <a:pt x="596" y="74"/>
                  </a:cubicBezTo>
                  <a:cubicBezTo>
                    <a:pt x="596" y="33"/>
                    <a:pt x="562" y="0"/>
                    <a:pt x="52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2" name="Freeform 85">
              <a:extLst>
                <a:ext uri="{FF2B5EF4-FFF2-40B4-BE49-F238E27FC236}">
                  <a16:creationId xmlns:a16="http://schemas.microsoft.com/office/drawing/2014/main" xmlns="" id="{F9821506-723C-433A-8B3A-9935A989D3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21000" y="5308600"/>
              <a:ext cx="2246313" cy="561975"/>
            </a:xfrm>
            <a:custGeom>
              <a:avLst/>
              <a:gdLst>
                <a:gd name="T0" fmla="*/ 521 w 596"/>
                <a:gd name="T1" fmla="*/ 0 h 149"/>
                <a:gd name="T2" fmla="*/ 75 w 596"/>
                <a:gd name="T3" fmla="*/ 0 h 149"/>
                <a:gd name="T4" fmla="*/ 0 w 596"/>
                <a:gd name="T5" fmla="*/ 74 h 149"/>
                <a:gd name="T6" fmla="*/ 75 w 596"/>
                <a:gd name="T7" fmla="*/ 149 h 149"/>
                <a:gd name="T8" fmla="*/ 521 w 596"/>
                <a:gd name="T9" fmla="*/ 149 h 149"/>
                <a:gd name="T10" fmla="*/ 596 w 596"/>
                <a:gd name="T11" fmla="*/ 74 h 149"/>
                <a:gd name="T12" fmla="*/ 521 w 596"/>
                <a:gd name="T13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6" h="149">
                  <a:moveTo>
                    <a:pt x="521" y="0"/>
                  </a:moveTo>
                  <a:cubicBezTo>
                    <a:pt x="75" y="0"/>
                    <a:pt x="75" y="0"/>
                    <a:pt x="75" y="0"/>
                  </a:cubicBezTo>
                  <a:cubicBezTo>
                    <a:pt x="34" y="0"/>
                    <a:pt x="0" y="33"/>
                    <a:pt x="0" y="74"/>
                  </a:cubicBezTo>
                  <a:cubicBezTo>
                    <a:pt x="0" y="115"/>
                    <a:pt x="34" y="149"/>
                    <a:pt x="75" y="149"/>
                  </a:cubicBezTo>
                  <a:cubicBezTo>
                    <a:pt x="521" y="149"/>
                    <a:pt x="521" y="149"/>
                    <a:pt x="521" y="149"/>
                  </a:cubicBezTo>
                  <a:cubicBezTo>
                    <a:pt x="562" y="149"/>
                    <a:pt x="596" y="115"/>
                    <a:pt x="596" y="74"/>
                  </a:cubicBezTo>
                  <a:cubicBezTo>
                    <a:pt x="596" y="33"/>
                    <a:pt x="562" y="0"/>
                    <a:pt x="52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3" name="Freeform 86">
              <a:extLst>
                <a:ext uri="{FF2B5EF4-FFF2-40B4-BE49-F238E27FC236}">
                  <a16:creationId xmlns:a16="http://schemas.microsoft.com/office/drawing/2014/main" xmlns="" id="{F1F49370-F2CA-4532-985C-79CEB02B6EB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379450" y="2505075"/>
              <a:ext cx="1679575" cy="1681162"/>
            </a:xfrm>
            <a:custGeom>
              <a:avLst/>
              <a:gdLst>
                <a:gd name="T0" fmla="*/ 372 w 446"/>
                <a:gd name="T1" fmla="*/ 0 h 446"/>
                <a:gd name="T2" fmla="*/ 74 w 446"/>
                <a:gd name="T3" fmla="*/ 0 h 446"/>
                <a:gd name="T4" fmla="*/ 0 w 446"/>
                <a:gd name="T5" fmla="*/ 74 h 446"/>
                <a:gd name="T6" fmla="*/ 0 w 446"/>
                <a:gd name="T7" fmla="*/ 372 h 446"/>
                <a:gd name="T8" fmla="*/ 74 w 446"/>
                <a:gd name="T9" fmla="*/ 446 h 446"/>
                <a:gd name="T10" fmla="*/ 372 w 446"/>
                <a:gd name="T11" fmla="*/ 446 h 446"/>
                <a:gd name="T12" fmla="*/ 446 w 446"/>
                <a:gd name="T13" fmla="*/ 372 h 446"/>
                <a:gd name="T14" fmla="*/ 446 w 446"/>
                <a:gd name="T15" fmla="*/ 74 h 446"/>
                <a:gd name="T16" fmla="*/ 372 w 446"/>
                <a:gd name="T17" fmla="*/ 0 h 446"/>
                <a:gd name="T18" fmla="*/ 298 w 446"/>
                <a:gd name="T19" fmla="*/ 298 h 446"/>
                <a:gd name="T20" fmla="*/ 149 w 446"/>
                <a:gd name="T21" fmla="*/ 298 h 446"/>
                <a:gd name="T22" fmla="*/ 149 w 446"/>
                <a:gd name="T23" fmla="*/ 149 h 446"/>
                <a:gd name="T24" fmla="*/ 298 w 446"/>
                <a:gd name="T25" fmla="*/ 149 h 446"/>
                <a:gd name="T26" fmla="*/ 298 w 446"/>
                <a:gd name="T27" fmla="*/ 298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6" h="446">
                  <a:moveTo>
                    <a:pt x="372" y="0"/>
                  </a:moveTo>
                  <a:cubicBezTo>
                    <a:pt x="74" y="0"/>
                    <a:pt x="74" y="0"/>
                    <a:pt x="74" y="0"/>
                  </a:cubicBezTo>
                  <a:cubicBezTo>
                    <a:pt x="33" y="0"/>
                    <a:pt x="0" y="33"/>
                    <a:pt x="0" y="74"/>
                  </a:cubicBezTo>
                  <a:cubicBezTo>
                    <a:pt x="0" y="372"/>
                    <a:pt x="0" y="372"/>
                    <a:pt x="0" y="372"/>
                  </a:cubicBezTo>
                  <a:cubicBezTo>
                    <a:pt x="0" y="413"/>
                    <a:pt x="33" y="446"/>
                    <a:pt x="74" y="446"/>
                  </a:cubicBezTo>
                  <a:cubicBezTo>
                    <a:pt x="372" y="446"/>
                    <a:pt x="372" y="446"/>
                    <a:pt x="372" y="446"/>
                  </a:cubicBezTo>
                  <a:cubicBezTo>
                    <a:pt x="413" y="446"/>
                    <a:pt x="446" y="413"/>
                    <a:pt x="446" y="372"/>
                  </a:cubicBezTo>
                  <a:cubicBezTo>
                    <a:pt x="446" y="74"/>
                    <a:pt x="446" y="74"/>
                    <a:pt x="446" y="74"/>
                  </a:cubicBezTo>
                  <a:cubicBezTo>
                    <a:pt x="446" y="33"/>
                    <a:pt x="413" y="0"/>
                    <a:pt x="372" y="0"/>
                  </a:cubicBezTo>
                  <a:close/>
                  <a:moveTo>
                    <a:pt x="298" y="298"/>
                  </a:moveTo>
                  <a:cubicBezTo>
                    <a:pt x="149" y="298"/>
                    <a:pt x="149" y="298"/>
                    <a:pt x="149" y="298"/>
                  </a:cubicBezTo>
                  <a:cubicBezTo>
                    <a:pt x="149" y="149"/>
                    <a:pt x="149" y="149"/>
                    <a:pt x="149" y="149"/>
                  </a:cubicBezTo>
                  <a:cubicBezTo>
                    <a:pt x="298" y="149"/>
                    <a:pt x="298" y="149"/>
                    <a:pt x="298" y="149"/>
                  </a:cubicBezTo>
                  <a:lnTo>
                    <a:pt x="298" y="29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4" name="Freeform 87">
              <a:extLst>
                <a:ext uri="{FF2B5EF4-FFF2-40B4-BE49-F238E27FC236}">
                  <a16:creationId xmlns:a16="http://schemas.microsoft.com/office/drawing/2014/main" xmlns="" id="{590DCFBE-CF13-4887-A01B-29D87E12A94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379450" y="4746625"/>
              <a:ext cx="1679575" cy="1684337"/>
            </a:xfrm>
            <a:custGeom>
              <a:avLst/>
              <a:gdLst>
                <a:gd name="T0" fmla="*/ 372 w 446"/>
                <a:gd name="T1" fmla="*/ 0 h 447"/>
                <a:gd name="T2" fmla="*/ 74 w 446"/>
                <a:gd name="T3" fmla="*/ 0 h 447"/>
                <a:gd name="T4" fmla="*/ 0 w 446"/>
                <a:gd name="T5" fmla="*/ 75 h 447"/>
                <a:gd name="T6" fmla="*/ 0 w 446"/>
                <a:gd name="T7" fmla="*/ 372 h 447"/>
                <a:gd name="T8" fmla="*/ 74 w 446"/>
                <a:gd name="T9" fmla="*/ 447 h 447"/>
                <a:gd name="T10" fmla="*/ 372 w 446"/>
                <a:gd name="T11" fmla="*/ 447 h 447"/>
                <a:gd name="T12" fmla="*/ 446 w 446"/>
                <a:gd name="T13" fmla="*/ 372 h 447"/>
                <a:gd name="T14" fmla="*/ 446 w 446"/>
                <a:gd name="T15" fmla="*/ 75 h 447"/>
                <a:gd name="T16" fmla="*/ 372 w 446"/>
                <a:gd name="T17" fmla="*/ 0 h 447"/>
                <a:gd name="T18" fmla="*/ 298 w 446"/>
                <a:gd name="T19" fmla="*/ 298 h 447"/>
                <a:gd name="T20" fmla="*/ 149 w 446"/>
                <a:gd name="T21" fmla="*/ 298 h 447"/>
                <a:gd name="T22" fmla="*/ 149 w 446"/>
                <a:gd name="T23" fmla="*/ 149 h 447"/>
                <a:gd name="T24" fmla="*/ 298 w 446"/>
                <a:gd name="T25" fmla="*/ 149 h 447"/>
                <a:gd name="T26" fmla="*/ 298 w 446"/>
                <a:gd name="T27" fmla="*/ 298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6" h="447">
                  <a:moveTo>
                    <a:pt x="372" y="0"/>
                  </a:moveTo>
                  <a:cubicBezTo>
                    <a:pt x="74" y="0"/>
                    <a:pt x="74" y="0"/>
                    <a:pt x="74" y="0"/>
                  </a:cubicBezTo>
                  <a:cubicBezTo>
                    <a:pt x="33" y="0"/>
                    <a:pt x="0" y="34"/>
                    <a:pt x="0" y="75"/>
                  </a:cubicBezTo>
                  <a:cubicBezTo>
                    <a:pt x="0" y="372"/>
                    <a:pt x="0" y="372"/>
                    <a:pt x="0" y="372"/>
                  </a:cubicBezTo>
                  <a:cubicBezTo>
                    <a:pt x="0" y="413"/>
                    <a:pt x="33" y="447"/>
                    <a:pt x="74" y="447"/>
                  </a:cubicBezTo>
                  <a:cubicBezTo>
                    <a:pt x="372" y="447"/>
                    <a:pt x="372" y="447"/>
                    <a:pt x="372" y="447"/>
                  </a:cubicBezTo>
                  <a:cubicBezTo>
                    <a:pt x="413" y="447"/>
                    <a:pt x="446" y="413"/>
                    <a:pt x="446" y="372"/>
                  </a:cubicBezTo>
                  <a:cubicBezTo>
                    <a:pt x="446" y="75"/>
                    <a:pt x="446" y="75"/>
                    <a:pt x="446" y="75"/>
                  </a:cubicBezTo>
                  <a:cubicBezTo>
                    <a:pt x="446" y="34"/>
                    <a:pt x="413" y="0"/>
                    <a:pt x="372" y="0"/>
                  </a:cubicBezTo>
                  <a:close/>
                  <a:moveTo>
                    <a:pt x="298" y="298"/>
                  </a:moveTo>
                  <a:cubicBezTo>
                    <a:pt x="149" y="298"/>
                    <a:pt x="149" y="298"/>
                    <a:pt x="149" y="298"/>
                  </a:cubicBezTo>
                  <a:cubicBezTo>
                    <a:pt x="149" y="149"/>
                    <a:pt x="149" y="149"/>
                    <a:pt x="149" y="149"/>
                  </a:cubicBezTo>
                  <a:cubicBezTo>
                    <a:pt x="298" y="149"/>
                    <a:pt x="298" y="149"/>
                    <a:pt x="298" y="149"/>
                  </a:cubicBezTo>
                  <a:lnTo>
                    <a:pt x="298" y="29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28852426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0"/>
              </a:schemeClr>
            </a:gs>
            <a:gs pos="100000">
              <a:schemeClr val="accent1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>
                <a:solidFill>
                  <a:schemeClr val="bg1"/>
                </a:solidFill>
                <a:effectLst/>
              </a:rPr>
              <a:t>Input &amp; Output Diagram Concept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25" name="Freeform 16">
            <a:extLst>
              <a:ext uri="{FF2B5EF4-FFF2-40B4-BE49-F238E27FC236}">
                <a16:creationId xmlns:a16="http://schemas.microsoft.com/office/drawing/2014/main" xmlns="" id="{539920A0-82A1-40CA-A256-3D76F7FD8CE7}"/>
              </a:ext>
            </a:extLst>
          </p:cNvPr>
          <p:cNvSpPr>
            <a:spLocks/>
          </p:cNvSpPr>
          <p:nvPr/>
        </p:nvSpPr>
        <p:spPr bwMode="auto">
          <a:xfrm>
            <a:off x="6755065" y="3490207"/>
            <a:ext cx="2424502" cy="1950219"/>
          </a:xfrm>
          <a:custGeom>
            <a:avLst/>
            <a:gdLst>
              <a:gd name="T0" fmla="*/ 573 w 573"/>
              <a:gd name="T1" fmla="*/ 561 h 602"/>
              <a:gd name="T2" fmla="*/ 297 w 573"/>
              <a:gd name="T3" fmla="*/ 267 h 602"/>
              <a:gd name="T4" fmla="*/ 0 w 573"/>
              <a:gd name="T5" fmla="*/ 24 h 6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73" h="602">
                <a:moveTo>
                  <a:pt x="573" y="561"/>
                </a:moveTo>
                <a:cubicBezTo>
                  <a:pt x="573" y="561"/>
                  <a:pt x="418" y="602"/>
                  <a:pt x="297" y="267"/>
                </a:cubicBezTo>
                <a:cubicBezTo>
                  <a:pt x="201" y="0"/>
                  <a:pt x="0" y="24"/>
                  <a:pt x="0" y="24"/>
                </a:cubicBezTo>
              </a:path>
            </a:pathLst>
          </a:custGeom>
          <a:noFill/>
          <a:ln w="152400" cap="rnd">
            <a:gradFill flip="none" rotWithShape="1">
              <a:gsLst>
                <a:gs pos="15000">
                  <a:schemeClr val="accent3">
                    <a:alpha val="30000"/>
                  </a:schemeClr>
                </a:gs>
                <a:gs pos="100000">
                  <a:schemeClr val="bg1">
                    <a:alpha val="30000"/>
                  </a:schemeClr>
                </a:gs>
              </a:gsLst>
              <a:lin ang="0" scaled="1"/>
              <a:tileRect/>
            </a:gra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27" name="Freeform 18">
            <a:extLst>
              <a:ext uri="{FF2B5EF4-FFF2-40B4-BE49-F238E27FC236}">
                <a16:creationId xmlns:a16="http://schemas.microsoft.com/office/drawing/2014/main" xmlns="" id="{D64A7684-21A2-4382-AE55-A439D6AD9D33}"/>
              </a:ext>
            </a:extLst>
          </p:cNvPr>
          <p:cNvSpPr>
            <a:spLocks/>
          </p:cNvSpPr>
          <p:nvPr/>
        </p:nvSpPr>
        <p:spPr bwMode="auto">
          <a:xfrm>
            <a:off x="6755065" y="1709186"/>
            <a:ext cx="2424502" cy="1947977"/>
          </a:xfrm>
          <a:custGeom>
            <a:avLst/>
            <a:gdLst>
              <a:gd name="T0" fmla="*/ 573 w 573"/>
              <a:gd name="T1" fmla="*/ 42 h 603"/>
              <a:gd name="T2" fmla="*/ 297 w 573"/>
              <a:gd name="T3" fmla="*/ 336 h 603"/>
              <a:gd name="T4" fmla="*/ 0 w 573"/>
              <a:gd name="T5" fmla="*/ 578 h 6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73" h="603">
                <a:moveTo>
                  <a:pt x="573" y="42"/>
                </a:moveTo>
                <a:cubicBezTo>
                  <a:pt x="573" y="42"/>
                  <a:pt x="418" y="0"/>
                  <a:pt x="297" y="336"/>
                </a:cubicBezTo>
                <a:cubicBezTo>
                  <a:pt x="201" y="603"/>
                  <a:pt x="0" y="578"/>
                  <a:pt x="0" y="578"/>
                </a:cubicBezTo>
              </a:path>
            </a:pathLst>
          </a:custGeom>
          <a:noFill/>
          <a:ln w="152400" cap="rnd">
            <a:gradFill flip="none" rotWithShape="1">
              <a:gsLst>
                <a:gs pos="15000">
                  <a:schemeClr val="accent3">
                    <a:alpha val="30000"/>
                  </a:schemeClr>
                </a:gs>
                <a:gs pos="100000">
                  <a:schemeClr val="bg1">
                    <a:alpha val="30000"/>
                  </a:schemeClr>
                </a:gs>
              </a:gsLst>
              <a:lin ang="0" scaled="1"/>
              <a:tileRect/>
            </a:gra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28" name="Freeform 19">
            <a:extLst>
              <a:ext uri="{FF2B5EF4-FFF2-40B4-BE49-F238E27FC236}">
                <a16:creationId xmlns:a16="http://schemas.microsoft.com/office/drawing/2014/main" xmlns="" id="{CA27A0A7-3FE2-48F9-AC88-C415DF7E18FE}"/>
              </a:ext>
            </a:extLst>
          </p:cNvPr>
          <p:cNvSpPr>
            <a:spLocks/>
          </p:cNvSpPr>
          <p:nvPr/>
        </p:nvSpPr>
        <p:spPr bwMode="auto">
          <a:xfrm>
            <a:off x="3177991" y="1916788"/>
            <a:ext cx="2426282" cy="1729260"/>
          </a:xfrm>
          <a:custGeom>
            <a:avLst/>
            <a:gdLst>
              <a:gd name="T0" fmla="*/ 0 w 573"/>
              <a:gd name="T1" fmla="*/ 42 h 603"/>
              <a:gd name="T2" fmla="*/ 276 w 573"/>
              <a:gd name="T3" fmla="*/ 336 h 603"/>
              <a:gd name="T4" fmla="*/ 573 w 573"/>
              <a:gd name="T5" fmla="*/ 578 h 6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73" h="603">
                <a:moveTo>
                  <a:pt x="0" y="42"/>
                </a:moveTo>
                <a:cubicBezTo>
                  <a:pt x="0" y="42"/>
                  <a:pt x="156" y="0"/>
                  <a:pt x="276" y="336"/>
                </a:cubicBezTo>
                <a:cubicBezTo>
                  <a:pt x="372" y="603"/>
                  <a:pt x="573" y="578"/>
                  <a:pt x="573" y="578"/>
                </a:cubicBezTo>
              </a:path>
            </a:pathLst>
          </a:custGeom>
          <a:noFill/>
          <a:ln w="152400" cap="rnd">
            <a:gradFill flip="none" rotWithShape="1">
              <a:gsLst>
                <a:gs pos="100000">
                  <a:schemeClr val="accent2">
                    <a:alpha val="30000"/>
                  </a:schemeClr>
                </a:gs>
                <a:gs pos="0">
                  <a:schemeClr val="accent3">
                    <a:alpha val="30000"/>
                  </a:schemeClr>
                </a:gs>
              </a:gsLst>
              <a:lin ang="10800000" scaled="1"/>
              <a:tileRect/>
            </a:gra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29" name="Freeform 20">
            <a:extLst>
              <a:ext uri="{FF2B5EF4-FFF2-40B4-BE49-F238E27FC236}">
                <a16:creationId xmlns:a16="http://schemas.microsoft.com/office/drawing/2014/main" xmlns="" id="{392AA663-C190-46B5-A29A-908F53998968}"/>
              </a:ext>
            </a:extLst>
          </p:cNvPr>
          <p:cNvSpPr>
            <a:spLocks/>
          </p:cNvSpPr>
          <p:nvPr/>
        </p:nvSpPr>
        <p:spPr bwMode="auto">
          <a:xfrm>
            <a:off x="3177991" y="3508575"/>
            <a:ext cx="2426282" cy="1725642"/>
          </a:xfrm>
          <a:custGeom>
            <a:avLst/>
            <a:gdLst>
              <a:gd name="T0" fmla="*/ 0 w 573"/>
              <a:gd name="T1" fmla="*/ 561 h 602"/>
              <a:gd name="T2" fmla="*/ 276 w 573"/>
              <a:gd name="T3" fmla="*/ 267 h 602"/>
              <a:gd name="T4" fmla="*/ 573 w 573"/>
              <a:gd name="T5" fmla="*/ 24 h 6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73" h="602">
                <a:moveTo>
                  <a:pt x="0" y="561"/>
                </a:moveTo>
                <a:cubicBezTo>
                  <a:pt x="0" y="561"/>
                  <a:pt x="156" y="602"/>
                  <a:pt x="276" y="267"/>
                </a:cubicBezTo>
                <a:cubicBezTo>
                  <a:pt x="372" y="0"/>
                  <a:pt x="573" y="24"/>
                  <a:pt x="573" y="24"/>
                </a:cubicBezTo>
              </a:path>
            </a:pathLst>
          </a:custGeom>
          <a:noFill/>
          <a:ln w="152400" cap="rnd">
            <a:gradFill flip="none" rotWithShape="1">
              <a:gsLst>
                <a:gs pos="100000">
                  <a:schemeClr val="accent2">
                    <a:alpha val="30000"/>
                  </a:schemeClr>
                </a:gs>
                <a:gs pos="0">
                  <a:schemeClr val="accent3">
                    <a:alpha val="30000"/>
                  </a:schemeClr>
                </a:gs>
              </a:gsLst>
              <a:lin ang="10800000" scaled="1"/>
              <a:tileRect/>
            </a:gra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30" name="Line 21">
            <a:extLst>
              <a:ext uri="{FF2B5EF4-FFF2-40B4-BE49-F238E27FC236}">
                <a16:creationId xmlns:a16="http://schemas.microsoft.com/office/drawing/2014/main" xmlns="" id="{C1536499-15B6-40E6-A61F-D1715FF5BB45}"/>
              </a:ext>
            </a:extLst>
          </p:cNvPr>
          <p:cNvSpPr>
            <a:spLocks noChangeShapeType="1"/>
          </p:cNvSpPr>
          <p:nvPr/>
        </p:nvSpPr>
        <p:spPr bwMode="auto">
          <a:xfrm>
            <a:off x="3177990" y="3577312"/>
            <a:ext cx="2916422" cy="0"/>
          </a:xfrm>
          <a:prstGeom prst="line">
            <a:avLst/>
          </a:prstGeom>
          <a:noFill/>
          <a:ln w="152400" cap="rnd">
            <a:gradFill flip="none" rotWithShape="1">
              <a:gsLst>
                <a:gs pos="100000">
                  <a:schemeClr val="accent2">
                    <a:alpha val="30000"/>
                  </a:schemeClr>
                </a:gs>
                <a:gs pos="0">
                  <a:schemeClr val="accent3">
                    <a:alpha val="30000"/>
                  </a:schemeClr>
                </a:gs>
              </a:gsLst>
              <a:lin ang="10800000" scaled="1"/>
              <a:tileRect/>
            </a:gra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xmlns="" id="{EF4B79DA-B068-4441-947E-63C02C238B0D}"/>
              </a:ext>
            </a:extLst>
          </p:cNvPr>
          <p:cNvSpPr/>
          <p:nvPr/>
        </p:nvSpPr>
        <p:spPr>
          <a:xfrm>
            <a:off x="2460624" y="1641896"/>
            <a:ext cx="811371" cy="81137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71500" dist="4445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xmlns="" id="{C82A4250-6F66-4732-A1F5-AD02C2CD80BA}"/>
              </a:ext>
            </a:extLst>
          </p:cNvPr>
          <p:cNvSpPr/>
          <p:nvPr/>
        </p:nvSpPr>
        <p:spPr>
          <a:xfrm>
            <a:off x="2460624" y="3178028"/>
            <a:ext cx="811371" cy="81137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71500" dist="4445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xmlns="" id="{D9106780-1AD5-47DF-9347-A65E83E73684}"/>
              </a:ext>
            </a:extLst>
          </p:cNvPr>
          <p:cNvSpPr/>
          <p:nvPr/>
        </p:nvSpPr>
        <p:spPr>
          <a:xfrm>
            <a:off x="2460624" y="4714157"/>
            <a:ext cx="811371" cy="81137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71500" dist="4445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xmlns="" id="{D580AB14-DDD2-4A35-BB5B-B7272364E25E}"/>
              </a:ext>
            </a:extLst>
          </p:cNvPr>
          <p:cNvSpPr/>
          <p:nvPr/>
        </p:nvSpPr>
        <p:spPr>
          <a:xfrm>
            <a:off x="4110787" y="1531521"/>
            <a:ext cx="4087971" cy="4087964"/>
          </a:xfrm>
          <a:prstGeom prst="ellipse">
            <a:avLst/>
          </a:prstGeom>
          <a:solidFill>
            <a:schemeClr val="bg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xmlns="" id="{0B03B3D0-38BA-461E-AE2D-7294F38D1C56}"/>
              </a:ext>
            </a:extLst>
          </p:cNvPr>
          <p:cNvSpPr/>
          <p:nvPr/>
        </p:nvSpPr>
        <p:spPr>
          <a:xfrm>
            <a:off x="4803575" y="2224308"/>
            <a:ext cx="2702394" cy="2702389"/>
          </a:xfrm>
          <a:prstGeom prst="ellipse">
            <a:avLst/>
          </a:prstGeom>
          <a:solidFill>
            <a:schemeClr val="bg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xmlns="" id="{91729923-3079-43B8-B58D-BD07B335056F}"/>
              </a:ext>
            </a:extLst>
          </p:cNvPr>
          <p:cNvSpPr/>
          <p:nvPr/>
        </p:nvSpPr>
        <p:spPr>
          <a:xfrm>
            <a:off x="8916829" y="1412776"/>
            <a:ext cx="811371" cy="81137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71500" dist="4445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xmlns="" id="{FA20BC9F-1126-42FC-A814-4F1B619DDE0C}"/>
              </a:ext>
            </a:extLst>
          </p:cNvPr>
          <p:cNvSpPr/>
          <p:nvPr/>
        </p:nvSpPr>
        <p:spPr>
          <a:xfrm>
            <a:off x="8916829" y="4909056"/>
            <a:ext cx="811371" cy="81137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71500" dist="4445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prstClr val="white"/>
              </a:solidFill>
              <a:latin typeface="Segoe UI"/>
            </a:endParaRPr>
          </a:p>
        </p:txBody>
      </p:sp>
      <p:sp>
        <p:nvSpPr>
          <p:cNvPr id="54" name="Line 21">
            <a:extLst>
              <a:ext uri="{FF2B5EF4-FFF2-40B4-BE49-F238E27FC236}">
                <a16:creationId xmlns:a16="http://schemas.microsoft.com/office/drawing/2014/main" xmlns="" id="{DF8752C7-61E8-4B06-9D64-290FFFCC28EB}"/>
              </a:ext>
            </a:extLst>
          </p:cNvPr>
          <p:cNvSpPr>
            <a:spLocks noChangeShapeType="1"/>
          </p:cNvSpPr>
          <p:nvPr/>
        </p:nvSpPr>
        <p:spPr bwMode="auto">
          <a:xfrm>
            <a:off x="6189165" y="3577312"/>
            <a:ext cx="2916422" cy="0"/>
          </a:xfrm>
          <a:prstGeom prst="line">
            <a:avLst/>
          </a:prstGeom>
          <a:noFill/>
          <a:ln w="152400" cap="rnd">
            <a:gradFill flip="none" rotWithShape="1">
              <a:gsLst>
                <a:gs pos="15000">
                  <a:schemeClr val="accent3">
                    <a:alpha val="30000"/>
                  </a:schemeClr>
                </a:gs>
                <a:gs pos="100000">
                  <a:schemeClr val="bg1">
                    <a:alpha val="30000"/>
                  </a:schemeClr>
                </a:gs>
              </a:gsLst>
              <a:lin ang="0" scaled="1"/>
              <a:tileRect/>
            </a:gra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xmlns="" id="{3E26340D-6EF4-4160-9C81-BAC25BCB4E06}"/>
              </a:ext>
            </a:extLst>
          </p:cNvPr>
          <p:cNvSpPr/>
          <p:nvPr/>
        </p:nvSpPr>
        <p:spPr>
          <a:xfrm>
            <a:off x="5478762" y="2884514"/>
            <a:ext cx="1381978" cy="1381976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571500" dist="4445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xmlns="" id="{4E0186D8-5887-495D-B65C-20CED402DB7C}"/>
              </a:ext>
            </a:extLst>
          </p:cNvPr>
          <p:cNvSpPr/>
          <p:nvPr/>
        </p:nvSpPr>
        <p:spPr>
          <a:xfrm>
            <a:off x="8916829" y="3160916"/>
            <a:ext cx="811371" cy="81137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71500" dist="4445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prstClr val="white"/>
              </a:solidFill>
              <a:latin typeface="Segoe UI"/>
            </a:endParaRP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xmlns="" id="{8E9D0B41-2A98-4445-98A5-2286D9F1BE0B}"/>
              </a:ext>
            </a:extLst>
          </p:cNvPr>
          <p:cNvSpPr/>
          <p:nvPr/>
        </p:nvSpPr>
        <p:spPr>
          <a:xfrm>
            <a:off x="3837474" y="2237539"/>
            <a:ext cx="73666" cy="7366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xmlns="" id="{7BB6C61A-4443-4048-98E1-503D0C443EB5}"/>
              </a:ext>
            </a:extLst>
          </p:cNvPr>
          <p:cNvSpPr/>
          <p:nvPr/>
        </p:nvSpPr>
        <p:spPr>
          <a:xfrm>
            <a:off x="3837474" y="3541346"/>
            <a:ext cx="73666" cy="7366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xmlns="" id="{FBAF8780-6B40-43F9-9D93-16BC40B636E0}"/>
              </a:ext>
            </a:extLst>
          </p:cNvPr>
          <p:cNvSpPr/>
          <p:nvPr/>
        </p:nvSpPr>
        <p:spPr>
          <a:xfrm>
            <a:off x="3837474" y="4836687"/>
            <a:ext cx="73666" cy="7366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xmlns="" id="{3F304EBC-2355-4D62-B1D4-0FA231D98F3B}"/>
              </a:ext>
            </a:extLst>
          </p:cNvPr>
          <p:cNvSpPr/>
          <p:nvPr/>
        </p:nvSpPr>
        <p:spPr>
          <a:xfrm>
            <a:off x="8284228" y="2251696"/>
            <a:ext cx="73666" cy="7366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xmlns="" id="{0384ED92-AB44-44A2-9472-5FAE4CD1B5C3}"/>
              </a:ext>
            </a:extLst>
          </p:cNvPr>
          <p:cNvSpPr/>
          <p:nvPr/>
        </p:nvSpPr>
        <p:spPr>
          <a:xfrm>
            <a:off x="8284228" y="4832100"/>
            <a:ext cx="73666" cy="7366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xmlns="" id="{43DEE5E9-012F-4D50-BFB8-624838F41F90}"/>
              </a:ext>
            </a:extLst>
          </p:cNvPr>
          <p:cNvSpPr/>
          <p:nvPr/>
        </p:nvSpPr>
        <p:spPr>
          <a:xfrm>
            <a:off x="8284228" y="3541345"/>
            <a:ext cx="73666" cy="7366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xmlns="" id="{03FF7E24-26E1-42E6-A21E-641271B11C25}"/>
              </a:ext>
            </a:extLst>
          </p:cNvPr>
          <p:cNvSpPr/>
          <p:nvPr/>
        </p:nvSpPr>
        <p:spPr>
          <a:xfrm>
            <a:off x="909836" y="1832138"/>
            <a:ext cx="1287346" cy="43088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panose="020B0502040204020203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Insert your desired text here. 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xmlns="" id="{41230F4A-5B32-4A88-B302-C4550EC73811}"/>
              </a:ext>
            </a:extLst>
          </p:cNvPr>
          <p:cNvSpPr/>
          <p:nvPr/>
        </p:nvSpPr>
        <p:spPr>
          <a:xfrm>
            <a:off x="909836" y="3368270"/>
            <a:ext cx="1287346" cy="43088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panose="020B0502040204020203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Insert your desired text here. 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xmlns="" id="{768EBDEA-DEA0-471A-BCBA-F76A350D4E15}"/>
              </a:ext>
            </a:extLst>
          </p:cNvPr>
          <p:cNvSpPr/>
          <p:nvPr/>
        </p:nvSpPr>
        <p:spPr>
          <a:xfrm>
            <a:off x="909836" y="4904399"/>
            <a:ext cx="1287346" cy="43088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panose="020B0502040204020203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Insert your desired text here. 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xmlns="" id="{067DB346-E422-4A46-A3A0-049019E8BCE5}"/>
              </a:ext>
            </a:extLst>
          </p:cNvPr>
          <p:cNvSpPr/>
          <p:nvPr/>
        </p:nvSpPr>
        <p:spPr>
          <a:xfrm>
            <a:off x="9991643" y="1603018"/>
            <a:ext cx="1287346" cy="43088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panose="020B0502040204020203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Insert your desired text here. 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E579AB21-09FA-4FB0-91F3-BE81D5A7C9AC}"/>
              </a:ext>
            </a:extLst>
          </p:cNvPr>
          <p:cNvSpPr/>
          <p:nvPr/>
        </p:nvSpPr>
        <p:spPr>
          <a:xfrm>
            <a:off x="9991643" y="3351158"/>
            <a:ext cx="1287346" cy="43088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panose="020B0502040204020203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Insert your desired text here. 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xmlns="" id="{6B83DE53-BFAC-4810-896B-4FE56FD99F65}"/>
              </a:ext>
            </a:extLst>
          </p:cNvPr>
          <p:cNvSpPr/>
          <p:nvPr/>
        </p:nvSpPr>
        <p:spPr>
          <a:xfrm>
            <a:off x="9991643" y="5099298"/>
            <a:ext cx="1287346" cy="43088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panose="020B0502040204020203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Insert your desired text here. </a:t>
            </a:r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xmlns="" id="{F18BD7C9-95EF-4597-BF10-BF7D3005A994}"/>
              </a:ext>
            </a:extLst>
          </p:cNvPr>
          <p:cNvGrpSpPr/>
          <p:nvPr/>
        </p:nvGrpSpPr>
        <p:grpSpPr>
          <a:xfrm>
            <a:off x="2706025" y="3423429"/>
            <a:ext cx="320568" cy="320568"/>
            <a:chOff x="5367338" y="5364163"/>
            <a:chExt cx="2127250" cy="2127250"/>
          </a:xfrm>
          <a:solidFill>
            <a:schemeClr val="bg1"/>
          </a:solidFill>
        </p:grpSpPr>
        <p:sp>
          <p:nvSpPr>
            <p:cNvPr id="76" name="Freeform 25">
              <a:extLst>
                <a:ext uri="{FF2B5EF4-FFF2-40B4-BE49-F238E27FC236}">
                  <a16:creationId xmlns:a16="http://schemas.microsoft.com/office/drawing/2014/main" xmlns="" id="{1C2D055C-1C3A-406F-B859-2F2050B4119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67338" y="5364163"/>
              <a:ext cx="2127250" cy="2127250"/>
            </a:xfrm>
            <a:custGeom>
              <a:avLst/>
              <a:gdLst>
                <a:gd name="T0" fmla="*/ 1988 w 2048"/>
                <a:gd name="T1" fmla="*/ 1928 h 2048"/>
                <a:gd name="T2" fmla="*/ 1724 w 2048"/>
                <a:gd name="T3" fmla="*/ 1928 h 2048"/>
                <a:gd name="T4" fmla="*/ 1724 w 2048"/>
                <a:gd name="T5" fmla="*/ 1340 h 2048"/>
                <a:gd name="T6" fmla="*/ 1604 w 2048"/>
                <a:gd name="T7" fmla="*/ 1220 h 2048"/>
                <a:gd name="T8" fmla="*/ 1515 w 2048"/>
                <a:gd name="T9" fmla="*/ 1220 h 2048"/>
                <a:gd name="T10" fmla="*/ 1378 w 2048"/>
                <a:gd name="T11" fmla="*/ 963 h 2048"/>
                <a:gd name="T12" fmla="*/ 1233 w 2048"/>
                <a:gd name="T13" fmla="*/ 868 h 2048"/>
                <a:gd name="T14" fmla="*/ 1425 w 2048"/>
                <a:gd name="T15" fmla="*/ 439 h 2048"/>
                <a:gd name="T16" fmla="*/ 1307 w 2048"/>
                <a:gd name="T17" fmla="*/ 108 h 2048"/>
                <a:gd name="T18" fmla="*/ 1024 w 2048"/>
                <a:gd name="T19" fmla="*/ 0 h 2048"/>
                <a:gd name="T20" fmla="*/ 741 w 2048"/>
                <a:gd name="T21" fmla="*/ 108 h 2048"/>
                <a:gd name="T22" fmla="*/ 623 w 2048"/>
                <a:gd name="T23" fmla="*/ 439 h 2048"/>
                <a:gd name="T24" fmla="*/ 815 w 2048"/>
                <a:gd name="T25" fmla="*/ 868 h 2048"/>
                <a:gd name="T26" fmla="*/ 670 w 2048"/>
                <a:gd name="T27" fmla="*/ 963 h 2048"/>
                <a:gd name="T28" fmla="*/ 533 w 2048"/>
                <a:gd name="T29" fmla="*/ 1220 h 2048"/>
                <a:gd name="T30" fmla="*/ 444 w 2048"/>
                <a:gd name="T31" fmla="*/ 1220 h 2048"/>
                <a:gd name="T32" fmla="*/ 324 w 2048"/>
                <a:gd name="T33" fmla="*/ 1340 h 2048"/>
                <a:gd name="T34" fmla="*/ 324 w 2048"/>
                <a:gd name="T35" fmla="*/ 1928 h 2048"/>
                <a:gd name="T36" fmla="*/ 60 w 2048"/>
                <a:gd name="T37" fmla="*/ 1928 h 2048"/>
                <a:gd name="T38" fmla="*/ 0 w 2048"/>
                <a:gd name="T39" fmla="*/ 1988 h 2048"/>
                <a:gd name="T40" fmla="*/ 60 w 2048"/>
                <a:gd name="T41" fmla="*/ 2048 h 2048"/>
                <a:gd name="T42" fmla="*/ 1988 w 2048"/>
                <a:gd name="T43" fmla="*/ 2048 h 2048"/>
                <a:gd name="T44" fmla="*/ 2048 w 2048"/>
                <a:gd name="T45" fmla="*/ 1988 h 2048"/>
                <a:gd name="T46" fmla="*/ 1988 w 2048"/>
                <a:gd name="T47" fmla="*/ 1928 h 2048"/>
                <a:gd name="T48" fmla="*/ 1024 w 2048"/>
                <a:gd name="T49" fmla="*/ 120 h 2048"/>
                <a:gd name="T50" fmla="*/ 1292 w 2048"/>
                <a:gd name="T51" fmla="*/ 323 h 2048"/>
                <a:gd name="T52" fmla="*/ 1169 w 2048"/>
                <a:gd name="T53" fmla="*/ 285 h 2048"/>
                <a:gd name="T54" fmla="*/ 1075 w 2048"/>
                <a:gd name="T55" fmla="*/ 265 h 2048"/>
                <a:gd name="T56" fmla="*/ 1002 w 2048"/>
                <a:gd name="T57" fmla="*/ 305 h 2048"/>
                <a:gd name="T58" fmla="*/ 746 w 2048"/>
                <a:gd name="T59" fmla="*/ 388 h 2048"/>
                <a:gd name="T60" fmla="*/ 1024 w 2048"/>
                <a:gd name="T61" fmla="*/ 120 h 2048"/>
                <a:gd name="T62" fmla="*/ 749 w 2048"/>
                <a:gd name="T63" fmla="*/ 508 h 2048"/>
                <a:gd name="T64" fmla="*/ 1077 w 2048"/>
                <a:gd name="T65" fmla="*/ 400 h 2048"/>
                <a:gd name="T66" fmla="*/ 1098 w 2048"/>
                <a:gd name="T67" fmla="*/ 384 h 2048"/>
                <a:gd name="T68" fmla="*/ 1116 w 2048"/>
                <a:gd name="T69" fmla="*/ 392 h 2048"/>
                <a:gd name="T70" fmla="*/ 1304 w 2048"/>
                <a:gd name="T71" fmla="*/ 445 h 2048"/>
                <a:gd name="T72" fmla="*/ 1216 w 2048"/>
                <a:gd name="T73" fmla="*/ 709 h 2048"/>
                <a:gd name="T74" fmla="*/ 1024 w 2048"/>
                <a:gd name="T75" fmla="*/ 833 h 2048"/>
                <a:gd name="T76" fmla="*/ 832 w 2048"/>
                <a:gd name="T77" fmla="*/ 709 h 2048"/>
                <a:gd name="T78" fmla="*/ 749 w 2048"/>
                <a:gd name="T79" fmla="*/ 508 h 2048"/>
                <a:gd name="T80" fmla="*/ 992 w 2048"/>
                <a:gd name="T81" fmla="*/ 956 h 2048"/>
                <a:gd name="T82" fmla="*/ 1056 w 2048"/>
                <a:gd name="T83" fmla="*/ 956 h 2048"/>
                <a:gd name="T84" fmla="*/ 1391 w 2048"/>
                <a:gd name="T85" fmla="*/ 1220 h 2048"/>
                <a:gd name="T86" fmla="*/ 657 w 2048"/>
                <a:gd name="T87" fmla="*/ 1220 h 2048"/>
                <a:gd name="T88" fmla="*/ 992 w 2048"/>
                <a:gd name="T89" fmla="*/ 956 h 2048"/>
                <a:gd name="T90" fmla="*/ 444 w 2048"/>
                <a:gd name="T91" fmla="*/ 1928 h 2048"/>
                <a:gd name="T92" fmla="*/ 444 w 2048"/>
                <a:gd name="T93" fmla="*/ 1340 h 2048"/>
                <a:gd name="T94" fmla="*/ 1604 w 2048"/>
                <a:gd name="T95" fmla="*/ 1340 h 2048"/>
                <a:gd name="T96" fmla="*/ 1604 w 2048"/>
                <a:gd name="T97" fmla="*/ 1928 h 2048"/>
                <a:gd name="T98" fmla="*/ 444 w 2048"/>
                <a:gd name="T99" fmla="*/ 1928 h 2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048" h="2048">
                  <a:moveTo>
                    <a:pt x="1988" y="1928"/>
                  </a:moveTo>
                  <a:cubicBezTo>
                    <a:pt x="1724" y="1928"/>
                    <a:pt x="1724" y="1928"/>
                    <a:pt x="1724" y="1928"/>
                  </a:cubicBezTo>
                  <a:cubicBezTo>
                    <a:pt x="1724" y="1340"/>
                    <a:pt x="1724" y="1340"/>
                    <a:pt x="1724" y="1340"/>
                  </a:cubicBezTo>
                  <a:cubicBezTo>
                    <a:pt x="1724" y="1274"/>
                    <a:pt x="1670" y="1220"/>
                    <a:pt x="1604" y="1220"/>
                  </a:cubicBezTo>
                  <a:cubicBezTo>
                    <a:pt x="1515" y="1220"/>
                    <a:pt x="1515" y="1220"/>
                    <a:pt x="1515" y="1220"/>
                  </a:cubicBezTo>
                  <a:cubicBezTo>
                    <a:pt x="1491" y="1117"/>
                    <a:pt x="1444" y="1029"/>
                    <a:pt x="1378" y="963"/>
                  </a:cubicBezTo>
                  <a:cubicBezTo>
                    <a:pt x="1336" y="922"/>
                    <a:pt x="1287" y="890"/>
                    <a:pt x="1233" y="868"/>
                  </a:cubicBezTo>
                  <a:cubicBezTo>
                    <a:pt x="1349" y="768"/>
                    <a:pt x="1425" y="595"/>
                    <a:pt x="1425" y="439"/>
                  </a:cubicBezTo>
                  <a:cubicBezTo>
                    <a:pt x="1425" y="297"/>
                    <a:pt x="1385" y="185"/>
                    <a:pt x="1307" y="108"/>
                  </a:cubicBezTo>
                  <a:cubicBezTo>
                    <a:pt x="1237" y="37"/>
                    <a:pt x="1139" y="0"/>
                    <a:pt x="1024" y="0"/>
                  </a:cubicBezTo>
                  <a:cubicBezTo>
                    <a:pt x="909" y="0"/>
                    <a:pt x="811" y="37"/>
                    <a:pt x="741" y="108"/>
                  </a:cubicBezTo>
                  <a:cubicBezTo>
                    <a:pt x="663" y="185"/>
                    <a:pt x="623" y="297"/>
                    <a:pt x="623" y="439"/>
                  </a:cubicBezTo>
                  <a:cubicBezTo>
                    <a:pt x="623" y="595"/>
                    <a:pt x="699" y="768"/>
                    <a:pt x="815" y="868"/>
                  </a:cubicBezTo>
                  <a:cubicBezTo>
                    <a:pt x="761" y="890"/>
                    <a:pt x="712" y="922"/>
                    <a:pt x="670" y="963"/>
                  </a:cubicBezTo>
                  <a:cubicBezTo>
                    <a:pt x="604" y="1029"/>
                    <a:pt x="557" y="1117"/>
                    <a:pt x="533" y="1220"/>
                  </a:cubicBezTo>
                  <a:cubicBezTo>
                    <a:pt x="444" y="1220"/>
                    <a:pt x="444" y="1220"/>
                    <a:pt x="444" y="1220"/>
                  </a:cubicBezTo>
                  <a:cubicBezTo>
                    <a:pt x="378" y="1220"/>
                    <a:pt x="324" y="1274"/>
                    <a:pt x="324" y="1340"/>
                  </a:cubicBezTo>
                  <a:cubicBezTo>
                    <a:pt x="324" y="1928"/>
                    <a:pt x="324" y="1928"/>
                    <a:pt x="324" y="1928"/>
                  </a:cubicBezTo>
                  <a:cubicBezTo>
                    <a:pt x="60" y="1928"/>
                    <a:pt x="60" y="1928"/>
                    <a:pt x="60" y="1928"/>
                  </a:cubicBezTo>
                  <a:cubicBezTo>
                    <a:pt x="27" y="1928"/>
                    <a:pt x="0" y="1955"/>
                    <a:pt x="0" y="1988"/>
                  </a:cubicBezTo>
                  <a:cubicBezTo>
                    <a:pt x="0" y="2021"/>
                    <a:pt x="27" y="2048"/>
                    <a:pt x="60" y="2048"/>
                  </a:cubicBezTo>
                  <a:cubicBezTo>
                    <a:pt x="1988" y="2048"/>
                    <a:pt x="1988" y="2048"/>
                    <a:pt x="1988" y="2048"/>
                  </a:cubicBezTo>
                  <a:cubicBezTo>
                    <a:pt x="2021" y="2048"/>
                    <a:pt x="2048" y="2021"/>
                    <a:pt x="2048" y="1988"/>
                  </a:cubicBezTo>
                  <a:cubicBezTo>
                    <a:pt x="2048" y="1955"/>
                    <a:pt x="2021" y="1928"/>
                    <a:pt x="1988" y="1928"/>
                  </a:cubicBezTo>
                  <a:close/>
                  <a:moveTo>
                    <a:pt x="1024" y="120"/>
                  </a:moveTo>
                  <a:cubicBezTo>
                    <a:pt x="1112" y="120"/>
                    <a:pt x="1250" y="149"/>
                    <a:pt x="1292" y="323"/>
                  </a:cubicBezTo>
                  <a:cubicBezTo>
                    <a:pt x="1231" y="316"/>
                    <a:pt x="1196" y="298"/>
                    <a:pt x="1169" y="285"/>
                  </a:cubicBezTo>
                  <a:cubicBezTo>
                    <a:pt x="1142" y="272"/>
                    <a:pt x="1112" y="257"/>
                    <a:pt x="1075" y="265"/>
                  </a:cubicBezTo>
                  <a:cubicBezTo>
                    <a:pt x="1045" y="272"/>
                    <a:pt x="1023" y="289"/>
                    <a:pt x="1002" y="305"/>
                  </a:cubicBezTo>
                  <a:cubicBezTo>
                    <a:pt x="964" y="335"/>
                    <a:pt x="909" y="379"/>
                    <a:pt x="746" y="388"/>
                  </a:cubicBezTo>
                  <a:cubicBezTo>
                    <a:pt x="766" y="156"/>
                    <a:pt x="926" y="120"/>
                    <a:pt x="1024" y="120"/>
                  </a:cubicBezTo>
                  <a:close/>
                  <a:moveTo>
                    <a:pt x="749" y="508"/>
                  </a:moveTo>
                  <a:cubicBezTo>
                    <a:pt x="953" y="497"/>
                    <a:pt x="1029" y="437"/>
                    <a:pt x="1077" y="400"/>
                  </a:cubicBezTo>
                  <a:cubicBezTo>
                    <a:pt x="1083" y="394"/>
                    <a:pt x="1092" y="387"/>
                    <a:pt x="1098" y="384"/>
                  </a:cubicBezTo>
                  <a:cubicBezTo>
                    <a:pt x="1102" y="386"/>
                    <a:pt x="1110" y="389"/>
                    <a:pt x="1116" y="392"/>
                  </a:cubicBezTo>
                  <a:cubicBezTo>
                    <a:pt x="1151" y="410"/>
                    <a:pt x="1206" y="437"/>
                    <a:pt x="1304" y="445"/>
                  </a:cubicBezTo>
                  <a:cubicBezTo>
                    <a:pt x="1303" y="534"/>
                    <a:pt x="1270" y="632"/>
                    <a:pt x="1216" y="709"/>
                  </a:cubicBezTo>
                  <a:cubicBezTo>
                    <a:pt x="1160" y="788"/>
                    <a:pt x="1090" y="833"/>
                    <a:pt x="1024" y="833"/>
                  </a:cubicBezTo>
                  <a:cubicBezTo>
                    <a:pt x="958" y="833"/>
                    <a:pt x="888" y="788"/>
                    <a:pt x="832" y="709"/>
                  </a:cubicBezTo>
                  <a:cubicBezTo>
                    <a:pt x="791" y="649"/>
                    <a:pt x="761" y="578"/>
                    <a:pt x="749" y="508"/>
                  </a:cubicBezTo>
                  <a:close/>
                  <a:moveTo>
                    <a:pt x="992" y="956"/>
                  </a:moveTo>
                  <a:cubicBezTo>
                    <a:pt x="1056" y="956"/>
                    <a:pt x="1056" y="956"/>
                    <a:pt x="1056" y="956"/>
                  </a:cubicBezTo>
                  <a:cubicBezTo>
                    <a:pt x="1223" y="956"/>
                    <a:pt x="1344" y="1053"/>
                    <a:pt x="1391" y="1220"/>
                  </a:cubicBezTo>
                  <a:cubicBezTo>
                    <a:pt x="657" y="1220"/>
                    <a:pt x="657" y="1220"/>
                    <a:pt x="657" y="1220"/>
                  </a:cubicBezTo>
                  <a:cubicBezTo>
                    <a:pt x="704" y="1053"/>
                    <a:pt x="825" y="956"/>
                    <a:pt x="992" y="956"/>
                  </a:cubicBezTo>
                  <a:close/>
                  <a:moveTo>
                    <a:pt x="444" y="1928"/>
                  </a:moveTo>
                  <a:cubicBezTo>
                    <a:pt x="444" y="1340"/>
                    <a:pt x="444" y="1340"/>
                    <a:pt x="444" y="1340"/>
                  </a:cubicBezTo>
                  <a:cubicBezTo>
                    <a:pt x="1604" y="1340"/>
                    <a:pt x="1604" y="1340"/>
                    <a:pt x="1604" y="1340"/>
                  </a:cubicBezTo>
                  <a:cubicBezTo>
                    <a:pt x="1604" y="1928"/>
                    <a:pt x="1604" y="1928"/>
                    <a:pt x="1604" y="1928"/>
                  </a:cubicBezTo>
                  <a:lnTo>
                    <a:pt x="444" y="19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77" name="Oval 26">
              <a:extLst>
                <a:ext uri="{FF2B5EF4-FFF2-40B4-BE49-F238E27FC236}">
                  <a16:creationId xmlns:a16="http://schemas.microsoft.com/office/drawing/2014/main" xmlns="" id="{E947EAB5-E904-44FA-9061-8E5F5B975E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69050" y="6964363"/>
              <a:ext cx="123825" cy="123825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</p:grpSp>
      <p:sp>
        <p:nvSpPr>
          <p:cNvPr id="81" name="Freeform 30">
            <a:extLst>
              <a:ext uri="{FF2B5EF4-FFF2-40B4-BE49-F238E27FC236}">
                <a16:creationId xmlns:a16="http://schemas.microsoft.com/office/drawing/2014/main" xmlns="" id="{F984D67A-B31C-45EE-9FE7-C9DB0855BEB6}"/>
              </a:ext>
            </a:extLst>
          </p:cNvPr>
          <p:cNvSpPr>
            <a:spLocks noEditPoints="1"/>
          </p:cNvSpPr>
          <p:nvPr/>
        </p:nvSpPr>
        <p:spPr bwMode="auto">
          <a:xfrm>
            <a:off x="2716073" y="1897345"/>
            <a:ext cx="300473" cy="300473"/>
          </a:xfrm>
          <a:custGeom>
            <a:avLst/>
            <a:gdLst>
              <a:gd name="T0" fmla="*/ 784 w 2048"/>
              <a:gd name="T1" fmla="*/ 232 h 2048"/>
              <a:gd name="T2" fmla="*/ 320 w 2048"/>
              <a:gd name="T3" fmla="*/ 232 h 2048"/>
              <a:gd name="T4" fmla="*/ 552 w 2048"/>
              <a:gd name="T5" fmla="*/ 160 h 2048"/>
              <a:gd name="T6" fmla="*/ 552 w 2048"/>
              <a:gd name="T7" fmla="*/ 304 h 2048"/>
              <a:gd name="T8" fmla="*/ 552 w 2048"/>
              <a:gd name="T9" fmla="*/ 160 h 2048"/>
              <a:gd name="T10" fmla="*/ 1737 w 2048"/>
              <a:gd name="T11" fmla="*/ 944 h 2048"/>
              <a:gd name="T12" fmla="*/ 1816 w 2048"/>
              <a:gd name="T13" fmla="*/ 800 h 2048"/>
              <a:gd name="T14" fmla="*/ 1896 w 2048"/>
              <a:gd name="T15" fmla="*/ 80 h 2048"/>
              <a:gd name="T16" fmla="*/ 1024 w 2048"/>
              <a:gd name="T17" fmla="*/ 0 h 2048"/>
              <a:gd name="T18" fmla="*/ 944 w 2048"/>
              <a:gd name="T19" fmla="*/ 720 h 2048"/>
              <a:gd name="T20" fmla="*/ 1155 w 2048"/>
              <a:gd name="T21" fmla="*/ 800 h 2048"/>
              <a:gd name="T22" fmla="*/ 935 w 2048"/>
              <a:gd name="T23" fmla="*/ 944 h 2048"/>
              <a:gd name="T24" fmla="*/ 775 w 2048"/>
              <a:gd name="T25" fmla="*/ 535 h 2048"/>
              <a:gd name="T26" fmla="*/ 251 w 2048"/>
              <a:gd name="T27" fmla="*/ 597 h 2048"/>
              <a:gd name="T28" fmla="*/ 80 w 2048"/>
              <a:gd name="T29" fmla="*/ 944 h 2048"/>
              <a:gd name="T30" fmla="*/ 80 w 2048"/>
              <a:gd name="T31" fmla="*/ 1104 h 2048"/>
              <a:gd name="T32" fmla="*/ 152 w 2048"/>
              <a:gd name="T33" fmla="*/ 1968 h 2048"/>
              <a:gd name="T34" fmla="*/ 312 w 2048"/>
              <a:gd name="T35" fmla="*/ 1968 h 2048"/>
              <a:gd name="T36" fmla="*/ 1736 w 2048"/>
              <a:gd name="T37" fmla="*/ 1896 h 2048"/>
              <a:gd name="T38" fmla="*/ 1816 w 2048"/>
              <a:gd name="T39" fmla="*/ 2048 h 2048"/>
              <a:gd name="T40" fmla="*/ 1896 w 2048"/>
              <a:gd name="T41" fmla="*/ 1104 h 2048"/>
              <a:gd name="T42" fmla="*/ 2048 w 2048"/>
              <a:gd name="T43" fmla="*/ 1024 h 2048"/>
              <a:gd name="T44" fmla="*/ 1104 w 2048"/>
              <a:gd name="T45" fmla="*/ 160 h 2048"/>
              <a:gd name="T46" fmla="*/ 1736 w 2048"/>
              <a:gd name="T47" fmla="*/ 640 h 2048"/>
              <a:gd name="T48" fmla="*/ 1104 w 2048"/>
              <a:gd name="T49" fmla="*/ 160 h 2048"/>
              <a:gd name="T50" fmla="*/ 1516 w 2048"/>
              <a:gd name="T51" fmla="*/ 800 h 2048"/>
              <a:gd name="T52" fmla="*/ 1273 w 2048"/>
              <a:gd name="T53" fmla="*/ 944 h 2048"/>
              <a:gd name="T54" fmla="*/ 392 w 2048"/>
              <a:gd name="T55" fmla="*/ 695 h 2048"/>
              <a:gd name="T56" fmla="*/ 771 w 2048"/>
              <a:gd name="T57" fmla="*/ 944 h 2048"/>
              <a:gd name="T58" fmla="*/ 392 w 2048"/>
              <a:gd name="T59" fmla="*/ 695 h 2048"/>
              <a:gd name="T60" fmla="*/ 312 w 2048"/>
              <a:gd name="T61" fmla="*/ 1736 h 2048"/>
              <a:gd name="T62" fmla="*/ 1736 w 2048"/>
              <a:gd name="T63" fmla="*/ 1104 h 20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048" h="2048">
                <a:moveTo>
                  <a:pt x="552" y="464"/>
                </a:moveTo>
                <a:cubicBezTo>
                  <a:pt x="680" y="464"/>
                  <a:pt x="784" y="360"/>
                  <a:pt x="784" y="232"/>
                </a:cubicBezTo>
                <a:cubicBezTo>
                  <a:pt x="784" y="104"/>
                  <a:pt x="680" y="0"/>
                  <a:pt x="552" y="0"/>
                </a:cubicBezTo>
                <a:cubicBezTo>
                  <a:pt x="424" y="0"/>
                  <a:pt x="320" y="104"/>
                  <a:pt x="320" y="232"/>
                </a:cubicBezTo>
                <a:cubicBezTo>
                  <a:pt x="320" y="360"/>
                  <a:pt x="424" y="464"/>
                  <a:pt x="552" y="464"/>
                </a:cubicBezTo>
                <a:close/>
                <a:moveTo>
                  <a:pt x="552" y="160"/>
                </a:moveTo>
                <a:cubicBezTo>
                  <a:pt x="592" y="160"/>
                  <a:pt x="624" y="192"/>
                  <a:pt x="624" y="232"/>
                </a:cubicBezTo>
                <a:cubicBezTo>
                  <a:pt x="624" y="272"/>
                  <a:pt x="592" y="304"/>
                  <a:pt x="552" y="304"/>
                </a:cubicBezTo>
                <a:cubicBezTo>
                  <a:pt x="512" y="304"/>
                  <a:pt x="480" y="272"/>
                  <a:pt x="480" y="232"/>
                </a:cubicBezTo>
                <a:cubicBezTo>
                  <a:pt x="480" y="192"/>
                  <a:pt x="512" y="160"/>
                  <a:pt x="552" y="160"/>
                </a:cubicBezTo>
                <a:close/>
                <a:moveTo>
                  <a:pt x="1968" y="944"/>
                </a:moveTo>
                <a:cubicBezTo>
                  <a:pt x="1923" y="944"/>
                  <a:pt x="1780" y="944"/>
                  <a:pt x="1737" y="944"/>
                </a:cubicBezTo>
                <a:cubicBezTo>
                  <a:pt x="1685" y="800"/>
                  <a:pt x="1685" y="800"/>
                  <a:pt x="1685" y="800"/>
                </a:cubicBezTo>
                <a:cubicBezTo>
                  <a:pt x="1816" y="800"/>
                  <a:pt x="1816" y="800"/>
                  <a:pt x="1816" y="800"/>
                </a:cubicBezTo>
                <a:cubicBezTo>
                  <a:pt x="1860" y="800"/>
                  <a:pt x="1896" y="764"/>
                  <a:pt x="1896" y="720"/>
                </a:cubicBezTo>
                <a:cubicBezTo>
                  <a:pt x="1896" y="80"/>
                  <a:pt x="1896" y="80"/>
                  <a:pt x="1896" y="80"/>
                </a:cubicBezTo>
                <a:cubicBezTo>
                  <a:pt x="1896" y="36"/>
                  <a:pt x="1860" y="0"/>
                  <a:pt x="1816" y="0"/>
                </a:cubicBezTo>
                <a:cubicBezTo>
                  <a:pt x="1024" y="0"/>
                  <a:pt x="1024" y="0"/>
                  <a:pt x="1024" y="0"/>
                </a:cubicBezTo>
                <a:cubicBezTo>
                  <a:pt x="980" y="0"/>
                  <a:pt x="944" y="36"/>
                  <a:pt x="944" y="80"/>
                </a:cubicBezTo>
                <a:cubicBezTo>
                  <a:pt x="944" y="720"/>
                  <a:pt x="944" y="720"/>
                  <a:pt x="944" y="720"/>
                </a:cubicBezTo>
                <a:cubicBezTo>
                  <a:pt x="944" y="764"/>
                  <a:pt x="980" y="800"/>
                  <a:pt x="1024" y="800"/>
                </a:cubicBezTo>
                <a:cubicBezTo>
                  <a:pt x="1155" y="800"/>
                  <a:pt x="1155" y="800"/>
                  <a:pt x="1155" y="800"/>
                </a:cubicBezTo>
                <a:cubicBezTo>
                  <a:pt x="1103" y="944"/>
                  <a:pt x="1103" y="944"/>
                  <a:pt x="1103" y="944"/>
                </a:cubicBezTo>
                <a:cubicBezTo>
                  <a:pt x="935" y="944"/>
                  <a:pt x="935" y="944"/>
                  <a:pt x="935" y="944"/>
                </a:cubicBezTo>
                <a:cubicBezTo>
                  <a:pt x="853" y="597"/>
                  <a:pt x="853" y="597"/>
                  <a:pt x="853" y="597"/>
                </a:cubicBezTo>
                <a:cubicBezTo>
                  <a:pt x="844" y="561"/>
                  <a:pt x="812" y="535"/>
                  <a:pt x="775" y="535"/>
                </a:cubicBezTo>
                <a:cubicBezTo>
                  <a:pt x="329" y="535"/>
                  <a:pt x="329" y="535"/>
                  <a:pt x="329" y="535"/>
                </a:cubicBezTo>
                <a:cubicBezTo>
                  <a:pt x="292" y="535"/>
                  <a:pt x="260" y="561"/>
                  <a:pt x="251" y="597"/>
                </a:cubicBezTo>
                <a:cubicBezTo>
                  <a:pt x="169" y="944"/>
                  <a:pt x="169" y="944"/>
                  <a:pt x="169" y="944"/>
                </a:cubicBezTo>
                <a:cubicBezTo>
                  <a:pt x="80" y="944"/>
                  <a:pt x="80" y="944"/>
                  <a:pt x="80" y="944"/>
                </a:cubicBezTo>
                <a:cubicBezTo>
                  <a:pt x="36" y="944"/>
                  <a:pt x="0" y="980"/>
                  <a:pt x="0" y="1024"/>
                </a:cubicBezTo>
                <a:cubicBezTo>
                  <a:pt x="0" y="1068"/>
                  <a:pt x="36" y="1104"/>
                  <a:pt x="80" y="1104"/>
                </a:cubicBezTo>
                <a:cubicBezTo>
                  <a:pt x="152" y="1104"/>
                  <a:pt x="152" y="1104"/>
                  <a:pt x="152" y="1104"/>
                </a:cubicBezTo>
                <a:cubicBezTo>
                  <a:pt x="152" y="1968"/>
                  <a:pt x="152" y="1968"/>
                  <a:pt x="152" y="1968"/>
                </a:cubicBezTo>
                <a:cubicBezTo>
                  <a:pt x="152" y="2012"/>
                  <a:pt x="188" y="2048"/>
                  <a:pt x="232" y="2048"/>
                </a:cubicBezTo>
                <a:cubicBezTo>
                  <a:pt x="276" y="2048"/>
                  <a:pt x="312" y="2012"/>
                  <a:pt x="312" y="1968"/>
                </a:cubicBezTo>
                <a:cubicBezTo>
                  <a:pt x="312" y="1896"/>
                  <a:pt x="312" y="1896"/>
                  <a:pt x="312" y="1896"/>
                </a:cubicBezTo>
                <a:cubicBezTo>
                  <a:pt x="1736" y="1896"/>
                  <a:pt x="1736" y="1896"/>
                  <a:pt x="1736" y="1896"/>
                </a:cubicBezTo>
                <a:cubicBezTo>
                  <a:pt x="1736" y="1968"/>
                  <a:pt x="1736" y="1968"/>
                  <a:pt x="1736" y="1968"/>
                </a:cubicBezTo>
                <a:cubicBezTo>
                  <a:pt x="1736" y="2012"/>
                  <a:pt x="1772" y="2048"/>
                  <a:pt x="1816" y="2048"/>
                </a:cubicBezTo>
                <a:cubicBezTo>
                  <a:pt x="1860" y="2048"/>
                  <a:pt x="1896" y="2012"/>
                  <a:pt x="1896" y="1968"/>
                </a:cubicBezTo>
                <a:cubicBezTo>
                  <a:pt x="1896" y="1909"/>
                  <a:pt x="1896" y="1144"/>
                  <a:pt x="1896" y="1104"/>
                </a:cubicBezTo>
                <a:cubicBezTo>
                  <a:pt x="1968" y="1104"/>
                  <a:pt x="1968" y="1104"/>
                  <a:pt x="1968" y="1104"/>
                </a:cubicBezTo>
                <a:cubicBezTo>
                  <a:pt x="2012" y="1104"/>
                  <a:pt x="2048" y="1068"/>
                  <a:pt x="2048" y="1024"/>
                </a:cubicBezTo>
                <a:cubicBezTo>
                  <a:pt x="2048" y="980"/>
                  <a:pt x="2012" y="944"/>
                  <a:pt x="1968" y="944"/>
                </a:cubicBezTo>
                <a:close/>
                <a:moveTo>
                  <a:pt x="1104" y="160"/>
                </a:moveTo>
                <a:cubicBezTo>
                  <a:pt x="1736" y="160"/>
                  <a:pt x="1736" y="160"/>
                  <a:pt x="1736" y="160"/>
                </a:cubicBezTo>
                <a:cubicBezTo>
                  <a:pt x="1736" y="640"/>
                  <a:pt x="1736" y="640"/>
                  <a:pt x="1736" y="640"/>
                </a:cubicBezTo>
                <a:cubicBezTo>
                  <a:pt x="1599" y="640"/>
                  <a:pt x="1239" y="640"/>
                  <a:pt x="1104" y="640"/>
                </a:cubicBezTo>
                <a:lnTo>
                  <a:pt x="1104" y="160"/>
                </a:lnTo>
                <a:close/>
                <a:moveTo>
                  <a:pt x="1324" y="800"/>
                </a:moveTo>
                <a:cubicBezTo>
                  <a:pt x="1516" y="800"/>
                  <a:pt x="1516" y="800"/>
                  <a:pt x="1516" y="800"/>
                </a:cubicBezTo>
                <a:cubicBezTo>
                  <a:pt x="1567" y="944"/>
                  <a:pt x="1567" y="944"/>
                  <a:pt x="1567" y="944"/>
                </a:cubicBezTo>
                <a:cubicBezTo>
                  <a:pt x="1273" y="944"/>
                  <a:pt x="1273" y="944"/>
                  <a:pt x="1273" y="944"/>
                </a:cubicBezTo>
                <a:lnTo>
                  <a:pt x="1324" y="800"/>
                </a:lnTo>
                <a:close/>
                <a:moveTo>
                  <a:pt x="392" y="695"/>
                </a:moveTo>
                <a:cubicBezTo>
                  <a:pt x="712" y="695"/>
                  <a:pt x="712" y="695"/>
                  <a:pt x="712" y="695"/>
                </a:cubicBezTo>
                <a:cubicBezTo>
                  <a:pt x="771" y="944"/>
                  <a:pt x="771" y="944"/>
                  <a:pt x="771" y="944"/>
                </a:cubicBezTo>
                <a:cubicBezTo>
                  <a:pt x="333" y="944"/>
                  <a:pt x="333" y="944"/>
                  <a:pt x="333" y="944"/>
                </a:cubicBezTo>
                <a:lnTo>
                  <a:pt x="392" y="695"/>
                </a:lnTo>
                <a:close/>
                <a:moveTo>
                  <a:pt x="1736" y="1736"/>
                </a:moveTo>
                <a:cubicBezTo>
                  <a:pt x="312" y="1736"/>
                  <a:pt x="312" y="1736"/>
                  <a:pt x="312" y="1736"/>
                </a:cubicBezTo>
                <a:cubicBezTo>
                  <a:pt x="312" y="1104"/>
                  <a:pt x="312" y="1104"/>
                  <a:pt x="312" y="1104"/>
                </a:cubicBezTo>
                <a:cubicBezTo>
                  <a:pt x="1736" y="1104"/>
                  <a:pt x="1736" y="1104"/>
                  <a:pt x="1736" y="1104"/>
                </a:cubicBezTo>
                <a:lnTo>
                  <a:pt x="1736" y="173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grpSp>
        <p:nvGrpSpPr>
          <p:cNvPr id="109" name="Group 108">
            <a:extLst>
              <a:ext uri="{FF2B5EF4-FFF2-40B4-BE49-F238E27FC236}">
                <a16:creationId xmlns:a16="http://schemas.microsoft.com/office/drawing/2014/main" xmlns="" id="{603F0F99-322E-48B0-9E98-8CF96AACB778}"/>
              </a:ext>
            </a:extLst>
          </p:cNvPr>
          <p:cNvGrpSpPr/>
          <p:nvPr/>
        </p:nvGrpSpPr>
        <p:grpSpPr>
          <a:xfrm>
            <a:off x="9197157" y="1659613"/>
            <a:ext cx="250713" cy="317697"/>
            <a:chOff x="11577638" y="5367338"/>
            <a:chExt cx="1663700" cy="2108200"/>
          </a:xfrm>
          <a:solidFill>
            <a:schemeClr val="bg1"/>
          </a:solidFill>
        </p:grpSpPr>
        <p:sp>
          <p:nvSpPr>
            <p:cNvPr id="99" name="Freeform 47">
              <a:extLst>
                <a:ext uri="{FF2B5EF4-FFF2-40B4-BE49-F238E27FC236}">
                  <a16:creationId xmlns:a16="http://schemas.microsoft.com/office/drawing/2014/main" xmlns="" id="{9E21263D-EC5D-48F5-B17A-BC62B8617C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22113" y="5902325"/>
              <a:ext cx="433388" cy="344488"/>
            </a:xfrm>
            <a:custGeom>
              <a:avLst/>
              <a:gdLst>
                <a:gd name="T0" fmla="*/ 218 w 273"/>
                <a:gd name="T1" fmla="*/ 0 h 217"/>
                <a:gd name="T2" fmla="*/ 110 w 273"/>
                <a:gd name="T3" fmla="*/ 108 h 217"/>
                <a:gd name="T4" fmla="*/ 56 w 273"/>
                <a:gd name="T5" fmla="*/ 52 h 217"/>
                <a:gd name="T6" fmla="*/ 0 w 273"/>
                <a:gd name="T7" fmla="*/ 108 h 217"/>
                <a:gd name="T8" fmla="*/ 110 w 273"/>
                <a:gd name="T9" fmla="*/ 217 h 217"/>
                <a:gd name="T10" fmla="*/ 273 w 273"/>
                <a:gd name="T11" fmla="*/ 56 h 217"/>
                <a:gd name="T12" fmla="*/ 218 w 273"/>
                <a:gd name="T13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3" h="217">
                  <a:moveTo>
                    <a:pt x="218" y="0"/>
                  </a:moveTo>
                  <a:lnTo>
                    <a:pt x="110" y="108"/>
                  </a:lnTo>
                  <a:lnTo>
                    <a:pt x="56" y="52"/>
                  </a:lnTo>
                  <a:lnTo>
                    <a:pt x="0" y="108"/>
                  </a:lnTo>
                  <a:lnTo>
                    <a:pt x="110" y="217"/>
                  </a:lnTo>
                  <a:lnTo>
                    <a:pt x="273" y="56"/>
                  </a:lnTo>
                  <a:lnTo>
                    <a:pt x="21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00" name="Rectangle 48">
              <a:extLst>
                <a:ext uri="{FF2B5EF4-FFF2-40B4-BE49-F238E27FC236}">
                  <a16:creationId xmlns:a16="http://schemas.microsoft.com/office/drawing/2014/main" xmlns="" id="{274BE04F-30C5-4FD9-B875-9C2F3CF554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76150" y="5867400"/>
              <a:ext cx="619125" cy="123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01" name="Rectangle 49">
              <a:extLst>
                <a:ext uri="{FF2B5EF4-FFF2-40B4-BE49-F238E27FC236}">
                  <a16:creationId xmlns:a16="http://schemas.microsoft.com/office/drawing/2014/main" xmlns="" id="{1A39C100-FC0B-47FA-93B0-5D1EB87E96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76150" y="6115050"/>
              <a:ext cx="619125" cy="123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02" name="Freeform 50">
              <a:extLst>
                <a:ext uri="{FF2B5EF4-FFF2-40B4-BE49-F238E27FC236}">
                  <a16:creationId xmlns:a16="http://schemas.microsoft.com/office/drawing/2014/main" xmlns="" id="{782CBAED-139E-4A85-AEB1-5F06473890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22113" y="6397625"/>
              <a:ext cx="433388" cy="344488"/>
            </a:xfrm>
            <a:custGeom>
              <a:avLst/>
              <a:gdLst>
                <a:gd name="T0" fmla="*/ 218 w 273"/>
                <a:gd name="T1" fmla="*/ 0 h 217"/>
                <a:gd name="T2" fmla="*/ 110 w 273"/>
                <a:gd name="T3" fmla="*/ 107 h 217"/>
                <a:gd name="T4" fmla="*/ 56 w 273"/>
                <a:gd name="T5" fmla="*/ 51 h 217"/>
                <a:gd name="T6" fmla="*/ 0 w 273"/>
                <a:gd name="T7" fmla="*/ 107 h 217"/>
                <a:gd name="T8" fmla="*/ 110 w 273"/>
                <a:gd name="T9" fmla="*/ 217 h 217"/>
                <a:gd name="T10" fmla="*/ 273 w 273"/>
                <a:gd name="T11" fmla="*/ 55 h 217"/>
                <a:gd name="T12" fmla="*/ 218 w 273"/>
                <a:gd name="T13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3" h="217">
                  <a:moveTo>
                    <a:pt x="218" y="0"/>
                  </a:moveTo>
                  <a:lnTo>
                    <a:pt x="110" y="107"/>
                  </a:lnTo>
                  <a:lnTo>
                    <a:pt x="56" y="51"/>
                  </a:lnTo>
                  <a:lnTo>
                    <a:pt x="0" y="107"/>
                  </a:lnTo>
                  <a:lnTo>
                    <a:pt x="110" y="217"/>
                  </a:lnTo>
                  <a:lnTo>
                    <a:pt x="273" y="55"/>
                  </a:lnTo>
                  <a:lnTo>
                    <a:pt x="21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03" name="Rectangle 51">
              <a:extLst>
                <a:ext uri="{FF2B5EF4-FFF2-40B4-BE49-F238E27FC236}">
                  <a16:creationId xmlns:a16="http://schemas.microsoft.com/office/drawing/2014/main" xmlns="" id="{B29E9DB9-A5E2-486C-A386-C6C633BA28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76150" y="6362700"/>
              <a:ext cx="619125" cy="1222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04" name="Rectangle 52">
              <a:extLst>
                <a:ext uri="{FF2B5EF4-FFF2-40B4-BE49-F238E27FC236}">
                  <a16:creationId xmlns:a16="http://schemas.microsoft.com/office/drawing/2014/main" xmlns="" id="{B5490EE8-1B92-4139-9A1F-876E052031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76150" y="6608763"/>
              <a:ext cx="619125" cy="123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05" name="Freeform 53">
              <a:extLst>
                <a:ext uri="{FF2B5EF4-FFF2-40B4-BE49-F238E27FC236}">
                  <a16:creationId xmlns:a16="http://schemas.microsoft.com/office/drawing/2014/main" xmlns="" id="{BC6902D4-FE63-4BAD-A109-8DAC8657859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22113" y="6891338"/>
              <a:ext cx="433388" cy="344488"/>
            </a:xfrm>
            <a:custGeom>
              <a:avLst/>
              <a:gdLst>
                <a:gd name="T0" fmla="*/ 218 w 273"/>
                <a:gd name="T1" fmla="*/ 0 h 217"/>
                <a:gd name="T2" fmla="*/ 110 w 273"/>
                <a:gd name="T3" fmla="*/ 107 h 217"/>
                <a:gd name="T4" fmla="*/ 56 w 273"/>
                <a:gd name="T5" fmla="*/ 52 h 217"/>
                <a:gd name="T6" fmla="*/ 0 w 273"/>
                <a:gd name="T7" fmla="*/ 107 h 217"/>
                <a:gd name="T8" fmla="*/ 110 w 273"/>
                <a:gd name="T9" fmla="*/ 217 h 217"/>
                <a:gd name="T10" fmla="*/ 273 w 273"/>
                <a:gd name="T11" fmla="*/ 55 h 217"/>
                <a:gd name="T12" fmla="*/ 218 w 273"/>
                <a:gd name="T13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3" h="217">
                  <a:moveTo>
                    <a:pt x="218" y="0"/>
                  </a:moveTo>
                  <a:lnTo>
                    <a:pt x="110" y="107"/>
                  </a:lnTo>
                  <a:lnTo>
                    <a:pt x="56" y="52"/>
                  </a:lnTo>
                  <a:lnTo>
                    <a:pt x="0" y="107"/>
                  </a:lnTo>
                  <a:lnTo>
                    <a:pt x="110" y="217"/>
                  </a:lnTo>
                  <a:lnTo>
                    <a:pt x="273" y="55"/>
                  </a:lnTo>
                  <a:lnTo>
                    <a:pt x="21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06" name="Rectangle 54">
              <a:extLst>
                <a:ext uri="{FF2B5EF4-FFF2-40B4-BE49-F238E27FC236}">
                  <a16:creationId xmlns:a16="http://schemas.microsoft.com/office/drawing/2014/main" xmlns="" id="{4B1E3820-3C39-4EFB-B65B-74D3BD4838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76150" y="6856413"/>
              <a:ext cx="619125" cy="123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07" name="Rectangle 55">
              <a:extLst>
                <a:ext uri="{FF2B5EF4-FFF2-40B4-BE49-F238E27FC236}">
                  <a16:creationId xmlns:a16="http://schemas.microsoft.com/office/drawing/2014/main" xmlns="" id="{2E159438-FEED-4EED-AC19-C178CCFFD0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76150" y="7104063"/>
              <a:ext cx="619125" cy="1222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08" name="Freeform 56">
              <a:extLst>
                <a:ext uri="{FF2B5EF4-FFF2-40B4-BE49-F238E27FC236}">
                  <a16:creationId xmlns:a16="http://schemas.microsoft.com/office/drawing/2014/main" xmlns="" id="{2B760FC0-C2CF-492A-816C-AF0F82B988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577638" y="5367338"/>
              <a:ext cx="1663700" cy="2108200"/>
            </a:xfrm>
            <a:custGeom>
              <a:avLst/>
              <a:gdLst>
                <a:gd name="T0" fmla="*/ 815 w 1048"/>
                <a:gd name="T1" fmla="*/ 80 h 1328"/>
                <a:gd name="T2" fmla="*/ 815 w 1048"/>
                <a:gd name="T3" fmla="*/ 0 h 1328"/>
                <a:gd name="T4" fmla="*/ 234 w 1048"/>
                <a:gd name="T5" fmla="*/ 0 h 1328"/>
                <a:gd name="T6" fmla="*/ 234 w 1048"/>
                <a:gd name="T7" fmla="*/ 80 h 1328"/>
                <a:gd name="T8" fmla="*/ 0 w 1048"/>
                <a:gd name="T9" fmla="*/ 80 h 1328"/>
                <a:gd name="T10" fmla="*/ 0 w 1048"/>
                <a:gd name="T11" fmla="*/ 1328 h 1328"/>
                <a:gd name="T12" fmla="*/ 1048 w 1048"/>
                <a:gd name="T13" fmla="*/ 1328 h 1328"/>
                <a:gd name="T14" fmla="*/ 1048 w 1048"/>
                <a:gd name="T15" fmla="*/ 80 h 1328"/>
                <a:gd name="T16" fmla="*/ 815 w 1048"/>
                <a:gd name="T17" fmla="*/ 80 h 1328"/>
                <a:gd name="T18" fmla="*/ 312 w 1048"/>
                <a:gd name="T19" fmla="*/ 78 h 1328"/>
                <a:gd name="T20" fmla="*/ 737 w 1048"/>
                <a:gd name="T21" fmla="*/ 78 h 1328"/>
                <a:gd name="T22" fmla="*/ 737 w 1048"/>
                <a:gd name="T23" fmla="*/ 160 h 1328"/>
                <a:gd name="T24" fmla="*/ 312 w 1048"/>
                <a:gd name="T25" fmla="*/ 160 h 1328"/>
                <a:gd name="T26" fmla="*/ 312 w 1048"/>
                <a:gd name="T27" fmla="*/ 78 h 1328"/>
                <a:gd name="T28" fmla="*/ 971 w 1048"/>
                <a:gd name="T29" fmla="*/ 1250 h 1328"/>
                <a:gd name="T30" fmla="*/ 78 w 1048"/>
                <a:gd name="T31" fmla="*/ 1250 h 1328"/>
                <a:gd name="T32" fmla="*/ 78 w 1048"/>
                <a:gd name="T33" fmla="*/ 157 h 1328"/>
                <a:gd name="T34" fmla="*/ 234 w 1048"/>
                <a:gd name="T35" fmla="*/ 157 h 1328"/>
                <a:gd name="T36" fmla="*/ 234 w 1048"/>
                <a:gd name="T37" fmla="*/ 238 h 1328"/>
                <a:gd name="T38" fmla="*/ 815 w 1048"/>
                <a:gd name="T39" fmla="*/ 238 h 1328"/>
                <a:gd name="T40" fmla="*/ 815 w 1048"/>
                <a:gd name="T41" fmla="*/ 157 h 1328"/>
                <a:gd name="T42" fmla="*/ 971 w 1048"/>
                <a:gd name="T43" fmla="*/ 157 h 1328"/>
                <a:gd name="T44" fmla="*/ 971 w 1048"/>
                <a:gd name="T45" fmla="*/ 1250 h 1328"/>
                <a:gd name="T46" fmla="*/ 971 w 1048"/>
                <a:gd name="T47" fmla="*/ 1250 h 1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48" h="1328">
                  <a:moveTo>
                    <a:pt x="815" y="80"/>
                  </a:moveTo>
                  <a:lnTo>
                    <a:pt x="815" y="0"/>
                  </a:lnTo>
                  <a:lnTo>
                    <a:pt x="234" y="0"/>
                  </a:lnTo>
                  <a:lnTo>
                    <a:pt x="234" y="80"/>
                  </a:lnTo>
                  <a:lnTo>
                    <a:pt x="0" y="80"/>
                  </a:lnTo>
                  <a:lnTo>
                    <a:pt x="0" y="1328"/>
                  </a:lnTo>
                  <a:lnTo>
                    <a:pt x="1048" y="1328"/>
                  </a:lnTo>
                  <a:lnTo>
                    <a:pt x="1048" y="80"/>
                  </a:lnTo>
                  <a:lnTo>
                    <a:pt x="815" y="80"/>
                  </a:lnTo>
                  <a:close/>
                  <a:moveTo>
                    <a:pt x="312" y="78"/>
                  </a:moveTo>
                  <a:lnTo>
                    <a:pt x="737" y="78"/>
                  </a:lnTo>
                  <a:lnTo>
                    <a:pt x="737" y="160"/>
                  </a:lnTo>
                  <a:lnTo>
                    <a:pt x="312" y="160"/>
                  </a:lnTo>
                  <a:lnTo>
                    <a:pt x="312" y="78"/>
                  </a:lnTo>
                  <a:close/>
                  <a:moveTo>
                    <a:pt x="971" y="1250"/>
                  </a:moveTo>
                  <a:lnTo>
                    <a:pt x="78" y="1250"/>
                  </a:lnTo>
                  <a:lnTo>
                    <a:pt x="78" y="157"/>
                  </a:lnTo>
                  <a:lnTo>
                    <a:pt x="234" y="157"/>
                  </a:lnTo>
                  <a:lnTo>
                    <a:pt x="234" y="238"/>
                  </a:lnTo>
                  <a:lnTo>
                    <a:pt x="815" y="238"/>
                  </a:lnTo>
                  <a:lnTo>
                    <a:pt x="815" y="157"/>
                  </a:lnTo>
                  <a:lnTo>
                    <a:pt x="971" y="157"/>
                  </a:lnTo>
                  <a:lnTo>
                    <a:pt x="971" y="1250"/>
                  </a:lnTo>
                  <a:lnTo>
                    <a:pt x="971" y="12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xmlns="" id="{1AFEE054-0AAC-4678-AF6A-5733E440549A}"/>
              </a:ext>
            </a:extLst>
          </p:cNvPr>
          <p:cNvGrpSpPr/>
          <p:nvPr/>
        </p:nvGrpSpPr>
        <p:grpSpPr>
          <a:xfrm>
            <a:off x="9173157" y="3406556"/>
            <a:ext cx="269852" cy="320090"/>
            <a:chOff x="13655675" y="5364163"/>
            <a:chExt cx="1790701" cy="2124075"/>
          </a:xfrm>
          <a:solidFill>
            <a:schemeClr val="bg1"/>
          </a:solidFill>
        </p:grpSpPr>
        <p:sp>
          <p:nvSpPr>
            <p:cNvPr id="113" name="Freeform 60">
              <a:extLst>
                <a:ext uri="{FF2B5EF4-FFF2-40B4-BE49-F238E27FC236}">
                  <a16:creationId xmlns:a16="http://schemas.microsoft.com/office/drawing/2014/main" xmlns="" id="{8E20F536-F64F-42FD-8E2F-BDE254A26A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655675" y="5364163"/>
              <a:ext cx="1790701" cy="2124075"/>
            </a:xfrm>
            <a:custGeom>
              <a:avLst/>
              <a:gdLst>
                <a:gd name="T0" fmla="*/ 1606 w 1726"/>
                <a:gd name="T1" fmla="*/ 0 h 2048"/>
                <a:gd name="T2" fmla="*/ 441 w 1726"/>
                <a:gd name="T3" fmla="*/ 0 h 2048"/>
                <a:gd name="T4" fmla="*/ 321 w 1726"/>
                <a:gd name="T5" fmla="*/ 120 h 2048"/>
                <a:gd name="T6" fmla="*/ 321 w 1726"/>
                <a:gd name="T7" fmla="*/ 1510 h 2048"/>
                <a:gd name="T8" fmla="*/ 120 w 1726"/>
                <a:gd name="T9" fmla="*/ 1510 h 2048"/>
                <a:gd name="T10" fmla="*/ 0 w 1726"/>
                <a:gd name="T11" fmla="*/ 1630 h 2048"/>
                <a:gd name="T12" fmla="*/ 0 w 1726"/>
                <a:gd name="T13" fmla="*/ 1827 h 2048"/>
                <a:gd name="T14" fmla="*/ 220 w 1726"/>
                <a:gd name="T15" fmla="*/ 2048 h 2048"/>
                <a:gd name="T16" fmla="*/ 1506 w 1726"/>
                <a:gd name="T17" fmla="*/ 2048 h 2048"/>
                <a:gd name="T18" fmla="*/ 1726 w 1726"/>
                <a:gd name="T19" fmla="*/ 1827 h 2048"/>
                <a:gd name="T20" fmla="*/ 1726 w 1726"/>
                <a:gd name="T21" fmla="*/ 120 h 2048"/>
                <a:gd name="T22" fmla="*/ 1606 w 1726"/>
                <a:gd name="T23" fmla="*/ 0 h 2048"/>
                <a:gd name="T24" fmla="*/ 321 w 1726"/>
                <a:gd name="T25" fmla="*/ 1827 h 2048"/>
                <a:gd name="T26" fmla="*/ 220 w 1726"/>
                <a:gd name="T27" fmla="*/ 1928 h 2048"/>
                <a:gd name="T28" fmla="*/ 120 w 1726"/>
                <a:gd name="T29" fmla="*/ 1827 h 2048"/>
                <a:gd name="T30" fmla="*/ 120 w 1726"/>
                <a:gd name="T31" fmla="*/ 1630 h 2048"/>
                <a:gd name="T32" fmla="*/ 321 w 1726"/>
                <a:gd name="T33" fmla="*/ 1630 h 2048"/>
                <a:gd name="T34" fmla="*/ 321 w 1726"/>
                <a:gd name="T35" fmla="*/ 1827 h 2048"/>
                <a:gd name="T36" fmla="*/ 1606 w 1726"/>
                <a:gd name="T37" fmla="*/ 1827 h 2048"/>
                <a:gd name="T38" fmla="*/ 1506 w 1726"/>
                <a:gd name="T39" fmla="*/ 1928 h 2048"/>
                <a:gd name="T40" fmla="*/ 417 w 1726"/>
                <a:gd name="T41" fmla="*/ 1928 h 2048"/>
                <a:gd name="T42" fmla="*/ 441 w 1726"/>
                <a:gd name="T43" fmla="*/ 1795 h 2048"/>
                <a:gd name="T44" fmla="*/ 441 w 1726"/>
                <a:gd name="T45" fmla="*/ 120 h 2048"/>
                <a:gd name="T46" fmla="*/ 1606 w 1726"/>
                <a:gd name="T47" fmla="*/ 120 h 2048"/>
                <a:gd name="T48" fmla="*/ 1606 w 1726"/>
                <a:gd name="T49" fmla="*/ 1827 h 2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26" h="2048">
                  <a:moveTo>
                    <a:pt x="1606" y="0"/>
                  </a:moveTo>
                  <a:cubicBezTo>
                    <a:pt x="441" y="0"/>
                    <a:pt x="441" y="0"/>
                    <a:pt x="441" y="0"/>
                  </a:cubicBezTo>
                  <a:cubicBezTo>
                    <a:pt x="375" y="0"/>
                    <a:pt x="321" y="54"/>
                    <a:pt x="321" y="120"/>
                  </a:cubicBezTo>
                  <a:cubicBezTo>
                    <a:pt x="321" y="1510"/>
                    <a:pt x="321" y="1510"/>
                    <a:pt x="321" y="1510"/>
                  </a:cubicBezTo>
                  <a:cubicBezTo>
                    <a:pt x="120" y="1510"/>
                    <a:pt x="120" y="1510"/>
                    <a:pt x="120" y="1510"/>
                  </a:cubicBezTo>
                  <a:cubicBezTo>
                    <a:pt x="54" y="1510"/>
                    <a:pt x="0" y="1564"/>
                    <a:pt x="0" y="1630"/>
                  </a:cubicBezTo>
                  <a:cubicBezTo>
                    <a:pt x="0" y="1827"/>
                    <a:pt x="0" y="1827"/>
                    <a:pt x="0" y="1827"/>
                  </a:cubicBezTo>
                  <a:cubicBezTo>
                    <a:pt x="0" y="1949"/>
                    <a:pt x="99" y="2048"/>
                    <a:pt x="220" y="2048"/>
                  </a:cubicBezTo>
                  <a:cubicBezTo>
                    <a:pt x="1506" y="2048"/>
                    <a:pt x="1506" y="2048"/>
                    <a:pt x="1506" y="2048"/>
                  </a:cubicBezTo>
                  <a:cubicBezTo>
                    <a:pt x="1627" y="2048"/>
                    <a:pt x="1726" y="1949"/>
                    <a:pt x="1726" y="1827"/>
                  </a:cubicBezTo>
                  <a:cubicBezTo>
                    <a:pt x="1726" y="120"/>
                    <a:pt x="1726" y="120"/>
                    <a:pt x="1726" y="120"/>
                  </a:cubicBezTo>
                  <a:cubicBezTo>
                    <a:pt x="1726" y="54"/>
                    <a:pt x="1672" y="0"/>
                    <a:pt x="1606" y="0"/>
                  </a:cubicBezTo>
                  <a:close/>
                  <a:moveTo>
                    <a:pt x="321" y="1827"/>
                  </a:moveTo>
                  <a:cubicBezTo>
                    <a:pt x="321" y="1882"/>
                    <a:pt x="276" y="1928"/>
                    <a:pt x="220" y="1928"/>
                  </a:cubicBezTo>
                  <a:cubicBezTo>
                    <a:pt x="165" y="1928"/>
                    <a:pt x="120" y="1882"/>
                    <a:pt x="120" y="1827"/>
                  </a:cubicBezTo>
                  <a:cubicBezTo>
                    <a:pt x="120" y="1630"/>
                    <a:pt x="120" y="1630"/>
                    <a:pt x="120" y="1630"/>
                  </a:cubicBezTo>
                  <a:cubicBezTo>
                    <a:pt x="120" y="1630"/>
                    <a:pt x="144" y="1630"/>
                    <a:pt x="321" y="1630"/>
                  </a:cubicBezTo>
                  <a:lnTo>
                    <a:pt x="321" y="1827"/>
                  </a:lnTo>
                  <a:close/>
                  <a:moveTo>
                    <a:pt x="1606" y="1827"/>
                  </a:moveTo>
                  <a:cubicBezTo>
                    <a:pt x="1606" y="1882"/>
                    <a:pt x="1561" y="1928"/>
                    <a:pt x="1506" y="1928"/>
                  </a:cubicBezTo>
                  <a:cubicBezTo>
                    <a:pt x="417" y="1928"/>
                    <a:pt x="417" y="1928"/>
                    <a:pt x="417" y="1928"/>
                  </a:cubicBezTo>
                  <a:cubicBezTo>
                    <a:pt x="444" y="1875"/>
                    <a:pt x="441" y="1835"/>
                    <a:pt x="441" y="1795"/>
                  </a:cubicBezTo>
                  <a:cubicBezTo>
                    <a:pt x="441" y="1744"/>
                    <a:pt x="441" y="162"/>
                    <a:pt x="441" y="120"/>
                  </a:cubicBezTo>
                  <a:cubicBezTo>
                    <a:pt x="1606" y="120"/>
                    <a:pt x="1606" y="120"/>
                    <a:pt x="1606" y="120"/>
                  </a:cubicBezTo>
                  <a:lnTo>
                    <a:pt x="1606" y="18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14" name="Freeform 61">
              <a:extLst>
                <a:ext uri="{FF2B5EF4-FFF2-40B4-BE49-F238E27FC236}">
                  <a16:creationId xmlns:a16="http://schemas.microsoft.com/office/drawing/2014/main" xmlns="" id="{DB7B45F8-8470-4678-9525-7A96AE709BB6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55750" y="5964238"/>
              <a:ext cx="923925" cy="125412"/>
            </a:xfrm>
            <a:custGeom>
              <a:avLst/>
              <a:gdLst>
                <a:gd name="T0" fmla="*/ 60 w 891"/>
                <a:gd name="T1" fmla="*/ 121 h 121"/>
                <a:gd name="T2" fmla="*/ 831 w 891"/>
                <a:gd name="T3" fmla="*/ 121 h 121"/>
                <a:gd name="T4" fmla="*/ 891 w 891"/>
                <a:gd name="T5" fmla="*/ 60 h 121"/>
                <a:gd name="T6" fmla="*/ 831 w 891"/>
                <a:gd name="T7" fmla="*/ 0 h 121"/>
                <a:gd name="T8" fmla="*/ 60 w 891"/>
                <a:gd name="T9" fmla="*/ 0 h 121"/>
                <a:gd name="T10" fmla="*/ 0 w 891"/>
                <a:gd name="T11" fmla="*/ 60 h 121"/>
                <a:gd name="T12" fmla="*/ 60 w 891"/>
                <a:gd name="T13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1" h="121">
                  <a:moveTo>
                    <a:pt x="60" y="121"/>
                  </a:moveTo>
                  <a:cubicBezTo>
                    <a:pt x="831" y="121"/>
                    <a:pt x="831" y="121"/>
                    <a:pt x="831" y="121"/>
                  </a:cubicBezTo>
                  <a:cubicBezTo>
                    <a:pt x="864" y="121"/>
                    <a:pt x="891" y="94"/>
                    <a:pt x="891" y="60"/>
                  </a:cubicBezTo>
                  <a:cubicBezTo>
                    <a:pt x="891" y="27"/>
                    <a:pt x="864" y="0"/>
                    <a:pt x="831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94"/>
                    <a:pt x="27" y="121"/>
                    <a:pt x="60" y="1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15" name="Freeform 62">
              <a:extLst>
                <a:ext uri="{FF2B5EF4-FFF2-40B4-BE49-F238E27FC236}">
                  <a16:creationId xmlns:a16="http://schemas.microsoft.com/office/drawing/2014/main" xmlns="" id="{23AE5AEB-CA8E-4BDC-BFBF-1F19E1A7F50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55750" y="6997700"/>
              <a:ext cx="590550" cy="125412"/>
            </a:xfrm>
            <a:custGeom>
              <a:avLst/>
              <a:gdLst>
                <a:gd name="T0" fmla="*/ 60 w 570"/>
                <a:gd name="T1" fmla="*/ 121 h 121"/>
                <a:gd name="T2" fmla="*/ 510 w 570"/>
                <a:gd name="T3" fmla="*/ 121 h 121"/>
                <a:gd name="T4" fmla="*/ 570 w 570"/>
                <a:gd name="T5" fmla="*/ 60 h 121"/>
                <a:gd name="T6" fmla="*/ 510 w 570"/>
                <a:gd name="T7" fmla="*/ 0 h 121"/>
                <a:gd name="T8" fmla="*/ 60 w 570"/>
                <a:gd name="T9" fmla="*/ 0 h 121"/>
                <a:gd name="T10" fmla="*/ 0 w 570"/>
                <a:gd name="T11" fmla="*/ 60 h 121"/>
                <a:gd name="T12" fmla="*/ 60 w 570"/>
                <a:gd name="T13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0" h="121">
                  <a:moveTo>
                    <a:pt x="60" y="121"/>
                  </a:moveTo>
                  <a:cubicBezTo>
                    <a:pt x="510" y="121"/>
                    <a:pt x="510" y="121"/>
                    <a:pt x="510" y="121"/>
                  </a:cubicBezTo>
                  <a:cubicBezTo>
                    <a:pt x="543" y="121"/>
                    <a:pt x="570" y="94"/>
                    <a:pt x="570" y="60"/>
                  </a:cubicBezTo>
                  <a:cubicBezTo>
                    <a:pt x="570" y="27"/>
                    <a:pt x="543" y="0"/>
                    <a:pt x="510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94"/>
                    <a:pt x="27" y="121"/>
                    <a:pt x="60" y="1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16" name="Freeform 63">
              <a:extLst>
                <a:ext uri="{FF2B5EF4-FFF2-40B4-BE49-F238E27FC236}">
                  <a16:creationId xmlns:a16="http://schemas.microsoft.com/office/drawing/2014/main" xmlns="" id="{9549BDE1-57CA-42B7-A4A3-429712CD718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55750" y="5697538"/>
              <a:ext cx="923925" cy="125412"/>
            </a:xfrm>
            <a:custGeom>
              <a:avLst/>
              <a:gdLst>
                <a:gd name="T0" fmla="*/ 60 w 891"/>
                <a:gd name="T1" fmla="*/ 121 h 121"/>
                <a:gd name="T2" fmla="*/ 831 w 891"/>
                <a:gd name="T3" fmla="*/ 121 h 121"/>
                <a:gd name="T4" fmla="*/ 891 w 891"/>
                <a:gd name="T5" fmla="*/ 60 h 121"/>
                <a:gd name="T6" fmla="*/ 831 w 891"/>
                <a:gd name="T7" fmla="*/ 0 h 121"/>
                <a:gd name="T8" fmla="*/ 60 w 891"/>
                <a:gd name="T9" fmla="*/ 0 h 121"/>
                <a:gd name="T10" fmla="*/ 0 w 891"/>
                <a:gd name="T11" fmla="*/ 60 h 121"/>
                <a:gd name="T12" fmla="*/ 60 w 891"/>
                <a:gd name="T13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1" h="121">
                  <a:moveTo>
                    <a:pt x="60" y="121"/>
                  </a:moveTo>
                  <a:cubicBezTo>
                    <a:pt x="831" y="121"/>
                    <a:pt x="831" y="121"/>
                    <a:pt x="831" y="121"/>
                  </a:cubicBezTo>
                  <a:cubicBezTo>
                    <a:pt x="864" y="121"/>
                    <a:pt x="891" y="94"/>
                    <a:pt x="891" y="60"/>
                  </a:cubicBezTo>
                  <a:cubicBezTo>
                    <a:pt x="891" y="27"/>
                    <a:pt x="864" y="0"/>
                    <a:pt x="831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94"/>
                    <a:pt x="27" y="121"/>
                    <a:pt x="60" y="1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17" name="Freeform 64">
              <a:extLst>
                <a:ext uri="{FF2B5EF4-FFF2-40B4-BE49-F238E27FC236}">
                  <a16:creationId xmlns:a16="http://schemas.microsoft.com/office/drawing/2014/main" xmlns="" id="{582DDDA2-D612-4033-85BE-9D0C00F91C0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55750" y="6230938"/>
              <a:ext cx="923925" cy="625475"/>
            </a:xfrm>
            <a:custGeom>
              <a:avLst/>
              <a:gdLst>
                <a:gd name="T0" fmla="*/ 60 w 891"/>
                <a:gd name="T1" fmla="*/ 603 h 603"/>
                <a:gd name="T2" fmla="*/ 831 w 891"/>
                <a:gd name="T3" fmla="*/ 603 h 603"/>
                <a:gd name="T4" fmla="*/ 891 w 891"/>
                <a:gd name="T5" fmla="*/ 542 h 603"/>
                <a:gd name="T6" fmla="*/ 831 w 891"/>
                <a:gd name="T7" fmla="*/ 482 h 603"/>
                <a:gd name="T8" fmla="*/ 120 w 891"/>
                <a:gd name="T9" fmla="*/ 482 h 603"/>
                <a:gd name="T10" fmla="*/ 120 w 891"/>
                <a:gd name="T11" fmla="*/ 357 h 603"/>
                <a:gd name="T12" fmla="*/ 352 w 891"/>
                <a:gd name="T13" fmla="*/ 254 h 603"/>
                <a:gd name="T14" fmla="*/ 523 w 891"/>
                <a:gd name="T15" fmla="*/ 310 h 603"/>
                <a:gd name="T16" fmla="*/ 581 w 891"/>
                <a:gd name="T17" fmla="*/ 300 h 603"/>
                <a:gd name="T18" fmla="*/ 773 w 891"/>
                <a:gd name="T19" fmla="*/ 139 h 603"/>
                <a:gd name="T20" fmla="*/ 781 w 891"/>
                <a:gd name="T21" fmla="*/ 54 h 603"/>
                <a:gd name="T22" fmla="*/ 696 w 891"/>
                <a:gd name="T23" fmla="*/ 46 h 603"/>
                <a:gd name="T24" fmla="*/ 529 w 891"/>
                <a:gd name="T25" fmla="*/ 185 h 603"/>
                <a:gd name="T26" fmla="*/ 368 w 891"/>
                <a:gd name="T27" fmla="*/ 132 h 603"/>
                <a:gd name="T28" fmla="*/ 325 w 891"/>
                <a:gd name="T29" fmla="*/ 134 h 603"/>
                <a:gd name="T30" fmla="*/ 120 w 891"/>
                <a:gd name="T31" fmla="*/ 225 h 603"/>
                <a:gd name="T32" fmla="*/ 120 w 891"/>
                <a:gd name="T33" fmla="*/ 60 h 603"/>
                <a:gd name="T34" fmla="*/ 60 w 891"/>
                <a:gd name="T35" fmla="*/ 0 h 603"/>
                <a:gd name="T36" fmla="*/ 0 w 891"/>
                <a:gd name="T37" fmla="*/ 60 h 603"/>
                <a:gd name="T38" fmla="*/ 0 w 891"/>
                <a:gd name="T39" fmla="*/ 542 h 603"/>
                <a:gd name="T40" fmla="*/ 60 w 891"/>
                <a:gd name="T41" fmla="*/ 603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91" h="603">
                  <a:moveTo>
                    <a:pt x="60" y="603"/>
                  </a:moveTo>
                  <a:cubicBezTo>
                    <a:pt x="831" y="603"/>
                    <a:pt x="831" y="603"/>
                    <a:pt x="831" y="603"/>
                  </a:cubicBezTo>
                  <a:cubicBezTo>
                    <a:pt x="864" y="603"/>
                    <a:pt x="891" y="576"/>
                    <a:pt x="891" y="542"/>
                  </a:cubicBezTo>
                  <a:cubicBezTo>
                    <a:pt x="891" y="509"/>
                    <a:pt x="864" y="482"/>
                    <a:pt x="831" y="482"/>
                  </a:cubicBezTo>
                  <a:cubicBezTo>
                    <a:pt x="120" y="482"/>
                    <a:pt x="120" y="482"/>
                    <a:pt x="120" y="482"/>
                  </a:cubicBezTo>
                  <a:cubicBezTo>
                    <a:pt x="120" y="357"/>
                    <a:pt x="120" y="357"/>
                    <a:pt x="120" y="357"/>
                  </a:cubicBezTo>
                  <a:cubicBezTo>
                    <a:pt x="352" y="254"/>
                    <a:pt x="352" y="254"/>
                    <a:pt x="352" y="254"/>
                  </a:cubicBezTo>
                  <a:cubicBezTo>
                    <a:pt x="523" y="310"/>
                    <a:pt x="523" y="310"/>
                    <a:pt x="523" y="310"/>
                  </a:cubicBezTo>
                  <a:cubicBezTo>
                    <a:pt x="543" y="317"/>
                    <a:pt x="565" y="313"/>
                    <a:pt x="581" y="300"/>
                  </a:cubicBezTo>
                  <a:cubicBezTo>
                    <a:pt x="773" y="139"/>
                    <a:pt x="773" y="139"/>
                    <a:pt x="773" y="139"/>
                  </a:cubicBezTo>
                  <a:cubicBezTo>
                    <a:pt x="799" y="118"/>
                    <a:pt x="802" y="80"/>
                    <a:pt x="781" y="54"/>
                  </a:cubicBezTo>
                  <a:cubicBezTo>
                    <a:pt x="760" y="28"/>
                    <a:pt x="722" y="25"/>
                    <a:pt x="696" y="46"/>
                  </a:cubicBezTo>
                  <a:cubicBezTo>
                    <a:pt x="529" y="185"/>
                    <a:pt x="529" y="185"/>
                    <a:pt x="529" y="185"/>
                  </a:cubicBezTo>
                  <a:cubicBezTo>
                    <a:pt x="368" y="132"/>
                    <a:pt x="368" y="132"/>
                    <a:pt x="368" y="132"/>
                  </a:cubicBezTo>
                  <a:cubicBezTo>
                    <a:pt x="354" y="127"/>
                    <a:pt x="339" y="128"/>
                    <a:pt x="325" y="134"/>
                  </a:cubicBezTo>
                  <a:cubicBezTo>
                    <a:pt x="120" y="225"/>
                    <a:pt x="120" y="225"/>
                    <a:pt x="120" y="225"/>
                  </a:cubicBezTo>
                  <a:cubicBezTo>
                    <a:pt x="120" y="60"/>
                    <a:pt x="120" y="60"/>
                    <a:pt x="120" y="60"/>
                  </a:cubicBez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0" y="576"/>
                    <a:pt x="27" y="603"/>
                    <a:pt x="60" y="6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</p:grpSp>
      <p:grpSp>
        <p:nvGrpSpPr>
          <p:cNvPr id="136" name="Group 135">
            <a:extLst>
              <a:ext uri="{FF2B5EF4-FFF2-40B4-BE49-F238E27FC236}">
                <a16:creationId xmlns:a16="http://schemas.microsoft.com/office/drawing/2014/main" xmlns="" id="{B385C705-E0DC-407F-BDD9-E730CB64FA65}"/>
              </a:ext>
            </a:extLst>
          </p:cNvPr>
          <p:cNvGrpSpPr/>
          <p:nvPr/>
        </p:nvGrpSpPr>
        <p:grpSpPr>
          <a:xfrm>
            <a:off x="5865108" y="3271235"/>
            <a:ext cx="609286" cy="608534"/>
            <a:chOff x="12453938" y="-301625"/>
            <a:chExt cx="7718425" cy="7708900"/>
          </a:xfrm>
          <a:solidFill>
            <a:schemeClr val="bg1"/>
          </a:solidFill>
        </p:grpSpPr>
        <p:sp>
          <p:nvSpPr>
            <p:cNvPr id="133" name="Freeform 77">
              <a:extLst>
                <a:ext uri="{FF2B5EF4-FFF2-40B4-BE49-F238E27FC236}">
                  <a16:creationId xmlns:a16="http://schemas.microsoft.com/office/drawing/2014/main" xmlns="" id="{6EC0FDC0-8B3F-4E08-8835-6FA7E645BB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453938" y="-301625"/>
              <a:ext cx="7718425" cy="7708900"/>
            </a:xfrm>
            <a:custGeom>
              <a:avLst/>
              <a:gdLst>
                <a:gd name="T0" fmla="*/ 1798 w 2048"/>
                <a:gd name="T1" fmla="*/ 797 h 2046"/>
                <a:gd name="T2" fmla="*/ 1898 w 2048"/>
                <a:gd name="T3" fmla="*/ 524 h 2046"/>
                <a:gd name="T4" fmla="*/ 1898 w 2048"/>
                <a:gd name="T5" fmla="*/ 439 h 2046"/>
                <a:gd name="T6" fmla="*/ 1548 w 2048"/>
                <a:gd name="T7" fmla="*/ 174 h 2046"/>
                <a:gd name="T8" fmla="*/ 1278 w 2048"/>
                <a:gd name="T9" fmla="*/ 264 h 2046"/>
                <a:gd name="T10" fmla="*/ 1217 w 2048"/>
                <a:gd name="T11" fmla="*/ 0 h 2046"/>
                <a:gd name="T12" fmla="*/ 783 w 2048"/>
                <a:gd name="T13" fmla="*/ 60 h 2046"/>
                <a:gd name="T14" fmla="*/ 651 w 2048"/>
                <a:gd name="T15" fmla="*/ 314 h 2046"/>
                <a:gd name="T16" fmla="*/ 436 w 2048"/>
                <a:gd name="T17" fmla="*/ 185 h 2046"/>
                <a:gd name="T18" fmla="*/ 171 w 2048"/>
                <a:gd name="T19" fmla="*/ 534 h 2046"/>
                <a:gd name="T20" fmla="*/ 249 w 2048"/>
                <a:gd name="T21" fmla="*/ 797 h 2046"/>
                <a:gd name="T22" fmla="*/ 0 w 2048"/>
                <a:gd name="T23" fmla="*/ 857 h 2046"/>
                <a:gd name="T24" fmla="*/ 60 w 2048"/>
                <a:gd name="T25" fmla="*/ 1291 h 2046"/>
                <a:gd name="T26" fmla="*/ 308 w 2048"/>
                <a:gd name="T27" fmla="*/ 1414 h 2046"/>
                <a:gd name="T28" fmla="*/ 151 w 2048"/>
                <a:gd name="T29" fmla="*/ 1596 h 2046"/>
                <a:gd name="T30" fmla="*/ 433 w 2048"/>
                <a:gd name="T31" fmla="*/ 1903 h 2046"/>
                <a:gd name="T32" fmla="*/ 662 w 2048"/>
                <a:gd name="T33" fmla="*/ 1759 h 2046"/>
                <a:gd name="T34" fmla="*/ 775 w 2048"/>
                <a:gd name="T35" fmla="*/ 1986 h 2046"/>
                <a:gd name="T36" fmla="*/ 1210 w 2048"/>
                <a:gd name="T37" fmla="*/ 2046 h 2046"/>
                <a:gd name="T38" fmla="*/ 1270 w 2048"/>
                <a:gd name="T39" fmla="*/ 1806 h 2046"/>
                <a:gd name="T40" fmla="*/ 1541 w 2048"/>
                <a:gd name="T41" fmla="*/ 1904 h 2046"/>
                <a:gd name="T42" fmla="*/ 1891 w 2048"/>
                <a:gd name="T43" fmla="*/ 1640 h 2046"/>
                <a:gd name="T44" fmla="*/ 1891 w 2048"/>
                <a:gd name="T45" fmla="*/ 1555 h 2046"/>
                <a:gd name="T46" fmla="*/ 1792 w 2048"/>
                <a:gd name="T47" fmla="*/ 1291 h 2046"/>
                <a:gd name="T48" fmla="*/ 2048 w 2048"/>
                <a:gd name="T49" fmla="*/ 1231 h 2046"/>
                <a:gd name="T50" fmla="*/ 1988 w 2048"/>
                <a:gd name="T51" fmla="*/ 797 h 2046"/>
                <a:gd name="T52" fmla="*/ 1747 w 2048"/>
                <a:gd name="T53" fmla="*/ 1171 h 2046"/>
                <a:gd name="T54" fmla="*/ 1617 w 2048"/>
                <a:gd name="T55" fmla="*/ 1386 h 2046"/>
                <a:gd name="T56" fmla="*/ 1764 w 2048"/>
                <a:gd name="T57" fmla="*/ 1597 h 2046"/>
                <a:gd name="T58" fmla="*/ 1445 w 2048"/>
                <a:gd name="T59" fmla="*/ 1638 h 2046"/>
                <a:gd name="T60" fmla="*/ 1195 w 2048"/>
                <a:gd name="T61" fmla="*/ 1702 h 2046"/>
                <a:gd name="T62" fmla="*/ 1150 w 2048"/>
                <a:gd name="T63" fmla="*/ 1926 h 2046"/>
                <a:gd name="T64" fmla="*/ 896 w 2048"/>
                <a:gd name="T65" fmla="*/ 1760 h 2046"/>
                <a:gd name="T66" fmla="*/ 681 w 2048"/>
                <a:gd name="T67" fmla="*/ 1633 h 2046"/>
                <a:gd name="T68" fmla="*/ 476 w 2048"/>
                <a:gd name="T69" fmla="*/ 1776 h 2046"/>
                <a:gd name="T70" fmla="*/ 425 w 2048"/>
                <a:gd name="T71" fmla="*/ 1467 h 2046"/>
                <a:gd name="T72" fmla="*/ 358 w 2048"/>
                <a:gd name="T73" fmla="*/ 1215 h 2046"/>
                <a:gd name="T74" fmla="*/ 120 w 2048"/>
                <a:gd name="T75" fmla="*/ 1171 h 2046"/>
                <a:gd name="T76" fmla="*/ 294 w 2048"/>
                <a:gd name="T77" fmla="*/ 917 h 2046"/>
                <a:gd name="T78" fmla="*/ 428 w 2048"/>
                <a:gd name="T79" fmla="*/ 685 h 2046"/>
                <a:gd name="T80" fmla="*/ 299 w 2048"/>
                <a:gd name="T81" fmla="*/ 492 h 2046"/>
                <a:gd name="T82" fmla="*/ 598 w 2048"/>
                <a:gd name="T83" fmla="*/ 431 h 2046"/>
                <a:gd name="T84" fmla="*/ 857 w 2048"/>
                <a:gd name="T85" fmla="*/ 364 h 2046"/>
                <a:gd name="T86" fmla="*/ 903 w 2048"/>
                <a:gd name="T87" fmla="*/ 120 h 2046"/>
                <a:gd name="T88" fmla="*/ 1157 w 2048"/>
                <a:gd name="T89" fmla="*/ 309 h 2046"/>
                <a:gd name="T90" fmla="*/ 1383 w 2048"/>
                <a:gd name="T91" fmla="*/ 444 h 2046"/>
                <a:gd name="T92" fmla="*/ 1590 w 2048"/>
                <a:gd name="T93" fmla="*/ 302 h 2046"/>
                <a:gd name="T94" fmla="*/ 1632 w 2048"/>
                <a:gd name="T95" fmla="*/ 619 h 2046"/>
                <a:gd name="T96" fmla="*/ 1694 w 2048"/>
                <a:gd name="T97" fmla="*/ 871 h 2046"/>
                <a:gd name="T98" fmla="*/ 1928 w 2048"/>
                <a:gd name="T99" fmla="*/ 917 h 2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048" h="2046">
                  <a:moveTo>
                    <a:pt x="1988" y="797"/>
                  </a:moveTo>
                  <a:cubicBezTo>
                    <a:pt x="1798" y="797"/>
                    <a:pt x="1798" y="797"/>
                    <a:pt x="1798" y="797"/>
                  </a:cubicBezTo>
                  <a:cubicBezTo>
                    <a:pt x="1785" y="754"/>
                    <a:pt x="1769" y="713"/>
                    <a:pt x="1749" y="673"/>
                  </a:cubicBezTo>
                  <a:cubicBezTo>
                    <a:pt x="1898" y="524"/>
                    <a:pt x="1898" y="524"/>
                    <a:pt x="1898" y="524"/>
                  </a:cubicBezTo>
                  <a:cubicBezTo>
                    <a:pt x="1909" y="513"/>
                    <a:pt x="1915" y="497"/>
                    <a:pt x="1915" y="481"/>
                  </a:cubicBezTo>
                  <a:cubicBezTo>
                    <a:pt x="1915" y="465"/>
                    <a:pt x="1909" y="450"/>
                    <a:pt x="1898" y="439"/>
                  </a:cubicBezTo>
                  <a:cubicBezTo>
                    <a:pt x="1633" y="174"/>
                    <a:pt x="1633" y="174"/>
                    <a:pt x="1633" y="174"/>
                  </a:cubicBezTo>
                  <a:cubicBezTo>
                    <a:pt x="1609" y="151"/>
                    <a:pt x="1571" y="151"/>
                    <a:pt x="1548" y="174"/>
                  </a:cubicBezTo>
                  <a:cubicBezTo>
                    <a:pt x="1404" y="318"/>
                    <a:pt x="1404" y="318"/>
                    <a:pt x="1404" y="318"/>
                  </a:cubicBezTo>
                  <a:cubicBezTo>
                    <a:pt x="1363" y="297"/>
                    <a:pt x="1321" y="279"/>
                    <a:pt x="1278" y="264"/>
                  </a:cubicBezTo>
                  <a:cubicBezTo>
                    <a:pt x="1278" y="60"/>
                    <a:pt x="1278" y="60"/>
                    <a:pt x="1278" y="60"/>
                  </a:cubicBezTo>
                  <a:cubicBezTo>
                    <a:pt x="1278" y="27"/>
                    <a:pt x="1251" y="0"/>
                    <a:pt x="1217" y="0"/>
                  </a:cubicBezTo>
                  <a:cubicBezTo>
                    <a:pt x="843" y="0"/>
                    <a:pt x="843" y="0"/>
                    <a:pt x="843" y="0"/>
                  </a:cubicBezTo>
                  <a:cubicBezTo>
                    <a:pt x="810" y="0"/>
                    <a:pt x="783" y="27"/>
                    <a:pt x="783" y="60"/>
                  </a:cubicBezTo>
                  <a:cubicBezTo>
                    <a:pt x="783" y="260"/>
                    <a:pt x="783" y="260"/>
                    <a:pt x="783" y="260"/>
                  </a:cubicBezTo>
                  <a:cubicBezTo>
                    <a:pt x="737" y="274"/>
                    <a:pt x="693" y="292"/>
                    <a:pt x="651" y="314"/>
                  </a:cubicBezTo>
                  <a:cubicBezTo>
                    <a:pt x="521" y="185"/>
                    <a:pt x="521" y="185"/>
                    <a:pt x="521" y="185"/>
                  </a:cubicBezTo>
                  <a:cubicBezTo>
                    <a:pt x="497" y="161"/>
                    <a:pt x="459" y="161"/>
                    <a:pt x="436" y="185"/>
                  </a:cubicBezTo>
                  <a:cubicBezTo>
                    <a:pt x="171" y="449"/>
                    <a:pt x="171" y="449"/>
                    <a:pt x="171" y="449"/>
                  </a:cubicBezTo>
                  <a:cubicBezTo>
                    <a:pt x="148" y="473"/>
                    <a:pt x="148" y="511"/>
                    <a:pt x="171" y="534"/>
                  </a:cubicBezTo>
                  <a:cubicBezTo>
                    <a:pt x="302" y="665"/>
                    <a:pt x="302" y="665"/>
                    <a:pt x="302" y="665"/>
                  </a:cubicBezTo>
                  <a:cubicBezTo>
                    <a:pt x="280" y="707"/>
                    <a:pt x="262" y="751"/>
                    <a:pt x="249" y="797"/>
                  </a:cubicBezTo>
                  <a:cubicBezTo>
                    <a:pt x="60" y="797"/>
                    <a:pt x="60" y="797"/>
                    <a:pt x="60" y="797"/>
                  </a:cubicBezTo>
                  <a:cubicBezTo>
                    <a:pt x="27" y="797"/>
                    <a:pt x="0" y="824"/>
                    <a:pt x="0" y="857"/>
                  </a:cubicBezTo>
                  <a:cubicBezTo>
                    <a:pt x="0" y="1231"/>
                    <a:pt x="0" y="1231"/>
                    <a:pt x="0" y="1231"/>
                  </a:cubicBezTo>
                  <a:cubicBezTo>
                    <a:pt x="0" y="1264"/>
                    <a:pt x="27" y="1291"/>
                    <a:pt x="60" y="1291"/>
                  </a:cubicBezTo>
                  <a:cubicBezTo>
                    <a:pt x="255" y="1291"/>
                    <a:pt x="255" y="1291"/>
                    <a:pt x="255" y="1291"/>
                  </a:cubicBezTo>
                  <a:cubicBezTo>
                    <a:pt x="269" y="1334"/>
                    <a:pt x="287" y="1375"/>
                    <a:pt x="308" y="1414"/>
                  </a:cubicBezTo>
                  <a:cubicBezTo>
                    <a:pt x="169" y="1554"/>
                    <a:pt x="169" y="1554"/>
                    <a:pt x="169" y="1554"/>
                  </a:cubicBezTo>
                  <a:cubicBezTo>
                    <a:pt x="157" y="1565"/>
                    <a:pt x="151" y="1580"/>
                    <a:pt x="151" y="1596"/>
                  </a:cubicBezTo>
                  <a:cubicBezTo>
                    <a:pt x="151" y="1612"/>
                    <a:pt x="157" y="1627"/>
                    <a:pt x="169" y="1638"/>
                  </a:cubicBezTo>
                  <a:cubicBezTo>
                    <a:pt x="433" y="1903"/>
                    <a:pt x="433" y="1903"/>
                    <a:pt x="433" y="1903"/>
                  </a:cubicBezTo>
                  <a:cubicBezTo>
                    <a:pt x="457" y="1927"/>
                    <a:pt x="495" y="1927"/>
                    <a:pt x="518" y="1903"/>
                  </a:cubicBezTo>
                  <a:cubicBezTo>
                    <a:pt x="662" y="1759"/>
                    <a:pt x="662" y="1759"/>
                    <a:pt x="662" y="1759"/>
                  </a:cubicBezTo>
                  <a:cubicBezTo>
                    <a:pt x="699" y="1777"/>
                    <a:pt x="737" y="1793"/>
                    <a:pt x="775" y="1805"/>
                  </a:cubicBezTo>
                  <a:cubicBezTo>
                    <a:pt x="775" y="1986"/>
                    <a:pt x="775" y="1986"/>
                    <a:pt x="775" y="1986"/>
                  </a:cubicBezTo>
                  <a:cubicBezTo>
                    <a:pt x="775" y="2019"/>
                    <a:pt x="802" y="2046"/>
                    <a:pt x="835" y="2046"/>
                  </a:cubicBezTo>
                  <a:cubicBezTo>
                    <a:pt x="1210" y="2046"/>
                    <a:pt x="1210" y="2046"/>
                    <a:pt x="1210" y="2046"/>
                  </a:cubicBezTo>
                  <a:cubicBezTo>
                    <a:pt x="1243" y="2046"/>
                    <a:pt x="1270" y="2019"/>
                    <a:pt x="1270" y="1986"/>
                  </a:cubicBezTo>
                  <a:cubicBezTo>
                    <a:pt x="1270" y="1806"/>
                    <a:pt x="1270" y="1806"/>
                    <a:pt x="1270" y="1806"/>
                  </a:cubicBezTo>
                  <a:cubicBezTo>
                    <a:pt x="1312" y="1792"/>
                    <a:pt x="1353" y="1775"/>
                    <a:pt x="1392" y="1755"/>
                  </a:cubicBezTo>
                  <a:cubicBezTo>
                    <a:pt x="1541" y="1904"/>
                    <a:pt x="1541" y="1904"/>
                    <a:pt x="1541" y="1904"/>
                  </a:cubicBezTo>
                  <a:cubicBezTo>
                    <a:pt x="1565" y="1928"/>
                    <a:pt x="1603" y="1928"/>
                    <a:pt x="1626" y="1904"/>
                  </a:cubicBezTo>
                  <a:cubicBezTo>
                    <a:pt x="1891" y="1640"/>
                    <a:pt x="1891" y="1640"/>
                    <a:pt x="1891" y="1640"/>
                  </a:cubicBezTo>
                  <a:cubicBezTo>
                    <a:pt x="1902" y="1628"/>
                    <a:pt x="1909" y="1613"/>
                    <a:pt x="1909" y="1597"/>
                  </a:cubicBezTo>
                  <a:cubicBezTo>
                    <a:pt x="1909" y="1581"/>
                    <a:pt x="1902" y="1566"/>
                    <a:pt x="1891" y="1555"/>
                  </a:cubicBezTo>
                  <a:cubicBezTo>
                    <a:pt x="1743" y="1407"/>
                    <a:pt x="1743" y="1407"/>
                    <a:pt x="1743" y="1407"/>
                  </a:cubicBezTo>
                  <a:cubicBezTo>
                    <a:pt x="1762" y="1369"/>
                    <a:pt x="1778" y="1331"/>
                    <a:pt x="1792" y="1291"/>
                  </a:cubicBezTo>
                  <a:cubicBezTo>
                    <a:pt x="1988" y="1291"/>
                    <a:pt x="1988" y="1291"/>
                    <a:pt x="1988" y="1291"/>
                  </a:cubicBezTo>
                  <a:cubicBezTo>
                    <a:pt x="2021" y="1291"/>
                    <a:pt x="2048" y="1264"/>
                    <a:pt x="2048" y="1231"/>
                  </a:cubicBezTo>
                  <a:cubicBezTo>
                    <a:pt x="2048" y="857"/>
                    <a:pt x="2048" y="857"/>
                    <a:pt x="2048" y="857"/>
                  </a:cubicBezTo>
                  <a:cubicBezTo>
                    <a:pt x="2048" y="824"/>
                    <a:pt x="2021" y="797"/>
                    <a:pt x="1988" y="797"/>
                  </a:cubicBezTo>
                  <a:close/>
                  <a:moveTo>
                    <a:pt x="1928" y="1171"/>
                  </a:moveTo>
                  <a:cubicBezTo>
                    <a:pt x="1747" y="1171"/>
                    <a:pt x="1747" y="1171"/>
                    <a:pt x="1747" y="1171"/>
                  </a:cubicBezTo>
                  <a:cubicBezTo>
                    <a:pt x="1720" y="1171"/>
                    <a:pt x="1696" y="1189"/>
                    <a:pt x="1689" y="1215"/>
                  </a:cubicBezTo>
                  <a:cubicBezTo>
                    <a:pt x="1673" y="1275"/>
                    <a:pt x="1649" y="1333"/>
                    <a:pt x="1617" y="1386"/>
                  </a:cubicBezTo>
                  <a:cubicBezTo>
                    <a:pt x="1603" y="1410"/>
                    <a:pt x="1606" y="1440"/>
                    <a:pt x="1626" y="1459"/>
                  </a:cubicBezTo>
                  <a:cubicBezTo>
                    <a:pt x="1764" y="1597"/>
                    <a:pt x="1764" y="1597"/>
                    <a:pt x="1764" y="1597"/>
                  </a:cubicBezTo>
                  <a:cubicBezTo>
                    <a:pt x="1584" y="1777"/>
                    <a:pt x="1584" y="1777"/>
                    <a:pt x="1584" y="1777"/>
                  </a:cubicBezTo>
                  <a:cubicBezTo>
                    <a:pt x="1445" y="1638"/>
                    <a:pt x="1445" y="1638"/>
                    <a:pt x="1445" y="1638"/>
                  </a:cubicBezTo>
                  <a:cubicBezTo>
                    <a:pt x="1426" y="1619"/>
                    <a:pt x="1396" y="1615"/>
                    <a:pt x="1372" y="1629"/>
                  </a:cubicBezTo>
                  <a:cubicBezTo>
                    <a:pt x="1317" y="1662"/>
                    <a:pt x="1257" y="1686"/>
                    <a:pt x="1195" y="1702"/>
                  </a:cubicBezTo>
                  <a:cubicBezTo>
                    <a:pt x="1168" y="1709"/>
                    <a:pt x="1150" y="1733"/>
                    <a:pt x="1150" y="1760"/>
                  </a:cubicBezTo>
                  <a:cubicBezTo>
                    <a:pt x="1150" y="1926"/>
                    <a:pt x="1150" y="1926"/>
                    <a:pt x="1150" y="1926"/>
                  </a:cubicBezTo>
                  <a:cubicBezTo>
                    <a:pt x="896" y="1926"/>
                    <a:pt x="896" y="1926"/>
                    <a:pt x="896" y="1926"/>
                  </a:cubicBezTo>
                  <a:cubicBezTo>
                    <a:pt x="896" y="1760"/>
                    <a:pt x="896" y="1760"/>
                    <a:pt x="896" y="1760"/>
                  </a:cubicBezTo>
                  <a:cubicBezTo>
                    <a:pt x="896" y="1733"/>
                    <a:pt x="877" y="1709"/>
                    <a:pt x="850" y="1702"/>
                  </a:cubicBezTo>
                  <a:cubicBezTo>
                    <a:pt x="791" y="1687"/>
                    <a:pt x="734" y="1663"/>
                    <a:pt x="681" y="1633"/>
                  </a:cubicBezTo>
                  <a:cubicBezTo>
                    <a:pt x="658" y="1620"/>
                    <a:pt x="628" y="1624"/>
                    <a:pt x="609" y="1643"/>
                  </a:cubicBezTo>
                  <a:cubicBezTo>
                    <a:pt x="476" y="1776"/>
                    <a:pt x="476" y="1776"/>
                    <a:pt x="476" y="1776"/>
                  </a:cubicBezTo>
                  <a:cubicBezTo>
                    <a:pt x="296" y="1596"/>
                    <a:pt x="296" y="1596"/>
                    <a:pt x="296" y="1596"/>
                  </a:cubicBezTo>
                  <a:cubicBezTo>
                    <a:pt x="425" y="1467"/>
                    <a:pt x="425" y="1467"/>
                    <a:pt x="425" y="1467"/>
                  </a:cubicBezTo>
                  <a:cubicBezTo>
                    <a:pt x="445" y="1447"/>
                    <a:pt x="449" y="1417"/>
                    <a:pt x="434" y="1393"/>
                  </a:cubicBezTo>
                  <a:cubicBezTo>
                    <a:pt x="400" y="1338"/>
                    <a:pt x="375" y="1278"/>
                    <a:pt x="358" y="1215"/>
                  </a:cubicBezTo>
                  <a:cubicBezTo>
                    <a:pt x="350" y="1189"/>
                    <a:pt x="327" y="1171"/>
                    <a:pt x="300" y="1171"/>
                  </a:cubicBezTo>
                  <a:cubicBezTo>
                    <a:pt x="120" y="1171"/>
                    <a:pt x="120" y="1171"/>
                    <a:pt x="120" y="1171"/>
                  </a:cubicBezTo>
                  <a:cubicBezTo>
                    <a:pt x="120" y="917"/>
                    <a:pt x="120" y="917"/>
                    <a:pt x="120" y="917"/>
                  </a:cubicBezTo>
                  <a:cubicBezTo>
                    <a:pt x="294" y="917"/>
                    <a:pt x="294" y="917"/>
                    <a:pt x="294" y="917"/>
                  </a:cubicBezTo>
                  <a:cubicBezTo>
                    <a:pt x="322" y="917"/>
                    <a:pt x="346" y="898"/>
                    <a:pt x="353" y="871"/>
                  </a:cubicBezTo>
                  <a:cubicBezTo>
                    <a:pt x="368" y="806"/>
                    <a:pt x="394" y="743"/>
                    <a:pt x="428" y="685"/>
                  </a:cubicBezTo>
                  <a:cubicBezTo>
                    <a:pt x="442" y="661"/>
                    <a:pt x="438" y="631"/>
                    <a:pt x="419" y="612"/>
                  </a:cubicBezTo>
                  <a:cubicBezTo>
                    <a:pt x="299" y="492"/>
                    <a:pt x="299" y="492"/>
                    <a:pt x="299" y="492"/>
                  </a:cubicBezTo>
                  <a:cubicBezTo>
                    <a:pt x="478" y="312"/>
                    <a:pt x="478" y="312"/>
                    <a:pt x="478" y="312"/>
                  </a:cubicBezTo>
                  <a:cubicBezTo>
                    <a:pt x="598" y="431"/>
                    <a:pt x="598" y="431"/>
                    <a:pt x="598" y="431"/>
                  </a:cubicBezTo>
                  <a:cubicBezTo>
                    <a:pt x="617" y="451"/>
                    <a:pt x="647" y="454"/>
                    <a:pt x="671" y="440"/>
                  </a:cubicBezTo>
                  <a:cubicBezTo>
                    <a:pt x="729" y="406"/>
                    <a:pt x="792" y="380"/>
                    <a:pt x="857" y="364"/>
                  </a:cubicBezTo>
                  <a:cubicBezTo>
                    <a:pt x="884" y="357"/>
                    <a:pt x="903" y="333"/>
                    <a:pt x="903" y="305"/>
                  </a:cubicBezTo>
                  <a:cubicBezTo>
                    <a:pt x="903" y="120"/>
                    <a:pt x="903" y="120"/>
                    <a:pt x="903" y="120"/>
                  </a:cubicBezTo>
                  <a:cubicBezTo>
                    <a:pt x="1157" y="120"/>
                    <a:pt x="1157" y="120"/>
                    <a:pt x="1157" y="120"/>
                  </a:cubicBezTo>
                  <a:cubicBezTo>
                    <a:pt x="1157" y="309"/>
                    <a:pt x="1157" y="309"/>
                    <a:pt x="1157" y="309"/>
                  </a:cubicBezTo>
                  <a:cubicBezTo>
                    <a:pt x="1157" y="336"/>
                    <a:pt x="1176" y="360"/>
                    <a:pt x="1202" y="367"/>
                  </a:cubicBezTo>
                  <a:cubicBezTo>
                    <a:pt x="1266" y="384"/>
                    <a:pt x="1326" y="410"/>
                    <a:pt x="1383" y="444"/>
                  </a:cubicBezTo>
                  <a:cubicBezTo>
                    <a:pt x="1406" y="459"/>
                    <a:pt x="1437" y="455"/>
                    <a:pt x="1456" y="436"/>
                  </a:cubicBezTo>
                  <a:cubicBezTo>
                    <a:pt x="1590" y="302"/>
                    <a:pt x="1590" y="302"/>
                    <a:pt x="1590" y="302"/>
                  </a:cubicBezTo>
                  <a:cubicBezTo>
                    <a:pt x="1770" y="481"/>
                    <a:pt x="1770" y="481"/>
                    <a:pt x="1770" y="481"/>
                  </a:cubicBezTo>
                  <a:cubicBezTo>
                    <a:pt x="1632" y="619"/>
                    <a:pt x="1632" y="619"/>
                    <a:pt x="1632" y="619"/>
                  </a:cubicBezTo>
                  <a:cubicBezTo>
                    <a:pt x="1613" y="638"/>
                    <a:pt x="1609" y="668"/>
                    <a:pt x="1623" y="691"/>
                  </a:cubicBezTo>
                  <a:cubicBezTo>
                    <a:pt x="1655" y="748"/>
                    <a:pt x="1679" y="808"/>
                    <a:pt x="1694" y="871"/>
                  </a:cubicBezTo>
                  <a:cubicBezTo>
                    <a:pt x="1701" y="898"/>
                    <a:pt x="1725" y="917"/>
                    <a:pt x="1753" y="917"/>
                  </a:cubicBezTo>
                  <a:cubicBezTo>
                    <a:pt x="1928" y="917"/>
                    <a:pt x="1928" y="917"/>
                    <a:pt x="1928" y="917"/>
                  </a:cubicBezTo>
                  <a:lnTo>
                    <a:pt x="1928" y="11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34" name="Freeform 78">
              <a:extLst>
                <a:ext uri="{FF2B5EF4-FFF2-40B4-BE49-F238E27FC236}">
                  <a16:creationId xmlns:a16="http://schemas.microsoft.com/office/drawing/2014/main" xmlns="" id="{1BE58669-ED92-4D57-A73F-1ED10EDE7C6E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16076" y="1758950"/>
              <a:ext cx="3738563" cy="1624013"/>
            </a:xfrm>
            <a:custGeom>
              <a:avLst/>
              <a:gdLst>
                <a:gd name="T0" fmla="*/ 76 w 992"/>
                <a:gd name="T1" fmla="*/ 398 h 431"/>
                <a:gd name="T2" fmla="*/ 141 w 992"/>
                <a:gd name="T3" fmla="*/ 424 h 431"/>
                <a:gd name="T4" fmla="*/ 247 w 992"/>
                <a:gd name="T5" fmla="*/ 397 h 431"/>
                <a:gd name="T6" fmla="*/ 291 w 992"/>
                <a:gd name="T7" fmla="*/ 324 h 431"/>
                <a:gd name="T8" fmla="*/ 232 w 992"/>
                <a:gd name="T9" fmla="*/ 279 h 431"/>
                <a:gd name="T10" fmla="*/ 528 w 992"/>
                <a:gd name="T11" fmla="*/ 120 h 431"/>
                <a:gd name="T12" fmla="*/ 868 w 992"/>
                <a:gd name="T13" fmla="*/ 368 h 431"/>
                <a:gd name="T14" fmla="*/ 943 w 992"/>
                <a:gd name="T15" fmla="*/ 407 h 431"/>
                <a:gd name="T16" fmla="*/ 982 w 992"/>
                <a:gd name="T17" fmla="*/ 331 h 431"/>
                <a:gd name="T18" fmla="*/ 528 w 992"/>
                <a:gd name="T19" fmla="*/ 0 h 431"/>
                <a:gd name="T20" fmla="*/ 116 w 992"/>
                <a:gd name="T21" fmla="*/ 238 h 431"/>
                <a:gd name="T22" fmla="*/ 37 w 992"/>
                <a:gd name="T23" fmla="*/ 224 h 431"/>
                <a:gd name="T24" fmla="*/ 18 w 992"/>
                <a:gd name="T25" fmla="*/ 307 h 431"/>
                <a:gd name="T26" fmla="*/ 76 w 992"/>
                <a:gd name="T27" fmla="*/ 398 h 431"/>
                <a:gd name="T28" fmla="*/ 76 w 992"/>
                <a:gd name="T29" fmla="*/ 398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92" h="431">
                  <a:moveTo>
                    <a:pt x="76" y="398"/>
                  </a:moveTo>
                  <a:cubicBezTo>
                    <a:pt x="88" y="418"/>
                    <a:pt x="115" y="431"/>
                    <a:pt x="141" y="424"/>
                  </a:cubicBezTo>
                  <a:cubicBezTo>
                    <a:pt x="247" y="397"/>
                    <a:pt x="247" y="397"/>
                    <a:pt x="247" y="397"/>
                  </a:cubicBezTo>
                  <a:cubicBezTo>
                    <a:pt x="280" y="389"/>
                    <a:pt x="299" y="356"/>
                    <a:pt x="291" y="324"/>
                  </a:cubicBezTo>
                  <a:cubicBezTo>
                    <a:pt x="284" y="296"/>
                    <a:pt x="259" y="278"/>
                    <a:pt x="232" y="279"/>
                  </a:cubicBezTo>
                  <a:cubicBezTo>
                    <a:pt x="297" y="182"/>
                    <a:pt x="407" y="120"/>
                    <a:pt x="528" y="120"/>
                  </a:cubicBezTo>
                  <a:cubicBezTo>
                    <a:pt x="684" y="120"/>
                    <a:pt x="820" y="220"/>
                    <a:pt x="868" y="368"/>
                  </a:cubicBezTo>
                  <a:cubicBezTo>
                    <a:pt x="878" y="399"/>
                    <a:pt x="912" y="417"/>
                    <a:pt x="943" y="407"/>
                  </a:cubicBezTo>
                  <a:cubicBezTo>
                    <a:pt x="975" y="396"/>
                    <a:pt x="992" y="363"/>
                    <a:pt x="982" y="331"/>
                  </a:cubicBezTo>
                  <a:cubicBezTo>
                    <a:pt x="919" y="133"/>
                    <a:pt x="736" y="0"/>
                    <a:pt x="528" y="0"/>
                  </a:cubicBezTo>
                  <a:cubicBezTo>
                    <a:pt x="356" y="0"/>
                    <a:pt x="200" y="94"/>
                    <a:pt x="116" y="238"/>
                  </a:cubicBezTo>
                  <a:cubicBezTo>
                    <a:pt x="97" y="214"/>
                    <a:pt x="63" y="207"/>
                    <a:pt x="37" y="224"/>
                  </a:cubicBezTo>
                  <a:cubicBezTo>
                    <a:pt x="9" y="242"/>
                    <a:pt x="0" y="279"/>
                    <a:pt x="18" y="307"/>
                  </a:cubicBezTo>
                  <a:cubicBezTo>
                    <a:pt x="76" y="398"/>
                    <a:pt x="76" y="398"/>
                    <a:pt x="76" y="398"/>
                  </a:cubicBezTo>
                  <a:cubicBezTo>
                    <a:pt x="76" y="398"/>
                    <a:pt x="76" y="398"/>
                    <a:pt x="76" y="3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35" name="Freeform 79">
              <a:extLst>
                <a:ext uri="{FF2B5EF4-FFF2-40B4-BE49-F238E27FC236}">
                  <a16:creationId xmlns:a16="http://schemas.microsoft.com/office/drawing/2014/main" xmlns="" id="{382582C1-F0F0-4E42-819F-890DC2DD33D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71663" y="3722687"/>
              <a:ext cx="3738563" cy="1624013"/>
            </a:xfrm>
            <a:custGeom>
              <a:avLst/>
              <a:gdLst>
                <a:gd name="T0" fmla="*/ 917 w 992"/>
                <a:gd name="T1" fmla="*/ 34 h 431"/>
                <a:gd name="T2" fmla="*/ 851 w 992"/>
                <a:gd name="T3" fmla="*/ 7 h 431"/>
                <a:gd name="T4" fmla="*/ 745 w 992"/>
                <a:gd name="T5" fmla="*/ 34 h 431"/>
                <a:gd name="T6" fmla="*/ 701 w 992"/>
                <a:gd name="T7" fmla="*/ 107 h 431"/>
                <a:gd name="T8" fmla="*/ 759 w 992"/>
                <a:gd name="T9" fmla="*/ 152 h 431"/>
                <a:gd name="T10" fmla="*/ 760 w 992"/>
                <a:gd name="T11" fmla="*/ 152 h 431"/>
                <a:gd name="T12" fmla="*/ 464 w 992"/>
                <a:gd name="T13" fmla="*/ 311 h 431"/>
                <a:gd name="T14" fmla="*/ 124 w 992"/>
                <a:gd name="T15" fmla="*/ 63 h 431"/>
                <a:gd name="T16" fmla="*/ 49 w 992"/>
                <a:gd name="T17" fmla="*/ 24 h 431"/>
                <a:gd name="T18" fmla="*/ 10 w 992"/>
                <a:gd name="T19" fmla="*/ 100 h 431"/>
                <a:gd name="T20" fmla="*/ 464 w 992"/>
                <a:gd name="T21" fmla="*/ 431 h 431"/>
                <a:gd name="T22" fmla="*/ 876 w 992"/>
                <a:gd name="T23" fmla="*/ 193 h 431"/>
                <a:gd name="T24" fmla="*/ 955 w 992"/>
                <a:gd name="T25" fmla="*/ 207 h 431"/>
                <a:gd name="T26" fmla="*/ 974 w 992"/>
                <a:gd name="T27" fmla="*/ 124 h 431"/>
                <a:gd name="T28" fmla="*/ 917 w 992"/>
                <a:gd name="T29" fmla="*/ 34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92" h="431">
                  <a:moveTo>
                    <a:pt x="917" y="34"/>
                  </a:moveTo>
                  <a:cubicBezTo>
                    <a:pt x="905" y="14"/>
                    <a:pt x="879" y="0"/>
                    <a:pt x="851" y="7"/>
                  </a:cubicBezTo>
                  <a:cubicBezTo>
                    <a:pt x="745" y="34"/>
                    <a:pt x="745" y="34"/>
                    <a:pt x="745" y="34"/>
                  </a:cubicBezTo>
                  <a:cubicBezTo>
                    <a:pt x="712" y="42"/>
                    <a:pt x="693" y="75"/>
                    <a:pt x="701" y="107"/>
                  </a:cubicBezTo>
                  <a:cubicBezTo>
                    <a:pt x="708" y="134"/>
                    <a:pt x="732" y="152"/>
                    <a:pt x="759" y="152"/>
                  </a:cubicBezTo>
                  <a:cubicBezTo>
                    <a:pt x="760" y="152"/>
                    <a:pt x="760" y="152"/>
                    <a:pt x="760" y="152"/>
                  </a:cubicBezTo>
                  <a:cubicBezTo>
                    <a:pt x="695" y="249"/>
                    <a:pt x="585" y="311"/>
                    <a:pt x="464" y="311"/>
                  </a:cubicBezTo>
                  <a:cubicBezTo>
                    <a:pt x="308" y="311"/>
                    <a:pt x="172" y="211"/>
                    <a:pt x="124" y="63"/>
                  </a:cubicBezTo>
                  <a:cubicBezTo>
                    <a:pt x="114" y="32"/>
                    <a:pt x="80" y="14"/>
                    <a:pt x="49" y="24"/>
                  </a:cubicBezTo>
                  <a:cubicBezTo>
                    <a:pt x="17" y="35"/>
                    <a:pt x="0" y="68"/>
                    <a:pt x="10" y="100"/>
                  </a:cubicBezTo>
                  <a:cubicBezTo>
                    <a:pt x="73" y="298"/>
                    <a:pt x="256" y="431"/>
                    <a:pt x="464" y="431"/>
                  </a:cubicBezTo>
                  <a:cubicBezTo>
                    <a:pt x="636" y="431"/>
                    <a:pt x="792" y="337"/>
                    <a:pt x="876" y="193"/>
                  </a:cubicBezTo>
                  <a:cubicBezTo>
                    <a:pt x="895" y="217"/>
                    <a:pt x="929" y="224"/>
                    <a:pt x="955" y="207"/>
                  </a:cubicBezTo>
                  <a:cubicBezTo>
                    <a:pt x="983" y="189"/>
                    <a:pt x="992" y="152"/>
                    <a:pt x="974" y="124"/>
                  </a:cubicBezTo>
                  <a:lnTo>
                    <a:pt x="917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</p:grpSp>
      <p:grpSp>
        <p:nvGrpSpPr>
          <p:cNvPr id="145" name="Group 144">
            <a:extLst>
              <a:ext uri="{FF2B5EF4-FFF2-40B4-BE49-F238E27FC236}">
                <a16:creationId xmlns:a16="http://schemas.microsoft.com/office/drawing/2014/main" xmlns="" id="{4BFBBC1F-CE8A-4152-BBB3-00044EC12436}"/>
              </a:ext>
            </a:extLst>
          </p:cNvPr>
          <p:cNvGrpSpPr/>
          <p:nvPr/>
        </p:nvGrpSpPr>
        <p:grpSpPr>
          <a:xfrm>
            <a:off x="9173403" y="5155666"/>
            <a:ext cx="298222" cy="318150"/>
            <a:chOff x="10575925" y="822325"/>
            <a:chExt cx="8410575" cy="8972550"/>
          </a:xfrm>
          <a:solidFill>
            <a:schemeClr val="bg1"/>
          </a:solidFill>
        </p:grpSpPr>
        <p:sp>
          <p:nvSpPr>
            <p:cNvPr id="140" name="Freeform 83">
              <a:extLst>
                <a:ext uri="{FF2B5EF4-FFF2-40B4-BE49-F238E27FC236}">
                  <a16:creationId xmlns:a16="http://schemas.microsoft.com/office/drawing/2014/main" xmlns="" id="{C20102EB-F866-4BA6-BAA4-EFB3FEE0C16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75925" y="822325"/>
              <a:ext cx="8410575" cy="8972550"/>
            </a:xfrm>
            <a:custGeom>
              <a:avLst/>
              <a:gdLst>
                <a:gd name="T0" fmla="*/ 2083 w 2232"/>
                <a:gd name="T1" fmla="*/ 0 h 2382"/>
                <a:gd name="T2" fmla="*/ 595 w 2232"/>
                <a:gd name="T3" fmla="*/ 0 h 2382"/>
                <a:gd name="T4" fmla="*/ 446 w 2232"/>
                <a:gd name="T5" fmla="*/ 149 h 2382"/>
                <a:gd name="T6" fmla="*/ 446 w 2232"/>
                <a:gd name="T7" fmla="*/ 1935 h 2382"/>
                <a:gd name="T8" fmla="*/ 74 w 2232"/>
                <a:gd name="T9" fmla="*/ 1935 h 2382"/>
                <a:gd name="T10" fmla="*/ 0 w 2232"/>
                <a:gd name="T11" fmla="*/ 2010 h 2382"/>
                <a:gd name="T12" fmla="*/ 372 w 2232"/>
                <a:gd name="T13" fmla="*/ 2382 h 2382"/>
                <a:gd name="T14" fmla="*/ 1860 w 2232"/>
                <a:gd name="T15" fmla="*/ 2382 h 2382"/>
                <a:gd name="T16" fmla="*/ 2232 w 2232"/>
                <a:gd name="T17" fmla="*/ 2010 h 2382"/>
                <a:gd name="T18" fmla="*/ 2232 w 2232"/>
                <a:gd name="T19" fmla="*/ 149 h 2382"/>
                <a:gd name="T20" fmla="*/ 2083 w 2232"/>
                <a:gd name="T21" fmla="*/ 0 h 2382"/>
                <a:gd name="T22" fmla="*/ 372 w 2232"/>
                <a:gd name="T23" fmla="*/ 2233 h 2382"/>
                <a:gd name="T24" fmla="*/ 161 w 2232"/>
                <a:gd name="T25" fmla="*/ 2084 h 2382"/>
                <a:gd name="T26" fmla="*/ 1495 w 2232"/>
                <a:gd name="T27" fmla="*/ 2084 h 2382"/>
                <a:gd name="T28" fmla="*/ 1563 w 2232"/>
                <a:gd name="T29" fmla="*/ 2233 h 2382"/>
                <a:gd name="T30" fmla="*/ 372 w 2232"/>
                <a:gd name="T31" fmla="*/ 2233 h 2382"/>
                <a:gd name="T32" fmla="*/ 2083 w 2232"/>
                <a:gd name="T33" fmla="*/ 2010 h 2382"/>
                <a:gd name="T34" fmla="*/ 1860 w 2232"/>
                <a:gd name="T35" fmla="*/ 2233 h 2382"/>
                <a:gd name="T36" fmla="*/ 1637 w 2232"/>
                <a:gd name="T37" fmla="*/ 2010 h 2382"/>
                <a:gd name="T38" fmla="*/ 1562 w 2232"/>
                <a:gd name="T39" fmla="*/ 1935 h 2382"/>
                <a:gd name="T40" fmla="*/ 595 w 2232"/>
                <a:gd name="T41" fmla="*/ 1935 h 2382"/>
                <a:gd name="T42" fmla="*/ 595 w 2232"/>
                <a:gd name="T43" fmla="*/ 149 h 2382"/>
                <a:gd name="T44" fmla="*/ 2083 w 2232"/>
                <a:gd name="T45" fmla="*/ 149 h 2382"/>
                <a:gd name="T46" fmla="*/ 2083 w 2232"/>
                <a:gd name="T47" fmla="*/ 2010 h 2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232" h="2382">
                  <a:moveTo>
                    <a:pt x="2083" y="0"/>
                  </a:moveTo>
                  <a:cubicBezTo>
                    <a:pt x="595" y="0"/>
                    <a:pt x="595" y="0"/>
                    <a:pt x="595" y="0"/>
                  </a:cubicBezTo>
                  <a:cubicBezTo>
                    <a:pt x="513" y="0"/>
                    <a:pt x="446" y="67"/>
                    <a:pt x="446" y="149"/>
                  </a:cubicBezTo>
                  <a:cubicBezTo>
                    <a:pt x="446" y="1935"/>
                    <a:pt x="446" y="1935"/>
                    <a:pt x="446" y="1935"/>
                  </a:cubicBezTo>
                  <a:cubicBezTo>
                    <a:pt x="74" y="1935"/>
                    <a:pt x="74" y="1935"/>
                    <a:pt x="74" y="1935"/>
                  </a:cubicBezTo>
                  <a:cubicBezTo>
                    <a:pt x="33" y="1935"/>
                    <a:pt x="0" y="1968"/>
                    <a:pt x="0" y="2010"/>
                  </a:cubicBezTo>
                  <a:cubicBezTo>
                    <a:pt x="0" y="2215"/>
                    <a:pt x="167" y="2382"/>
                    <a:pt x="372" y="2382"/>
                  </a:cubicBezTo>
                  <a:cubicBezTo>
                    <a:pt x="1860" y="2382"/>
                    <a:pt x="1860" y="2382"/>
                    <a:pt x="1860" y="2382"/>
                  </a:cubicBezTo>
                  <a:cubicBezTo>
                    <a:pt x="2065" y="2382"/>
                    <a:pt x="2232" y="2215"/>
                    <a:pt x="2232" y="2010"/>
                  </a:cubicBezTo>
                  <a:cubicBezTo>
                    <a:pt x="2232" y="149"/>
                    <a:pt x="2232" y="149"/>
                    <a:pt x="2232" y="149"/>
                  </a:cubicBezTo>
                  <a:cubicBezTo>
                    <a:pt x="2232" y="67"/>
                    <a:pt x="2165" y="0"/>
                    <a:pt x="2083" y="0"/>
                  </a:cubicBezTo>
                  <a:close/>
                  <a:moveTo>
                    <a:pt x="372" y="2233"/>
                  </a:moveTo>
                  <a:cubicBezTo>
                    <a:pt x="275" y="2233"/>
                    <a:pt x="192" y="2171"/>
                    <a:pt x="161" y="2084"/>
                  </a:cubicBezTo>
                  <a:cubicBezTo>
                    <a:pt x="1495" y="2084"/>
                    <a:pt x="1495" y="2084"/>
                    <a:pt x="1495" y="2084"/>
                  </a:cubicBezTo>
                  <a:cubicBezTo>
                    <a:pt x="1507" y="2139"/>
                    <a:pt x="1530" y="2189"/>
                    <a:pt x="1563" y="2233"/>
                  </a:cubicBezTo>
                  <a:lnTo>
                    <a:pt x="372" y="2233"/>
                  </a:lnTo>
                  <a:close/>
                  <a:moveTo>
                    <a:pt x="2083" y="2010"/>
                  </a:moveTo>
                  <a:cubicBezTo>
                    <a:pt x="2083" y="2133"/>
                    <a:pt x="1983" y="2233"/>
                    <a:pt x="1860" y="2233"/>
                  </a:cubicBezTo>
                  <a:cubicBezTo>
                    <a:pt x="1737" y="2233"/>
                    <a:pt x="1637" y="2133"/>
                    <a:pt x="1637" y="2010"/>
                  </a:cubicBezTo>
                  <a:cubicBezTo>
                    <a:pt x="1637" y="1968"/>
                    <a:pt x="1604" y="1935"/>
                    <a:pt x="1562" y="1935"/>
                  </a:cubicBezTo>
                  <a:cubicBezTo>
                    <a:pt x="595" y="1935"/>
                    <a:pt x="595" y="1935"/>
                    <a:pt x="595" y="1935"/>
                  </a:cubicBezTo>
                  <a:cubicBezTo>
                    <a:pt x="595" y="149"/>
                    <a:pt x="595" y="149"/>
                    <a:pt x="595" y="149"/>
                  </a:cubicBezTo>
                  <a:cubicBezTo>
                    <a:pt x="2083" y="149"/>
                    <a:pt x="2083" y="149"/>
                    <a:pt x="2083" y="149"/>
                  </a:cubicBezTo>
                  <a:lnTo>
                    <a:pt x="2083" y="20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41" name="Freeform 84">
              <a:extLst>
                <a:ext uri="{FF2B5EF4-FFF2-40B4-BE49-F238E27FC236}">
                  <a16:creationId xmlns:a16="http://schemas.microsoft.com/office/drawing/2014/main" xmlns="" id="{274FA811-5D9D-4EEC-A553-672837B99E8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21000" y="3067050"/>
              <a:ext cx="2246313" cy="561975"/>
            </a:xfrm>
            <a:custGeom>
              <a:avLst/>
              <a:gdLst>
                <a:gd name="T0" fmla="*/ 521 w 596"/>
                <a:gd name="T1" fmla="*/ 0 h 149"/>
                <a:gd name="T2" fmla="*/ 75 w 596"/>
                <a:gd name="T3" fmla="*/ 0 h 149"/>
                <a:gd name="T4" fmla="*/ 0 w 596"/>
                <a:gd name="T5" fmla="*/ 74 h 149"/>
                <a:gd name="T6" fmla="*/ 75 w 596"/>
                <a:gd name="T7" fmla="*/ 149 h 149"/>
                <a:gd name="T8" fmla="*/ 521 w 596"/>
                <a:gd name="T9" fmla="*/ 149 h 149"/>
                <a:gd name="T10" fmla="*/ 596 w 596"/>
                <a:gd name="T11" fmla="*/ 74 h 149"/>
                <a:gd name="T12" fmla="*/ 521 w 596"/>
                <a:gd name="T13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6" h="149">
                  <a:moveTo>
                    <a:pt x="521" y="0"/>
                  </a:moveTo>
                  <a:cubicBezTo>
                    <a:pt x="75" y="0"/>
                    <a:pt x="75" y="0"/>
                    <a:pt x="75" y="0"/>
                  </a:cubicBezTo>
                  <a:cubicBezTo>
                    <a:pt x="34" y="0"/>
                    <a:pt x="0" y="33"/>
                    <a:pt x="0" y="74"/>
                  </a:cubicBezTo>
                  <a:cubicBezTo>
                    <a:pt x="0" y="115"/>
                    <a:pt x="34" y="149"/>
                    <a:pt x="75" y="149"/>
                  </a:cubicBezTo>
                  <a:cubicBezTo>
                    <a:pt x="521" y="149"/>
                    <a:pt x="521" y="149"/>
                    <a:pt x="521" y="149"/>
                  </a:cubicBezTo>
                  <a:cubicBezTo>
                    <a:pt x="562" y="149"/>
                    <a:pt x="596" y="115"/>
                    <a:pt x="596" y="74"/>
                  </a:cubicBezTo>
                  <a:cubicBezTo>
                    <a:pt x="596" y="33"/>
                    <a:pt x="562" y="0"/>
                    <a:pt x="52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42" name="Freeform 85">
              <a:extLst>
                <a:ext uri="{FF2B5EF4-FFF2-40B4-BE49-F238E27FC236}">
                  <a16:creationId xmlns:a16="http://schemas.microsoft.com/office/drawing/2014/main" xmlns="" id="{F9821506-723C-433A-8B3A-9935A989D3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21000" y="5308600"/>
              <a:ext cx="2246313" cy="561975"/>
            </a:xfrm>
            <a:custGeom>
              <a:avLst/>
              <a:gdLst>
                <a:gd name="T0" fmla="*/ 521 w 596"/>
                <a:gd name="T1" fmla="*/ 0 h 149"/>
                <a:gd name="T2" fmla="*/ 75 w 596"/>
                <a:gd name="T3" fmla="*/ 0 h 149"/>
                <a:gd name="T4" fmla="*/ 0 w 596"/>
                <a:gd name="T5" fmla="*/ 74 h 149"/>
                <a:gd name="T6" fmla="*/ 75 w 596"/>
                <a:gd name="T7" fmla="*/ 149 h 149"/>
                <a:gd name="T8" fmla="*/ 521 w 596"/>
                <a:gd name="T9" fmla="*/ 149 h 149"/>
                <a:gd name="T10" fmla="*/ 596 w 596"/>
                <a:gd name="T11" fmla="*/ 74 h 149"/>
                <a:gd name="T12" fmla="*/ 521 w 596"/>
                <a:gd name="T13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6" h="149">
                  <a:moveTo>
                    <a:pt x="521" y="0"/>
                  </a:moveTo>
                  <a:cubicBezTo>
                    <a:pt x="75" y="0"/>
                    <a:pt x="75" y="0"/>
                    <a:pt x="75" y="0"/>
                  </a:cubicBezTo>
                  <a:cubicBezTo>
                    <a:pt x="34" y="0"/>
                    <a:pt x="0" y="33"/>
                    <a:pt x="0" y="74"/>
                  </a:cubicBezTo>
                  <a:cubicBezTo>
                    <a:pt x="0" y="115"/>
                    <a:pt x="34" y="149"/>
                    <a:pt x="75" y="149"/>
                  </a:cubicBezTo>
                  <a:cubicBezTo>
                    <a:pt x="521" y="149"/>
                    <a:pt x="521" y="149"/>
                    <a:pt x="521" y="149"/>
                  </a:cubicBezTo>
                  <a:cubicBezTo>
                    <a:pt x="562" y="149"/>
                    <a:pt x="596" y="115"/>
                    <a:pt x="596" y="74"/>
                  </a:cubicBezTo>
                  <a:cubicBezTo>
                    <a:pt x="596" y="33"/>
                    <a:pt x="562" y="0"/>
                    <a:pt x="52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43" name="Freeform 86">
              <a:extLst>
                <a:ext uri="{FF2B5EF4-FFF2-40B4-BE49-F238E27FC236}">
                  <a16:creationId xmlns:a16="http://schemas.microsoft.com/office/drawing/2014/main" xmlns="" id="{F1F49370-F2CA-4532-985C-79CEB02B6EB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379450" y="2505075"/>
              <a:ext cx="1679575" cy="1681162"/>
            </a:xfrm>
            <a:custGeom>
              <a:avLst/>
              <a:gdLst>
                <a:gd name="T0" fmla="*/ 372 w 446"/>
                <a:gd name="T1" fmla="*/ 0 h 446"/>
                <a:gd name="T2" fmla="*/ 74 w 446"/>
                <a:gd name="T3" fmla="*/ 0 h 446"/>
                <a:gd name="T4" fmla="*/ 0 w 446"/>
                <a:gd name="T5" fmla="*/ 74 h 446"/>
                <a:gd name="T6" fmla="*/ 0 w 446"/>
                <a:gd name="T7" fmla="*/ 372 h 446"/>
                <a:gd name="T8" fmla="*/ 74 w 446"/>
                <a:gd name="T9" fmla="*/ 446 h 446"/>
                <a:gd name="T10" fmla="*/ 372 w 446"/>
                <a:gd name="T11" fmla="*/ 446 h 446"/>
                <a:gd name="T12" fmla="*/ 446 w 446"/>
                <a:gd name="T13" fmla="*/ 372 h 446"/>
                <a:gd name="T14" fmla="*/ 446 w 446"/>
                <a:gd name="T15" fmla="*/ 74 h 446"/>
                <a:gd name="T16" fmla="*/ 372 w 446"/>
                <a:gd name="T17" fmla="*/ 0 h 446"/>
                <a:gd name="T18" fmla="*/ 298 w 446"/>
                <a:gd name="T19" fmla="*/ 298 h 446"/>
                <a:gd name="T20" fmla="*/ 149 w 446"/>
                <a:gd name="T21" fmla="*/ 298 h 446"/>
                <a:gd name="T22" fmla="*/ 149 w 446"/>
                <a:gd name="T23" fmla="*/ 149 h 446"/>
                <a:gd name="T24" fmla="*/ 298 w 446"/>
                <a:gd name="T25" fmla="*/ 149 h 446"/>
                <a:gd name="T26" fmla="*/ 298 w 446"/>
                <a:gd name="T27" fmla="*/ 298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6" h="446">
                  <a:moveTo>
                    <a:pt x="372" y="0"/>
                  </a:moveTo>
                  <a:cubicBezTo>
                    <a:pt x="74" y="0"/>
                    <a:pt x="74" y="0"/>
                    <a:pt x="74" y="0"/>
                  </a:cubicBezTo>
                  <a:cubicBezTo>
                    <a:pt x="33" y="0"/>
                    <a:pt x="0" y="33"/>
                    <a:pt x="0" y="74"/>
                  </a:cubicBezTo>
                  <a:cubicBezTo>
                    <a:pt x="0" y="372"/>
                    <a:pt x="0" y="372"/>
                    <a:pt x="0" y="372"/>
                  </a:cubicBezTo>
                  <a:cubicBezTo>
                    <a:pt x="0" y="413"/>
                    <a:pt x="33" y="446"/>
                    <a:pt x="74" y="446"/>
                  </a:cubicBezTo>
                  <a:cubicBezTo>
                    <a:pt x="372" y="446"/>
                    <a:pt x="372" y="446"/>
                    <a:pt x="372" y="446"/>
                  </a:cubicBezTo>
                  <a:cubicBezTo>
                    <a:pt x="413" y="446"/>
                    <a:pt x="446" y="413"/>
                    <a:pt x="446" y="372"/>
                  </a:cubicBezTo>
                  <a:cubicBezTo>
                    <a:pt x="446" y="74"/>
                    <a:pt x="446" y="74"/>
                    <a:pt x="446" y="74"/>
                  </a:cubicBezTo>
                  <a:cubicBezTo>
                    <a:pt x="446" y="33"/>
                    <a:pt x="413" y="0"/>
                    <a:pt x="372" y="0"/>
                  </a:cubicBezTo>
                  <a:close/>
                  <a:moveTo>
                    <a:pt x="298" y="298"/>
                  </a:moveTo>
                  <a:cubicBezTo>
                    <a:pt x="149" y="298"/>
                    <a:pt x="149" y="298"/>
                    <a:pt x="149" y="298"/>
                  </a:cubicBezTo>
                  <a:cubicBezTo>
                    <a:pt x="149" y="149"/>
                    <a:pt x="149" y="149"/>
                    <a:pt x="149" y="149"/>
                  </a:cubicBezTo>
                  <a:cubicBezTo>
                    <a:pt x="298" y="149"/>
                    <a:pt x="298" y="149"/>
                    <a:pt x="298" y="149"/>
                  </a:cubicBezTo>
                  <a:lnTo>
                    <a:pt x="298" y="29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44" name="Freeform 87">
              <a:extLst>
                <a:ext uri="{FF2B5EF4-FFF2-40B4-BE49-F238E27FC236}">
                  <a16:creationId xmlns:a16="http://schemas.microsoft.com/office/drawing/2014/main" xmlns="" id="{590DCFBE-CF13-4887-A01B-29D87E12A94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379450" y="4746625"/>
              <a:ext cx="1679575" cy="1684337"/>
            </a:xfrm>
            <a:custGeom>
              <a:avLst/>
              <a:gdLst>
                <a:gd name="T0" fmla="*/ 372 w 446"/>
                <a:gd name="T1" fmla="*/ 0 h 447"/>
                <a:gd name="T2" fmla="*/ 74 w 446"/>
                <a:gd name="T3" fmla="*/ 0 h 447"/>
                <a:gd name="T4" fmla="*/ 0 w 446"/>
                <a:gd name="T5" fmla="*/ 75 h 447"/>
                <a:gd name="T6" fmla="*/ 0 w 446"/>
                <a:gd name="T7" fmla="*/ 372 h 447"/>
                <a:gd name="T8" fmla="*/ 74 w 446"/>
                <a:gd name="T9" fmla="*/ 447 h 447"/>
                <a:gd name="T10" fmla="*/ 372 w 446"/>
                <a:gd name="T11" fmla="*/ 447 h 447"/>
                <a:gd name="T12" fmla="*/ 446 w 446"/>
                <a:gd name="T13" fmla="*/ 372 h 447"/>
                <a:gd name="T14" fmla="*/ 446 w 446"/>
                <a:gd name="T15" fmla="*/ 75 h 447"/>
                <a:gd name="T16" fmla="*/ 372 w 446"/>
                <a:gd name="T17" fmla="*/ 0 h 447"/>
                <a:gd name="T18" fmla="*/ 298 w 446"/>
                <a:gd name="T19" fmla="*/ 298 h 447"/>
                <a:gd name="T20" fmla="*/ 149 w 446"/>
                <a:gd name="T21" fmla="*/ 298 h 447"/>
                <a:gd name="T22" fmla="*/ 149 w 446"/>
                <a:gd name="T23" fmla="*/ 149 h 447"/>
                <a:gd name="T24" fmla="*/ 298 w 446"/>
                <a:gd name="T25" fmla="*/ 149 h 447"/>
                <a:gd name="T26" fmla="*/ 298 w 446"/>
                <a:gd name="T27" fmla="*/ 298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6" h="447">
                  <a:moveTo>
                    <a:pt x="372" y="0"/>
                  </a:moveTo>
                  <a:cubicBezTo>
                    <a:pt x="74" y="0"/>
                    <a:pt x="74" y="0"/>
                    <a:pt x="74" y="0"/>
                  </a:cubicBezTo>
                  <a:cubicBezTo>
                    <a:pt x="33" y="0"/>
                    <a:pt x="0" y="34"/>
                    <a:pt x="0" y="75"/>
                  </a:cubicBezTo>
                  <a:cubicBezTo>
                    <a:pt x="0" y="372"/>
                    <a:pt x="0" y="372"/>
                    <a:pt x="0" y="372"/>
                  </a:cubicBezTo>
                  <a:cubicBezTo>
                    <a:pt x="0" y="413"/>
                    <a:pt x="33" y="447"/>
                    <a:pt x="74" y="447"/>
                  </a:cubicBezTo>
                  <a:cubicBezTo>
                    <a:pt x="372" y="447"/>
                    <a:pt x="372" y="447"/>
                    <a:pt x="372" y="447"/>
                  </a:cubicBezTo>
                  <a:cubicBezTo>
                    <a:pt x="413" y="447"/>
                    <a:pt x="446" y="413"/>
                    <a:pt x="446" y="372"/>
                  </a:cubicBezTo>
                  <a:cubicBezTo>
                    <a:pt x="446" y="75"/>
                    <a:pt x="446" y="75"/>
                    <a:pt x="446" y="75"/>
                  </a:cubicBezTo>
                  <a:cubicBezTo>
                    <a:pt x="446" y="34"/>
                    <a:pt x="413" y="0"/>
                    <a:pt x="372" y="0"/>
                  </a:cubicBezTo>
                  <a:close/>
                  <a:moveTo>
                    <a:pt x="298" y="298"/>
                  </a:moveTo>
                  <a:cubicBezTo>
                    <a:pt x="149" y="298"/>
                    <a:pt x="149" y="298"/>
                    <a:pt x="149" y="298"/>
                  </a:cubicBezTo>
                  <a:cubicBezTo>
                    <a:pt x="149" y="149"/>
                    <a:pt x="149" y="149"/>
                    <a:pt x="149" y="149"/>
                  </a:cubicBezTo>
                  <a:cubicBezTo>
                    <a:pt x="298" y="149"/>
                    <a:pt x="298" y="149"/>
                    <a:pt x="298" y="149"/>
                  </a:cubicBezTo>
                  <a:lnTo>
                    <a:pt x="298" y="29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</p:grpSp>
      <p:grpSp>
        <p:nvGrpSpPr>
          <p:cNvPr id="150" name="Group 149">
            <a:extLst>
              <a:ext uri="{FF2B5EF4-FFF2-40B4-BE49-F238E27FC236}">
                <a16:creationId xmlns:a16="http://schemas.microsoft.com/office/drawing/2014/main" xmlns="" id="{FA157ECB-9D70-4329-AC99-6591812706C7}"/>
              </a:ext>
            </a:extLst>
          </p:cNvPr>
          <p:cNvGrpSpPr/>
          <p:nvPr/>
        </p:nvGrpSpPr>
        <p:grpSpPr>
          <a:xfrm>
            <a:off x="2703216" y="4976473"/>
            <a:ext cx="326186" cy="286738"/>
            <a:chOff x="-6415088" y="-382588"/>
            <a:chExt cx="7718426" cy="6784976"/>
          </a:xfrm>
          <a:solidFill>
            <a:schemeClr val="bg1"/>
          </a:solidFill>
        </p:grpSpPr>
        <p:sp>
          <p:nvSpPr>
            <p:cNvPr id="148" name="Freeform 91">
              <a:extLst>
                <a:ext uri="{FF2B5EF4-FFF2-40B4-BE49-F238E27FC236}">
                  <a16:creationId xmlns:a16="http://schemas.microsoft.com/office/drawing/2014/main" xmlns="" id="{53FB1752-6E10-4DB2-93B2-C6454A169F2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6415088" y="-382588"/>
              <a:ext cx="7718426" cy="6784976"/>
            </a:xfrm>
            <a:custGeom>
              <a:avLst/>
              <a:gdLst>
                <a:gd name="T0" fmla="*/ 2048 w 2048"/>
                <a:gd name="T1" fmla="*/ 1440 h 1800"/>
                <a:gd name="T2" fmla="*/ 2048 w 2048"/>
                <a:gd name="T3" fmla="*/ 0 h 1800"/>
                <a:gd name="T4" fmla="*/ 0 w 2048"/>
                <a:gd name="T5" fmla="*/ 0 h 1800"/>
                <a:gd name="T6" fmla="*/ 0 w 2048"/>
                <a:gd name="T7" fmla="*/ 1440 h 1800"/>
                <a:gd name="T8" fmla="*/ 844 w 2048"/>
                <a:gd name="T9" fmla="*/ 1440 h 1800"/>
                <a:gd name="T10" fmla="*/ 844 w 2048"/>
                <a:gd name="T11" fmla="*/ 1680 h 1800"/>
                <a:gd name="T12" fmla="*/ 604 w 2048"/>
                <a:gd name="T13" fmla="*/ 1680 h 1800"/>
                <a:gd name="T14" fmla="*/ 604 w 2048"/>
                <a:gd name="T15" fmla="*/ 1800 h 1800"/>
                <a:gd name="T16" fmla="*/ 1444 w 2048"/>
                <a:gd name="T17" fmla="*/ 1800 h 1800"/>
                <a:gd name="T18" fmla="*/ 1444 w 2048"/>
                <a:gd name="T19" fmla="*/ 1680 h 1800"/>
                <a:gd name="T20" fmla="*/ 1204 w 2048"/>
                <a:gd name="T21" fmla="*/ 1680 h 1800"/>
                <a:gd name="T22" fmla="*/ 1204 w 2048"/>
                <a:gd name="T23" fmla="*/ 1440 h 1800"/>
                <a:gd name="T24" fmla="*/ 2048 w 2048"/>
                <a:gd name="T25" fmla="*/ 1440 h 1800"/>
                <a:gd name="T26" fmla="*/ 120 w 2048"/>
                <a:gd name="T27" fmla="*/ 1320 h 1800"/>
                <a:gd name="T28" fmla="*/ 120 w 2048"/>
                <a:gd name="T29" fmla="*/ 120 h 1800"/>
                <a:gd name="T30" fmla="*/ 1928 w 2048"/>
                <a:gd name="T31" fmla="*/ 120 h 1800"/>
                <a:gd name="T32" fmla="*/ 1928 w 2048"/>
                <a:gd name="T33" fmla="*/ 1320 h 1800"/>
                <a:gd name="T34" fmla="*/ 120 w 2048"/>
                <a:gd name="T35" fmla="*/ 1320 h 1800"/>
                <a:gd name="T36" fmla="*/ 1084 w 2048"/>
                <a:gd name="T37" fmla="*/ 1680 h 1800"/>
                <a:gd name="T38" fmla="*/ 964 w 2048"/>
                <a:gd name="T39" fmla="*/ 1680 h 1800"/>
                <a:gd name="T40" fmla="*/ 964 w 2048"/>
                <a:gd name="T41" fmla="*/ 1440 h 1800"/>
                <a:gd name="T42" fmla="*/ 1084 w 2048"/>
                <a:gd name="T43" fmla="*/ 1440 h 1800"/>
                <a:gd name="T44" fmla="*/ 1084 w 2048"/>
                <a:gd name="T45" fmla="*/ 1680 h 1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48" h="1800">
                  <a:moveTo>
                    <a:pt x="2048" y="1440"/>
                  </a:moveTo>
                  <a:cubicBezTo>
                    <a:pt x="2048" y="0"/>
                    <a:pt x="2048" y="0"/>
                    <a:pt x="204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40"/>
                    <a:pt x="0" y="1440"/>
                    <a:pt x="0" y="1440"/>
                  </a:cubicBezTo>
                  <a:cubicBezTo>
                    <a:pt x="844" y="1440"/>
                    <a:pt x="844" y="1440"/>
                    <a:pt x="844" y="1440"/>
                  </a:cubicBezTo>
                  <a:cubicBezTo>
                    <a:pt x="844" y="1680"/>
                    <a:pt x="844" y="1680"/>
                    <a:pt x="844" y="1680"/>
                  </a:cubicBezTo>
                  <a:cubicBezTo>
                    <a:pt x="604" y="1680"/>
                    <a:pt x="604" y="1680"/>
                    <a:pt x="604" y="1680"/>
                  </a:cubicBezTo>
                  <a:cubicBezTo>
                    <a:pt x="604" y="1800"/>
                    <a:pt x="604" y="1800"/>
                    <a:pt x="604" y="1800"/>
                  </a:cubicBezTo>
                  <a:cubicBezTo>
                    <a:pt x="1444" y="1800"/>
                    <a:pt x="1444" y="1800"/>
                    <a:pt x="1444" y="1800"/>
                  </a:cubicBezTo>
                  <a:cubicBezTo>
                    <a:pt x="1444" y="1680"/>
                    <a:pt x="1444" y="1680"/>
                    <a:pt x="1444" y="1680"/>
                  </a:cubicBezTo>
                  <a:cubicBezTo>
                    <a:pt x="1204" y="1680"/>
                    <a:pt x="1204" y="1680"/>
                    <a:pt x="1204" y="1680"/>
                  </a:cubicBezTo>
                  <a:cubicBezTo>
                    <a:pt x="1204" y="1440"/>
                    <a:pt x="1204" y="1440"/>
                    <a:pt x="1204" y="1440"/>
                  </a:cubicBezTo>
                  <a:lnTo>
                    <a:pt x="2048" y="1440"/>
                  </a:lnTo>
                  <a:close/>
                  <a:moveTo>
                    <a:pt x="120" y="1320"/>
                  </a:moveTo>
                  <a:cubicBezTo>
                    <a:pt x="120" y="120"/>
                    <a:pt x="120" y="120"/>
                    <a:pt x="120" y="120"/>
                  </a:cubicBezTo>
                  <a:cubicBezTo>
                    <a:pt x="1928" y="120"/>
                    <a:pt x="1928" y="120"/>
                    <a:pt x="1928" y="120"/>
                  </a:cubicBezTo>
                  <a:cubicBezTo>
                    <a:pt x="1928" y="1320"/>
                    <a:pt x="1928" y="1320"/>
                    <a:pt x="1928" y="1320"/>
                  </a:cubicBezTo>
                  <a:cubicBezTo>
                    <a:pt x="1845" y="1320"/>
                    <a:pt x="203" y="1320"/>
                    <a:pt x="120" y="1320"/>
                  </a:cubicBezTo>
                  <a:close/>
                  <a:moveTo>
                    <a:pt x="1084" y="1680"/>
                  </a:moveTo>
                  <a:cubicBezTo>
                    <a:pt x="964" y="1680"/>
                    <a:pt x="964" y="1680"/>
                    <a:pt x="964" y="1680"/>
                  </a:cubicBezTo>
                  <a:cubicBezTo>
                    <a:pt x="964" y="1440"/>
                    <a:pt x="964" y="1440"/>
                    <a:pt x="964" y="1440"/>
                  </a:cubicBezTo>
                  <a:cubicBezTo>
                    <a:pt x="1084" y="1440"/>
                    <a:pt x="1084" y="1440"/>
                    <a:pt x="1084" y="1440"/>
                  </a:cubicBezTo>
                  <a:lnTo>
                    <a:pt x="1084" y="168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49" name="Freeform 92">
              <a:extLst>
                <a:ext uri="{FF2B5EF4-FFF2-40B4-BE49-F238E27FC236}">
                  <a16:creationId xmlns:a16="http://schemas.microsoft.com/office/drawing/2014/main" xmlns="" id="{E3307AC7-D70B-4966-9F9D-FFA5EA9A14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5494338" y="522287"/>
              <a:ext cx="5878513" cy="3619501"/>
            </a:xfrm>
            <a:custGeom>
              <a:avLst/>
              <a:gdLst>
                <a:gd name="T0" fmla="*/ 3703 w 3703"/>
                <a:gd name="T1" fmla="*/ 2280 h 2280"/>
                <a:gd name="T2" fmla="*/ 3703 w 3703"/>
                <a:gd name="T3" fmla="*/ 1995 h 2280"/>
                <a:gd name="T4" fmla="*/ 3418 w 3703"/>
                <a:gd name="T5" fmla="*/ 1995 h 2280"/>
                <a:gd name="T6" fmla="*/ 3418 w 3703"/>
                <a:gd name="T7" fmla="*/ 0 h 2280"/>
                <a:gd name="T8" fmla="*/ 2563 w 3703"/>
                <a:gd name="T9" fmla="*/ 0 h 2280"/>
                <a:gd name="T10" fmla="*/ 2563 w 3703"/>
                <a:gd name="T11" fmla="*/ 1995 h 2280"/>
                <a:gd name="T12" fmla="*/ 2278 w 3703"/>
                <a:gd name="T13" fmla="*/ 1995 h 2280"/>
                <a:gd name="T14" fmla="*/ 2278 w 3703"/>
                <a:gd name="T15" fmla="*/ 570 h 2280"/>
                <a:gd name="T16" fmla="*/ 1424 w 3703"/>
                <a:gd name="T17" fmla="*/ 570 h 2280"/>
                <a:gd name="T18" fmla="*/ 1424 w 3703"/>
                <a:gd name="T19" fmla="*/ 1995 h 2280"/>
                <a:gd name="T20" fmla="*/ 1139 w 3703"/>
                <a:gd name="T21" fmla="*/ 1995 h 2280"/>
                <a:gd name="T22" fmla="*/ 1139 w 3703"/>
                <a:gd name="T23" fmla="*/ 1140 h 2280"/>
                <a:gd name="T24" fmla="*/ 284 w 3703"/>
                <a:gd name="T25" fmla="*/ 1140 h 2280"/>
                <a:gd name="T26" fmla="*/ 284 w 3703"/>
                <a:gd name="T27" fmla="*/ 1995 h 2280"/>
                <a:gd name="T28" fmla="*/ 0 w 3703"/>
                <a:gd name="T29" fmla="*/ 1995 h 2280"/>
                <a:gd name="T30" fmla="*/ 0 w 3703"/>
                <a:gd name="T31" fmla="*/ 2280 h 2280"/>
                <a:gd name="T32" fmla="*/ 3703 w 3703"/>
                <a:gd name="T33" fmla="*/ 2280 h 2280"/>
                <a:gd name="T34" fmla="*/ 2848 w 3703"/>
                <a:gd name="T35" fmla="*/ 285 h 2280"/>
                <a:gd name="T36" fmla="*/ 3133 w 3703"/>
                <a:gd name="T37" fmla="*/ 285 h 2280"/>
                <a:gd name="T38" fmla="*/ 3133 w 3703"/>
                <a:gd name="T39" fmla="*/ 1995 h 2280"/>
                <a:gd name="T40" fmla="*/ 2848 w 3703"/>
                <a:gd name="T41" fmla="*/ 1995 h 2280"/>
                <a:gd name="T42" fmla="*/ 2848 w 3703"/>
                <a:gd name="T43" fmla="*/ 285 h 2280"/>
                <a:gd name="T44" fmla="*/ 569 w 3703"/>
                <a:gd name="T45" fmla="*/ 1995 h 2280"/>
                <a:gd name="T46" fmla="*/ 569 w 3703"/>
                <a:gd name="T47" fmla="*/ 1425 h 2280"/>
                <a:gd name="T48" fmla="*/ 854 w 3703"/>
                <a:gd name="T49" fmla="*/ 1425 h 2280"/>
                <a:gd name="T50" fmla="*/ 854 w 3703"/>
                <a:gd name="T51" fmla="*/ 1995 h 2280"/>
                <a:gd name="T52" fmla="*/ 569 w 3703"/>
                <a:gd name="T53" fmla="*/ 1995 h 2280"/>
                <a:gd name="T54" fmla="*/ 1709 w 3703"/>
                <a:gd name="T55" fmla="*/ 1995 h 2280"/>
                <a:gd name="T56" fmla="*/ 1709 w 3703"/>
                <a:gd name="T57" fmla="*/ 855 h 2280"/>
                <a:gd name="T58" fmla="*/ 1994 w 3703"/>
                <a:gd name="T59" fmla="*/ 855 h 2280"/>
                <a:gd name="T60" fmla="*/ 1994 w 3703"/>
                <a:gd name="T61" fmla="*/ 1995 h 2280"/>
                <a:gd name="T62" fmla="*/ 1709 w 3703"/>
                <a:gd name="T63" fmla="*/ 1995 h 2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703" h="2280">
                  <a:moveTo>
                    <a:pt x="3703" y="2280"/>
                  </a:moveTo>
                  <a:lnTo>
                    <a:pt x="3703" y="1995"/>
                  </a:lnTo>
                  <a:lnTo>
                    <a:pt x="3418" y="1995"/>
                  </a:lnTo>
                  <a:lnTo>
                    <a:pt x="3418" y="0"/>
                  </a:lnTo>
                  <a:lnTo>
                    <a:pt x="2563" y="0"/>
                  </a:lnTo>
                  <a:lnTo>
                    <a:pt x="2563" y="1995"/>
                  </a:lnTo>
                  <a:lnTo>
                    <a:pt x="2278" y="1995"/>
                  </a:lnTo>
                  <a:lnTo>
                    <a:pt x="2278" y="570"/>
                  </a:lnTo>
                  <a:lnTo>
                    <a:pt x="1424" y="570"/>
                  </a:lnTo>
                  <a:lnTo>
                    <a:pt x="1424" y="1995"/>
                  </a:lnTo>
                  <a:lnTo>
                    <a:pt x="1139" y="1995"/>
                  </a:lnTo>
                  <a:lnTo>
                    <a:pt x="1139" y="1140"/>
                  </a:lnTo>
                  <a:lnTo>
                    <a:pt x="284" y="1140"/>
                  </a:lnTo>
                  <a:lnTo>
                    <a:pt x="284" y="1995"/>
                  </a:lnTo>
                  <a:lnTo>
                    <a:pt x="0" y="1995"/>
                  </a:lnTo>
                  <a:lnTo>
                    <a:pt x="0" y="2280"/>
                  </a:lnTo>
                  <a:lnTo>
                    <a:pt x="3703" y="2280"/>
                  </a:lnTo>
                  <a:close/>
                  <a:moveTo>
                    <a:pt x="2848" y="285"/>
                  </a:moveTo>
                  <a:lnTo>
                    <a:pt x="3133" y="285"/>
                  </a:lnTo>
                  <a:lnTo>
                    <a:pt x="3133" y="1995"/>
                  </a:lnTo>
                  <a:lnTo>
                    <a:pt x="2848" y="1995"/>
                  </a:lnTo>
                  <a:lnTo>
                    <a:pt x="2848" y="285"/>
                  </a:lnTo>
                  <a:close/>
                  <a:moveTo>
                    <a:pt x="569" y="1995"/>
                  </a:moveTo>
                  <a:lnTo>
                    <a:pt x="569" y="1425"/>
                  </a:lnTo>
                  <a:lnTo>
                    <a:pt x="854" y="1425"/>
                  </a:lnTo>
                  <a:lnTo>
                    <a:pt x="854" y="1995"/>
                  </a:lnTo>
                  <a:lnTo>
                    <a:pt x="569" y="1995"/>
                  </a:lnTo>
                  <a:close/>
                  <a:moveTo>
                    <a:pt x="1709" y="1995"/>
                  </a:moveTo>
                  <a:lnTo>
                    <a:pt x="1709" y="855"/>
                  </a:lnTo>
                  <a:lnTo>
                    <a:pt x="1994" y="855"/>
                  </a:lnTo>
                  <a:lnTo>
                    <a:pt x="1994" y="1995"/>
                  </a:lnTo>
                  <a:lnTo>
                    <a:pt x="1709" y="199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xmlns="" id="{0F62DCFA-BEE8-4CF0-AD1D-C3DBE4043141}"/>
              </a:ext>
            </a:extLst>
          </p:cNvPr>
          <p:cNvGrpSpPr/>
          <p:nvPr/>
        </p:nvGrpSpPr>
        <p:grpSpPr>
          <a:xfrm>
            <a:off x="5001057" y="5151644"/>
            <a:ext cx="2337389" cy="856522"/>
            <a:chOff x="7630258" y="1939090"/>
            <a:chExt cx="3251102" cy="856522"/>
          </a:xfrm>
        </p:grpSpPr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xmlns="" id="{73328C57-0ADC-44C1-8310-4E5BA5C3A287}"/>
                </a:ext>
              </a:extLst>
            </p:cNvPr>
            <p:cNvSpPr/>
            <p:nvPr/>
          </p:nvSpPr>
          <p:spPr>
            <a:xfrm>
              <a:off x="7630258" y="2364725"/>
              <a:ext cx="3251102" cy="430887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/>
            <a:p>
              <a:pPr marL="0" marR="0" lvl="0" indent="0" algn="ct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 Light" panose="020B0502040204020203" pitchFamily="34" charset="0"/>
                  <a:ea typeface="Open Sans" panose="020B0606030504020204" pitchFamily="34" charset="0"/>
                  <a:cs typeface="Segoe UI Light" panose="020B0502040204020203" pitchFamily="34" charset="0"/>
                </a:rPr>
                <a:t>This is a sample text. Insert your desired text here. </a:t>
              </a:r>
            </a:p>
          </p:txBody>
        </p: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xmlns="" id="{6C66B317-109E-4EB4-A3B2-C6BE176B5368}"/>
                </a:ext>
              </a:extLst>
            </p:cNvPr>
            <p:cNvSpPr/>
            <p:nvPr/>
          </p:nvSpPr>
          <p:spPr>
            <a:xfrm>
              <a:off x="7630258" y="1939090"/>
              <a:ext cx="3251102" cy="338554"/>
            </a:xfrm>
            <a:prstGeom prst="rect">
              <a:avLst/>
            </a:prstGeom>
          </p:spPr>
          <p:txBody>
            <a:bodyPr wrap="square" lIns="0" tIns="0" rIns="0" bIns="0" anchor="b">
              <a:spAutoFit/>
            </a:bodyPr>
            <a:lstStyle/>
            <a:p>
              <a:pPr marL="0" marR="0" lvl="0" indent="0" algn="ct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2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Open Sans" panose="020B0606030504020204" pitchFamily="34" charset="0"/>
                  <a:cs typeface="Segoe UI Light" panose="020B0502040204020203" pitchFamily="34" charset="0"/>
                </a:rPr>
                <a:t>Placeholder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447049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763" y="-8219"/>
            <a:ext cx="12176133" cy="686265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endParaRPr lang="es-UY" sz="2395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230" y="4649462"/>
            <a:ext cx="2836126" cy="608805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r>
              <a:rPr lang="en-US" sz="2395" b="1" dirty="0">
                <a:solidFill>
                  <a:prstClr val="white"/>
                </a:solidFill>
              </a:rPr>
              <a:t>SUBSCRIBE NOW</a:t>
            </a:r>
            <a:endParaRPr lang="es-UY" sz="2395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2960" y="4034212"/>
            <a:ext cx="1842275" cy="741985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20" tIns="45660" rIns="91320" bIns="45660" numCol="1" anchor="t" anchorCtr="0" compatLnSpc="1">
            <a:prstTxWarp prst="textNoShape">
              <a:avLst/>
            </a:prstTxWarp>
          </a:bodyPr>
          <a:lstStyle/>
          <a:p>
            <a:pPr defTabSz="913578">
              <a:defRPr/>
            </a:pPr>
            <a:endParaRPr lang="en-US" sz="2395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406" y="3362351"/>
            <a:ext cx="4150955" cy="33811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578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4518" y="711908"/>
            <a:ext cx="4318918" cy="3574179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6830" y="5341424"/>
            <a:ext cx="2545879" cy="3036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1449" y="4849802"/>
            <a:ext cx="4715639" cy="906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1453" y="4467932"/>
            <a:ext cx="5909110" cy="3689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578">
              <a:defRPr/>
            </a:pPr>
            <a:r>
              <a:rPr lang="en-US" sz="1796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8" y="6120499"/>
            <a:ext cx="12176133" cy="675045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69949" y="1843150"/>
            <a:ext cx="5583871" cy="1367155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3304">
              <a:defRPr/>
            </a:pPr>
            <a:endParaRPr lang="es-UY" sz="2395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306" y="764783"/>
            <a:ext cx="2788212" cy="527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1681" y="2005651"/>
            <a:ext cx="3620417" cy="82991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304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3304">
              <a:defRPr/>
            </a:pPr>
            <a:r>
              <a:rPr lang="en-US" sz="3195" b="1" kern="0" dirty="0">
                <a:solidFill>
                  <a:prstClr val="white"/>
                </a:solidFill>
              </a:rPr>
              <a:t>FREEBUNDLE15</a:t>
            </a:r>
            <a:endParaRPr lang="es-UY" sz="2395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559" y="1373840"/>
            <a:ext cx="5022657" cy="33820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3304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28443" y="877471"/>
            <a:ext cx="3941369" cy="2310567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344" tIns="45672" rIns="91344" bIns="45672" numCol="1" anchor="t" anchorCtr="0" compatLnSpc="1">
            <a:prstTxWarp prst="textNoShape">
              <a:avLst/>
            </a:prstTxWarp>
          </a:bodyPr>
          <a:lstStyle/>
          <a:p>
            <a:pPr defTabSz="913578">
              <a:defRPr/>
            </a:pPr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406532" y="1031016"/>
            <a:ext cx="3195649" cy="2045182"/>
            <a:chOff x="2460624" y="1412776"/>
            <a:chExt cx="7267576" cy="4577851"/>
          </a:xfrm>
        </p:grpSpPr>
        <p:sp>
          <p:nvSpPr>
            <p:cNvPr id="101" name="Freeform 16">
              <a:extLst>
                <a:ext uri="{FF2B5EF4-FFF2-40B4-BE49-F238E27FC236}">
                  <a16:creationId xmlns:a16="http://schemas.microsoft.com/office/drawing/2014/main" xmlns="" id="{539920A0-82A1-40CA-A256-3D76F7FD8CE7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5065" y="3490207"/>
              <a:ext cx="2424502" cy="1950219"/>
            </a:xfrm>
            <a:custGeom>
              <a:avLst/>
              <a:gdLst>
                <a:gd name="T0" fmla="*/ 573 w 573"/>
                <a:gd name="T1" fmla="*/ 561 h 602"/>
                <a:gd name="T2" fmla="*/ 297 w 573"/>
                <a:gd name="T3" fmla="*/ 267 h 602"/>
                <a:gd name="T4" fmla="*/ 0 w 573"/>
                <a:gd name="T5" fmla="*/ 24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3" h="602">
                  <a:moveTo>
                    <a:pt x="573" y="561"/>
                  </a:moveTo>
                  <a:cubicBezTo>
                    <a:pt x="573" y="561"/>
                    <a:pt x="418" y="602"/>
                    <a:pt x="297" y="267"/>
                  </a:cubicBezTo>
                  <a:cubicBezTo>
                    <a:pt x="201" y="0"/>
                    <a:pt x="0" y="24"/>
                    <a:pt x="0" y="24"/>
                  </a:cubicBezTo>
                </a:path>
              </a:pathLst>
            </a:custGeom>
            <a:noFill/>
            <a:ln w="152400" cap="rnd">
              <a:gradFill flip="none" rotWithShape="1">
                <a:gsLst>
                  <a:gs pos="15000">
                    <a:srgbClr val="10BC9F">
                      <a:alpha val="30000"/>
                    </a:srgbClr>
                  </a:gs>
                  <a:gs pos="100000">
                    <a:sysClr val="window" lastClr="FFFFFF">
                      <a:alpha val="30000"/>
                    </a:sysClr>
                  </a:gs>
                </a:gsLst>
                <a:lin ang="0" scaled="1"/>
                <a:tileRect/>
              </a:gra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800" b="0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  <a:latin typeface="Segoe UI"/>
              </a:endParaRPr>
            </a:p>
          </p:txBody>
        </p:sp>
        <p:sp>
          <p:nvSpPr>
            <p:cNvPr id="102" name="Freeform 18">
              <a:extLst>
                <a:ext uri="{FF2B5EF4-FFF2-40B4-BE49-F238E27FC236}">
                  <a16:creationId xmlns:a16="http://schemas.microsoft.com/office/drawing/2014/main" xmlns="" id="{D64A7684-21A2-4382-AE55-A439D6AD9D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5065" y="1709186"/>
              <a:ext cx="2424502" cy="1947977"/>
            </a:xfrm>
            <a:custGeom>
              <a:avLst/>
              <a:gdLst>
                <a:gd name="T0" fmla="*/ 573 w 573"/>
                <a:gd name="T1" fmla="*/ 42 h 603"/>
                <a:gd name="T2" fmla="*/ 297 w 573"/>
                <a:gd name="T3" fmla="*/ 336 h 603"/>
                <a:gd name="T4" fmla="*/ 0 w 573"/>
                <a:gd name="T5" fmla="*/ 578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3" h="603">
                  <a:moveTo>
                    <a:pt x="573" y="42"/>
                  </a:moveTo>
                  <a:cubicBezTo>
                    <a:pt x="573" y="42"/>
                    <a:pt x="418" y="0"/>
                    <a:pt x="297" y="336"/>
                  </a:cubicBezTo>
                  <a:cubicBezTo>
                    <a:pt x="201" y="603"/>
                    <a:pt x="0" y="578"/>
                    <a:pt x="0" y="578"/>
                  </a:cubicBezTo>
                </a:path>
              </a:pathLst>
            </a:custGeom>
            <a:noFill/>
            <a:ln w="152400" cap="rnd">
              <a:gradFill flip="none" rotWithShape="1">
                <a:gsLst>
                  <a:gs pos="15000">
                    <a:srgbClr val="10BC9F">
                      <a:alpha val="30000"/>
                    </a:srgbClr>
                  </a:gs>
                  <a:gs pos="100000">
                    <a:sysClr val="window" lastClr="FFFFFF">
                      <a:alpha val="30000"/>
                    </a:sysClr>
                  </a:gs>
                </a:gsLst>
                <a:lin ang="0" scaled="1"/>
                <a:tileRect/>
              </a:gra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800" b="0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  <a:latin typeface="Segoe UI"/>
              </a:endParaRPr>
            </a:p>
          </p:txBody>
        </p:sp>
        <p:sp>
          <p:nvSpPr>
            <p:cNvPr id="103" name="Freeform 19">
              <a:extLst>
                <a:ext uri="{FF2B5EF4-FFF2-40B4-BE49-F238E27FC236}">
                  <a16:creationId xmlns:a16="http://schemas.microsoft.com/office/drawing/2014/main" xmlns="" id="{CA27A0A7-3FE2-48F9-AC88-C415DF7E18F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7991" y="1916788"/>
              <a:ext cx="2426282" cy="1729260"/>
            </a:xfrm>
            <a:custGeom>
              <a:avLst/>
              <a:gdLst>
                <a:gd name="T0" fmla="*/ 0 w 573"/>
                <a:gd name="T1" fmla="*/ 42 h 603"/>
                <a:gd name="T2" fmla="*/ 276 w 573"/>
                <a:gd name="T3" fmla="*/ 336 h 603"/>
                <a:gd name="T4" fmla="*/ 573 w 573"/>
                <a:gd name="T5" fmla="*/ 578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3" h="603">
                  <a:moveTo>
                    <a:pt x="0" y="42"/>
                  </a:moveTo>
                  <a:cubicBezTo>
                    <a:pt x="0" y="42"/>
                    <a:pt x="156" y="0"/>
                    <a:pt x="276" y="336"/>
                  </a:cubicBezTo>
                  <a:cubicBezTo>
                    <a:pt x="372" y="603"/>
                    <a:pt x="573" y="578"/>
                    <a:pt x="573" y="578"/>
                  </a:cubicBezTo>
                </a:path>
              </a:pathLst>
            </a:custGeom>
            <a:noFill/>
            <a:ln w="152400" cap="rnd">
              <a:gradFill flip="none" rotWithShape="1">
                <a:gsLst>
                  <a:gs pos="100000">
                    <a:srgbClr val="0D72ED">
                      <a:alpha val="30000"/>
                    </a:srgbClr>
                  </a:gs>
                  <a:gs pos="0">
                    <a:srgbClr val="10BC9F">
                      <a:alpha val="30000"/>
                    </a:srgbClr>
                  </a:gs>
                </a:gsLst>
                <a:lin ang="10800000" scaled="1"/>
                <a:tileRect/>
              </a:gra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800" b="0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  <a:latin typeface="Segoe UI"/>
              </a:endParaRPr>
            </a:p>
          </p:txBody>
        </p:sp>
        <p:sp>
          <p:nvSpPr>
            <p:cNvPr id="104" name="Freeform 20">
              <a:extLst>
                <a:ext uri="{FF2B5EF4-FFF2-40B4-BE49-F238E27FC236}">
                  <a16:creationId xmlns:a16="http://schemas.microsoft.com/office/drawing/2014/main" xmlns="" id="{392AA663-C190-46B5-A29A-908F5399896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7991" y="3508575"/>
              <a:ext cx="2426282" cy="1725642"/>
            </a:xfrm>
            <a:custGeom>
              <a:avLst/>
              <a:gdLst>
                <a:gd name="T0" fmla="*/ 0 w 573"/>
                <a:gd name="T1" fmla="*/ 561 h 602"/>
                <a:gd name="T2" fmla="*/ 276 w 573"/>
                <a:gd name="T3" fmla="*/ 267 h 602"/>
                <a:gd name="T4" fmla="*/ 573 w 573"/>
                <a:gd name="T5" fmla="*/ 24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3" h="602">
                  <a:moveTo>
                    <a:pt x="0" y="561"/>
                  </a:moveTo>
                  <a:cubicBezTo>
                    <a:pt x="0" y="561"/>
                    <a:pt x="156" y="602"/>
                    <a:pt x="276" y="267"/>
                  </a:cubicBezTo>
                  <a:cubicBezTo>
                    <a:pt x="372" y="0"/>
                    <a:pt x="573" y="24"/>
                    <a:pt x="573" y="24"/>
                  </a:cubicBezTo>
                </a:path>
              </a:pathLst>
            </a:custGeom>
            <a:noFill/>
            <a:ln w="152400" cap="rnd">
              <a:gradFill flip="none" rotWithShape="1">
                <a:gsLst>
                  <a:gs pos="100000">
                    <a:srgbClr val="0D72ED">
                      <a:alpha val="30000"/>
                    </a:srgbClr>
                  </a:gs>
                  <a:gs pos="0">
                    <a:srgbClr val="10BC9F">
                      <a:alpha val="30000"/>
                    </a:srgbClr>
                  </a:gs>
                </a:gsLst>
                <a:lin ang="10800000" scaled="1"/>
                <a:tileRect/>
              </a:gra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800" b="0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  <a:latin typeface="Segoe UI"/>
              </a:endParaRPr>
            </a:p>
          </p:txBody>
        </p:sp>
        <p:sp>
          <p:nvSpPr>
            <p:cNvPr id="105" name="Line 21">
              <a:extLst>
                <a:ext uri="{FF2B5EF4-FFF2-40B4-BE49-F238E27FC236}">
                  <a16:creationId xmlns:a16="http://schemas.microsoft.com/office/drawing/2014/main" xmlns="" id="{C1536499-15B6-40E6-A61F-D1715FF5BB4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77990" y="3577312"/>
              <a:ext cx="2916422" cy="0"/>
            </a:xfrm>
            <a:prstGeom prst="line">
              <a:avLst/>
            </a:prstGeom>
            <a:noFill/>
            <a:ln w="152400" cap="rnd">
              <a:gradFill flip="none" rotWithShape="1">
                <a:gsLst>
                  <a:gs pos="100000">
                    <a:srgbClr val="0D72ED">
                      <a:alpha val="30000"/>
                    </a:srgbClr>
                  </a:gs>
                  <a:gs pos="0">
                    <a:srgbClr val="10BC9F">
                      <a:alpha val="30000"/>
                    </a:srgbClr>
                  </a:gs>
                </a:gsLst>
                <a:lin ang="10800000" scaled="1"/>
                <a:tileRect/>
              </a:gra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800" b="0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  <a:latin typeface="Segoe UI"/>
              </a:endParaRPr>
            </a:p>
          </p:txBody>
        </p:sp>
        <p:sp>
          <p:nvSpPr>
            <p:cNvPr id="106" name="Oval 105">
              <a:extLst>
                <a:ext uri="{FF2B5EF4-FFF2-40B4-BE49-F238E27FC236}">
                  <a16:creationId xmlns:a16="http://schemas.microsoft.com/office/drawing/2014/main" xmlns="" id="{EF4B79DA-B068-4441-947E-63C02C238B0D}"/>
                </a:ext>
              </a:extLst>
            </p:cNvPr>
            <p:cNvSpPr/>
            <p:nvPr/>
          </p:nvSpPr>
          <p:spPr>
            <a:xfrm>
              <a:off x="2460624" y="1641896"/>
              <a:ext cx="811371" cy="811370"/>
            </a:xfrm>
            <a:prstGeom prst="ellipse">
              <a:avLst/>
            </a:prstGeom>
            <a:solidFill>
              <a:srgbClr val="0D72ED"/>
            </a:solidFill>
            <a:ln w="25400" cap="flat" cmpd="sng" algn="ctr">
              <a:noFill/>
              <a:prstDash val="solid"/>
            </a:ln>
            <a:effectLst>
              <a:outerShdw blurRad="571500" dist="444500" dir="8100000" algn="tr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800" b="0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xmlns="" id="{C82A4250-6F66-4732-A1F5-AD02C2CD80BA}"/>
                </a:ext>
              </a:extLst>
            </p:cNvPr>
            <p:cNvSpPr/>
            <p:nvPr/>
          </p:nvSpPr>
          <p:spPr>
            <a:xfrm>
              <a:off x="2460624" y="3178028"/>
              <a:ext cx="811371" cy="811370"/>
            </a:xfrm>
            <a:prstGeom prst="ellipse">
              <a:avLst/>
            </a:prstGeom>
            <a:solidFill>
              <a:srgbClr val="0D72ED"/>
            </a:solidFill>
            <a:ln w="25400" cap="flat" cmpd="sng" algn="ctr">
              <a:noFill/>
              <a:prstDash val="solid"/>
            </a:ln>
            <a:effectLst>
              <a:outerShdw blurRad="571500" dist="444500" dir="8100000" algn="tr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800" b="0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xmlns="" id="{D9106780-1AD5-47DF-9347-A65E83E73684}"/>
                </a:ext>
              </a:extLst>
            </p:cNvPr>
            <p:cNvSpPr/>
            <p:nvPr/>
          </p:nvSpPr>
          <p:spPr>
            <a:xfrm>
              <a:off x="2460624" y="4714157"/>
              <a:ext cx="811371" cy="811370"/>
            </a:xfrm>
            <a:prstGeom prst="ellipse">
              <a:avLst/>
            </a:prstGeom>
            <a:solidFill>
              <a:srgbClr val="0D72ED"/>
            </a:solidFill>
            <a:ln w="25400" cap="flat" cmpd="sng" algn="ctr">
              <a:noFill/>
              <a:prstDash val="solid"/>
            </a:ln>
            <a:effectLst>
              <a:outerShdw blurRad="571500" dist="444500" dir="8100000" algn="tr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800" b="0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xmlns="" id="{D580AB14-DDD2-4A35-BB5B-B7272364E25E}"/>
                </a:ext>
              </a:extLst>
            </p:cNvPr>
            <p:cNvSpPr/>
            <p:nvPr/>
          </p:nvSpPr>
          <p:spPr>
            <a:xfrm>
              <a:off x="4110787" y="1531521"/>
              <a:ext cx="4087971" cy="4087964"/>
            </a:xfrm>
            <a:prstGeom prst="ellipse">
              <a:avLst/>
            </a:prstGeom>
            <a:solidFill>
              <a:sysClr val="window" lastClr="FFFFFF">
                <a:alpha val="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800" b="0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27" name="Oval 126">
              <a:extLst>
                <a:ext uri="{FF2B5EF4-FFF2-40B4-BE49-F238E27FC236}">
                  <a16:creationId xmlns:a16="http://schemas.microsoft.com/office/drawing/2014/main" xmlns="" id="{0B03B3D0-38BA-461E-AE2D-7294F38D1C56}"/>
                </a:ext>
              </a:extLst>
            </p:cNvPr>
            <p:cNvSpPr/>
            <p:nvPr/>
          </p:nvSpPr>
          <p:spPr>
            <a:xfrm>
              <a:off x="4803575" y="2224308"/>
              <a:ext cx="2702394" cy="2702389"/>
            </a:xfrm>
            <a:prstGeom prst="ellipse">
              <a:avLst/>
            </a:prstGeom>
            <a:solidFill>
              <a:sysClr val="window" lastClr="FFFFFF">
                <a:alpha val="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800" b="0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28" name="Oval 127">
              <a:extLst>
                <a:ext uri="{FF2B5EF4-FFF2-40B4-BE49-F238E27FC236}">
                  <a16:creationId xmlns:a16="http://schemas.microsoft.com/office/drawing/2014/main" xmlns="" id="{91729923-3079-43B8-B58D-BD07B335056F}"/>
                </a:ext>
              </a:extLst>
            </p:cNvPr>
            <p:cNvSpPr/>
            <p:nvPr/>
          </p:nvSpPr>
          <p:spPr>
            <a:xfrm>
              <a:off x="8916829" y="1412776"/>
              <a:ext cx="811371" cy="811370"/>
            </a:xfrm>
            <a:prstGeom prst="ellipse">
              <a:avLst/>
            </a:prstGeom>
            <a:solidFill>
              <a:srgbClr val="0D72ED"/>
            </a:solidFill>
            <a:ln w="25400" cap="flat" cmpd="sng" algn="ctr">
              <a:noFill/>
              <a:prstDash val="solid"/>
            </a:ln>
            <a:effectLst>
              <a:outerShdw blurRad="571500" dist="444500" dir="8100000" algn="tr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800" b="0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29" name="Oval 128">
              <a:extLst>
                <a:ext uri="{FF2B5EF4-FFF2-40B4-BE49-F238E27FC236}">
                  <a16:creationId xmlns:a16="http://schemas.microsoft.com/office/drawing/2014/main" xmlns="" id="{FA20BC9F-1126-42FC-A814-4F1B619DDE0C}"/>
                </a:ext>
              </a:extLst>
            </p:cNvPr>
            <p:cNvSpPr/>
            <p:nvPr/>
          </p:nvSpPr>
          <p:spPr>
            <a:xfrm>
              <a:off x="8916829" y="4909056"/>
              <a:ext cx="811371" cy="811370"/>
            </a:xfrm>
            <a:prstGeom prst="ellipse">
              <a:avLst/>
            </a:prstGeom>
            <a:solidFill>
              <a:srgbClr val="0D72ED"/>
            </a:solidFill>
            <a:ln w="25400" cap="flat" cmpd="sng" algn="ctr">
              <a:noFill/>
              <a:prstDash val="solid"/>
            </a:ln>
            <a:effectLst>
              <a:outerShdw blurRad="571500" dist="444500" dir="8100000" algn="tr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800" b="0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30" name="Line 21">
              <a:extLst>
                <a:ext uri="{FF2B5EF4-FFF2-40B4-BE49-F238E27FC236}">
                  <a16:creationId xmlns:a16="http://schemas.microsoft.com/office/drawing/2014/main" xmlns="" id="{DF8752C7-61E8-4B06-9D64-290FFFCC28E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89165" y="3577312"/>
              <a:ext cx="2916422" cy="0"/>
            </a:xfrm>
            <a:prstGeom prst="line">
              <a:avLst/>
            </a:prstGeom>
            <a:noFill/>
            <a:ln w="152400" cap="rnd">
              <a:gradFill flip="none" rotWithShape="1">
                <a:gsLst>
                  <a:gs pos="15000">
                    <a:srgbClr val="10BC9F">
                      <a:alpha val="30000"/>
                    </a:srgbClr>
                  </a:gs>
                  <a:gs pos="100000">
                    <a:sysClr val="window" lastClr="FFFFFF">
                      <a:alpha val="30000"/>
                    </a:sysClr>
                  </a:gs>
                </a:gsLst>
                <a:lin ang="0" scaled="1"/>
                <a:tileRect/>
              </a:gra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800" b="0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  <a:latin typeface="Segoe UI"/>
              </a:endParaRPr>
            </a:p>
          </p:txBody>
        </p:sp>
        <p:sp>
          <p:nvSpPr>
            <p:cNvPr id="131" name="Oval 130">
              <a:extLst>
                <a:ext uri="{FF2B5EF4-FFF2-40B4-BE49-F238E27FC236}">
                  <a16:creationId xmlns:a16="http://schemas.microsoft.com/office/drawing/2014/main" xmlns="" id="{3E26340D-6EF4-4160-9C81-BAC25BCB4E06}"/>
                </a:ext>
              </a:extLst>
            </p:cNvPr>
            <p:cNvSpPr/>
            <p:nvPr/>
          </p:nvSpPr>
          <p:spPr>
            <a:xfrm>
              <a:off x="5478762" y="2884514"/>
              <a:ext cx="1381978" cy="1381976"/>
            </a:xfrm>
            <a:prstGeom prst="ellipse">
              <a:avLst/>
            </a:prstGeom>
            <a:solidFill>
              <a:srgbClr val="10BC9F"/>
            </a:solidFill>
            <a:ln w="25400" cap="flat" cmpd="sng" algn="ctr">
              <a:noFill/>
              <a:prstDash val="solid"/>
            </a:ln>
            <a:effectLst>
              <a:outerShdw blurRad="571500" dist="444500" dir="8100000" algn="tr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800" b="0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32" name="Oval 131">
              <a:extLst>
                <a:ext uri="{FF2B5EF4-FFF2-40B4-BE49-F238E27FC236}">
                  <a16:creationId xmlns:a16="http://schemas.microsoft.com/office/drawing/2014/main" xmlns="" id="{4E0186D8-5887-495D-B65C-20CED402DB7C}"/>
                </a:ext>
              </a:extLst>
            </p:cNvPr>
            <p:cNvSpPr/>
            <p:nvPr/>
          </p:nvSpPr>
          <p:spPr>
            <a:xfrm>
              <a:off x="8916829" y="3160916"/>
              <a:ext cx="811371" cy="811370"/>
            </a:xfrm>
            <a:prstGeom prst="ellipse">
              <a:avLst/>
            </a:prstGeom>
            <a:solidFill>
              <a:srgbClr val="0D72ED"/>
            </a:solidFill>
            <a:ln w="25400" cap="flat" cmpd="sng" algn="ctr">
              <a:noFill/>
              <a:prstDash val="solid"/>
            </a:ln>
            <a:effectLst>
              <a:outerShdw blurRad="571500" dist="444500" dir="8100000" algn="tr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800" b="0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33" name="Oval 132">
              <a:extLst>
                <a:ext uri="{FF2B5EF4-FFF2-40B4-BE49-F238E27FC236}">
                  <a16:creationId xmlns:a16="http://schemas.microsoft.com/office/drawing/2014/main" xmlns="" id="{8E9D0B41-2A98-4445-98A5-2286D9F1BE0B}"/>
                </a:ext>
              </a:extLst>
            </p:cNvPr>
            <p:cNvSpPr/>
            <p:nvPr/>
          </p:nvSpPr>
          <p:spPr>
            <a:xfrm>
              <a:off x="3837474" y="2237539"/>
              <a:ext cx="73666" cy="73666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800" b="0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34" name="Oval 133">
              <a:extLst>
                <a:ext uri="{FF2B5EF4-FFF2-40B4-BE49-F238E27FC236}">
                  <a16:creationId xmlns:a16="http://schemas.microsoft.com/office/drawing/2014/main" xmlns="" id="{7BB6C61A-4443-4048-98E1-503D0C443EB5}"/>
                </a:ext>
              </a:extLst>
            </p:cNvPr>
            <p:cNvSpPr/>
            <p:nvPr/>
          </p:nvSpPr>
          <p:spPr>
            <a:xfrm>
              <a:off x="3837474" y="3541346"/>
              <a:ext cx="73666" cy="73666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800" b="0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35" name="Oval 134">
              <a:extLst>
                <a:ext uri="{FF2B5EF4-FFF2-40B4-BE49-F238E27FC236}">
                  <a16:creationId xmlns:a16="http://schemas.microsoft.com/office/drawing/2014/main" xmlns="" id="{FBAF8780-6B40-43F9-9D93-16BC40B636E0}"/>
                </a:ext>
              </a:extLst>
            </p:cNvPr>
            <p:cNvSpPr/>
            <p:nvPr/>
          </p:nvSpPr>
          <p:spPr>
            <a:xfrm>
              <a:off x="3837474" y="4836687"/>
              <a:ext cx="73666" cy="73666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800" b="0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36" name="Oval 135">
              <a:extLst>
                <a:ext uri="{FF2B5EF4-FFF2-40B4-BE49-F238E27FC236}">
                  <a16:creationId xmlns:a16="http://schemas.microsoft.com/office/drawing/2014/main" xmlns="" id="{3F304EBC-2355-4D62-B1D4-0FA231D98F3B}"/>
                </a:ext>
              </a:extLst>
            </p:cNvPr>
            <p:cNvSpPr/>
            <p:nvPr/>
          </p:nvSpPr>
          <p:spPr>
            <a:xfrm>
              <a:off x="8284228" y="2251696"/>
              <a:ext cx="73666" cy="73666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800" b="0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37" name="Oval 136">
              <a:extLst>
                <a:ext uri="{FF2B5EF4-FFF2-40B4-BE49-F238E27FC236}">
                  <a16:creationId xmlns:a16="http://schemas.microsoft.com/office/drawing/2014/main" xmlns="" id="{0384ED92-AB44-44A2-9472-5FAE4CD1B5C3}"/>
                </a:ext>
              </a:extLst>
            </p:cNvPr>
            <p:cNvSpPr/>
            <p:nvPr/>
          </p:nvSpPr>
          <p:spPr>
            <a:xfrm>
              <a:off x="8284228" y="4832100"/>
              <a:ext cx="73666" cy="73666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800" b="0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38" name="Oval 137">
              <a:extLst>
                <a:ext uri="{FF2B5EF4-FFF2-40B4-BE49-F238E27FC236}">
                  <a16:creationId xmlns:a16="http://schemas.microsoft.com/office/drawing/2014/main" xmlns="" id="{43DEE5E9-012F-4D50-BFB8-624838F41F90}"/>
                </a:ext>
              </a:extLst>
            </p:cNvPr>
            <p:cNvSpPr/>
            <p:nvPr/>
          </p:nvSpPr>
          <p:spPr>
            <a:xfrm>
              <a:off x="8284228" y="3541345"/>
              <a:ext cx="73666" cy="73666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800" b="0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grpSp>
          <p:nvGrpSpPr>
            <p:cNvPr id="139" name="Group 138">
              <a:extLst>
                <a:ext uri="{FF2B5EF4-FFF2-40B4-BE49-F238E27FC236}">
                  <a16:creationId xmlns:a16="http://schemas.microsoft.com/office/drawing/2014/main" xmlns="" id="{F18BD7C9-95EF-4597-BF10-BF7D3005A994}"/>
                </a:ext>
              </a:extLst>
            </p:cNvPr>
            <p:cNvGrpSpPr/>
            <p:nvPr/>
          </p:nvGrpSpPr>
          <p:grpSpPr>
            <a:xfrm>
              <a:off x="2706025" y="3423429"/>
              <a:ext cx="320568" cy="320568"/>
              <a:chOff x="5367338" y="5364163"/>
              <a:chExt cx="2127250" cy="2127250"/>
            </a:xfrm>
            <a:solidFill>
              <a:sysClr val="window" lastClr="FFFFFF"/>
            </a:solidFill>
          </p:grpSpPr>
          <p:sp>
            <p:nvSpPr>
              <p:cNvPr id="140" name="Freeform 25">
                <a:extLst>
                  <a:ext uri="{FF2B5EF4-FFF2-40B4-BE49-F238E27FC236}">
                    <a16:creationId xmlns:a16="http://schemas.microsoft.com/office/drawing/2014/main" xmlns="" id="{1C2D055C-1C3A-406F-B859-2F2050B4119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367338" y="5364163"/>
                <a:ext cx="2127250" cy="2127250"/>
              </a:xfrm>
              <a:custGeom>
                <a:avLst/>
                <a:gdLst>
                  <a:gd name="T0" fmla="*/ 1988 w 2048"/>
                  <a:gd name="T1" fmla="*/ 1928 h 2048"/>
                  <a:gd name="T2" fmla="*/ 1724 w 2048"/>
                  <a:gd name="T3" fmla="*/ 1928 h 2048"/>
                  <a:gd name="T4" fmla="*/ 1724 w 2048"/>
                  <a:gd name="T5" fmla="*/ 1340 h 2048"/>
                  <a:gd name="T6" fmla="*/ 1604 w 2048"/>
                  <a:gd name="T7" fmla="*/ 1220 h 2048"/>
                  <a:gd name="T8" fmla="*/ 1515 w 2048"/>
                  <a:gd name="T9" fmla="*/ 1220 h 2048"/>
                  <a:gd name="T10" fmla="*/ 1378 w 2048"/>
                  <a:gd name="T11" fmla="*/ 963 h 2048"/>
                  <a:gd name="T12" fmla="*/ 1233 w 2048"/>
                  <a:gd name="T13" fmla="*/ 868 h 2048"/>
                  <a:gd name="T14" fmla="*/ 1425 w 2048"/>
                  <a:gd name="T15" fmla="*/ 439 h 2048"/>
                  <a:gd name="T16" fmla="*/ 1307 w 2048"/>
                  <a:gd name="T17" fmla="*/ 108 h 2048"/>
                  <a:gd name="T18" fmla="*/ 1024 w 2048"/>
                  <a:gd name="T19" fmla="*/ 0 h 2048"/>
                  <a:gd name="T20" fmla="*/ 741 w 2048"/>
                  <a:gd name="T21" fmla="*/ 108 h 2048"/>
                  <a:gd name="T22" fmla="*/ 623 w 2048"/>
                  <a:gd name="T23" fmla="*/ 439 h 2048"/>
                  <a:gd name="T24" fmla="*/ 815 w 2048"/>
                  <a:gd name="T25" fmla="*/ 868 h 2048"/>
                  <a:gd name="T26" fmla="*/ 670 w 2048"/>
                  <a:gd name="T27" fmla="*/ 963 h 2048"/>
                  <a:gd name="T28" fmla="*/ 533 w 2048"/>
                  <a:gd name="T29" fmla="*/ 1220 h 2048"/>
                  <a:gd name="T30" fmla="*/ 444 w 2048"/>
                  <a:gd name="T31" fmla="*/ 1220 h 2048"/>
                  <a:gd name="T32" fmla="*/ 324 w 2048"/>
                  <a:gd name="T33" fmla="*/ 1340 h 2048"/>
                  <a:gd name="T34" fmla="*/ 324 w 2048"/>
                  <a:gd name="T35" fmla="*/ 1928 h 2048"/>
                  <a:gd name="T36" fmla="*/ 60 w 2048"/>
                  <a:gd name="T37" fmla="*/ 1928 h 2048"/>
                  <a:gd name="T38" fmla="*/ 0 w 2048"/>
                  <a:gd name="T39" fmla="*/ 1988 h 2048"/>
                  <a:gd name="T40" fmla="*/ 60 w 2048"/>
                  <a:gd name="T41" fmla="*/ 2048 h 2048"/>
                  <a:gd name="T42" fmla="*/ 1988 w 2048"/>
                  <a:gd name="T43" fmla="*/ 2048 h 2048"/>
                  <a:gd name="T44" fmla="*/ 2048 w 2048"/>
                  <a:gd name="T45" fmla="*/ 1988 h 2048"/>
                  <a:gd name="T46" fmla="*/ 1988 w 2048"/>
                  <a:gd name="T47" fmla="*/ 1928 h 2048"/>
                  <a:gd name="T48" fmla="*/ 1024 w 2048"/>
                  <a:gd name="T49" fmla="*/ 120 h 2048"/>
                  <a:gd name="T50" fmla="*/ 1292 w 2048"/>
                  <a:gd name="T51" fmla="*/ 323 h 2048"/>
                  <a:gd name="T52" fmla="*/ 1169 w 2048"/>
                  <a:gd name="T53" fmla="*/ 285 h 2048"/>
                  <a:gd name="T54" fmla="*/ 1075 w 2048"/>
                  <a:gd name="T55" fmla="*/ 265 h 2048"/>
                  <a:gd name="T56" fmla="*/ 1002 w 2048"/>
                  <a:gd name="T57" fmla="*/ 305 h 2048"/>
                  <a:gd name="T58" fmla="*/ 746 w 2048"/>
                  <a:gd name="T59" fmla="*/ 388 h 2048"/>
                  <a:gd name="T60" fmla="*/ 1024 w 2048"/>
                  <a:gd name="T61" fmla="*/ 120 h 2048"/>
                  <a:gd name="T62" fmla="*/ 749 w 2048"/>
                  <a:gd name="T63" fmla="*/ 508 h 2048"/>
                  <a:gd name="T64" fmla="*/ 1077 w 2048"/>
                  <a:gd name="T65" fmla="*/ 400 h 2048"/>
                  <a:gd name="T66" fmla="*/ 1098 w 2048"/>
                  <a:gd name="T67" fmla="*/ 384 h 2048"/>
                  <a:gd name="T68" fmla="*/ 1116 w 2048"/>
                  <a:gd name="T69" fmla="*/ 392 h 2048"/>
                  <a:gd name="T70" fmla="*/ 1304 w 2048"/>
                  <a:gd name="T71" fmla="*/ 445 h 2048"/>
                  <a:gd name="T72" fmla="*/ 1216 w 2048"/>
                  <a:gd name="T73" fmla="*/ 709 h 2048"/>
                  <a:gd name="T74" fmla="*/ 1024 w 2048"/>
                  <a:gd name="T75" fmla="*/ 833 h 2048"/>
                  <a:gd name="T76" fmla="*/ 832 w 2048"/>
                  <a:gd name="T77" fmla="*/ 709 h 2048"/>
                  <a:gd name="T78" fmla="*/ 749 w 2048"/>
                  <a:gd name="T79" fmla="*/ 508 h 2048"/>
                  <a:gd name="T80" fmla="*/ 992 w 2048"/>
                  <a:gd name="T81" fmla="*/ 956 h 2048"/>
                  <a:gd name="T82" fmla="*/ 1056 w 2048"/>
                  <a:gd name="T83" fmla="*/ 956 h 2048"/>
                  <a:gd name="T84" fmla="*/ 1391 w 2048"/>
                  <a:gd name="T85" fmla="*/ 1220 h 2048"/>
                  <a:gd name="T86" fmla="*/ 657 w 2048"/>
                  <a:gd name="T87" fmla="*/ 1220 h 2048"/>
                  <a:gd name="T88" fmla="*/ 992 w 2048"/>
                  <a:gd name="T89" fmla="*/ 956 h 2048"/>
                  <a:gd name="T90" fmla="*/ 444 w 2048"/>
                  <a:gd name="T91" fmla="*/ 1928 h 2048"/>
                  <a:gd name="T92" fmla="*/ 444 w 2048"/>
                  <a:gd name="T93" fmla="*/ 1340 h 2048"/>
                  <a:gd name="T94" fmla="*/ 1604 w 2048"/>
                  <a:gd name="T95" fmla="*/ 1340 h 2048"/>
                  <a:gd name="T96" fmla="*/ 1604 w 2048"/>
                  <a:gd name="T97" fmla="*/ 1928 h 2048"/>
                  <a:gd name="T98" fmla="*/ 444 w 2048"/>
                  <a:gd name="T99" fmla="*/ 1928 h 20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048" h="2048">
                    <a:moveTo>
                      <a:pt x="1988" y="1928"/>
                    </a:moveTo>
                    <a:cubicBezTo>
                      <a:pt x="1724" y="1928"/>
                      <a:pt x="1724" y="1928"/>
                      <a:pt x="1724" y="1928"/>
                    </a:cubicBezTo>
                    <a:cubicBezTo>
                      <a:pt x="1724" y="1340"/>
                      <a:pt x="1724" y="1340"/>
                      <a:pt x="1724" y="1340"/>
                    </a:cubicBezTo>
                    <a:cubicBezTo>
                      <a:pt x="1724" y="1274"/>
                      <a:pt x="1670" y="1220"/>
                      <a:pt x="1604" y="1220"/>
                    </a:cubicBezTo>
                    <a:cubicBezTo>
                      <a:pt x="1515" y="1220"/>
                      <a:pt x="1515" y="1220"/>
                      <a:pt x="1515" y="1220"/>
                    </a:cubicBezTo>
                    <a:cubicBezTo>
                      <a:pt x="1491" y="1117"/>
                      <a:pt x="1444" y="1029"/>
                      <a:pt x="1378" y="963"/>
                    </a:cubicBezTo>
                    <a:cubicBezTo>
                      <a:pt x="1336" y="922"/>
                      <a:pt x="1287" y="890"/>
                      <a:pt x="1233" y="868"/>
                    </a:cubicBezTo>
                    <a:cubicBezTo>
                      <a:pt x="1349" y="768"/>
                      <a:pt x="1425" y="595"/>
                      <a:pt x="1425" y="439"/>
                    </a:cubicBezTo>
                    <a:cubicBezTo>
                      <a:pt x="1425" y="297"/>
                      <a:pt x="1385" y="185"/>
                      <a:pt x="1307" y="108"/>
                    </a:cubicBezTo>
                    <a:cubicBezTo>
                      <a:pt x="1237" y="37"/>
                      <a:pt x="1139" y="0"/>
                      <a:pt x="1024" y="0"/>
                    </a:cubicBezTo>
                    <a:cubicBezTo>
                      <a:pt x="909" y="0"/>
                      <a:pt x="811" y="37"/>
                      <a:pt x="741" y="108"/>
                    </a:cubicBezTo>
                    <a:cubicBezTo>
                      <a:pt x="663" y="185"/>
                      <a:pt x="623" y="297"/>
                      <a:pt x="623" y="439"/>
                    </a:cubicBezTo>
                    <a:cubicBezTo>
                      <a:pt x="623" y="595"/>
                      <a:pt x="699" y="768"/>
                      <a:pt x="815" y="868"/>
                    </a:cubicBezTo>
                    <a:cubicBezTo>
                      <a:pt x="761" y="890"/>
                      <a:pt x="712" y="922"/>
                      <a:pt x="670" y="963"/>
                    </a:cubicBezTo>
                    <a:cubicBezTo>
                      <a:pt x="604" y="1029"/>
                      <a:pt x="557" y="1117"/>
                      <a:pt x="533" y="1220"/>
                    </a:cubicBezTo>
                    <a:cubicBezTo>
                      <a:pt x="444" y="1220"/>
                      <a:pt x="444" y="1220"/>
                      <a:pt x="444" y="1220"/>
                    </a:cubicBezTo>
                    <a:cubicBezTo>
                      <a:pt x="378" y="1220"/>
                      <a:pt x="324" y="1274"/>
                      <a:pt x="324" y="1340"/>
                    </a:cubicBezTo>
                    <a:cubicBezTo>
                      <a:pt x="324" y="1928"/>
                      <a:pt x="324" y="1928"/>
                      <a:pt x="324" y="1928"/>
                    </a:cubicBezTo>
                    <a:cubicBezTo>
                      <a:pt x="60" y="1928"/>
                      <a:pt x="60" y="1928"/>
                      <a:pt x="60" y="1928"/>
                    </a:cubicBezTo>
                    <a:cubicBezTo>
                      <a:pt x="27" y="1928"/>
                      <a:pt x="0" y="1955"/>
                      <a:pt x="0" y="1988"/>
                    </a:cubicBezTo>
                    <a:cubicBezTo>
                      <a:pt x="0" y="2021"/>
                      <a:pt x="27" y="2048"/>
                      <a:pt x="60" y="2048"/>
                    </a:cubicBezTo>
                    <a:cubicBezTo>
                      <a:pt x="1988" y="2048"/>
                      <a:pt x="1988" y="2048"/>
                      <a:pt x="1988" y="2048"/>
                    </a:cubicBezTo>
                    <a:cubicBezTo>
                      <a:pt x="2021" y="2048"/>
                      <a:pt x="2048" y="2021"/>
                      <a:pt x="2048" y="1988"/>
                    </a:cubicBezTo>
                    <a:cubicBezTo>
                      <a:pt x="2048" y="1955"/>
                      <a:pt x="2021" y="1928"/>
                      <a:pt x="1988" y="1928"/>
                    </a:cubicBezTo>
                    <a:close/>
                    <a:moveTo>
                      <a:pt x="1024" y="120"/>
                    </a:moveTo>
                    <a:cubicBezTo>
                      <a:pt x="1112" y="120"/>
                      <a:pt x="1250" y="149"/>
                      <a:pt x="1292" y="323"/>
                    </a:cubicBezTo>
                    <a:cubicBezTo>
                      <a:pt x="1231" y="316"/>
                      <a:pt x="1196" y="298"/>
                      <a:pt x="1169" y="285"/>
                    </a:cubicBezTo>
                    <a:cubicBezTo>
                      <a:pt x="1142" y="272"/>
                      <a:pt x="1112" y="257"/>
                      <a:pt x="1075" y="265"/>
                    </a:cubicBezTo>
                    <a:cubicBezTo>
                      <a:pt x="1045" y="272"/>
                      <a:pt x="1023" y="289"/>
                      <a:pt x="1002" y="305"/>
                    </a:cubicBezTo>
                    <a:cubicBezTo>
                      <a:pt x="964" y="335"/>
                      <a:pt x="909" y="379"/>
                      <a:pt x="746" y="388"/>
                    </a:cubicBezTo>
                    <a:cubicBezTo>
                      <a:pt x="766" y="156"/>
                      <a:pt x="926" y="120"/>
                      <a:pt x="1024" y="120"/>
                    </a:cubicBezTo>
                    <a:close/>
                    <a:moveTo>
                      <a:pt x="749" y="508"/>
                    </a:moveTo>
                    <a:cubicBezTo>
                      <a:pt x="953" y="497"/>
                      <a:pt x="1029" y="437"/>
                      <a:pt x="1077" y="400"/>
                    </a:cubicBezTo>
                    <a:cubicBezTo>
                      <a:pt x="1083" y="394"/>
                      <a:pt x="1092" y="387"/>
                      <a:pt x="1098" y="384"/>
                    </a:cubicBezTo>
                    <a:cubicBezTo>
                      <a:pt x="1102" y="386"/>
                      <a:pt x="1110" y="389"/>
                      <a:pt x="1116" y="392"/>
                    </a:cubicBezTo>
                    <a:cubicBezTo>
                      <a:pt x="1151" y="410"/>
                      <a:pt x="1206" y="437"/>
                      <a:pt x="1304" y="445"/>
                    </a:cubicBezTo>
                    <a:cubicBezTo>
                      <a:pt x="1303" y="534"/>
                      <a:pt x="1270" y="632"/>
                      <a:pt x="1216" y="709"/>
                    </a:cubicBezTo>
                    <a:cubicBezTo>
                      <a:pt x="1160" y="788"/>
                      <a:pt x="1090" y="833"/>
                      <a:pt x="1024" y="833"/>
                    </a:cubicBezTo>
                    <a:cubicBezTo>
                      <a:pt x="958" y="833"/>
                      <a:pt x="888" y="788"/>
                      <a:pt x="832" y="709"/>
                    </a:cubicBezTo>
                    <a:cubicBezTo>
                      <a:pt x="791" y="649"/>
                      <a:pt x="761" y="578"/>
                      <a:pt x="749" y="508"/>
                    </a:cubicBezTo>
                    <a:close/>
                    <a:moveTo>
                      <a:pt x="992" y="956"/>
                    </a:moveTo>
                    <a:cubicBezTo>
                      <a:pt x="1056" y="956"/>
                      <a:pt x="1056" y="956"/>
                      <a:pt x="1056" y="956"/>
                    </a:cubicBezTo>
                    <a:cubicBezTo>
                      <a:pt x="1223" y="956"/>
                      <a:pt x="1344" y="1053"/>
                      <a:pt x="1391" y="1220"/>
                    </a:cubicBezTo>
                    <a:cubicBezTo>
                      <a:pt x="657" y="1220"/>
                      <a:pt x="657" y="1220"/>
                      <a:pt x="657" y="1220"/>
                    </a:cubicBezTo>
                    <a:cubicBezTo>
                      <a:pt x="704" y="1053"/>
                      <a:pt x="825" y="956"/>
                      <a:pt x="992" y="956"/>
                    </a:cubicBezTo>
                    <a:close/>
                    <a:moveTo>
                      <a:pt x="444" y="1928"/>
                    </a:moveTo>
                    <a:cubicBezTo>
                      <a:pt x="444" y="1340"/>
                      <a:pt x="444" y="1340"/>
                      <a:pt x="444" y="1340"/>
                    </a:cubicBezTo>
                    <a:cubicBezTo>
                      <a:pt x="1604" y="1340"/>
                      <a:pt x="1604" y="1340"/>
                      <a:pt x="1604" y="1340"/>
                    </a:cubicBezTo>
                    <a:cubicBezTo>
                      <a:pt x="1604" y="1928"/>
                      <a:pt x="1604" y="1928"/>
                      <a:pt x="1604" y="1928"/>
                    </a:cubicBezTo>
                    <a:lnTo>
                      <a:pt x="444" y="192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0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141" name="Oval 26">
                <a:extLst>
                  <a:ext uri="{FF2B5EF4-FFF2-40B4-BE49-F238E27FC236}">
                    <a16:creationId xmlns:a16="http://schemas.microsoft.com/office/drawing/2014/main" xmlns="" id="{E947EAB5-E904-44FA-9061-8E5F5B975E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69050" y="6964363"/>
                <a:ext cx="123825" cy="1238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0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Segoe UI"/>
                </a:endParaRPr>
              </a:p>
            </p:txBody>
          </p:sp>
        </p:grpSp>
        <p:sp>
          <p:nvSpPr>
            <p:cNvPr id="142" name="Freeform 30">
              <a:extLst>
                <a:ext uri="{FF2B5EF4-FFF2-40B4-BE49-F238E27FC236}">
                  <a16:creationId xmlns:a16="http://schemas.microsoft.com/office/drawing/2014/main" xmlns="" id="{F984D67A-B31C-45EE-9FE7-C9DB0855BE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16073" y="1897345"/>
              <a:ext cx="300473" cy="300473"/>
            </a:xfrm>
            <a:custGeom>
              <a:avLst/>
              <a:gdLst>
                <a:gd name="T0" fmla="*/ 784 w 2048"/>
                <a:gd name="T1" fmla="*/ 232 h 2048"/>
                <a:gd name="T2" fmla="*/ 320 w 2048"/>
                <a:gd name="T3" fmla="*/ 232 h 2048"/>
                <a:gd name="T4" fmla="*/ 552 w 2048"/>
                <a:gd name="T5" fmla="*/ 160 h 2048"/>
                <a:gd name="T6" fmla="*/ 552 w 2048"/>
                <a:gd name="T7" fmla="*/ 304 h 2048"/>
                <a:gd name="T8" fmla="*/ 552 w 2048"/>
                <a:gd name="T9" fmla="*/ 160 h 2048"/>
                <a:gd name="T10" fmla="*/ 1737 w 2048"/>
                <a:gd name="T11" fmla="*/ 944 h 2048"/>
                <a:gd name="T12" fmla="*/ 1816 w 2048"/>
                <a:gd name="T13" fmla="*/ 800 h 2048"/>
                <a:gd name="T14" fmla="*/ 1896 w 2048"/>
                <a:gd name="T15" fmla="*/ 80 h 2048"/>
                <a:gd name="T16" fmla="*/ 1024 w 2048"/>
                <a:gd name="T17" fmla="*/ 0 h 2048"/>
                <a:gd name="T18" fmla="*/ 944 w 2048"/>
                <a:gd name="T19" fmla="*/ 720 h 2048"/>
                <a:gd name="T20" fmla="*/ 1155 w 2048"/>
                <a:gd name="T21" fmla="*/ 800 h 2048"/>
                <a:gd name="T22" fmla="*/ 935 w 2048"/>
                <a:gd name="T23" fmla="*/ 944 h 2048"/>
                <a:gd name="T24" fmla="*/ 775 w 2048"/>
                <a:gd name="T25" fmla="*/ 535 h 2048"/>
                <a:gd name="T26" fmla="*/ 251 w 2048"/>
                <a:gd name="T27" fmla="*/ 597 h 2048"/>
                <a:gd name="T28" fmla="*/ 80 w 2048"/>
                <a:gd name="T29" fmla="*/ 944 h 2048"/>
                <a:gd name="T30" fmla="*/ 80 w 2048"/>
                <a:gd name="T31" fmla="*/ 1104 h 2048"/>
                <a:gd name="T32" fmla="*/ 152 w 2048"/>
                <a:gd name="T33" fmla="*/ 1968 h 2048"/>
                <a:gd name="T34" fmla="*/ 312 w 2048"/>
                <a:gd name="T35" fmla="*/ 1968 h 2048"/>
                <a:gd name="T36" fmla="*/ 1736 w 2048"/>
                <a:gd name="T37" fmla="*/ 1896 h 2048"/>
                <a:gd name="T38" fmla="*/ 1816 w 2048"/>
                <a:gd name="T39" fmla="*/ 2048 h 2048"/>
                <a:gd name="T40" fmla="*/ 1896 w 2048"/>
                <a:gd name="T41" fmla="*/ 1104 h 2048"/>
                <a:gd name="T42" fmla="*/ 2048 w 2048"/>
                <a:gd name="T43" fmla="*/ 1024 h 2048"/>
                <a:gd name="T44" fmla="*/ 1104 w 2048"/>
                <a:gd name="T45" fmla="*/ 160 h 2048"/>
                <a:gd name="T46" fmla="*/ 1736 w 2048"/>
                <a:gd name="T47" fmla="*/ 640 h 2048"/>
                <a:gd name="T48" fmla="*/ 1104 w 2048"/>
                <a:gd name="T49" fmla="*/ 160 h 2048"/>
                <a:gd name="T50" fmla="*/ 1516 w 2048"/>
                <a:gd name="T51" fmla="*/ 800 h 2048"/>
                <a:gd name="T52" fmla="*/ 1273 w 2048"/>
                <a:gd name="T53" fmla="*/ 944 h 2048"/>
                <a:gd name="T54" fmla="*/ 392 w 2048"/>
                <a:gd name="T55" fmla="*/ 695 h 2048"/>
                <a:gd name="T56" fmla="*/ 771 w 2048"/>
                <a:gd name="T57" fmla="*/ 944 h 2048"/>
                <a:gd name="T58" fmla="*/ 392 w 2048"/>
                <a:gd name="T59" fmla="*/ 695 h 2048"/>
                <a:gd name="T60" fmla="*/ 312 w 2048"/>
                <a:gd name="T61" fmla="*/ 1736 h 2048"/>
                <a:gd name="T62" fmla="*/ 1736 w 2048"/>
                <a:gd name="T63" fmla="*/ 1104 h 2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48" h="2048">
                  <a:moveTo>
                    <a:pt x="552" y="464"/>
                  </a:moveTo>
                  <a:cubicBezTo>
                    <a:pt x="680" y="464"/>
                    <a:pt x="784" y="360"/>
                    <a:pt x="784" y="232"/>
                  </a:cubicBezTo>
                  <a:cubicBezTo>
                    <a:pt x="784" y="104"/>
                    <a:pt x="680" y="0"/>
                    <a:pt x="552" y="0"/>
                  </a:cubicBezTo>
                  <a:cubicBezTo>
                    <a:pt x="424" y="0"/>
                    <a:pt x="320" y="104"/>
                    <a:pt x="320" y="232"/>
                  </a:cubicBezTo>
                  <a:cubicBezTo>
                    <a:pt x="320" y="360"/>
                    <a:pt x="424" y="464"/>
                    <a:pt x="552" y="464"/>
                  </a:cubicBezTo>
                  <a:close/>
                  <a:moveTo>
                    <a:pt x="552" y="160"/>
                  </a:moveTo>
                  <a:cubicBezTo>
                    <a:pt x="592" y="160"/>
                    <a:pt x="624" y="192"/>
                    <a:pt x="624" y="232"/>
                  </a:cubicBezTo>
                  <a:cubicBezTo>
                    <a:pt x="624" y="272"/>
                    <a:pt x="592" y="304"/>
                    <a:pt x="552" y="304"/>
                  </a:cubicBezTo>
                  <a:cubicBezTo>
                    <a:pt x="512" y="304"/>
                    <a:pt x="480" y="272"/>
                    <a:pt x="480" y="232"/>
                  </a:cubicBezTo>
                  <a:cubicBezTo>
                    <a:pt x="480" y="192"/>
                    <a:pt x="512" y="160"/>
                    <a:pt x="552" y="160"/>
                  </a:cubicBezTo>
                  <a:close/>
                  <a:moveTo>
                    <a:pt x="1968" y="944"/>
                  </a:moveTo>
                  <a:cubicBezTo>
                    <a:pt x="1923" y="944"/>
                    <a:pt x="1780" y="944"/>
                    <a:pt x="1737" y="944"/>
                  </a:cubicBezTo>
                  <a:cubicBezTo>
                    <a:pt x="1685" y="800"/>
                    <a:pt x="1685" y="800"/>
                    <a:pt x="1685" y="800"/>
                  </a:cubicBezTo>
                  <a:cubicBezTo>
                    <a:pt x="1816" y="800"/>
                    <a:pt x="1816" y="800"/>
                    <a:pt x="1816" y="800"/>
                  </a:cubicBezTo>
                  <a:cubicBezTo>
                    <a:pt x="1860" y="800"/>
                    <a:pt x="1896" y="764"/>
                    <a:pt x="1896" y="720"/>
                  </a:cubicBezTo>
                  <a:cubicBezTo>
                    <a:pt x="1896" y="80"/>
                    <a:pt x="1896" y="80"/>
                    <a:pt x="1896" y="80"/>
                  </a:cubicBezTo>
                  <a:cubicBezTo>
                    <a:pt x="1896" y="36"/>
                    <a:pt x="1860" y="0"/>
                    <a:pt x="1816" y="0"/>
                  </a:cubicBezTo>
                  <a:cubicBezTo>
                    <a:pt x="1024" y="0"/>
                    <a:pt x="1024" y="0"/>
                    <a:pt x="1024" y="0"/>
                  </a:cubicBezTo>
                  <a:cubicBezTo>
                    <a:pt x="980" y="0"/>
                    <a:pt x="944" y="36"/>
                    <a:pt x="944" y="80"/>
                  </a:cubicBezTo>
                  <a:cubicBezTo>
                    <a:pt x="944" y="720"/>
                    <a:pt x="944" y="720"/>
                    <a:pt x="944" y="720"/>
                  </a:cubicBezTo>
                  <a:cubicBezTo>
                    <a:pt x="944" y="764"/>
                    <a:pt x="980" y="800"/>
                    <a:pt x="1024" y="800"/>
                  </a:cubicBezTo>
                  <a:cubicBezTo>
                    <a:pt x="1155" y="800"/>
                    <a:pt x="1155" y="800"/>
                    <a:pt x="1155" y="800"/>
                  </a:cubicBezTo>
                  <a:cubicBezTo>
                    <a:pt x="1103" y="944"/>
                    <a:pt x="1103" y="944"/>
                    <a:pt x="1103" y="944"/>
                  </a:cubicBezTo>
                  <a:cubicBezTo>
                    <a:pt x="935" y="944"/>
                    <a:pt x="935" y="944"/>
                    <a:pt x="935" y="944"/>
                  </a:cubicBezTo>
                  <a:cubicBezTo>
                    <a:pt x="853" y="597"/>
                    <a:pt x="853" y="597"/>
                    <a:pt x="853" y="597"/>
                  </a:cubicBezTo>
                  <a:cubicBezTo>
                    <a:pt x="844" y="561"/>
                    <a:pt x="812" y="535"/>
                    <a:pt x="775" y="535"/>
                  </a:cubicBezTo>
                  <a:cubicBezTo>
                    <a:pt x="329" y="535"/>
                    <a:pt x="329" y="535"/>
                    <a:pt x="329" y="535"/>
                  </a:cubicBezTo>
                  <a:cubicBezTo>
                    <a:pt x="292" y="535"/>
                    <a:pt x="260" y="561"/>
                    <a:pt x="251" y="597"/>
                  </a:cubicBezTo>
                  <a:cubicBezTo>
                    <a:pt x="169" y="944"/>
                    <a:pt x="169" y="944"/>
                    <a:pt x="169" y="944"/>
                  </a:cubicBezTo>
                  <a:cubicBezTo>
                    <a:pt x="80" y="944"/>
                    <a:pt x="80" y="944"/>
                    <a:pt x="80" y="944"/>
                  </a:cubicBezTo>
                  <a:cubicBezTo>
                    <a:pt x="36" y="944"/>
                    <a:pt x="0" y="980"/>
                    <a:pt x="0" y="1024"/>
                  </a:cubicBezTo>
                  <a:cubicBezTo>
                    <a:pt x="0" y="1068"/>
                    <a:pt x="36" y="1104"/>
                    <a:pt x="80" y="1104"/>
                  </a:cubicBezTo>
                  <a:cubicBezTo>
                    <a:pt x="152" y="1104"/>
                    <a:pt x="152" y="1104"/>
                    <a:pt x="152" y="1104"/>
                  </a:cubicBezTo>
                  <a:cubicBezTo>
                    <a:pt x="152" y="1968"/>
                    <a:pt x="152" y="1968"/>
                    <a:pt x="152" y="1968"/>
                  </a:cubicBezTo>
                  <a:cubicBezTo>
                    <a:pt x="152" y="2012"/>
                    <a:pt x="188" y="2048"/>
                    <a:pt x="232" y="2048"/>
                  </a:cubicBezTo>
                  <a:cubicBezTo>
                    <a:pt x="276" y="2048"/>
                    <a:pt x="312" y="2012"/>
                    <a:pt x="312" y="1968"/>
                  </a:cubicBezTo>
                  <a:cubicBezTo>
                    <a:pt x="312" y="1896"/>
                    <a:pt x="312" y="1896"/>
                    <a:pt x="312" y="1896"/>
                  </a:cubicBezTo>
                  <a:cubicBezTo>
                    <a:pt x="1736" y="1896"/>
                    <a:pt x="1736" y="1896"/>
                    <a:pt x="1736" y="1896"/>
                  </a:cubicBezTo>
                  <a:cubicBezTo>
                    <a:pt x="1736" y="1968"/>
                    <a:pt x="1736" y="1968"/>
                    <a:pt x="1736" y="1968"/>
                  </a:cubicBezTo>
                  <a:cubicBezTo>
                    <a:pt x="1736" y="2012"/>
                    <a:pt x="1772" y="2048"/>
                    <a:pt x="1816" y="2048"/>
                  </a:cubicBezTo>
                  <a:cubicBezTo>
                    <a:pt x="1860" y="2048"/>
                    <a:pt x="1896" y="2012"/>
                    <a:pt x="1896" y="1968"/>
                  </a:cubicBezTo>
                  <a:cubicBezTo>
                    <a:pt x="1896" y="1909"/>
                    <a:pt x="1896" y="1144"/>
                    <a:pt x="1896" y="1104"/>
                  </a:cubicBezTo>
                  <a:cubicBezTo>
                    <a:pt x="1968" y="1104"/>
                    <a:pt x="1968" y="1104"/>
                    <a:pt x="1968" y="1104"/>
                  </a:cubicBezTo>
                  <a:cubicBezTo>
                    <a:pt x="2012" y="1104"/>
                    <a:pt x="2048" y="1068"/>
                    <a:pt x="2048" y="1024"/>
                  </a:cubicBezTo>
                  <a:cubicBezTo>
                    <a:pt x="2048" y="980"/>
                    <a:pt x="2012" y="944"/>
                    <a:pt x="1968" y="944"/>
                  </a:cubicBezTo>
                  <a:close/>
                  <a:moveTo>
                    <a:pt x="1104" y="160"/>
                  </a:moveTo>
                  <a:cubicBezTo>
                    <a:pt x="1736" y="160"/>
                    <a:pt x="1736" y="160"/>
                    <a:pt x="1736" y="160"/>
                  </a:cubicBezTo>
                  <a:cubicBezTo>
                    <a:pt x="1736" y="640"/>
                    <a:pt x="1736" y="640"/>
                    <a:pt x="1736" y="640"/>
                  </a:cubicBezTo>
                  <a:cubicBezTo>
                    <a:pt x="1599" y="640"/>
                    <a:pt x="1239" y="640"/>
                    <a:pt x="1104" y="640"/>
                  </a:cubicBezTo>
                  <a:lnTo>
                    <a:pt x="1104" y="160"/>
                  </a:lnTo>
                  <a:close/>
                  <a:moveTo>
                    <a:pt x="1324" y="800"/>
                  </a:moveTo>
                  <a:cubicBezTo>
                    <a:pt x="1516" y="800"/>
                    <a:pt x="1516" y="800"/>
                    <a:pt x="1516" y="800"/>
                  </a:cubicBezTo>
                  <a:cubicBezTo>
                    <a:pt x="1567" y="944"/>
                    <a:pt x="1567" y="944"/>
                    <a:pt x="1567" y="944"/>
                  </a:cubicBezTo>
                  <a:cubicBezTo>
                    <a:pt x="1273" y="944"/>
                    <a:pt x="1273" y="944"/>
                    <a:pt x="1273" y="944"/>
                  </a:cubicBezTo>
                  <a:lnTo>
                    <a:pt x="1324" y="800"/>
                  </a:lnTo>
                  <a:close/>
                  <a:moveTo>
                    <a:pt x="392" y="695"/>
                  </a:moveTo>
                  <a:cubicBezTo>
                    <a:pt x="712" y="695"/>
                    <a:pt x="712" y="695"/>
                    <a:pt x="712" y="695"/>
                  </a:cubicBezTo>
                  <a:cubicBezTo>
                    <a:pt x="771" y="944"/>
                    <a:pt x="771" y="944"/>
                    <a:pt x="771" y="944"/>
                  </a:cubicBezTo>
                  <a:cubicBezTo>
                    <a:pt x="333" y="944"/>
                    <a:pt x="333" y="944"/>
                    <a:pt x="333" y="944"/>
                  </a:cubicBezTo>
                  <a:lnTo>
                    <a:pt x="392" y="695"/>
                  </a:lnTo>
                  <a:close/>
                  <a:moveTo>
                    <a:pt x="1736" y="1736"/>
                  </a:moveTo>
                  <a:cubicBezTo>
                    <a:pt x="312" y="1736"/>
                    <a:pt x="312" y="1736"/>
                    <a:pt x="312" y="1736"/>
                  </a:cubicBezTo>
                  <a:cubicBezTo>
                    <a:pt x="312" y="1104"/>
                    <a:pt x="312" y="1104"/>
                    <a:pt x="312" y="1104"/>
                  </a:cubicBezTo>
                  <a:cubicBezTo>
                    <a:pt x="1736" y="1104"/>
                    <a:pt x="1736" y="1104"/>
                    <a:pt x="1736" y="1104"/>
                  </a:cubicBezTo>
                  <a:lnTo>
                    <a:pt x="1736" y="1736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800" b="0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  <a:latin typeface="Segoe UI"/>
              </a:endParaRPr>
            </a:p>
          </p:txBody>
        </p:sp>
        <p:grpSp>
          <p:nvGrpSpPr>
            <p:cNvPr id="143" name="Group 142">
              <a:extLst>
                <a:ext uri="{FF2B5EF4-FFF2-40B4-BE49-F238E27FC236}">
                  <a16:creationId xmlns:a16="http://schemas.microsoft.com/office/drawing/2014/main" xmlns="" id="{603F0F99-322E-48B0-9E98-8CF96AACB778}"/>
                </a:ext>
              </a:extLst>
            </p:cNvPr>
            <p:cNvGrpSpPr/>
            <p:nvPr/>
          </p:nvGrpSpPr>
          <p:grpSpPr>
            <a:xfrm>
              <a:off x="9197157" y="1659613"/>
              <a:ext cx="250713" cy="317697"/>
              <a:chOff x="11577638" y="5367338"/>
              <a:chExt cx="1663700" cy="2108200"/>
            </a:xfrm>
            <a:solidFill>
              <a:sysClr val="window" lastClr="FFFFFF"/>
            </a:solidFill>
          </p:grpSpPr>
          <p:sp>
            <p:nvSpPr>
              <p:cNvPr id="144" name="Freeform 47">
                <a:extLst>
                  <a:ext uri="{FF2B5EF4-FFF2-40B4-BE49-F238E27FC236}">
                    <a16:creationId xmlns:a16="http://schemas.microsoft.com/office/drawing/2014/main" xmlns="" id="{9E21263D-EC5D-48F5-B17A-BC62B8617C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22113" y="5902325"/>
                <a:ext cx="433388" cy="344488"/>
              </a:xfrm>
              <a:custGeom>
                <a:avLst/>
                <a:gdLst>
                  <a:gd name="T0" fmla="*/ 218 w 273"/>
                  <a:gd name="T1" fmla="*/ 0 h 217"/>
                  <a:gd name="T2" fmla="*/ 110 w 273"/>
                  <a:gd name="T3" fmla="*/ 108 h 217"/>
                  <a:gd name="T4" fmla="*/ 56 w 273"/>
                  <a:gd name="T5" fmla="*/ 52 h 217"/>
                  <a:gd name="T6" fmla="*/ 0 w 273"/>
                  <a:gd name="T7" fmla="*/ 108 h 217"/>
                  <a:gd name="T8" fmla="*/ 110 w 273"/>
                  <a:gd name="T9" fmla="*/ 217 h 217"/>
                  <a:gd name="T10" fmla="*/ 273 w 273"/>
                  <a:gd name="T11" fmla="*/ 56 h 217"/>
                  <a:gd name="T12" fmla="*/ 218 w 273"/>
                  <a:gd name="T13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3" h="217">
                    <a:moveTo>
                      <a:pt x="218" y="0"/>
                    </a:moveTo>
                    <a:lnTo>
                      <a:pt x="110" y="108"/>
                    </a:lnTo>
                    <a:lnTo>
                      <a:pt x="56" y="52"/>
                    </a:lnTo>
                    <a:lnTo>
                      <a:pt x="0" y="108"/>
                    </a:lnTo>
                    <a:lnTo>
                      <a:pt x="110" y="217"/>
                    </a:lnTo>
                    <a:lnTo>
                      <a:pt x="273" y="56"/>
                    </a:lnTo>
                    <a:lnTo>
                      <a:pt x="21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0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145" name="Rectangle 48">
                <a:extLst>
                  <a:ext uri="{FF2B5EF4-FFF2-40B4-BE49-F238E27FC236}">
                    <a16:creationId xmlns:a16="http://schemas.microsoft.com/office/drawing/2014/main" xmlns="" id="{274BE04F-30C5-4FD9-B875-9C2F3CF554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76150" y="5867400"/>
                <a:ext cx="619125" cy="1238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0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146" name="Rectangle 49">
                <a:extLst>
                  <a:ext uri="{FF2B5EF4-FFF2-40B4-BE49-F238E27FC236}">
                    <a16:creationId xmlns:a16="http://schemas.microsoft.com/office/drawing/2014/main" xmlns="" id="{1A39C100-FC0B-47FA-93B0-5D1EB87E96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76150" y="6115050"/>
                <a:ext cx="619125" cy="1238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0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147" name="Freeform 50">
                <a:extLst>
                  <a:ext uri="{FF2B5EF4-FFF2-40B4-BE49-F238E27FC236}">
                    <a16:creationId xmlns:a16="http://schemas.microsoft.com/office/drawing/2014/main" xmlns="" id="{782CBAED-139E-4A85-AEB1-5F06473890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22113" y="6397625"/>
                <a:ext cx="433388" cy="344488"/>
              </a:xfrm>
              <a:custGeom>
                <a:avLst/>
                <a:gdLst>
                  <a:gd name="T0" fmla="*/ 218 w 273"/>
                  <a:gd name="T1" fmla="*/ 0 h 217"/>
                  <a:gd name="T2" fmla="*/ 110 w 273"/>
                  <a:gd name="T3" fmla="*/ 107 h 217"/>
                  <a:gd name="T4" fmla="*/ 56 w 273"/>
                  <a:gd name="T5" fmla="*/ 51 h 217"/>
                  <a:gd name="T6" fmla="*/ 0 w 273"/>
                  <a:gd name="T7" fmla="*/ 107 h 217"/>
                  <a:gd name="T8" fmla="*/ 110 w 273"/>
                  <a:gd name="T9" fmla="*/ 217 h 217"/>
                  <a:gd name="T10" fmla="*/ 273 w 273"/>
                  <a:gd name="T11" fmla="*/ 55 h 217"/>
                  <a:gd name="T12" fmla="*/ 218 w 273"/>
                  <a:gd name="T13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3" h="217">
                    <a:moveTo>
                      <a:pt x="218" y="0"/>
                    </a:moveTo>
                    <a:lnTo>
                      <a:pt x="110" y="107"/>
                    </a:lnTo>
                    <a:lnTo>
                      <a:pt x="56" y="51"/>
                    </a:lnTo>
                    <a:lnTo>
                      <a:pt x="0" y="107"/>
                    </a:lnTo>
                    <a:lnTo>
                      <a:pt x="110" y="217"/>
                    </a:lnTo>
                    <a:lnTo>
                      <a:pt x="273" y="55"/>
                    </a:lnTo>
                    <a:lnTo>
                      <a:pt x="21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0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148" name="Rectangle 51">
                <a:extLst>
                  <a:ext uri="{FF2B5EF4-FFF2-40B4-BE49-F238E27FC236}">
                    <a16:creationId xmlns:a16="http://schemas.microsoft.com/office/drawing/2014/main" xmlns="" id="{B29E9DB9-A5E2-486C-A386-C6C633BA28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76150" y="6362700"/>
                <a:ext cx="619125" cy="1222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0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149" name="Rectangle 52">
                <a:extLst>
                  <a:ext uri="{FF2B5EF4-FFF2-40B4-BE49-F238E27FC236}">
                    <a16:creationId xmlns:a16="http://schemas.microsoft.com/office/drawing/2014/main" xmlns="" id="{B5490EE8-1B92-4139-9A1F-876E052031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76150" y="6608763"/>
                <a:ext cx="619125" cy="1238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0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150" name="Freeform 53">
                <a:extLst>
                  <a:ext uri="{FF2B5EF4-FFF2-40B4-BE49-F238E27FC236}">
                    <a16:creationId xmlns:a16="http://schemas.microsoft.com/office/drawing/2014/main" xmlns="" id="{BC6902D4-FE63-4BAD-A109-8DAC865785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22113" y="6891338"/>
                <a:ext cx="433388" cy="344488"/>
              </a:xfrm>
              <a:custGeom>
                <a:avLst/>
                <a:gdLst>
                  <a:gd name="T0" fmla="*/ 218 w 273"/>
                  <a:gd name="T1" fmla="*/ 0 h 217"/>
                  <a:gd name="T2" fmla="*/ 110 w 273"/>
                  <a:gd name="T3" fmla="*/ 107 h 217"/>
                  <a:gd name="T4" fmla="*/ 56 w 273"/>
                  <a:gd name="T5" fmla="*/ 52 h 217"/>
                  <a:gd name="T6" fmla="*/ 0 w 273"/>
                  <a:gd name="T7" fmla="*/ 107 h 217"/>
                  <a:gd name="T8" fmla="*/ 110 w 273"/>
                  <a:gd name="T9" fmla="*/ 217 h 217"/>
                  <a:gd name="T10" fmla="*/ 273 w 273"/>
                  <a:gd name="T11" fmla="*/ 55 h 217"/>
                  <a:gd name="T12" fmla="*/ 218 w 273"/>
                  <a:gd name="T13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3" h="217">
                    <a:moveTo>
                      <a:pt x="218" y="0"/>
                    </a:moveTo>
                    <a:lnTo>
                      <a:pt x="110" y="107"/>
                    </a:lnTo>
                    <a:lnTo>
                      <a:pt x="56" y="52"/>
                    </a:lnTo>
                    <a:lnTo>
                      <a:pt x="0" y="107"/>
                    </a:lnTo>
                    <a:lnTo>
                      <a:pt x="110" y="217"/>
                    </a:lnTo>
                    <a:lnTo>
                      <a:pt x="273" y="55"/>
                    </a:lnTo>
                    <a:lnTo>
                      <a:pt x="21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0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151" name="Rectangle 54">
                <a:extLst>
                  <a:ext uri="{FF2B5EF4-FFF2-40B4-BE49-F238E27FC236}">
                    <a16:creationId xmlns:a16="http://schemas.microsoft.com/office/drawing/2014/main" xmlns="" id="{4B1E3820-3C39-4EFB-B65B-74D3BD4838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76150" y="6856413"/>
                <a:ext cx="619125" cy="1238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0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152" name="Rectangle 55">
                <a:extLst>
                  <a:ext uri="{FF2B5EF4-FFF2-40B4-BE49-F238E27FC236}">
                    <a16:creationId xmlns:a16="http://schemas.microsoft.com/office/drawing/2014/main" xmlns="" id="{2E159438-FEED-4EED-AC19-C178CCFFD0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76150" y="7104063"/>
                <a:ext cx="619125" cy="1222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0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153" name="Freeform 56">
                <a:extLst>
                  <a:ext uri="{FF2B5EF4-FFF2-40B4-BE49-F238E27FC236}">
                    <a16:creationId xmlns:a16="http://schemas.microsoft.com/office/drawing/2014/main" xmlns="" id="{2B760FC0-C2CF-492A-816C-AF0F82B9880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577638" y="5367338"/>
                <a:ext cx="1663700" cy="2108200"/>
              </a:xfrm>
              <a:custGeom>
                <a:avLst/>
                <a:gdLst>
                  <a:gd name="T0" fmla="*/ 815 w 1048"/>
                  <a:gd name="T1" fmla="*/ 80 h 1328"/>
                  <a:gd name="T2" fmla="*/ 815 w 1048"/>
                  <a:gd name="T3" fmla="*/ 0 h 1328"/>
                  <a:gd name="T4" fmla="*/ 234 w 1048"/>
                  <a:gd name="T5" fmla="*/ 0 h 1328"/>
                  <a:gd name="T6" fmla="*/ 234 w 1048"/>
                  <a:gd name="T7" fmla="*/ 80 h 1328"/>
                  <a:gd name="T8" fmla="*/ 0 w 1048"/>
                  <a:gd name="T9" fmla="*/ 80 h 1328"/>
                  <a:gd name="T10" fmla="*/ 0 w 1048"/>
                  <a:gd name="T11" fmla="*/ 1328 h 1328"/>
                  <a:gd name="T12" fmla="*/ 1048 w 1048"/>
                  <a:gd name="T13" fmla="*/ 1328 h 1328"/>
                  <a:gd name="T14" fmla="*/ 1048 w 1048"/>
                  <a:gd name="T15" fmla="*/ 80 h 1328"/>
                  <a:gd name="T16" fmla="*/ 815 w 1048"/>
                  <a:gd name="T17" fmla="*/ 80 h 1328"/>
                  <a:gd name="T18" fmla="*/ 312 w 1048"/>
                  <a:gd name="T19" fmla="*/ 78 h 1328"/>
                  <a:gd name="T20" fmla="*/ 737 w 1048"/>
                  <a:gd name="T21" fmla="*/ 78 h 1328"/>
                  <a:gd name="T22" fmla="*/ 737 w 1048"/>
                  <a:gd name="T23" fmla="*/ 160 h 1328"/>
                  <a:gd name="T24" fmla="*/ 312 w 1048"/>
                  <a:gd name="T25" fmla="*/ 160 h 1328"/>
                  <a:gd name="T26" fmla="*/ 312 w 1048"/>
                  <a:gd name="T27" fmla="*/ 78 h 1328"/>
                  <a:gd name="T28" fmla="*/ 971 w 1048"/>
                  <a:gd name="T29" fmla="*/ 1250 h 1328"/>
                  <a:gd name="T30" fmla="*/ 78 w 1048"/>
                  <a:gd name="T31" fmla="*/ 1250 h 1328"/>
                  <a:gd name="T32" fmla="*/ 78 w 1048"/>
                  <a:gd name="T33" fmla="*/ 157 h 1328"/>
                  <a:gd name="T34" fmla="*/ 234 w 1048"/>
                  <a:gd name="T35" fmla="*/ 157 h 1328"/>
                  <a:gd name="T36" fmla="*/ 234 w 1048"/>
                  <a:gd name="T37" fmla="*/ 238 h 1328"/>
                  <a:gd name="T38" fmla="*/ 815 w 1048"/>
                  <a:gd name="T39" fmla="*/ 238 h 1328"/>
                  <a:gd name="T40" fmla="*/ 815 w 1048"/>
                  <a:gd name="T41" fmla="*/ 157 h 1328"/>
                  <a:gd name="T42" fmla="*/ 971 w 1048"/>
                  <a:gd name="T43" fmla="*/ 157 h 1328"/>
                  <a:gd name="T44" fmla="*/ 971 w 1048"/>
                  <a:gd name="T45" fmla="*/ 1250 h 1328"/>
                  <a:gd name="T46" fmla="*/ 971 w 1048"/>
                  <a:gd name="T47" fmla="*/ 1250 h 13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48" h="1328">
                    <a:moveTo>
                      <a:pt x="815" y="80"/>
                    </a:moveTo>
                    <a:lnTo>
                      <a:pt x="815" y="0"/>
                    </a:lnTo>
                    <a:lnTo>
                      <a:pt x="234" y="0"/>
                    </a:lnTo>
                    <a:lnTo>
                      <a:pt x="234" y="80"/>
                    </a:lnTo>
                    <a:lnTo>
                      <a:pt x="0" y="80"/>
                    </a:lnTo>
                    <a:lnTo>
                      <a:pt x="0" y="1328"/>
                    </a:lnTo>
                    <a:lnTo>
                      <a:pt x="1048" y="1328"/>
                    </a:lnTo>
                    <a:lnTo>
                      <a:pt x="1048" y="80"/>
                    </a:lnTo>
                    <a:lnTo>
                      <a:pt x="815" y="80"/>
                    </a:lnTo>
                    <a:close/>
                    <a:moveTo>
                      <a:pt x="312" y="78"/>
                    </a:moveTo>
                    <a:lnTo>
                      <a:pt x="737" y="78"/>
                    </a:lnTo>
                    <a:lnTo>
                      <a:pt x="737" y="160"/>
                    </a:lnTo>
                    <a:lnTo>
                      <a:pt x="312" y="160"/>
                    </a:lnTo>
                    <a:lnTo>
                      <a:pt x="312" y="78"/>
                    </a:lnTo>
                    <a:close/>
                    <a:moveTo>
                      <a:pt x="971" y="1250"/>
                    </a:moveTo>
                    <a:lnTo>
                      <a:pt x="78" y="1250"/>
                    </a:lnTo>
                    <a:lnTo>
                      <a:pt x="78" y="157"/>
                    </a:lnTo>
                    <a:lnTo>
                      <a:pt x="234" y="157"/>
                    </a:lnTo>
                    <a:lnTo>
                      <a:pt x="234" y="238"/>
                    </a:lnTo>
                    <a:lnTo>
                      <a:pt x="815" y="238"/>
                    </a:lnTo>
                    <a:lnTo>
                      <a:pt x="815" y="157"/>
                    </a:lnTo>
                    <a:lnTo>
                      <a:pt x="971" y="157"/>
                    </a:lnTo>
                    <a:lnTo>
                      <a:pt x="971" y="1250"/>
                    </a:lnTo>
                    <a:lnTo>
                      <a:pt x="971" y="12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0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Segoe UI"/>
                </a:endParaRPr>
              </a:p>
            </p:txBody>
          </p:sp>
        </p:grpSp>
        <p:grpSp>
          <p:nvGrpSpPr>
            <p:cNvPr id="154" name="Group 153">
              <a:extLst>
                <a:ext uri="{FF2B5EF4-FFF2-40B4-BE49-F238E27FC236}">
                  <a16:creationId xmlns:a16="http://schemas.microsoft.com/office/drawing/2014/main" xmlns="" id="{1AFEE054-0AAC-4678-AF6A-5733E440549A}"/>
                </a:ext>
              </a:extLst>
            </p:cNvPr>
            <p:cNvGrpSpPr/>
            <p:nvPr/>
          </p:nvGrpSpPr>
          <p:grpSpPr>
            <a:xfrm>
              <a:off x="9173157" y="3406556"/>
              <a:ext cx="269852" cy="320090"/>
              <a:chOff x="13655675" y="5364163"/>
              <a:chExt cx="1790701" cy="2124075"/>
            </a:xfrm>
            <a:solidFill>
              <a:sysClr val="window" lastClr="FFFFFF"/>
            </a:solidFill>
          </p:grpSpPr>
          <p:sp>
            <p:nvSpPr>
              <p:cNvPr id="155" name="Freeform 60">
                <a:extLst>
                  <a:ext uri="{FF2B5EF4-FFF2-40B4-BE49-F238E27FC236}">
                    <a16:creationId xmlns:a16="http://schemas.microsoft.com/office/drawing/2014/main" xmlns="" id="{8E20F536-F64F-42FD-8E2F-BDE254A26AC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655675" y="5364163"/>
                <a:ext cx="1790701" cy="2124075"/>
              </a:xfrm>
              <a:custGeom>
                <a:avLst/>
                <a:gdLst>
                  <a:gd name="T0" fmla="*/ 1606 w 1726"/>
                  <a:gd name="T1" fmla="*/ 0 h 2048"/>
                  <a:gd name="T2" fmla="*/ 441 w 1726"/>
                  <a:gd name="T3" fmla="*/ 0 h 2048"/>
                  <a:gd name="T4" fmla="*/ 321 w 1726"/>
                  <a:gd name="T5" fmla="*/ 120 h 2048"/>
                  <a:gd name="T6" fmla="*/ 321 w 1726"/>
                  <a:gd name="T7" fmla="*/ 1510 h 2048"/>
                  <a:gd name="T8" fmla="*/ 120 w 1726"/>
                  <a:gd name="T9" fmla="*/ 1510 h 2048"/>
                  <a:gd name="T10" fmla="*/ 0 w 1726"/>
                  <a:gd name="T11" fmla="*/ 1630 h 2048"/>
                  <a:gd name="T12" fmla="*/ 0 w 1726"/>
                  <a:gd name="T13" fmla="*/ 1827 h 2048"/>
                  <a:gd name="T14" fmla="*/ 220 w 1726"/>
                  <a:gd name="T15" fmla="*/ 2048 h 2048"/>
                  <a:gd name="T16" fmla="*/ 1506 w 1726"/>
                  <a:gd name="T17" fmla="*/ 2048 h 2048"/>
                  <a:gd name="T18" fmla="*/ 1726 w 1726"/>
                  <a:gd name="T19" fmla="*/ 1827 h 2048"/>
                  <a:gd name="T20" fmla="*/ 1726 w 1726"/>
                  <a:gd name="T21" fmla="*/ 120 h 2048"/>
                  <a:gd name="T22" fmla="*/ 1606 w 1726"/>
                  <a:gd name="T23" fmla="*/ 0 h 2048"/>
                  <a:gd name="T24" fmla="*/ 321 w 1726"/>
                  <a:gd name="T25" fmla="*/ 1827 h 2048"/>
                  <a:gd name="T26" fmla="*/ 220 w 1726"/>
                  <a:gd name="T27" fmla="*/ 1928 h 2048"/>
                  <a:gd name="T28" fmla="*/ 120 w 1726"/>
                  <a:gd name="T29" fmla="*/ 1827 h 2048"/>
                  <a:gd name="T30" fmla="*/ 120 w 1726"/>
                  <a:gd name="T31" fmla="*/ 1630 h 2048"/>
                  <a:gd name="T32" fmla="*/ 321 w 1726"/>
                  <a:gd name="T33" fmla="*/ 1630 h 2048"/>
                  <a:gd name="T34" fmla="*/ 321 w 1726"/>
                  <a:gd name="T35" fmla="*/ 1827 h 2048"/>
                  <a:gd name="T36" fmla="*/ 1606 w 1726"/>
                  <a:gd name="T37" fmla="*/ 1827 h 2048"/>
                  <a:gd name="T38" fmla="*/ 1506 w 1726"/>
                  <a:gd name="T39" fmla="*/ 1928 h 2048"/>
                  <a:gd name="T40" fmla="*/ 417 w 1726"/>
                  <a:gd name="T41" fmla="*/ 1928 h 2048"/>
                  <a:gd name="T42" fmla="*/ 441 w 1726"/>
                  <a:gd name="T43" fmla="*/ 1795 h 2048"/>
                  <a:gd name="T44" fmla="*/ 441 w 1726"/>
                  <a:gd name="T45" fmla="*/ 120 h 2048"/>
                  <a:gd name="T46" fmla="*/ 1606 w 1726"/>
                  <a:gd name="T47" fmla="*/ 120 h 2048"/>
                  <a:gd name="T48" fmla="*/ 1606 w 1726"/>
                  <a:gd name="T49" fmla="*/ 1827 h 20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726" h="2048">
                    <a:moveTo>
                      <a:pt x="1606" y="0"/>
                    </a:moveTo>
                    <a:cubicBezTo>
                      <a:pt x="441" y="0"/>
                      <a:pt x="441" y="0"/>
                      <a:pt x="441" y="0"/>
                    </a:cubicBezTo>
                    <a:cubicBezTo>
                      <a:pt x="375" y="0"/>
                      <a:pt x="321" y="54"/>
                      <a:pt x="321" y="120"/>
                    </a:cubicBezTo>
                    <a:cubicBezTo>
                      <a:pt x="321" y="1510"/>
                      <a:pt x="321" y="1510"/>
                      <a:pt x="321" y="1510"/>
                    </a:cubicBezTo>
                    <a:cubicBezTo>
                      <a:pt x="120" y="1510"/>
                      <a:pt x="120" y="1510"/>
                      <a:pt x="120" y="1510"/>
                    </a:cubicBezTo>
                    <a:cubicBezTo>
                      <a:pt x="54" y="1510"/>
                      <a:pt x="0" y="1564"/>
                      <a:pt x="0" y="1630"/>
                    </a:cubicBezTo>
                    <a:cubicBezTo>
                      <a:pt x="0" y="1827"/>
                      <a:pt x="0" y="1827"/>
                      <a:pt x="0" y="1827"/>
                    </a:cubicBezTo>
                    <a:cubicBezTo>
                      <a:pt x="0" y="1949"/>
                      <a:pt x="99" y="2048"/>
                      <a:pt x="220" y="2048"/>
                    </a:cubicBezTo>
                    <a:cubicBezTo>
                      <a:pt x="1506" y="2048"/>
                      <a:pt x="1506" y="2048"/>
                      <a:pt x="1506" y="2048"/>
                    </a:cubicBezTo>
                    <a:cubicBezTo>
                      <a:pt x="1627" y="2048"/>
                      <a:pt x="1726" y="1949"/>
                      <a:pt x="1726" y="1827"/>
                    </a:cubicBezTo>
                    <a:cubicBezTo>
                      <a:pt x="1726" y="120"/>
                      <a:pt x="1726" y="120"/>
                      <a:pt x="1726" y="120"/>
                    </a:cubicBezTo>
                    <a:cubicBezTo>
                      <a:pt x="1726" y="54"/>
                      <a:pt x="1672" y="0"/>
                      <a:pt x="1606" y="0"/>
                    </a:cubicBezTo>
                    <a:close/>
                    <a:moveTo>
                      <a:pt x="321" y="1827"/>
                    </a:moveTo>
                    <a:cubicBezTo>
                      <a:pt x="321" y="1882"/>
                      <a:pt x="276" y="1928"/>
                      <a:pt x="220" y="1928"/>
                    </a:cubicBezTo>
                    <a:cubicBezTo>
                      <a:pt x="165" y="1928"/>
                      <a:pt x="120" y="1882"/>
                      <a:pt x="120" y="1827"/>
                    </a:cubicBezTo>
                    <a:cubicBezTo>
                      <a:pt x="120" y="1630"/>
                      <a:pt x="120" y="1630"/>
                      <a:pt x="120" y="1630"/>
                    </a:cubicBezTo>
                    <a:cubicBezTo>
                      <a:pt x="120" y="1630"/>
                      <a:pt x="144" y="1630"/>
                      <a:pt x="321" y="1630"/>
                    </a:cubicBezTo>
                    <a:lnTo>
                      <a:pt x="321" y="1827"/>
                    </a:lnTo>
                    <a:close/>
                    <a:moveTo>
                      <a:pt x="1606" y="1827"/>
                    </a:moveTo>
                    <a:cubicBezTo>
                      <a:pt x="1606" y="1882"/>
                      <a:pt x="1561" y="1928"/>
                      <a:pt x="1506" y="1928"/>
                    </a:cubicBezTo>
                    <a:cubicBezTo>
                      <a:pt x="417" y="1928"/>
                      <a:pt x="417" y="1928"/>
                      <a:pt x="417" y="1928"/>
                    </a:cubicBezTo>
                    <a:cubicBezTo>
                      <a:pt x="444" y="1875"/>
                      <a:pt x="441" y="1835"/>
                      <a:pt x="441" y="1795"/>
                    </a:cubicBezTo>
                    <a:cubicBezTo>
                      <a:pt x="441" y="1744"/>
                      <a:pt x="441" y="162"/>
                      <a:pt x="441" y="120"/>
                    </a:cubicBezTo>
                    <a:cubicBezTo>
                      <a:pt x="1606" y="120"/>
                      <a:pt x="1606" y="120"/>
                      <a:pt x="1606" y="120"/>
                    </a:cubicBezTo>
                    <a:lnTo>
                      <a:pt x="1606" y="18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0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156" name="Freeform 61">
                <a:extLst>
                  <a:ext uri="{FF2B5EF4-FFF2-40B4-BE49-F238E27FC236}">
                    <a16:creationId xmlns:a16="http://schemas.microsoft.com/office/drawing/2014/main" xmlns="" id="{DB7B45F8-8470-4678-9525-7A96AE709B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55750" y="5964238"/>
                <a:ext cx="923925" cy="125412"/>
              </a:xfrm>
              <a:custGeom>
                <a:avLst/>
                <a:gdLst>
                  <a:gd name="T0" fmla="*/ 60 w 891"/>
                  <a:gd name="T1" fmla="*/ 121 h 121"/>
                  <a:gd name="T2" fmla="*/ 831 w 891"/>
                  <a:gd name="T3" fmla="*/ 121 h 121"/>
                  <a:gd name="T4" fmla="*/ 891 w 891"/>
                  <a:gd name="T5" fmla="*/ 60 h 121"/>
                  <a:gd name="T6" fmla="*/ 831 w 891"/>
                  <a:gd name="T7" fmla="*/ 0 h 121"/>
                  <a:gd name="T8" fmla="*/ 60 w 891"/>
                  <a:gd name="T9" fmla="*/ 0 h 121"/>
                  <a:gd name="T10" fmla="*/ 0 w 891"/>
                  <a:gd name="T11" fmla="*/ 60 h 121"/>
                  <a:gd name="T12" fmla="*/ 60 w 891"/>
                  <a:gd name="T13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91" h="121">
                    <a:moveTo>
                      <a:pt x="60" y="121"/>
                    </a:moveTo>
                    <a:cubicBezTo>
                      <a:pt x="831" y="121"/>
                      <a:pt x="831" y="121"/>
                      <a:pt x="831" y="121"/>
                    </a:cubicBezTo>
                    <a:cubicBezTo>
                      <a:pt x="864" y="121"/>
                      <a:pt x="891" y="94"/>
                      <a:pt x="891" y="60"/>
                    </a:cubicBezTo>
                    <a:cubicBezTo>
                      <a:pt x="891" y="27"/>
                      <a:pt x="864" y="0"/>
                      <a:pt x="831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27" y="0"/>
                      <a:pt x="0" y="27"/>
                      <a:pt x="0" y="60"/>
                    </a:cubicBezTo>
                    <a:cubicBezTo>
                      <a:pt x="0" y="94"/>
                      <a:pt x="27" y="121"/>
                      <a:pt x="60" y="1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0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157" name="Freeform 62">
                <a:extLst>
                  <a:ext uri="{FF2B5EF4-FFF2-40B4-BE49-F238E27FC236}">
                    <a16:creationId xmlns:a16="http://schemas.microsoft.com/office/drawing/2014/main" xmlns="" id="{23AE5AEB-CA8E-4BDC-BFBF-1F19E1A7F5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55750" y="6997700"/>
                <a:ext cx="590550" cy="125412"/>
              </a:xfrm>
              <a:custGeom>
                <a:avLst/>
                <a:gdLst>
                  <a:gd name="T0" fmla="*/ 60 w 570"/>
                  <a:gd name="T1" fmla="*/ 121 h 121"/>
                  <a:gd name="T2" fmla="*/ 510 w 570"/>
                  <a:gd name="T3" fmla="*/ 121 h 121"/>
                  <a:gd name="T4" fmla="*/ 570 w 570"/>
                  <a:gd name="T5" fmla="*/ 60 h 121"/>
                  <a:gd name="T6" fmla="*/ 510 w 570"/>
                  <a:gd name="T7" fmla="*/ 0 h 121"/>
                  <a:gd name="T8" fmla="*/ 60 w 570"/>
                  <a:gd name="T9" fmla="*/ 0 h 121"/>
                  <a:gd name="T10" fmla="*/ 0 w 570"/>
                  <a:gd name="T11" fmla="*/ 60 h 121"/>
                  <a:gd name="T12" fmla="*/ 60 w 570"/>
                  <a:gd name="T13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70" h="121">
                    <a:moveTo>
                      <a:pt x="60" y="121"/>
                    </a:moveTo>
                    <a:cubicBezTo>
                      <a:pt x="510" y="121"/>
                      <a:pt x="510" y="121"/>
                      <a:pt x="510" y="121"/>
                    </a:cubicBezTo>
                    <a:cubicBezTo>
                      <a:pt x="543" y="121"/>
                      <a:pt x="570" y="94"/>
                      <a:pt x="570" y="60"/>
                    </a:cubicBezTo>
                    <a:cubicBezTo>
                      <a:pt x="570" y="27"/>
                      <a:pt x="543" y="0"/>
                      <a:pt x="510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27" y="0"/>
                      <a:pt x="0" y="27"/>
                      <a:pt x="0" y="60"/>
                    </a:cubicBezTo>
                    <a:cubicBezTo>
                      <a:pt x="0" y="94"/>
                      <a:pt x="27" y="121"/>
                      <a:pt x="60" y="1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0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159" name="Freeform 63">
                <a:extLst>
                  <a:ext uri="{FF2B5EF4-FFF2-40B4-BE49-F238E27FC236}">
                    <a16:creationId xmlns:a16="http://schemas.microsoft.com/office/drawing/2014/main" xmlns="" id="{9549BDE1-57CA-42B7-A4A3-429712CD71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55750" y="5697538"/>
                <a:ext cx="923925" cy="125412"/>
              </a:xfrm>
              <a:custGeom>
                <a:avLst/>
                <a:gdLst>
                  <a:gd name="T0" fmla="*/ 60 w 891"/>
                  <a:gd name="T1" fmla="*/ 121 h 121"/>
                  <a:gd name="T2" fmla="*/ 831 w 891"/>
                  <a:gd name="T3" fmla="*/ 121 h 121"/>
                  <a:gd name="T4" fmla="*/ 891 w 891"/>
                  <a:gd name="T5" fmla="*/ 60 h 121"/>
                  <a:gd name="T6" fmla="*/ 831 w 891"/>
                  <a:gd name="T7" fmla="*/ 0 h 121"/>
                  <a:gd name="T8" fmla="*/ 60 w 891"/>
                  <a:gd name="T9" fmla="*/ 0 h 121"/>
                  <a:gd name="T10" fmla="*/ 0 w 891"/>
                  <a:gd name="T11" fmla="*/ 60 h 121"/>
                  <a:gd name="T12" fmla="*/ 60 w 891"/>
                  <a:gd name="T13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91" h="121">
                    <a:moveTo>
                      <a:pt x="60" y="121"/>
                    </a:moveTo>
                    <a:cubicBezTo>
                      <a:pt x="831" y="121"/>
                      <a:pt x="831" y="121"/>
                      <a:pt x="831" y="121"/>
                    </a:cubicBezTo>
                    <a:cubicBezTo>
                      <a:pt x="864" y="121"/>
                      <a:pt x="891" y="94"/>
                      <a:pt x="891" y="60"/>
                    </a:cubicBezTo>
                    <a:cubicBezTo>
                      <a:pt x="891" y="27"/>
                      <a:pt x="864" y="0"/>
                      <a:pt x="831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27" y="0"/>
                      <a:pt x="0" y="27"/>
                      <a:pt x="0" y="60"/>
                    </a:cubicBezTo>
                    <a:cubicBezTo>
                      <a:pt x="0" y="94"/>
                      <a:pt x="27" y="121"/>
                      <a:pt x="60" y="1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0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160" name="Freeform 64">
                <a:extLst>
                  <a:ext uri="{FF2B5EF4-FFF2-40B4-BE49-F238E27FC236}">
                    <a16:creationId xmlns:a16="http://schemas.microsoft.com/office/drawing/2014/main" xmlns="" id="{582DDDA2-D612-4033-85BE-9D0C00F91C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55750" y="6230938"/>
                <a:ext cx="923925" cy="625475"/>
              </a:xfrm>
              <a:custGeom>
                <a:avLst/>
                <a:gdLst>
                  <a:gd name="T0" fmla="*/ 60 w 891"/>
                  <a:gd name="T1" fmla="*/ 603 h 603"/>
                  <a:gd name="T2" fmla="*/ 831 w 891"/>
                  <a:gd name="T3" fmla="*/ 603 h 603"/>
                  <a:gd name="T4" fmla="*/ 891 w 891"/>
                  <a:gd name="T5" fmla="*/ 542 h 603"/>
                  <a:gd name="T6" fmla="*/ 831 w 891"/>
                  <a:gd name="T7" fmla="*/ 482 h 603"/>
                  <a:gd name="T8" fmla="*/ 120 w 891"/>
                  <a:gd name="T9" fmla="*/ 482 h 603"/>
                  <a:gd name="T10" fmla="*/ 120 w 891"/>
                  <a:gd name="T11" fmla="*/ 357 h 603"/>
                  <a:gd name="T12" fmla="*/ 352 w 891"/>
                  <a:gd name="T13" fmla="*/ 254 h 603"/>
                  <a:gd name="T14" fmla="*/ 523 w 891"/>
                  <a:gd name="T15" fmla="*/ 310 h 603"/>
                  <a:gd name="T16" fmla="*/ 581 w 891"/>
                  <a:gd name="T17" fmla="*/ 300 h 603"/>
                  <a:gd name="T18" fmla="*/ 773 w 891"/>
                  <a:gd name="T19" fmla="*/ 139 h 603"/>
                  <a:gd name="T20" fmla="*/ 781 w 891"/>
                  <a:gd name="T21" fmla="*/ 54 h 603"/>
                  <a:gd name="T22" fmla="*/ 696 w 891"/>
                  <a:gd name="T23" fmla="*/ 46 h 603"/>
                  <a:gd name="T24" fmla="*/ 529 w 891"/>
                  <a:gd name="T25" fmla="*/ 185 h 603"/>
                  <a:gd name="T26" fmla="*/ 368 w 891"/>
                  <a:gd name="T27" fmla="*/ 132 h 603"/>
                  <a:gd name="T28" fmla="*/ 325 w 891"/>
                  <a:gd name="T29" fmla="*/ 134 h 603"/>
                  <a:gd name="T30" fmla="*/ 120 w 891"/>
                  <a:gd name="T31" fmla="*/ 225 h 603"/>
                  <a:gd name="T32" fmla="*/ 120 w 891"/>
                  <a:gd name="T33" fmla="*/ 60 h 603"/>
                  <a:gd name="T34" fmla="*/ 60 w 891"/>
                  <a:gd name="T35" fmla="*/ 0 h 603"/>
                  <a:gd name="T36" fmla="*/ 0 w 891"/>
                  <a:gd name="T37" fmla="*/ 60 h 603"/>
                  <a:gd name="T38" fmla="*/ 0 w 891"/>
                  <a:gd name="T39" fmla="*/ 542 h 603"/>
                  <a:gd name="T40" fmla="*/ 60 w 891"/>
                  <a:gd name="T41" fmla="*/ 603 h 6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91" h="603">
                    <a:moveTo>
                      <a:pt x="60" y="603"/>
                    </a:moveTo>
                    <a:cubicBezTo>
                      <a:pt x="831" y="603"/>
                      <a:pt x="831" y="603"/>
                      <a:pt x="831" y="603"/>
                    </a:cubicBezTo>
                    <a:cubicBezTo>
                      <a:pt x="864" y="603"/>
                      <a:pt x="891" y="576"/>
                      <a:pt x="891" y="542"/>
                    </a:cubicBezTo>
                    <a:cubicBezTo>
                      <a:pt x="891" y="509"/>
                      <a:pt x="864" y="482"/>
                      <a:pt x="831" y="482"/>
                    </a:cubicBezTo>
                    <a:cubicBezTo>
                      <a:pt x="120" y="482"/>
                      <a:pt x="120" y="482"/>
                      <a:pt x="120" y="482"/>
                    </a:cubicBezTo>
                    <a:cubicBezTo>
                      <a:pt x="120" y="357"/>
                      <a:pt x="120" y="357"/>
                      <a:pt x="120" y="357"/>
                    </a:cubicBezTo>
                    <a:cubicBezTo>
                      <a:pt x="352" y="254"/>
                      <a:pt x="352" y="254"/>
                      <a:pt x="352" y="254"/>
                    </a:cubicBezTo>
                    <a:cubicBezTo>
                      <a:pt x="523" y="310"/>
                      <a:pt x="523" y="310"/>
                      <a:pt x="523" y="310"/>
                    </a:cubicBezTo>
                    <a:cubicBezTo>
                      <a:pt x="543" y="317"/>
                      <a:pt x="565" y="313"/>
                      <a:pt x="581" y="300"/>
                    </a:cubicBezTo>
                    <a:cubicBezTo>
                      <a:pt x="773" y="139"/>
                      <a:pt x="773" y="139"/>
                      <a:pt x="773" y="139"/>
                    </a:cubicBezTo>
                    <a:cubicBezTo>
                      <a:pt x="799" y="118"/>
                      <a:pt x="802" y="80"/>
                      <a:pt x="781" y="54"/>
                    </a:cubicBezTo>
                    <a:cubicBezTo>
                      <a:pt x="760" y="28"/>
                      <a:pt x="722" y="25"/>
                      <a:pt x="696" y="46"/>
                    </a:cubicBezTo>
                    <a:cubicBezTo>
                      <a:pt x="529" y="185"/>
                      <a:pt x="529" y="185"/>
                      <a:pt x="529" y="185"/>
                    </a:cubicBezTo>
                    <a:cubicBezTo>
                      <a:pt x="368" y="132"/>
                      <a:pt x="368" y="132"/>
                      <a:pt x="368" y="132"/>
                    </a:cubicBezTo>
                    <a:cubicBezTo>
                      <a:pt x="354" y="127"/>
                      <a:pt x="339" y="128"/>
                      <a:pt x="325" y="134"/>
                    </a:cubicBezTo>
                    <a:cubicBezTo>
                      <a:pt x="120" y="225"/>
                      <a:pt x="120" y="225"/>
                      <a:pt x="120" y="225"/>
                    </a:cubicBezTo>
                    <a:cubicBezTo>
                      <a:pt x="120" y="60"/>
                      <a:pt x="120" y="60"/>
                      <a:pt x="120" y="60"/>
                    </a:cubicBezTo>
                    <a:cubicBezTo>
                      <a:pt x="120" y="27"/>
                      <a:pt x="93" y="0"/>
                      <a:pt x="60" y="0"/>
                    </a:cubicBezTo>
                    <a:cubicBezTo>
                      <a:pt x="27" y="0"/>
                      <a:pt x="0" y="27"/>
                      <a:pt x="0" y="60"/>
                    </a:cubicBezTo>
                    <a:cubicBezTo>
                      <a:pt x="0" y="542"/>
                      <a:pt x="0" y="542"/>
                      <a:pt x="0" y="542"/>
                    </a:cubicBezTo>
                    <a:cubicBezTo>
                      <a:pt x="0" y="576"/>
                      <a:pt x="27" y="603"/>
                      <a:pt x="60" y="60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0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Segoe UI"/>
                </a:endParaRPr>
              </a:p>
            </p:txBody>
          </p:sp>
        </p:grpSp>
        <p:grpSp>
          <p:nvGrpSpPr>
            <p:cNvPr id="161" name="Group 160">
              <a:extLst>
                <a:ext uri="{FF2B5EF4-FFF2-40B4-BE49-F238E27FC236}">
                  <a16:creationId xmlns:a16="http://schemas.microsoft.com/office/drawing/2014/main" xmlns="" id="{B385C705-E0DC-407F-BDD9-E730CB64FA65}"/>
                </a:ext>
              </a:extLst>
            </p:cNvPr>
            <p:cNvGrpSpPr/>
            <p:nvPr/>
          </p:nvGrpSpPr>
          <p:grpSpPr>
            <a:xfrm>
              <a:off x="5865108" y="3271235"/>
              <a:ext cx="609286" cy="608534"/>
              <a:chOff x="12453938" y="-301625"/>
              <a:chExt cx="7718425" cy="7708900"/>
            </a:xfrm>
            <a:solidFill>
              <a:sysClr val="window" lastClr="FFFFFF"/>
            </a:solidFill>
          </p:grpSpPr>
          <p:sp>
            <p:nvSpPr>
              <p:cNvPr id="162" name="Freeform 77">
                <a:extLst>
                  <a:ext uri="{FF2B5EF4-FFF2-40B4-BE49-F238E27FC236}">
                    <a16:creationId xmlns:a16="http://schemas.microsoft.com/office/drawing/2014/main" xmlns="" id="{6EC0FDC0-8B3F-4E08-8835-6FA7E645BBE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2453938" y="-301625"/>
                <a:ext cx="7718425" cy="7708900"/>
              </a:xfrm>
              <a:custGeom>
                <a:avLst/>
                <a:gdLst>
                  <a:gd name="T0" fmla="*/ 1798 w 2048"/>
                  <a:gd name="T1" fmla="*/ 797 h 2046"/>
                  <a:gd name="T2" fmla="*/ 1898 w 2048"/>
                  <a:gd name="T3" fmla="*/ 524 h 2046"/>
                  <a:gd name="T4" fmla="*/ 1898 w 2048"/>
                  <a:gd name="T5" fmla="*/ 439 h 2046"/>
                  <a:gd name="T6" fmla="*/ 1548 w 2048"/>
                  <a:gd name="T7" fmla="*/ 174 h 2046"/>
                  <a:gd name="T8" fmla="*/ 1278 w 2048"/>
                  <a:gd name="T9" fmla="*/ 264 h 2046"/>
                  <a:gd name="T10" fmla="*/ 1217 w 2048"/>
                  <a:gd name="T11" fmla="*/ 0 h 2046"/>
                  <a:gd name="T12" fmla="*/ 783 w 2048"/>
                  <a:gd name="T13" fmla="*/ 60 h 2046"/>
                  <a:gd name="T14" fmla="*/ 651 w 2048"/>
                  <a:gd name="T15" fmla="*/ 314 h 2046"/>
                  <a:gd name="T16" fmla="*/ 436 w 2048"/>
                  <a:gd name="T17" fmla="*/ 185 h 2046"/>
                  <a:gd name="T18" fmla="*/ 171 w 2048"/>
                  <a:gd name="T19" fmla="*/ 534 h 2046"/>
                  <a:gd name="T20" fmla="*/ 249 w 2048"/>
                  <a:gd name="T21" fmla="*/ 797 h 2046"/>
                  <a:gd name="T22" fmla="*/ 0 w 2048"/>
                  <a:gd name="T23" fmla="*/ 857 h 2046"/>
                  <a:gd name="T24" fmla="*/ 60 w 2048"/>
                  <a:gd name="T25" fmla="*/ 1291 h 2046"/>
                  <a:gd name="T26" fmla="*/ 308 w 2048"/>
                  <a:gd name="T27" fmla="*/ 1414 h 2046"/>
                  <a:gd name="T28" fmla="*/ 151 w 2048"/>
                  <a:gd name="T29" fmla="*/ 1596 h 2046"/>
                  <a:gd name="T30" fmla="*/ 433 w 2048"/>
                  <a:gd name="T31" fmla="*/ 1903 h 2046"/>
                  <a:gd name="T32" fmla="*/ 662 w 2048"/>
                  <a:gd name="T33" fmla="*/ 1759 h 2046"/>
                  <a:gd name="T34" fmla="*/ 775 w 2048"/>
                  <a:gd name="T35" fmla="*/ 1986 h 2046"/>
                  <a:gd name="T36" fmla="*/ 1210 w 2048"/>
                  <a:gd name="T37" fmla="*/ 2046 h 2046"/>
                  <a:gd name="T38" fmla="*/ 1270 w 2048"/>
                  <a:gd name="T39" fmla="*/ 1806 h 2046"/>
                  <a:gd name="T40" fmla="*/ 1541 w 2048"/>
                  <a:gd name="T41" fmla="*/ 1904 h 2046"/>
                  <a:gd name="T42" fmla="*/ 1891 w 2048"/>
                  <a:gd name="T43" fmla="*/ 1640 h 2046"/>
                  <a:gd name="T44" fmla="*/ 1891 w 2048"/>
                  <a:gd name="T45" fmla="*/ 1555 h 2046"/>
                  <a:gd name="T46" fmla="*/ 1792 w 2048"/>
                  <a:gd name="T47" fmla="*/ 1291 h 2046"/>
                  <a:gd name="T48" fmla="*/ 2048 w 2048"/>
                  <a:gd name="T49" fmla="*/ 1231 h 2046"/>
                  <a:gd name="T50" fmla="*/ 1988 w 2048"/>
                  <a:gd name="T51" fmla="*/ 797 h 2046"/>
                  <a:gd name="T52" fmla="*/ 1747 w 2048"/>
                  <a:gd name="T53" fmla="*/ 1171 h 2046"/>
                  <a:gd name="T54" fmla="*/ 1617 w 2048"/>
                  <a:gd name="T55" fmla="*/ 1386 h 2046"/>
                  <a:gd name="T56" fmla="*/ 1764 w 2048"/>
                  <a:gd name="T57" fmla="*/ 1597 h 2046"/>
                  <a:gd name="T58" fmla="*/ 1445 w 2048"/>
                  <a:gd name="T59" fmla="*/ 1638 h 2046"/>
                  <a:gd name="T60" fmla="*/ 1195 w 2048"/>
                  <a:gd name="T61" fmla="*/ 1702 h 2046"/>
                  <a:gd name="T62" fmla="*/ 1150 w 2048"/>
                  <a:gd name="T63" fmla="*/ 1926 h 2046"/>
                  <a:gd name="T64" fmla="*/ 896 w 2048"/>
                  <a:gd name="T65" fmla="*/ 1760 h 2046"/>
                  <a:gd name="T66" fmla="*/ 681 w 2048"/>
                  <a:gd name="T67" fmla="*/ 1633 h 2046"/>
                  <a:gd name="T68" fmla="*/ 476 w 2048"/>
                  <a:gd name="T69" fmla="*/ 1776 h 2046"/>
                  <a:gd name="T70" fmla="*/ 425 w 2048"/>
                  <a:gd name="T71" fmla="*/ 1467 h 2046"/>
                  <a:gd name="T72" fmla="*/ 358 w 2048"/>
                  <a:gd name="T73" fmla="*/ 1215 h 2046"/>
                  <a:gd name="T74" fmla="*/ 120 w 2048"/>
                  <a:gd name="T75" fmla="*/ 1171 h 2046"/>
                  <a:gd name="T76" fmla="*/ 294 w 2048"/>
                  <a:gd name="T77" fmla="*/ 917 h 2046"/>
                  <a:gd name="T78" fmla="*/ 428 w 2048"/>
                  <a:gd name="T79" fmla="*/ 685 h 2046"/>
                  <a:gd name="T80" fmla="*/ 299 w 2048"/>
                  <a:gd name="T81" fmla="*/ 492 h 2046"/>
                  <a:gd name="T82" fmla="*/ 598 w 2048"/>
                  <a:gd name="T83" fmla="*/ 431 h 2046"/>
                  <a:gd name="T84" fmla="*/ 857 w 2048"/>
                  <a:gd name="T85" fmla="*/ 364 h 2046"/>
                  <a:gd name="T86" fmla="*/ 903 w 2048"/>
                  <a:gd name="T87" fmla="*/ 120 h 2046"/>
                  <a:gd name="T88" fmla="*/ 1157 w 2048"/>
                  <a:gd name="T89" fmla="*/ 309 h 2046"/>
                  <a:gd name="T90" fmla="*/ 1383 w 2048"/>
                  <a:gd name="T91" fmla="*/ 444 h 2046"/>
                  <a:gd name="T92" fmla="*/ 1590 w 2048"/>
                  <a:gd name="T93" fmla="*/ 302 h 2046"/>
                  <a:gd name="T94" fmla="*/ 1632 w 2048"/>
                  <a:gd name="T95" fmla="*/ 619 h 2046"/>
                  <a:gd name="T96" fmla="*/ 1694 w 2048"/>
                  <a:gd name="T97" fmla="*/ 871 h 2046"/>
                  <a:gd name="T98" fmla="*/ 1928 w 2048"/>
                  <a:gd name="T99" fmla="*/ 917 h 20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048" h="2046">
                    <a:moveTo>
                      <a:pt x="1988" y="797"/>
                    </a:moveTo>
                    <a:cubicBezTo>
                      <a:pt x="1798" y="797"/>
                      <a:pt x="1798" y="797"/>
                      <a:pt x="1798" y="797"/>
                    </a:cubicBezTo>
                    <a:cubicBezTo>
                      <a:pt x="1785" y="754"/>
                      <a:pt x="1769" y="713"/>
                      <a:pt x="1749" y="673"/>
                    </a:cubicBezTo>
                    <a:cubicBezTo>
                      <a:pt x="1898" y="524"/>
                      <a:pt x="1898" y="524"/>
                      <a:pt x="1898" y="524"/>
                    </a:cubicBezTo>
                    <a:cubicBezTo>
                      <a:pt x="1909" y="513"/>
                      <a:pt x="1915" y="497"/>
                      <a:pt x="1915" y="481"/>
                    </a:cubicBezTo>
                    <a:cubicBezTo>
                      <a:pt x="1915" y="465"/>
                      <a:pt x="1909" y="450"/>
                      <a:pt x="1898" y="439"/>
                    </a:cubicBezTo>
                    <a:cubicBezTo>
                      <a:pt x="1633" y="174"/>
                      <a:pt x="1633" y="174"/>
                      <a:pt x="1633" y="174"/>
                    </a:cubicBezTo>
                    <a:cubicBezTo>
                      <a:pt x="1609" y="151"/>
                      <a:pt x="1571" y="151"/>
                      <a:pt x="1548" y="174"/>
                    </a:cubicBezTo>
                    <a:cubicBezTo>
                      <a:pt x="1404" y="318"/>
                      <a:pt x="1404" y="318"/>
                      <a:pt x="1404" y="318"/>
                    </a:cubicBezTo>
                    <a:cubicBezTo>
                      <a:pt x="1363" y="297"/>
                      <a:pt x="1321" y="279"/>
                      <a:pt x="1278" y="264"/>
                    </a:cubicBezTo>
                    <a:cubicBezTo>
                      <a:pt x="1278" y="60"/>
                      <a:pt x="1278" y="60"/>
                      <a:pt x="1278" y="60"/>
                    </a:cubicBezTo>
                    <a:cubicBezTo>
                      <a:pt x="1278" y="27"/>
                      <a:pt x="1251" y="0"/>
                      <a:pt x="1217" y="0"/>
                    </a:cubicBezTo>
                    <a:cubicBezTo>
                      <a:pt x="843" y="0"/>
                      <a:pt x="843" y="0"/>
                      <a:pt x="843" y="0"/>
                    </a:cubicBezTo>
                    <a:cubicBezTo>
                      <a:pt x="810" y="0"/>
                      <a:pt x="783" y="27"/>
                      <a:pt x="783" y="60"/>
                    </a:cubicBezTo>
                    <a:cubicBezTo>
                      <a:pt x="783" y="260"/>
                      <a:pt x="783" y="260"/>
                      <a:pt x="783" y="260"/>
                    </a:cubicBezTo>
                    <a:cubicBezTo>
                      <a:pt x="737" y="274"/>
                      <a:pt x="693" y="292"/>
                      <a:pt x="651" y="314"/>
                    </a:cubicBezTo>
                    <a:cubicBezTo>
                      <a:pt x="521" y="185"/>
                      <a:pt x="521" y="185"/>
                      <a:pt x="521" y="185"/>
                    </a:cubicBezTo>
                    <a:cubicBezTo>
                      <a:pt x="497" y="161"/>
                      <a:pt x="459" y="161"/>
                      <a:pt x="436" y="185"/>
                    </a:cubicBezTo>
                    <a:cubicBezTo>
                      <a:pt x="171" y="449"/>
                      <a:pt x="171" y="449"/>
                      <a:pt x="171" y="449"/>
                    </a:cubicBezTo>
                    <a:cubicBezTo>
                      <a:pt x="148" y="473"/>
                      <a:pt x="148" y="511"/>
                      <a:pt x="171" y="534"/>
                    </a:cubicBezTo>
                    <a:cubicBezTo>
                      <a:pt x="302" y="665"/>
                      <a:pt x="302" y="665"/>
                      <a:pt x="302" y="665"/>
                    </a:cubicBezTo>
                    <a:cubicBezTo>
                      <a:pt x="280" y="707"/>
                      <a:pt x="262" y="751"/>
                      <a:pt x="249" y="797"/>
                    </a:cubicBezTo>
                    <a:cubicBezTo>
                      <a:pt x="60" y="797"/>
                      <a:pt x="60" y="797"/>
                      <a:pt x="60" y="797"/>
                    </a:cubicBezTo>
                    <a:cubicBezTo>
                      <a:pt x="27" y="797"/>
                      <a:pt x="0" y="824"/>
                      <a:pt x="0" y="857"/>
                    </a:cubicBezTo>
                    <a:cubicBezTo>
                      <a:pt x="0" y="1231"/>
                      <a:pt x="0" y="1231"/>
                      <a:pt x="0" y="1231"/>
                    </a:cubicBezTo>
                    <a:cubicBezTo>
                      <a:pt x="0" y="1264"/>
                      <a:pt x="27" y="1291"/>
                      <a:pt x="60" y="1291"/>
                    </a:cubicBezTo>
                    <a:cubicBezTo>
                      <a:pt x="255" y="1291"/>
                      <a:pt x="255" y="1291"/>
                      <a:pt x="255" y="1291"/>
                    </a:cubicBezTo>
                    <a:cubicBezTo>
                      <a:pt x="269" y="1334"/>
                      <a:pt x="287" y="1375"/>
                      <a:pt x="308" y="1414"/>
                    </a:cubicBezTo>
                    <a:cubicBezTo>
                      <a:pt x="169" y="1554"/>
                      <a:pt x="169" y="1554"/>
                      <a:pt x="169" y="1554"/>
                    </a:cubicBezTo>
                    <a:cubicBezTo>
                      <a:pt x="157" y="1565"/>
                      <a:pt x="151" y="1580"/>
                      <a:pt x="151" y="1596"/>
                    </a:cubicBezTo>
                    <a:cubicBezTo>
                      <a:pt x="151" y="1612"/>
                      <a:pt x="157" y="1627"/>
                      <a:pt x="169" y="1638"/>
                    </a:cubicBezTo>
                    <a:cubicBezTo>
                      <a:pt x="433" y="1903"/>
                      <a:pt x="433" y="1903"/>
                      <a:pt x="433" y="1903"/>
                    </a:cubicBezTo>
                    <a:cubicBezTo>
                      <a:pt x="457" y="1927"/>
                      <a:pt x="495" y="1927"/>
                      <a:pt x="518" y="1903"/>
                    </a:cubicBezTo>
                    <a:cubicBezTo>
                      <a:pt x="662" y="1759"/>
                      <a:pt x="662" y="1759"/>
                      <a:pt x="662" y="1759"/>
                    </a:cubicBezTo>
                    <a:cubicBezTo>
                      <a:pt x="699" y="1777"/>
                      <a:pt x="737" y="1793"/>
                      <a:pt x="775" y="1805"/>
                    </a:cubicBezTo>
                    <a:cubicBezTo>
                      <a:pt x="775" y="1986"/>
                      <a:pt x="775" y="1986"/>
                      <a:pt x="775" y="1986"/>
                    </a:cubicBezTo>
                    <a:cubicBezTo>
                      <a:pt x="775" y="2019"/>
                      <a:pt x="802" y="2046"/>
                      <a:pt x="835" y="2046"/>
                    </a:cubicBezTo>
                    <a:cubicBezTo>
                      <a:pt x="1210" y="2046"/>
                      <a:pt x="1210" y="2046"/>
                      <a:pt x="1210" y="2046"/>
                    </a:cubicBezTo>
                    <a:cubicBezTo>
                      <a:pt x="1243" y="2046"/>
                      <a:pt x="1270" y="2019"/>
                      <a:pt x="1270" y="1986"/>
                    </a:cubicBezTo>
                    <a:cubicBezTo>
                      <a:pt x="1270" y="1806"/>
                      <a:pt x="1270" y="1806"/>
                      <a:pt x="1270" y="1806"/>
                    </a:cubicBezTo>
                    <a:cubicBezTo>
                      <a:pt x="1312" y="1792"/>
                      <a:pt x="1353" y="1775"/>
                      <a:pt x="1392" y="1755"/>
                    </a:cubicBezTo>
                    <a:cubicBezTo>
                      <a:pt x="1541" y="1904"/>
                      <a:pt x="1541" y="1904"/>
                      <a:pt x="1541" y="1904"/>
                    </a:cubicBezTo>
                    <a:cubicBezTo>
                      <a:pt x="1565" y="1928"/>
                      <a:pt x="1603" y="1928"/>
                      <a:pt x="1626" y="1904"/>
                    </a:cubicBezTo>
                    <a:cubicBezTo>
                      <a:pt x="1891" y="1640"/>
                      <a:pt x="1891" y="1640"/>
                      <a:pt x="1891" y="1640"/>
                    </a:cubicBezTo>
                    <a:cubicBezTo>
                      <a:pt x="1902" y="1628"/>
                      <a:pt x="1909" y="1613"/>
                      <a:pt x="1909" y="1597"/>
                    </a:cubicBezTo>
                    <a:cubicBezTo>
                      <a:pt x="1909" y="1581"/>
                      <a:pt x="1902" y="1566"/>
                      <a:pt x="1891" y="1555"/>
                    </a:cubicBezTo>
                    <a:cubicBezTo>
                      <a:pt x="1743" y="1407"/>
                      <a:pt x="1743" y="1407"/>
                      <a:pt x="1743" y="1407"/>
                    </a:cubicBezTo>
                    <a:cubicBezTo>
                      <a:pt x="1762" y="1369"/>
                      <a:pt x="1778" y="1331"/>
                      <a:pt x="1792" y="1291"/>
                    </a:cubicBezTo>
                    <a:cubicBezTo>
                      <a:pt x="1988" y="1291"/>
                      <a:pt x="1988" y="1291"/>
                      <a:pt x="1988" y="1291"/>
                    </a:cubicBezTo>
                    <a:cubicBezTo>
                      <a:pt x="2021" y="1291"/>
                      <a:pt x="2048" y="1264"/>
                      <a:pt x="2048" y="1231"/>
                    </a:cubicBezTo>
                    <a:cubicBezTo>
                      <a:pt x="2048" y="857"/>
                      <a:pt x="2048" y="857"/>
                      <a:pt x="2048" y="857"/>
                    </a:cubicBezTo>
                    <a:cubicBezTo>
                      <a:pt x="2048" y="824"/>
                      <a:pt x="2021" y="797"/>
                      <a:pt x="1988" y="797"/>
                    </a:cubicBezTo>
                    <a:close/>
                    <a:moveTo>
                      <a:pt x="1928" y="1171"/>
                    </a:moveTo>
                    <a:cubicBezTo>
                      <a:pt x="1747" y="1171"/>
                      <a:pt x="1747" y="1171"/>
                      <a:pt x="1747" y="1171"/>
                    </a:cubicBezTo>
                    <a:cubicBezTo>
                      <a:pt x="1720" y="1171"/>
                      <a:pt x="1696" y="1189"/>
                      <a:pt x="1689" y="1215"/>
                    </a:cubicBezTo>
                    <a:cubicBezTo>
                      <a:pt x="1673" y="1275"/>
                      <a:pt x="1649" y="1333"/>
                      <a:pt x="1617" y="1386"/>
                    </a:cubicBezTo>
                    <a:cubicBezTo>
                      <a:pt x="1603" y="1410"/>
                      <a:pt x="1606" y="1440"/>
                      <a:pt x="1626" y="1459"/>
                    </a:cubicBezTo>
                    <a:cubicBezTo>
                      <a:pt x="1764" y="1597"/>
                      <a:pt x="1764" y="1597"/>
                      <a:pt x="1764" y="1597"/>
                    </a:cubicBezTo>
                    <a:cubicBezTo>
                      <a:pt x="1584" y="1777"/>
                      <a:pt x="1584" y="1777"/>
                      <a:pt x="1584" y="1777"/>
                    </a:cubicBezTo>
                    <a:cubicBezTo>
                      <a:pt x="1445" y="1638"/>
                      <a:pt x="1445" y="1638"/>
                      <a:pt x="1445" y="1638"/>
                    </a:cubicBezTo>
                    <a:cubicBezTo>
                      <a:pt x="1426" y="1619"/>
                      <a:pt x="1396" y="1615"/>
                      <a:pt x="1372" y="1629"/>
                    </a:cubicBezTo>
                    <a:cubicBezTo>
                      <a:pt x="1317" y="1662"/>
                      <a:pt x="1257" y="1686"/>
                      <a:pt x="1195" y="1702"/>
                    </a:cubicBezTo>
                    <a:cubicBezTo>
                      <a:pt x="1168" y="1709"/>
                      <a:pt x="1150" y="1733"/>
                      <a:pt x="1150" y="1760"/>
                    </a:cubicBezTo>
                    <a:cubicBezTo>
                      <a:pt x="1150" y="1926"/>
                      <a:pt x="1150" y="1926"/>
                      <a:pt x="1150" y="1926"/>
                    </a:cubicBezTo>
                    <a:cubicBezTo>
                      <a:pt x="896" y="1926"/>
                      <a:pt x="896" y="1926"/>
                      <a:pt x="896" y="1926"/>
                    </a:cubicBezTo>
                    <a:cubicBezTo>
                      <a:pt x="896" y="1760"/>
                      <a:pt x="896" y="1760"/>
                      <a:pt x="896" y="1760"/>
                    </a:cubicBezTo>
                    <a:cubicBezTo>
                      <a:pt x="896" y="1733"/>
                      <a:pt x="877" y="1709"/>
                      <a:pt x="850" y="1702"/>
                    </a:cubicBezTo>
                    <a:cubicBezTo>
                      <a:pt x="791" y="1687"/>
                      <a:pt x="734" y="1663"/>
                      <a:pt x="681" y="1633"/>
                    </a:cubicBezTo>
                    <a:cubicBezTo>
                      <a:pt x="658" y="1620"/>
                      <a:pt x="628" y="1624"/>
                      <a:pt x="609" y="1643"/>
                    </a:cubicBezTo>
                    <a:cubicBezTo>
                      <a:pt x="476" y="1776"/>
                      <a:pt x="476" y="1776"/>
                      <a:pt x="476" y="1776"/>
                    </a:cubicBezTo>
                    <a:cubicBezTo>
                      <a:pt x="296" y="1596"/>
                      <a:pt x="296" y="1596"/>
                      <a:pt x="296" y="1596"/>
                    </a:cubicBezTo>
                    <a:cubicBezTo>
                      <a:pt x="425" y="1467"/>
                      <a:pt x="425" y="1467"/>
                      <a:pt x="425" y="1467"/>
                    </a:cubicBezTo>
                    <a:cubicBezTo>
                      <a:pt x="445" y="1447"/>
                      <a:pt x="449" y="1417"/>
                      <a:pt x="434" y="1393"/>
                    </a:cubicBezTo>
                    <a:cubicBezTo>
                      <a:pt x="400" y="1338"/>
                      <a:pt x="375" y="1278"/>
                      <a:pt x="358" y="1215"/>
                    </a:cubicBezTo>
                    <a:cubicBezTo>
                      <a:pt x="350" y="1189"/>
                      <a:pt x="327" y="1171"/>
                      <a:pt x="300" y="1171"/>
                    </a:cubicBezTo>
                    <a:cubicBezTo>
                      <a:pt x="120" y="1171"/>
                      <a:pt x="120" y="1171"/>
                      <a:pt x="120" y="1171"/>
                    </a:cubicBezTo>
                    <a:cubicBezTo>
                      <a:pt x="120" y="917"/>
                      <a:pt x="120" y="917"/>
                      <a:pt x="120" y="917"/>
                    </a:cubicBezTo>
                    <a:cubicBezTo>
                      <a:pt x="294" y="917"/>
                      <a:pt x="294" y="917"/>
                      <a:pt x="294" y="917"/>
                    </a:cubicBezTo>
                    <a:cubicBezTo>
                      <a:pt x="322" y="917"/>
                      <a:pt x="346" y="898"/>
                      <a:pt x="353" y="871"/>
                    </a:cubicBezTo>
                    <a:cubicBezTo>
                      <a:pt x="368" y="806"/>
                      <a:pt x="394" y="743"/>
                      <a:pt x="428" y="685"/>
                    </a:cubicBezTo>
                    <a:cubicBezTo>
                      <a:pt x="442" y="661"/>
                      <a:pt x="438" y="631"/>
                      <a:pt x="419" y="612"/>
                    </a:cubicBezTo>
                    <a:cubicBezTo>
                      <a:pt x="299" y="492"/>
                      <a:pt x="299" y="492"/>
                      <a:pt x="299" y="492"/>
                    </a:cubicBezTo>
                    <a:cubicBezTo>
                      <a:pt x="478" y="312"/>
                      <a:pt x="478" y="312"/>
                      <a:pt x="478" y="312"/>
                    </a:cubicBezTo>
                    <a:cubicBezTo>
                      <a:pt x="598" y="431"/>
                      <a:pt x="598" y="431"/>
                      <a:pt x="598" y="431"/>
                    </a:cubicBezTo>
                    <a:cubicBezTo>
                      <a:pt x="617" y="451"/>
                      <a:pt x="647" y="454"/>
                      <a:pt x="671" y="440"/>
                    </a:cubicBezTo>
                    <a:cubicBezTo>
                      <a:pt x="729" y="406"/>
                      <a:pt x="792" y="380"/>
                      <a:pt x="857" y="364"/>
                    </a:cubicBezTo>
                    <a:cubicBezTo>
                      <a:pt x="884" y="357"/>
                      <a:pt x="903" y="333"/>
                      <a:pt x="903" y="305"/>
                    </a:cubicBezTo>
                    <a:cubicBezTo>
                      <a:pt x="903" y="120"/>
                      <a:pt x="903" y="120"/>
                      <a:pt x="903" y="120"/>
                    </a:cubicBezTo>
                    <a:cubicBezTo>
                      <a:pt x="1157" y="120"/>
                      <a:pt x="1157" y="120"/>
                      <a:pt x="1157" y="120"/>
                    </a:cubicBezTo>
                    <a:cubicBezTo>
                      <a:pt x="1157" y="309"/>
                      <a:pt x="1157" y="309"/>
                      <a:pt x="1157" y="309"/>
                    </a:cubicBezTo>
                    <a:cubicBezTo>
                      <a:pt x="1157" y="336"/>
                      <a:pt x="1176" y="360"/>
                      <a:pt x="1202" y="367"/>
                    </a:cubicBezTo>
                    <a:cubicBezTo>
                      <a:pt x="1266" y="384"/>
                      <a:pt x="1326" y="410"/>
                      <a:pt x="1383" y="444"/>
                    </a:cubicBezTo>
                    <a:cubicBezTo>
                      <a:pt x="1406" y="459"/>
                      <a:pt x="1437" y="455"/>
                      <a:pt x="1456" y="436"/>
                    </a:cubicBezTo>
                    <a:cubicBezTo>
                      <a:pt x="1590" y="302"/>
                      <a:pt x="1590" y="302"/>
                      <a:pt x="1590" y="302"/>
                    </a:cubicBezTo>
                    <a:cubicBezTo>
                      <a:pt x="1770" y="481"/>
                      <a:pt x="1770" y="481"/>
                      <a:pt x="1770" y="481"/>
                    </a:cubicBezTo>
                    <a:cubicBezTo>
                      <a:pt x="1632" y="619"/>
                      <a:pt x="1632" y="619"/>
                      <a:pt x="1632" y="619"/>
                    </a:cubicBezTo>
                    <a:cubicBezTo>
                      <a:pt x="1613" y="638"/>
                      <a:pt x="1609" y="668"/>
                      <a:pt x="1623" y="691"/>
                    </a:cubicBezTo>
                    <a:cubicBezTo>
                      <a:pt x="1655" y="748"/>
                      <a:pt x="1679" y="808"/>
                      <a:pt x="1694" y="871"/>
                    </a:cubicBezTo>
                    <a:cubicBezTo>
                      <a:pt x="1701" y="898"/>
                      <a:pt x="1725" y="917"/>
                      <a:pt x="1753" y="917"/>
                    </a:cubicBezTo>
                    <a:cubicBezTo>
                      <a:pt x="1928" y="917"/>
                      <a:pt x="1928" y="917"/>
                      <a:pt x="1928" y="917"/>
                    </a:cubicBezTo>
                    <a:lnTo>
                      <a:pt x="1928" y="117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0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163" name="Freeform 78">
                <a:extLst>
                  <a:ext uri="{FF2B5EF4-FFF2-40B4-BE49-F238E27FC236}">
                    <a16:creationId xmlns:a16="http://schemas.microsoft.com/office/drawing/2014/main" xmlns="" id="{1BE58669-ED92-4D57-A73F-1ED10EDE7C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316076" y="1758950"/>
                <a:ext cx="3738563" cy="1624013"/>
              </a:xfrm>
              <a:custGeom>
                <a:avLst/>
                <a:gdLst>
                  <a:gd name="T0" fmla="*/ 76 w 992"/>
                  <a:gd name="T1" fmla="*/ 398 h 431"/>
                  <a:gd name="T2" fmla="*/ 141 w 992"/>
                  <a:gd name="T3" fmla="*/ 424 h 431"/>
                  <a:gd name="T4" fmla="*/ 247 w 992"/>
                  <a:gd name="T5" fmla="*/ 397 h 431"/>
                  <a:gd name="T6" fmla="*/ 291 w 992"/>
                  <a:gd name="T7" fmla="*/ 324 h 431"/>
                  <a:gd name="T8" fmla="*/ 232 w 992"/>
                  <a:gd name="T9" fmla="*/ 279 h 431"/>
                  <a:gd name="T10" fmla="*/ 528 w 992"/>
                  <a:gd name="T11" fmla="*/ 120 h 431"/>
                  <a:gd name="T12" fmla="*/ 868 w 992"/>
                  <a:gd name="T13" fmla="*/ 368 h 431"/>
                  <a:gd name="T14" fmla="*/ 943 w 992"/>
                  <a:gd name="T15" fmla="*/ 407 h 431"/>
                  <a:gd name="T16" fmla="*/ 982 w 992"/>
                  <a:gd name="T17" fmla="*/ 331 h 431"/>
                  <a:gd name="T18" fmla="*/ 528 w 992"/>
                  <a:gd name="T19" fmla="*/ 0 h 431"/>
                  <a:gd name="T20" fmla="*/ 116 w 992"/>
                  <a:gd name="T21" fmla="*/ 238 h 431"/>
                  <a:gd name="T22" fmla="*/ 37 w 992"/>
                  <a:gd name="T23" fmla="*/ 224 h 431"/>
                  <a:gd name="T24" fmla="*/ 18 w 992"/>
                  <a:gd name="T25" fmla="*/ 307 h 431"/>
                  <a:gd name="T26" fmla="*/ 76 w 992"/>
                  <a:gd name="T27" fmla="*/ 398 h 431"/>
                  <a:gd name="T28" fmla="*/ 76 w 992"/>
                  <a:gd name="T29" fmla="*/ 398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92" h="431">
                    <a:moveTo>
                      <a:pt x="76" y="398"/>
                    </a:moveTo>
                    <a:cubicBezTo>
                      <a:pt x="88" y="418"/>
                      <a:pt x="115" y="431"/>
                      <a:pt x="141" y="424"/>
                    </a:cubicBezTo>
                    <a:cubicBezTo>
                      <a:pt x="247" y="397"/>
                      <a:pt x="247" y="397"/>
                      <a:pt x="247" y="397"/>
                    </a:cubicBezTo>
                    <a:cubicBezTo>
                      <a:pt x="280" y="389"/>
                      <a:pt x="299" y="356"/>
                      <a:pt x="291" y="324"/>
                    </a:cubicBezTo>
                    <a:cubicBezTo>
                      <a:pt x="284" y="296"/>
                      <a:pt x="259" y="278"/>
                      <a:pt x="232" y="279"/>
                    </a:cubicBezTo>
                    <a:cubicBezTo>
                      <a:pt x="297" y="182"/>
                      <a:pt x="407" y="120"/>
                      <a:pt x="528" y="120"/>
                    </a:cubicBezTo>
                    <a:cubicBezTo>
                      <a:pt x="684" y="120"/>
                      <a:pt x="820" y="220"/>
                      <a:pt x="868" y="368"/>
                    </a:cubicBezTo>
                    <a:cubicBezTo>
                      <a:pt x="878" y="399"/>
                      <a:pt x="912" y="417"/>
                      <a:pt x="943" y="407"/>
                    </a:cubicBezTo>
                    <a:cubicBezTo>
                      <a:pt x="975" y="396"/>
                      <a:pt x="992" y="363"/>
                      <a:pt x="982" y="331"/>
                    </a:cubicBezTo>
                    <a:cubicBezTo>
                      <a:pt x="919" y="133"/>
                      <a:pt x="736" y="0"/>
                      <a:pt x="528" y="0"/>
                    </a:cubicBezTo>
                    <a:cubicBezTo>
                      <a:pt x="356" y="0"/>
                      <a:pt x="200" y="94"/>
                      <a:pt x="116" y="238"/>
                    </a:cubicBezTo>
                    <a:cubicBezTo>
                      <a:pt x="97" y="214"/>
                      <a:pt x="63" y="207"/>
                      <a:pt x="37" y="224"/>
                    </a:cubicBezTo>
                    <a:cubicBezTo>
                      <a:pt x="9" y="242"/>
                      <a:pt x="0" y="279"/>
                      <a:pt x="18" y="307"/>
                    </a:cubicBezTo>
                    <a:cubicBezTo>
                      <a:pt x="76" y="398"/>
                      <a:pt x="76" y="398"/>
                      <a:pt x="76" y="398"/>
                    </a:cubicBezTo>
                    <a:cubicBezTo>
                      <a:pt x="76" y="398"/>
                      <a:pt x="76" y="398"/>
                      <a:pt x="76" y="39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0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164" name="Freeform 79">
                <a:extLst>
                  <a:ext uri="{FF2B5EF4-FFF2-40B4-BE49-F238E27FC236}">
                    <a16:creationId xmlns:a16="http://schemas.microsoft.com/office/drawing/2014/main" xmlns="" id="{382582C1-F0F0-4E42-819F-890DC2DD33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71663" y="3722687"/>
                <a:ext cx="3738563" cy="1624013"/>
              </a:xfrm>
              <a:custGeom>
                <a:avLst/>
                <a:gdLst>
                  <a:gd name="T0" fmla="*/ 917 w 992"/>
                  <a:gd name="T1" fmla="*/ 34 h 431"/>
                  <a:gd name="T2" fmla="*/ 851 w 992"/>
                  <a:gd name="T3" fmla="*/ 7 h 431"/>
                  <a:gd name="T4" fmla="*/ 745 w 992"/>
                  <a:gd name="T5" fmla="*/ 34 h 431"/>
                  <a:gd name="T6" fmla="*/ 701 w 992"/>
                  <a:gd name="T7" fmla="*/ 107 h 431"/>
                  <a:gd name="T8" fmla="*/ 759 w 992"/>
                  <a:gd name="T9" fmla="*/ 152 h 431"/>
                  <a:gd name="T10" fmla="*/ 760 w 992"/>
                  <a:gd name="T11" fmla="*/ 152 h 431"/>
                  <a:gd name="T12" fmla="*/ 464 w 992"/>
                  <a:gd name="T13" fmla="*/ 311 h 431"/>
                  <a:gd name="T14" fmla="*/ 124 w 992"/>
                  <a:gd name="T15" fmla="*/ 63 h 431"/>
                  <a:gd name="T16" fmla="*/ 49 w 992"/>
                  <a:gd name="T17" fmla="*/ 24 h 431"/>
                  <a:gd name="T18" fmla="*/ 10 w 992"/>
                  <a:gd name="T19" fmla="*/ 100 h 431"/>
                  <a:gd name="T20" fmla="*/ 464 w 992"/>
                  <a:gd name="T21" fmla="*/ 431 h 431"/>
                  <a:gd name="T22" fmla="*/ 876 w 992"/>
                  <a:gd name="T23" fmla="*/ 193 h 431"/>
                  <a:gd name="T24" fmla="*/ 955 w 992"/>
                  <a:gd name="T25" fmla="*/ 207 h 431"/>
                  <a:gd name="T26" fmla="*/ 974 w 992"/>
                  <a:gd name="T27" fmla="*/ 124 h 431"/>
                  <a:gd name="T28" fmla="*/ 917 w 992"/>
                  <a:gd name="T29" fmla="*/ 34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92" h="431">
                    <a:moveTo>
                      <a:pt x="917" y="34"/>
                    </a:moveTo>
                    <a:cubicBezTo>
                      <a:pt x="905" y="14"/>
                      <a:pt x="879" y="0"/>
                      <a:pt x="851" y="7"/>
                    </a:cubicBezTo>
                    <a:cubicBezTo>
                      <a:pt x="745" y="34"/>
                      <a:pt x="745" y="34"/>
                      <a:pt x="745" y="34"/>
                    </a:cubicBezTo>
                    <a:cubicBezTo>
                      <a:pt x="712" y="42"/>
                      <a:pt x="693" y="75"/>
                      <a:pt x="701" y="107"/>
                    </a:cubicBezTo>
                    <a:cubicBezTo>
                      <a:pt x="708" y="134"/>
                      <a:pt x="732" y="152"/>
                      <a:pt x="759" y="152"/>
                    </a:cubicBezTo>
                    <a:cubicBezTo>
                      <a:pt x="760" y="152"/>
                      <a:pt x="760" y="152"/>
                      <a:pt x="760" y="152"/>
                    </a:cubicBezTo>
                    <a:cubicBezTo>
                      <a:pt x="695" y="249"/>
                      <a:pt x="585" y="311"/>
                      <a:pt x="464" y="311"/>
                    </a:cubicBezTo>
                    <a:cubicBezTo>
                      <a:pt x="308" y="311"/>
                      <a:pt x="172" y="211"/>
                      <a:pt x="124" y="63"/>
                    </a:cubicBezTo>
                    <a:cubicBezTo>
                      <a:pt x="114" y="32"/>
                      <a:pt x="80" y="14"/>
                      <a:pt x="49" y="24"/>
                    </a:cubicBezTo>
                    <a:cubicBezTo>
                      <a:pt x="17" y="35"/>
                      <a:pt x="0" y="68"/>
                      <a:pt x="10" y="100"/>
                    </a:cubicBezTo>
                    <a:cubicBezTo>
                      <a:pt x="73" y="298"/>
                      <a:pt x="256" y="431"/>
                      <a:pt x="464" y="431"/>
                    </a:cubicBezTo>
                    <a:cubicBezTo>
                      <a:pt x="636" y="431"/>
                      <a:pt x="792" y="337"/>
                      <a:pt x="876" y="193"/>
                    </a:cubicBezTo>
                    <a:cubicBezTo>
                      <a:pt x="895" y="217"/>
                      <a:pt x="929" y="224"/>
                      <a:pt x="955" y="207"/>
                    </a:cubicBezTo>
                    <a:cubicBezTo>
                      <a:pt x="983" y="189"/>
                      <a:pt x="992" y="152"/>
                      <a:pt x="974" y="124"/>
                    </a:cubicBezTo>
                    <a:lnTo>
                      <a:pt x="917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0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Segoe UI"/>
                </a:endParaRPr>
              </a:p>
            </p:txBody>
          </p:sp>
        </p:grpSp>
        <p:grpSp>
          <p:nvGrpSpPr>
            <p:cNvPr id="165" name="Group 164">
              <a:extLst>
                <a:ext uri="{FF2B5EF4-FFF2-40B4-BE49-F238E27FC236}">
                  <a16:creationId xmlns:a16="http://schemas.microsoft.com/office/drawing/2014/main" xmlns="" id="{4BFBBC1F-CE8A-4152-BBB3-00044EC12436}"/>
                </a:ext>
              </a:extLst>
            </p:cNvPr>
            <p:cNvGrpSpPr/>
            <p:nvPr/>
          </p:nvGrpSpPr>
          <p:grpSpPr>
            <a:xfrm>
              <a:off x="9173403" y="5155666"/>
              <a:ext cx="298222" cy="318150"/>
              <a:chOff x="10575925" y="822325"/>
              <a:chExt cx="8410575" cy="8972550"/>
            </a:xfrm>
            <a:solidFill>
              <a:sysClr val="window" lastClr="FFFFFF"/>
            </a:solidFill>
          </p:grpSpPr>
          <p:sp>
            <p:nvSpPr>
              <p:cNvPr id="166" name="Freeform 83">
                <a:extLst>
                  <a:ext uri="{FF2B5EF4-FFF2-40B4-BE49-F238E27FC236}">
                    <a16:creationId xmlns:a16="http://schemas.microsoft.com/office/drawing/2014/main" xmlns="" id="{C20102EB-F866-4BA6-BAA4-EFB3FEE0C16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575925" y="822325"/>
                <a:ext cx="8410575" cy="8972550"/>
              </a:xfrm>
              <a:custGeom>
                <a:avLst/>
                <a:gdLst>
                  <a:gd name="T0" fmla="*/ 2083 w 2232"/>
                  <a:gd name="T1" fmla="*/ 0 h 2382"/>
                  <a:gd name="T2" fmla="*/ 595 w 2232"/>
                  <a:gd name="T3" fmla="*/ 0 h 2382"/>
                  <a:gd name="T4" fmla="*/ 446 w 2232"/>
                  <a:gd name="T5" fmla="*/ 149 h 2382"/>
                  <a:gd name="T6" fmla="*/ 446 w 2232"/>
                  <a:gd name="T7" fmla="*/ 1935 h 2382"/>
                  <a:gd name="T8" fmla="*/ 74 w 2232"/>
                  <a:gd name="T9" fmla="*/ 1935 h 2382"/>
                  <a:gd name="T10" fmla="*/ 0 w 2232"/>
                  <a:gd name="T11" fmla="*/ 2010 h 2382"/>
                  <a:gd name="T12" fmla="*/ 372 w 2232"/>
                  <a:gd name="T13" fmla="*/ 2382 h 2382"/>
                  <a:gd name="T14" fmla="*/ 1860 w 2232"/>
                  <a:gd name="T15" fmla="*/ 2382 h 2382"/>
                  <a:gd name="T16" fmla="*/ 2232 w 2232"/>
                  <a:gd name="T17" fmla="*/ 2010 h 2382"/>
                  <a:gd name="T18" fmla="*/ 2232 w 2232"/>
                  <a:gd name="T19" fmla="*/ 149 h 2382"/>
                  <a:gd name="T20" fmla="*/ 2083 w 2232"/>
                  <a:gd name="T21" fmla="*/ 0 h 2382"/>
                  <a:gd name="T22" fmla="*/ 372 w 2232"/>
                  <a:gd name="T23" fmla="*/ 2233 h 2382"/>
                  <a:gd name="T24" fmla="*/ 161 w 2232"/>
                  <a:gd name="T25" fmla="*/ 2084 h 2382"/>
                  <a:gd name="T26" fmla="*/ 1495 w 2232"/>
                  <a:gd name="T27" fmla="*/ 2084 h 2382"/>
                  <a:gd name="T28" fmla="*/ 1563 w 2232"/>
                  <a:gd name="T29" fmla="*/ 2233 h 2382"/>
                  <a:gd name="T30" fmla="*/ 372 w 2232"/>
                  <a:gd name="T31" fmla="*/ 2233 h 2382"/>
                  <a:gd name="T32" fmla="*/ 2083 w 2232"/>
                  <a:gd name="T33" fmla="*/ 2010 h 2382"/>
                  <a:gd name="T34" fmla="*/ 1860 w 2232"/>
                  <a:gd name="T35" fmla="*/ 2233 h 2382"/>
                  <a:gd name="T36" fmla="*/ 1637 w 2232"/>
                  <a:gd name="T37" fmla="*/ 2010 h 2382"/>
                  <a:gd name="T38" fmla="*/ 1562 w 2232"/>
                  <a:gd name="T39" fmla="*/ 1935 h 2382"/>
                  <a:gd name="T40" fmla="*/ 595 w 2232"/>
                  <a:gd name="T41" fmla="*/ 1935 h 2382"/>
                  <a:gd name="T42" fmla="*/ 595 w 2232"/>
                  <a:gd name="T43" fmla="*/ 149 h 2382"/>
                  <a:gd name="T44" fmla="*/ 2083 w 2232"/>
                  <a:gd name="T45" fmla="*/ 149 h 2382"/>
                  <a:gd name="T46" fmla="*/ 2083 w 2232"/>
                  <a:gd name="T47" fmla="*/ 2010 h 2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232" h="2382">
                    <a:moveTo>
                      <a:pt x="2083" y="0"/>
                    </a:moveTo>
                    <a:cubicBezTo>
                      <a:pt x="595" y="0"/>
                      <a:pt x="595" y="0"/>
                      <a:pt x="595" y="0"/>
                    </a:cubicBezTo>
                    <a:cubicBezTo>
                      <a:pt x="513" y="0"/>
                      <a:pt x="446" y="67"/>
                      <a:pt x="446" y="149"/>
                    </a:cubicBezTo>
                    <a:cubicBezTo>
                      <a:pt x="446" y="1935"/>
                      <a:pt x="446" y="1935"/>
                      <a:pt x="446" y="1935"/>
                    </a:cubicBezTo>
                    <a:cubicBezTo>
                      <a:pt x="74" y="1935"/>
                      <a:pt x="74" y="1935"/>
                      <a:pt x="74" y="1935"/>
                    </a:cubicBezTo>
                    <a:cubicBezTo>
                      <a:pt x="33" y="1935"/>
                      <a:pt x="0" y="1968"/>
                      <a:pt x="0" y="2010"/>
                    </a:cubicBezTo>
                    <a:cubicBezTo>
                      <a:pt x="0" y="2215"/>
                      <a:pt x="167" y="2382"/>
                      <a:pt x="372" y="2382"/>
                    </a:cubicBezTo>
                    <a:cubicBezTo>
                      <a:pt x="1860" y="2382"/>
                      <a:pt x="1860" y="2382"/>
                      <a:pt x="1860" y="2382"/>
                    </a:cubicBezTo>
                    <a:cubicBezTo>
                      <a:pt x="2065" y="2382"/>
                      <a:pt x="2232" y="2215"/>
                      <a:pt x="2232" y="2010"/>
                    </a:cubicBezTo>
                    <a:cubicBezTo>
                      <a:pt x="2232" y="149"/>
                      <a:pt x="2232" y="149"/>
                      <a:pt x="2232" y="149"/>
                    </a:cubicBezTo>
                    <a:cubicBezTo>
                      <a:pt x="2232" y="67"/>
                      <a:pt x="2165" y="0"/>
                      <a:pt x="2083" y="0"/>
                    </a:cubicBezTo>
                    <a:close/>
                    <a:moveTo>
                      <a:pt x="372" y="2233"/>
                    </a:moveTo>
                    <a:cubicBezTo>
                      <a:pt x="275" y="2233"/>
                      <a:pt x="192" y="2171"/>
                      <a:pt x="161" y="2084"/>
                    </a:cubicBezTo>
                    <a:cubicBezTo>
                      <a:pt x="1495" y="2084"/>
                      <a:pt x="1495" y="2084"/>
                      <a:pt x="1495" y="2084"/>
                    </a:cubicBezTo>
                    <a:cubicBezTo>
                      <a:pt x="1507" y="2139"/>
                      <a:pt x="1530" y="2189"/>
                      <a:pt x="1563" y="2233"/>
                    </a:cubicBezTo>
                    <a:lnTo>
                      <a:pt x="372" y="2233"/>
                    </a:lnTo>
                    <a:close/>
                    <a:moveTo>
                      <a:pt x="2083" y="2010"/>
                    </a:moveTo>
                    <a:cubicBezTo>
                      <a:pt x="2083" y="2133"/>
                      <a:pt x="1983" y="2233"/>
                      <a:pt x="1860" y="2233"/>
                    </a:cubicBezTo>
                    <a:cubicBezTo>
                      <a:pt x="1737" y="2233"/>
                      <a:pt x="1637" y="2133"/>
                      <a:pt x="1637" y="2010"/>
                    </a:cubicBezTo>
                    <a:cubicBezTo>
                      <a:pt x="1637" y="1968"/>
                      <a:pt x="1604" y="1935"/>
                      <a:pt x="1562" y="1935"/>
                    </a:cubicBezTo>
                    <a:cubicBezTo>
                      <a:pt x="595" y="1935"/>
                      <a:pt x="595" y="1935"/>
                      <a:pt x="595" y="1935"/>
                    </a:cubicBezTo>
                    <a:cubicBezTo>
                      <a:pt x="595" y="149"/>
                      <a:pt x="595" y="149"/>
                      <a:pt x="595" y="149"/>
                    </a:cubicBezTo>
                    <a:cubicBezTo>
                      <a:pt x="2083" y="149"/>
                      <a:pt x="2083" y="149"/>
                      <a:pt x="2083" y="149"/>
                    </a:cubicBezTo>
                    <a:lnTo>
                      <a:pt x="2083" y="201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0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167" name="Freeform 84">
                <a:extLst>
                  <a:ext uri="{FF2B5EF4-FFF2-40B4-BE49-F238E27FC236}">
                    <a16:creationId xmlns:a16="http://schemas.microsoft.com/office/drawing/2014/main" xmlns="" id="{274FA811-5D9D-4EEC-A553-672837B99E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21000" y="3067050"/>
                <a:ext cx="2246313" cy="561975"/>
              </a:xfrm>
              <a:custGeom>
                <a:avLst/>
                <a:gdLst>
                  <a:gd name="T0" fmla="*/ 521 w 596"/>
                  <a:gd name="T1" fmla="*/ 0 h 149"/>
                  <a:gd name="T2" fmla="*/ 75 w 596"/>
                  <a:gd name="T3" fmla="*/ 0 h 149"/>
                  <a:gd name="T4" fmla="*/ 0 w 596"/>
                  <a:gd name="T5" fmla="*/ 74 h 149"/>
                  <a:gd name="T6" fmla="*/ 75 w 596"/>
                  <a:gd name="T7" fmla="*/ 149 h 149"/>
                  <a:gd name="T8" fmla="*/ 521 w 596"/>
                  <a:gd name="T9" fmla="*/ 149 h 149"/>
                  <a:gd name="T10" fmla="*/ 596 w 596"/>
                  <a:gd name="T11" fmla="*/ 74 h 149"/>
                  <a:gd name="T12" fmla="*/ 521 w 596"/>
                  <a:gd name="T13" fmla="*/ 0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96" h="149">
                    <a:moveTo>
                      <a:pt x="521" y="0"/>
                    </a:moveTo>
                    <a:cubicBezTo>
                      <a:pt x="75" y="0"/>
                      <a:pt x="75" y="0"/>
                      <a:pt x="75" y="0"/>
                    </a:cubicBezTo>
                    <a:cubicBezTo>
                      <a:pt x="34" y="0"/>
                      <a:pt x="0" y="33"/>
                      <a:pt x="0" y="74"/>
                    </a:cubicBezTo>
                    <a:cubicBezTo>
                      <a:pt x="0" y="115"/>
                      <a:pt x="34" y="149"/>
                      <a:pt x="75" y="149"/>
                    </a:cubicBezTo>
                    <a:cubicBezTo>
                      <a:pt x="521" y="149"/>
                      <a:pt x="521" y="149"/>
                      <a:pt x="521" y="149"/>
                    </a:cubicBezTo>
                    <a:cubicBezTo>
                      <a:pt x="562" y="149"/>
                      <a:pt x="596" y="115"/>
                      <a:pt x="596" y="74"/>
                    </a:cubicBezTo>
                    <a:cubicBezTo>
                      <a:pt x="596" y="33"/>
                      <a:pt x="562" y="0"/>
                      <a:pt x="52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0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168" name="Freeform 85">
                <a:extLst>
                  <a:ext uri="{FF2B5EF4-FFF2-40B4-BE49-F238E27FC236}">
                    <a16:creationId xmlns:a16="http://schemas.microsoft.com/office/drawing/2014/main" xmlns="" id="{F9821506-723C-433A-8B3A-9935A989D3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21000" y="5308600"/>
                <a:ext cx="2246313" cy="561975"/>
              </a:xfrm>
              <a:custGeom>
                <a:avLst/>
                <a:gdLst>
                  <a:gd name="T0" fmla="*/ 521 w 596"/>
                  <a:gd name="T1" fmla="*/ 0 h 149"/>
                  <a:gd name="T2" fmla="*/ 75 w 596"/>
                  <a:gd name="T3" fmla="*/ 0 h 149"/>
                  <a:gd name="T4" fmla="*/ 0 w 596"/>
                  <a:gd name="T5" fmla="*/ 74 h 149"/>
                  <a:gd name="T6" fmla="*/ 75 w 596"/>
                  <a:gd name="T7" fmla="*/ 149 h 149"/>
                  <a:gd name="T8" fmla="*/ 521 w 596"/>
                  <a:gd name="T9" fmla="*/ 149 h 149"/>
                  <a:gd name="T10" fmla="*/ 596 w 596"/>
                  <a:gd name="T11" fmla="*/ 74 h 149"/>
                  <a:gd name="T12" fmla="*/ 521 w 596"/>
                  <a:gd name="T13" fmla="*/ 0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96" h="149">
                    <a:moveTo>
                      <a:pt x="521" y="0"/>
                    </a:moveTo>
                    <a:cubicBezTo>
                      <a:pt x="75" y="0"/>
                      <a:pt x="75" y="0"/>
                      <a:pt x="75" y="0"/>
                    </a:cubicBezTo>
                    <a:cubicBezTo>
                      <a:pt x="34" y="0"/>
                      <a:pt x="0" y="33"/>
                      <a:pt x="0" y="74"/>
                    </a:cubicBezTo>
                    <a:cubicBezTo>
                      <a:pt x="0" y="115"/>
                      <a:pt x="34" y="149"/>
                      <a:pt x="75" y="149"/>
                    </a:cubicBezTo>
                    <a:cubicBezTo>
                      <a:pt x="521" y="149"/>
                      <a:pt x="521" y="149"/>
                      <a:pt x="521" y="149"/>
                    </a:cubicBezTo>
                    <a:cubicBezTo>
                      <a:pt x="562" y="149"/>
                      <a:pt x="596" y="115"/>
                      <a:pt x="596" y="74"/>
                    </a:cubicBezTo>
                    <a:cubicBezTo>
                      <a:pt x="596" y="33"/>
                      <a:pt x="562" y="0"/>
                      <a:pt x="52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0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169" name="Freeform 86">
                <a:extLst>
                  <a:ext uri="{FF2B5EF4-FFF2-40B4-BE49-F238E27FC236}">
                    <a16:creationId xmlns:a16="http://schemas.microsoft.com/office/drawing/2014/main" xmlns="" id="{F1F49370-F2CA-4532-985C-79CEB02B6EB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379450" y="2505075"/>
                <a:ext cx="1679575" cy="1681162"/>
              </a:xfrm>
              <a:custGeom>
                <a:avLst/>
                <a:gdLst>
                  <a:gd name="T0" fmla="*/ 372 w 446"/>
                  <a:gd name="T1" fmla="*/ 0 h 446"/>
                  <a:gd name="T2" fmla="*/ 74 w 446"/>
                  <a:gd name="T3" fmla="*/ 0 h 446"/>
                  <a:gd name="T4" fmla="*/ 0 w 446"/>
                  <a:gd name="T5" fmla="*/ 74 h 446"/>
                  <a:gd name="T6" fmla="*/ 0 w 446"/>
                  <a:gd name="T7" fmla="*/ 372 h 446"/>
                  <a:gd name="T8" fmla="*/ 74 w 446"/>
                  <a:gd name="T9" fmla="*/ 446 h 446"/>
                  <a:gd name="T10" fmla="*/ 372 w 446"/>
                  <a:gd name="T11" fmla="*/ 446 h 446"/>
                  <a:gd name="T12" fmla="*/ 446 w 446"/>
                  <a:gd name="T13" fmla="*/ 372 h 446"/>
                  <a:gd name="T14" fmla="*/ 446 w 446"/>
                  <a:gd name="T15" fmla="*/ 74 h 446"/>
                  <a:gd name="T16" fmla="*/ 372 w 446"/>
                  <a:gd name="T17" fmla="*/ 0 h 446"/>
                  <a:gd name="T18" fmla="*/ 298 w 446"/>
                  <a:gd name="T19" fmla="*/ 298 h 446"/>
                  <a:gd name="T20" fmla="*/ 149 w 446"/>
                  <a:gd name="T21" fmla="*/ 298 h 446"/>
                  <a:gd name="T22" fmla="*/ 149 w 446"/>
                  <a:gd name="T23" fmla="*/ 149 h 446"/>
                  <a:gd name="T24" fmla="*/ 298 w 446"/>
                  <a:gd name="T25" fmla="*/ 149 h 446"/>
                  <a:gd name="T26" fmla="*/ 298 w 446"/>
                  <a:gd name="T27" fmla="*/ 298 h 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46" h="446">
                    <a:moveTo>
                      <a:pt x="372" y="0"/>
                    </a:moveTo>
                    <a:cubicBezTo>
                      <a:pt x="74" y="0"/>
                      <a:pt x="74" y="0"/>
                      <a:pt x="74" y="0"/>
                    </a:cubicBezTo>
                    <a:cubicBezTo>
                      <a:pt x="33" y="0"/>
                      <a:pt x="0" y="33"/>
                      <a:pt x="0" y="74"/>
                    </a:cubicBezTo>
                    <a:cubicBezTo>
                      <a:pt x="0" y="372"/>
                      <a:pt x="0" y="372"/>
                      <a:pt x="0" y="372"/>
                    </a:cubicBezTo>
                    <a:cubicBezTo>
                      <a:pt x="0" y="413"/>
                      <a:pt x="33" y="446"/>
                      <a:pt x="74" y="446"/>
                    </a:cubicBezTo>
                    <a:cubicBezTo>
                      <a:pt x="372" y="446"/>
                      <a:pt x="372" y="446"/>
                      <a:pt x="372" y="446"/>
                    </a:cubicBezTo>
                    <a:cubicBezTo>
                      <a:pt x="413" y="446"/>
                      <a:pt x="446" y="413"/>
                      <a:pt x="446" y="372"/>
                    </a:cubicBezTo>
                    <a:cubicBezTo>
                      <a:pt x="446" y="74"/>
                      <a:pt x="446" y="74"/>
                      <a:pt x="446" y="74"/>
                    </a:cubicBezTo>
                    <a:cubicBezTo>
                      <a:pt x="446" y="33"/>
                      <a:pt x="413" y="0"/>
                      <a:pt x="372" y="0"/>
                    </a:cubicBezTo>
                    <a:close/>
                    <a:moveTo>
                      <a:pt x="298" y="298"/>
                    </a:moveTo>
                    <a:cubicBezTo>
                      <a:pt x="149" y="298"/>
                      <a:pt x="149" y="298"/>
                      <a:pt x="149" y="298"/>
                    </a:cubicBezTo>
                    <a:cubicBezTo>
                      <a:pt x="149" y="149"/>
                      <a:pt x="149" y="149"/>
                      <a:pt x="149" y="149"/>
                    </a:cubicBezTo>
                    <a:cubicBezTo>
                      <a:pt x="298" y="149"/>
                      <a:pt x="298" y="149"/>
                      <a:pt x="298" y="149"/>
                    </a:cubicBezTo>
                    <a:lnTo>
                      <a:pt x="298" y="29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0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170" name="Freeform 87">
                <a:extLst>
                  <a:ext uri="{FF2B5EF4-FFF2-40B4-BE49-F238E27FC236}">
                    <a16:creationId xmlns:a16="http://schemas.microsoft.com/office/drawing/2014/main" xmlns="" id="{590DCFBE-CF13-4887-A01B-29D87E12A94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379450" y="4746625"/>
                <a:ext cx="1679575" cy="1684337"/>
              </a:xfrm>
              <a:custGeom>
                <a:avLst/>
                <a:gdLst>
                  <a:gd name="T0" fmla="*/ 372 w 446"/>
                  <a:gd name="T1" fmla="*/ 0 h 447"/>
                  <a:gd name="T2" fmla="*/ 74 w 446"/>
                  <a:gd name="T3" fmla="*/ 0 h 447"/>
                  <a:gd name="T4" fmla="*/ 0 w 446"/>
                  <a:gd name="T5" fmla="*/ 75 h 447"/>
                  <a:gd name="T6" fmla="*/ 0 w 446"/>
                  <a:gd name="T7" fmla="*/ 372 h 447"/>
                  <a:gd name="T8" fmla="*/ 74 w 446"/>
                  <a:gd name="T9" fmla="*/ 447 h 447"/>
                  <a:gd name="T10" fmla="*/ 372 w 446"/>
                  <a:gd name="T11" fmla="*/ 447 h 447"/>
                  <a:gd name="T12" fmla="*/ 446 w 446"/>
                  <a:gd name="T13" fmla="*/ 372 h 447"/>
                  <a:gd name="T14" fmla="*/ 446 w 446"/>
                  <a:gd name="T15" fmla="*/ 75 h 447"/>
                  <a:gd name="T16" fmla="*/ 372 w 446"/>
                  <a:gd name="T17" fmla="*/ 0 h 447"/>
                  <a:gd name="T18" fmla="*/ 298 w 446"/>
                  <a:gd name="T19" fmla="*/ 298 h 447"/>
                  <a:gd name="T20" fmla="*/ 149 w 446"/>
                  <a:gd name="T21" fmla="*/ 298 h 447"/>
                  <a:gd name="T22" fmla="*/ 149 w 446"/>
                  <a:gd name="T23" fmla="*/ 149 h 447"/>
                  <a:gd name="T24" fmla="*/ 298 w 446"/>
                  <a:gd name="T25" fmla="*/ 149 h 447"/>
                  <a:gd name="T26" fmla="*/ 298 w 446"/>
                  <a:gd name="T27" fmla="*/ 298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46" h="447">
                    <a:moveTo>
                      <a:pt x="372" y="0"/>
                    </a:moveTo>
                    <a:cubicBezTo>
                      <a:pt x="74" y="0"/>
                      <a:pt x="74" y="0"/>
                      <a:pt x="74" y="0"/>
                    </a:cubicBezTo>
                    <a:cubicBezTo>
                      <a:pt x="33" y="0"/>
                      <a:pt x="0" y="34"/>
                      <a:pt x="0" y="75"/>
                    </a:cubicBezTo>
                    <a:cubicBezTo>
                      <a:pt x="0" y="372"/>
                      <a:pt x="0" y="372"/>
                      <a:pt x="0" y="372"/>
                    </a:cubicBezTo>
                    <a:cubicBezTo>
                      <a:pt x="0" y="413"/>
                      <a:pt x="33" y="447"/>
                      <a:pt x="74" y="447"/>
                    </a:cubicBezTo>
                    <a:cubicBezTo>
                      <a:pt x="372" y="447"/>
                      <a:pt x="372" y="447"/>
                      <a:pt x="372" y="447"/>
                    </a:cubicBezTo>
                    <a:cubicBezTo>
                      <a:pt x="413" y="447"/>
                      <a:pt x="446" y="413"/>
                      <a:pt x="446" y="372"/>
                    </a:cubicBezTo>
                    <a:cubicBezTo>
                      <a:pt x="446" y="75"/>
                      <a:pt x="446" y="75"/>
                      <a:pt x="446" y="75"/>
                    </a:cubicBezTo>
                    <a:cubicBezTo>
                      <a:pt x="446" y="34"/>
                      <a:pt x="413" y="0"/>
                      <a:pt x="372" y="0"/>
                    </a:cubicBezTo>
                    <a:close/>
                    <a:moveTo>
                      <a:pt x="298" y="298"/>
                    </a:moveTo>
                    <a:cubicBezTo>
                      <a:pt x="149" y="298"/>
                      <a:pt x="149" y="298"/>
                      <a:pt x="149" y="298"/>
                    </a:cubicBezTo>
                    <a:cubicBezTo>
                      <a:pt x="149" y="149"/>
                      <a:pt x="149" y="149"/>
                      <a:pt x="149" y="149"/>
                    </a:cubicBezTo>
                    <a:cubicBezTo>
                      <a:pt x="298" y="149"/>
                      <a:pt x="298" y="149"/>
                      <a:pt x="298" y="149"/>
                    </a:cubicBezTo>
                    <a:lnTo>
                      <a:pt x="298" y="29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0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Segoe UI"/>
                </a:endParaRPr>
              </a:p>
            </p:txBody>
          </p:sp>
        </p:grpSp>
        <p:grpSp>
          <p:nvGrpSpPr>
            <p:cNvPr id="171" name="Group 170">
              <a:extLst>
                <a:ext uri="{FF2B5EF4-FFF2-40B4-BE49-F238E27FC236}">
                  <a16:creationId xmlns:a16="http://schemas.microsoft.com/office/drawing/2014/main" xmlns="" id="{FA157ECB-9D70-4329-AC99-6591812706C7}"/>
                </a:ext>
              </a:extLst>
            </p:cNvPr>
            <p:cNvGrpSpPr/>
            <p:nvPr/>
          </p:nvGrpSpPr>
          <p:grpSpPr>
            <a:xfrm>
              <a:off x="2703216" y="4976473"/>
              <a:ext cx="326186" cy="286738"/>
              <a:chOff x="-6415088" y="-382588"/>
              <a:chExt cx="7718426" cy="6784976"/>
            </a:xfrm>
            <a:solidFill>
              <a:sysClr val="window" lastClr="FFFFFF"/>
            </a:solidFill>
          </p:grpSpPr>
          <p:sp>
            <p:nvSpPr>
              <p:cNvPr id="172" name="Freeform 91">
                <a:extLst>
                  <a:ext uri="{FF2B5EF4-FFF2-40B4-BE49-F238E27FC236}">
                    <a16:creationId xmlns:a16="http://schemas.microsoft.com/office/drawing/2014/main" xmlns="" id="{53FB1752-6E10-4DB2-93B2-C6454A169F2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6415088" y="-382588"/>
                <a:ext cx="7718426" cy="6784976"/>
              </a:xfrm>
              <a:custGeom>
                <a:avLst/>
                <a:gdLst>
                  <a:gd name="T0" fmla="*/ 2048 w 2048"/>
                  <a:gd name="T1" fmla="*/ 1440 h 1800"/>
                  <a:gd name="T2" fmla="*/ 2048 w 2048"/>
                  <a:gd name="T3" fmla="*/ 0 h 1800"/>
                  <a:gd name="T4" fmla="*/ 0 w 2048"/>
                  <a:gd name="T5" fmla="*/ 0 h 1800"/>
                  <a:gd name="T6" fmla="*/ 0 w 2048"/>
                  <a:gd name="T7" fmla="*/ 1440 h 1800"/>
                  <a:gd name="T8" fmla="*/ 844 w 2048"/>
                  <a:gd name="T9" fmla="*/ 1440 h 1800"/>
                  <a:gd name="T10" fmla="*/ 844 w 2048"/>
                  <a:gd name="T11" fmla="*/ 1680 h 1800"/>
                  <a:gd name="T12" fmla="*/ 604 w 2048"/>
                  <a:gd name="T13" fmla="*/ 1680 h 1800"/>
                  <a:gd name="T14" fmla="*/ 604 w 2048"/>
                  <a:gd name="T15" fmla="*/ 1800 h 1800"/>
                  <a:gd name="T16" fmla="*/ 1444 w 2048"/>
                  <a:gd name="T17" fmla="*/ 1800 h 1800"/>
                  <a:gd name="T18" fmla="*/ 1444 w 2048"/>
                  <a:gd name="T19" fmla="*/ 1680 h 1800"/>
                  <a:gd name="T20" fmla="*/ 1204 w 2048"/>
                  <a:gd name="T21" fmla="*/ 1680 h 1800"/>
                  <a:gd name="T22" fmla="*/ 1204 w 2048"/>
                  <a:gd name="T23" fmla="*/ 1440 h 1800"/>
                  <a:gd name="T24" fmla="*/ 2048 w 2048"/>
                  <a:gd name="T25" fmla="*/ 1440 h 1800"/>
                  <a:gd name="T26" fmla="*/ 120 w 2048"/>
                  <a:gd name="T27" fmla="*/ 1320 h 1800"/>
                  <a:gd name="T28" fmla="*/ 120 w 2048"/>
                  <a:gd name="T29" fmla="*/ 120 h 1800"/>
                  <a:gd name="T30" fmla="*/ 1928 w 2048"/>
                  <a:gd name="T31" fmla="*/ 120 h 1800"/>
                  <a:gd name="T32" fmla="*/ 1928 w 2048"/>
                  <a:gd name="T33" fmla="*/ 1320 h 1800"/>
                  <a:gd name="T34" fmla="*/ 120 w 2048"/>
                  <a:gd name="T35" fmla="*/ 1320 h 1800"/>
                  <a:gd name="T36" fmla="*/ 1084 w 2048"/>
                  <a:gd name="T37" fmla="*/ 1680 h 1800"/>
                  <a:gd name="T38" fmla="*/ 964 w 2048"/>
                  <a:gd name="T39" fmla="*/ 1680 h 1800"/>
                  <a:gd name="T40" fmla="*/ 964 w 2048"/>
                  <a:gd name="T41" fmla="*/ 1440 h 1800"/>
                  <a:gd name="T42" fmla="*/ 1084 w 2048"/>
                  <a:gd name="T43" fmla="*/ 1440 h 1800"/>
                  <a:gd name="T44" fmla="*/ 1084 w 2048"/>
                  <a:gd name="T45" fmla="*/ 1680 h 18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048" h="1800">
                    <a:moveTo>
                      <a:pt x="2048" y="1440"/>
                    </a:moveTo>
                    <a:cubicBezTo>
                      <a:pt x="2048" y="0"/>
                      <a:pt x="2048" y="0"/>
                      <a:pt x="204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440"/>
                      <a:pt x="0" y="1440"/>
                      <a:pt x="0" y="1440"/>
                    </a:cubicBezTo>
                    <a:cubicBezTo>
                      <a:pt x="844" y="1440"/>
                      <a:pt x="844" y="1440"/>
                      <a:pt x="844" y="1440"/>
                    </a:cubicBezTo>
                    <a:cubicBezTo>
                      <a:pt x="844" y="1680"/>
                      <a:pt x="844" y="1680"/>
                      <a:pt x="844" y="1680"/>
                    </a:cubicBezTo>
                    <a:cubicBezTo>
                      <a:pt x="604" y="1680"/>
                      <a:pt x="604" y="1680"/>
                      <a:pt x="604" y="1680"/>
                    </a:cubicBezTo>
                    <a:cubicBezTo>
                      <a:pt x="604" y="1800"/>
                      <a:pt x="604" y="1800"/>
                      <a:pt x="604" y="1800"/>
                    </a:cubicBezTo>
                    <a:cubicBezTo>
                      <a:pt x="1444" y="1800"/>
                      <a:pt x="1444" y="1800"/>
                      <a:pt x="1444" y="1800"/>
                    </a:cubicBezTo>
                    <a:cubicBezTo>
                      <a:pt x="1444" y="1680"/>
                      <a:pt x="1444" y="1680"/>
                      <a:pt x="1444" y="1680"/>
                    </a:cubicBezTo>
                    <a:cubicBezTo>
                      <a:pt x="1204" y="1680"/>
                      <a:pt x="1204" y="1680"/>
                      <a:pt x="1204" y="1680"/>
                    </a:cubicBezTo>
                    <a:cubicBezTo>
                      <a:pt x="1204" y="1440"/>
                      <a:pt x="1204" y="1440"/>
                      <a:pt x="1204" y="1440"/>
                    </a:cubicBezTo>
                    <a:lnTo>
                      <a:pt x="2048" y="1440"/>
                    </a:lnTo>
                    <a:close/>
                    <a:moveTo>
                      <a:pt x="120" y="1320"/>
                    </a:moveTo>
                    <a:cubicBezTo>
                      <a:pt x="120" y="120"/>
                      <a:pt x="120" y="120"/>
                      <a:pt x="120" y="120"/>
                    </a:cubicBezTo>
                    <a:cubicBezTo>
                      <a:pt x="1928" y="120"/>
                      <a:pt x="1928" y="120"/>
                      <a:pt x="1928" y="120"/>
                    </a:cubicBezTo>
                    <a:cubicBezTo>
                      <a:pt x="1928" y="1320"/>
                      <a:pt x="1928" y="1320"/>
                      <a:pt x="1928" y="1320"/>
                    </a:cubicBezTo>
                    <a:cubicBezTo>
                      <a:pt x="1845" y="1320"/>
                      <a:pt x="203" y="1320"/>
                      <a:pt x="120" y="1320"/>
                    </a:cubicBezTo>
                    <a:close/>
                    <a:moveTo>
                      <a:pt x="1084" y="1680"/>
                    </a:moveTo>
                    <a:cubicBezTo>
                      <a:pt x="964" y="1680"/>
                      <a:pt x="964" y="1680"/>
                      <a:pt x="964" y="1680"/>
                    </a:cubicBezTo>
                    <a:cubicBezTo>
                      <a:pt x="964" y="1440"/>
                      <a:pt x="964" y="1440"/>
                      <a:pt x="964" y="1440"/>
                    </a:cubicBezTo>
                    <a:cubicBezTo>
                      <a:pt x="1084" y="1440"/>
                      <a:pt x="1084" y="1440"/>
                      <a:pt x="1084" y="1440"/>
                    </a:cubicBezTo>
                    <a:lnTo>
                      <a:pt x="1084" y="168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0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173" name="Freeform 92">
                <a:extLst>
                  <a:ext uri="{FF2B5EF4-FFF2-40B4-BE49-F238E27FC236}">
                    <a16:creationId xmlns:a16="http://schemas.microsoft.com/office/drawing/2014/main" xmlns="" id="{E3307AC7-D70B-4966-9F9D-FFA5EA9A144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5494338" y="522287"/>
                <a:ext cx="5878513" cy="3619501"/>
              </a:xfrm>
              <a:custGeom>
                <a:avLst/>
                <a:gdLst>
                  <a:gd name="T0" fmla="*/ 3703 w 3703"/>
                  <a:gd name="T1" fmla="*/ 2280 h 2280"/>
                  <a:gd name="T2" fmla="*/ 3703 w 3703"/>
                  <a:gd name="T3" fmla="*/ 1995 h 2280"/>
                  <a:gd name="T4" fmla="*/ 3418 w 3703"/>
                  <a:gd name="T5" fmla="*/ 1995 h 2280"/>
                  <a:gd name="T6" fmla="*/ 3418 w 3703"/>
                  <a:gd name="T7" fmla="*/ 0 h 2280"/>
                  <a:gd name="T8" fmla="*/ 2563 w 3703"/>
                  <a:gd name="T9" fmla="*/ 0 h 2280"/>
                  <a:gd name="T10" fmla="*/ 2563 w 3703"/>
                  <a:gd name="T11" fmla="*/ 1995 h 2280"/>
                  <a:gd name="T12" fmla="*/ 2278 w 3703"/>
                  <a:gd name="T13" fmla="*/ 1995 h 2280"/>
                  <a:gd name="T14" fmla="*/ 2278 w 3703"/>
                  <a:gd name="T15" fmla="*/ 570 h 2280"/>
                  <a:gd name="T16" fmla="*/ 1424 w 3703"/>
                  <a:gd name="T17" fmla="*/ 570 h 2280"/>
                  <a:gd name="T18" fmla="*/ 1424 w 3703"/>
                  <a:gd name="T19" fmla="*/ 1995 h 2280"/>
                  <a:gd name="T20" fmla="*/ 1139 w 3703"/>
                  <a:gd name="T21" fmla="*/ 1995 h 2280"/>
                  <a:gd name="T22" fmla="*/ 1139 w 3703"/>
                  <a:gd name="T23" fmla="*/ 1140 h 2280"/>
                  <a:gd name="T24" fmla="*/ 284 w 3703"/>
                  <a:gd name="T25" fmla="*/ 1140 h 2280"/>
                  <a:gd name="T26" fmla="*/ 284 w 3703"/>
                  <a:gd name="T27" fmla="*/ 1995 h 2280"/>
                  <a:gd name="T28" fmla="*/ 0 w 3703"/>
                  <a:gd name="T29" fmla="*/ 1995 h 2280"/>
                  <a:gd name="T30" fmla="*/ 0 w 3703"/>
                  <a:gd name="T31" fmla="*/ 2280 h 2280"/>
                  <a:gd name="T32" fmla="*/ 3703 w 3703"/>
                  <a:gd name="T33" fmla="*/ 2280 h 2280"/>
                  <a:gd name="T34" fmla="*/ 2848 w 3703"/>
                  <a:gd name="T35" fmla="*/ 285 h 2280"/>
                  <a:gd name="T36" fmla="*/ 3133 w 3703"/>
                  <a:gd name="T37" fmla="*/ 285 h 2280"/>
                  <a:gd name="T38" fmla="*/ 3133 w 3703"/>
                  <a:gd name="T39" fmla="*/ 1995 h 2280"/>
                  <a:gd name="T40" fmla="*/ 2848 w 3703"/>
                  <a:gd name="T41" fmla="*/ 1995 h 2280"/>
                  <a:gd name="T42" fmla="*/ 2848 w 3703"/>
                  <a:gd name="T43" fmla="*/ 285 h 2280"/>
                  <a:gd name="T44" fmla="*/ 569 w 3703"/>
                  <a:gd name="T45" fmla="*/ 1995 h 2280"/>
                  <a:gd name="T46" fmla="*/ 569 w 3703"/>
                  <a:gd name="T47" fmla="*/ 1425 h 2280"/>
                  <a:gd name="T48" fmla="*/ 854 w 3703"/>
                  <a:gd name="T49" fmla="*/ 1425 h 2280"/>
                  <a:gd name="T50" fmla="*/ 854 w 3703"/>
                  <a:gd name="T51" fmla="*/ 1995 h 2280"/>
                  <a:gd name="T52" fmla="*/ 569 w 3703"/>
                  <a:gd name="T53" fmla="*/ 1995 h 2280"/>
                  <a:gd name="T54" fmla="*/ 1709 w 3703"/>
                  <a:gd name="T55" fmla="*/ 1995 h 2280"/>
                  <a:gd name="T56" fmla="*/ 1709 w 3703"/>
                  <a:gd name="T57" fmla="*/ 855 h 2280"/>
                  <a:gd name="T58" fmla="*/ 1994 w 3703"/>
                  <a:gd name="T59" fmla="*/ 855 h 2280"/>
                  <a:gd name="T60" fmla="*/ 1994 w 3703"/>
                  <a:gd name="T61" fmla="*/ 1995 h 2280"/>
                  <a:gd name="T62" fmla="*/ 1709 w 3703"/>
                  <a:gd name="T63" fmla="*/ 1995 h 22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703" h="2280">
                    <a:moveTo>
                      <a:pt x="3703" y="2280"/>
                    </a:moveTo>
                    <a:lnTo>
                      <a:pt x="3703" y="1995"/>
                    </a:lnTo>
                    <a:lnTo>
                      <a:pt x="3418" y="1995"/>
                    </a:lnTo>
                    <a:lnTo>
                      <a:pt x="3418" y="0"/>
                    </a:lnTo>
                    <a:lnTo>
                      <a:pt x="2563" y="0"/>
                    </a:lnTo>
                    <a:lnTo>
                      <a:pt x="2563" y="1995"/>
                    </a:lnTo>
                    <a:lnTo>
                      <a:pt x="2278" y="1995"/>
                    </a:lnTo>
                    <a:lnTo>
                      <a:pt x="2278" y="570"/>
                    </a:lnTo>
                    <a:lnTo>
                      <a:pt x="1424" y="570"/>
                    </a:lnTo>
                    <a:lnTo>
                      <a:pt x="1424" y="1995"/>
                    </a:lnTo>
                    <a:lnTo>
                      <a:pt x="1139" y="1995"/>
                    </a:lnTo>
                    <a:lnTo>
                      <a:pt x="1139" y="1140"/>
                    </a:lnTo>
                    <a:lnTo>
                      <a:pt x="284" y="1140"/>
                    </a:lnTo>
                    <a:lnTo>
                      <a:pt x="284" y="1995"/>
                    </a:lnTo>
                    <a:lnTo>
                      <a:pt x="0" y="1995"/>
                    </a:lnTo>
                    <a:lnTo>
                      <a:pt x="0" y="2280"/>
                    </a:lnTo>
                    <a:lnTo>
                      <a:pt x="3703" y="2280"/>
                    </a:lnTo>
                    <a:close/>
                    <a:moveTo>
                      <a:pt x="2848" y="285"/>
                    </a:moveTo>
                    <a:lnTo>
                      <a:pt x="3133" y="285"/>
                    </a:lnTo>
                    <a:lnTo>
                      <a:pt x="3133" y="1995"/>
                    </a:lnTo>
                    <a:lnTo>
                      <a:pt x="2848" y="1995"/>
                    </a:lnTo>
                    <a:lnTo>
                      <a:pt x="2848" y="285"/>
                    </a:lnTo>
                    <a:close/>
                    <a:moveTo>
                      <a:pt x="569" y="1995"/>
                    </a:moveTo>
                    <a:lnTo>
                      <a:pt x="569" y="1425"/>
                    </a:lnTo>
                    <a:lnTo>
                      <a:pt x="854" y="1425"/>
                    </a:lnTo>
                    <a:lnTo>
                      <a:pt x="854" y="1995"/>
                    </a:lnTo>
                    <a:lnTo>
                      <a:pt x="569" y="1995"/>
                    </a:lnTo>
                    <a:close/>
                    <a:moveTo>
                      <a:pt x="1709" y="1995"/>
                    </a:moveTo>
                    <a:lnTo>
                      <a:pt x="1709" y="855"/>
                    </a:lnTo>
                    <a:lnTo>
                      <a:pt x="1994" y="855"/>
                    </a:lnTo>
                    <a:lnTo>
                      <a:pt x="1994" y="1995"/>
                    </a:lnTo>
                    <a:lnTo>
                      <a:pt x="1709" y="199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0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Segoe UI"/>
                </a:endParaRPr>
              </a:p>
            </p:txBody>
          </p:sp>
        </p:grpSp>
        <p:grpSp>
          <p:nvGrpSpPr>
            <p:cNvPr id="174" name="Group 173">
              <a:extLst>
                <a:ext uri="{FF2B5EF4-FFF2-40B4-BE49-F238E27FC236}">
                  <a16:creationId xmlns:a16="http://schemas.microsoft.com/office/drawing/2014/main" xmlns="" id="{0F62DCFA-BEE8-4CF0-AD1D-C3DBE4043141}"/>
                </a:ext>
              </a:extLst>
            </p:cNvPr>
            <p:cNvGrpSpPr/>
            <p:nvPr/>
          </p:nvGrpSpPr>
          <p:grpSpPr>
            <a:xfrm>
              <a:off x="5001057" y="5145742"/>
              <a:ext cx="2337389" cy="844885"/>
              <a:chOff x="7630258" y="1933188"/>
              <a:chExt cx="3251102" cy="844885"/>
            </a:xfrm>
          </p:grpSpPr>
          <p:sp>
            <p:nvSpPr>
              <p:cNvPr id="175" name="Rectangle 174">
                <a:extLst>
                  <a:ext uri="{FF2B5EF4-FFF2-40B4-BE49-F238E27FC236}">
                    <a16:creationId xmlns:a16="http://schemas.microsoft.com/office/drawing/2014/main" xmlns="" id="{73328C57-0ADC-44C1-8310-4E5BA5C3A287}"/>
                  </a:ext>
                </a:extLst>
              </p:cNvPr>
              <p:cNvSpPr/>
              <p:nvPr/>
            </p:nvSpPr>
            <p:spPr>
              <a:xfrm>
                <a:off x="7630258" y="2364724"/>
                <a:ext cx="3251102" cy="413349"/>
              </a:xfrm>
              <a:prstGeom prst="rect">
                <a:avLst/>
              </a:prstGeom>
            </p:spPr>
            <p:txBody>
              <a:bodyPr wrap="square" lIns="0" tIns="0" rIns="0" bIns="0" anchor="t">
                <a:spAutoFit/>
              </a:bodyPr>
              <a:lstStyle/>
              <a:p>
                <a:pPr algn="ctr"/>
                <a:r>
                  <a:rPr lang="en-IN" sz="600" dirty="0">
                    <a:latin typeface="Segoe UI Light" panose="020B0502040204020203" pitchFamily="34" charset="0"/>
                    <a:ea typeface="Open Sans" panose="020B0606030504020204" pitchFamily="34" charset="0"/>
                    <a:cs typeface="Segoe UI Light" panose="020B0502040204020203" pitchFamily="34" charset="0"/>
                  </a:rPr>
                  <a:t>This is a sample text. Insert your desired text here. </a:t>
                </a:r>
              </a:p>
            </p:txBody>
          </p:sp>
          <p:sp>
            <p:nvSpPr>
              <p:cNvPr id="176" name="Rectangle 175">
                <a:extLst>
                  <a:ext uri="{FF2B5EF4-FFF2-40B4-BE49-F238E27FC236}">
                    <a16:creationId xmlns:a16="http://schemas.microsoft.com/office/drawing/2014/main" xmlns="" id="{6C66B317-109E-4EB4-A3B2-C6BE176B5368}"/>
                  </a:ext>
                </a:extLst>
              </p:cNvPr>
              <p:cNvSpPr/>
              <p:nvPr/>
            </p:nvSpPr>
            <p:spPr>
              <a:xfrm>
                <a:off x="7630258" y="1933188"/>
                <a:ext cx="3251102" cy="344457"/>
              </a:xfrm>
              <a:prstGeom prst="rect">
                <a:avLst/>
              </a:prstGeom>
            </p:spPr>
            <p:txBody>
              <a:bodyPr wrap="square" lIns="0" tIns="0" rIns="0" bIns="0" anchor="b">
                <a:spAutoFit/>
              </a:bodyPr>
              <a:lstStyle/>
              <a:p>
                <a:pPr algn="ctr"/>
                <a:r>
                  <a:rPr lang="en-IN" sz="1000" dirty="0">
                    <a:latin typeface="Segoe UI"/>
                    <a:ea typeface="Open Sans" panose="020B0606030504020204" pitchFamily="34" charset="0"/>
                    <a:cs typeface="Segoe UI Light" panose="020B0502040204020203" pitchFamily="34" charset="0"/>
                  </a:rPr>
                  <a:t>Placeholder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82003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0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2E8A"/>
      </a:accent1>
      <a:accent2>
        <a:srgbClr val="0D72ED"/>
      </a:accent2>
      <a:accent3>
        <a:srgbClr val="10BC9F"/>
      </a:accent3>
      <a:accent4>
        <a:srgbClr val="D79041"/>
      </a:accent4>
      <a:accent5>
        <a:srgbClr val="866B60"/>
      </a:accent5>
      <a:accent6>
        <a:srgbClr val="3AA5A8"/>
      </a:accent6>
      <a:hlink>
        <a:srgbClr val="0000FF"/>
      </a:hlink>
      <a:folHlink>
        <a:srgbClr val="800080"/>
      </a:folHlink>
    </a:clrScheme>
    <a:fontScheme name="Custom 2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5536</TotalTime>
  <Words>282</Words>
  <Application>Microsoft Office PowerPoint</Application>
  <PresentationFormat>Custom</PresentationFormat>
  <Paragraphs>44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Arial</vt:lpstr>
      <vt:lpstr>Calibri</vt:lpstr>
      <vt:lpstr>Calibri Light</vt:lpstr>
      <vt:lpstr>Open Sans</vt:lpstr>
      <vt:lpstr>Segoe UI</vt:lpstr>
      <vt:lpstr>Segoe UI Light</vt:lpstr>
      <vt:lpstr>Office Theme</vt:lpstr>
      <vt:lpstr>1_Office Theme</vt:lpstr>
      <vt:lpstr>Input &amp; Output Diagram Concept</vt:lpstr>
      <vt:lpstr>Input &amp; Output Diagram Concept</vt:lpstr>
      <vt:lpstr>Input &amp; Output Diagram Concept</vt:lpstr>
      <vt:lpstr>Input &amp; Output Diagram Concept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Input &amp; Output Diagram Concept for PowerPoint</dc:title>
  <dc:creator>Julian</dc:creator>
  <cp:lastModifiedBy>Fatima Hafeez</cp:lastModifiedBy>
  <cp:revision>103</cp:revision>
  <dcterms:created xsi:type="dcterms:W3CDTF">2013-09-12T13:05:01Z</dcterms:created>
  <dcterms:modified xsi:type="dcterms:W3CDTF">2021-01-04T14:52:25Z</dcterms:modified>
</cp:coreProperties>
</file>