
<file path=[Content_Types].xml><?xml version="1.0" encoding="utf-8"?>
<Types xmlns="http://schemas.openxmlformats.org/package/2006/content-types">
  <Default Extension="png" ContentType="image/png"/>
  <Default Extension="jpeg" ContentType="image/jpeg"/>
  <Default Extension="webp" ContentType="image/pn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0" r:id="rId2"/>
    <p:sldMasterId id="2147483693" r:id="rId3"/>
  </p:sldMasterIdLst>
  <p:notesMasterIdLst>
    <p:notesMasterId r:id="rId19"/>
  </p:notesMasterIdLst>
  <p:sldIdLst>
    <p:sldId id="257" r:id="rId4"/>
    <p:sldId id="259" r:id="rId5"/>
    <p:sldId id="268" r:id="rId6"/>
    <p:sldId id="270" r:id="rId7"/>
    <p:sldId id="279" r:id="rId8"/>
    <p:sldId id="281" r:id="rId9"/>
    <p:sldId id="282" r:id="rId10"/>
    <p:sldId id="283" r:id="rId11"/>
    <p:sldId id="284" r:id="rId12"/>
    <p:sldId id="286" r:id="rId13"/>
    <p:sldId id="287" r:id="rId14"/>
    <p:sldId id="288" r:id="rId15"/>
    <p:sldId id="289" r:id="rId16"/>
    <p:sldId id="290" r:id="rId17"/>
    <p:sldId id="291"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7224" userDrawn="1">
          <p15:clr>
            <a:srgbClr val="A4A3A4"/>
          </p15:clr>
        </p15:guide>
        <p15:guide id="2" pos="504" userDrawn="1">
          <p15:clr>
            <a:srgbClr val="A4A3A4"/>
          </p15:clr>
        </p15:guide>
        <p15:guide id="3" orient="horz"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263" autoAdjust="0"/>
    <p:restoredTop sz="91447" autoAdjust="0"/>
  </p:normalViewPr>
  <p:slideViewPr>
    <p:cSldViewPr snapToGrid="0">
      <p:cViewPr varScale="1">
        <p:scale>
          <a:sx n="65" d="100"/>
          <a:sy n="65" d="100"/>
        </p:scale>
        <p:origin x="636" y="52"/>
      </p:cViewPr>
      <p:guideLst>
        <p:guide pos="7224"/>
        <p:guide pos="504"/>
        <p:guide orient="horz"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percentStacked"/>
        <c:varyColors val="0"/>
        <c:ser>
          <c:idx val="0"/>
          <c:order val="0"/>
          <c:spPr>
            <a:solidFill>
              <a:schemeClr val="accent1">
                <a:lumMod val="50000"/>
              </a:schemeClr>
            </a:solidFill>
            <a:ln>
              <a:noFill/>
            </a:ln>
            <a:effectLst/>
          </c:spPr>
          <c:invertIfNegative val="0"/>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4FB3-49E3-8B9C-E83A41A9409F}"/>
            </c:ext>
            <c:ext xmlns:c15="http://schemas.microsoft.com/office/drawing/2012/chart" uri="{02D57815-91ED-43cb-92C2-25804820EDAC}">
              <c15:filteredSeriesTitle>
                <c15:tx>
                  <c:strRef>
                    <c:extLst xmlns:c16r2="http://schemas.microsoft.com/office/drawing/2015/06/char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numRef>
                    <c:extLst xmlns:c16r2="http://schemas.microsoft.com/office/drawing/2015/06/chart">
                      <c:ext uri="{02D57815-91ED-43cb-92C2-25804820EDAC}">
                        <c15:formulaRef>
                          <c15:sqref>Sheet1!$A$2:$A$5</c15:sqref>
                        </c15:formulaRef>
                      </c:ext>
                    </c:extLst>
                    <c:numCache>
                      <c:formatCode>General</c:formatCode>
                      <c:ptCount val="4"/>
                      <c:pt idx="0">
                        <c:v>1</c:v>
                      </c:pt>
                      <c:pt idx="1">
                        <c:v>2</c:v>
                      </c:pt>
                      <c:pt idx="2">
                        <c:v>3</c:v>
                      </c:pt>
                      <c:pt idx="3">
                        <c:v>4</c:v>
                      </c:pt>
                    </c:numCache>
                  </c:numRef>
                </c15:cat>
              </c15:filteredCategoryTitle>
            </c:ext>
          </c:extLst>
        </c:ser>
        <c:ser>
          <c:idx val="1"/>
          <c:order val="1"/>
          <c:spPr>
            <a:solidFill>
              <a:schemeClr val="tx1">
                <a:lumMod val="25000"/>
                <a:lumOff val="75000"/>
              </a:schemeClr>
            </a:solidFill>
            <a:ln>
              <a:noFill/>
            </a:ln>
            <a:effectLst/>
          </c:spPr>
          <c:invertIfNegative val="0"/>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4FB3-49E3-8B9C-E83A41A9409F}"/>
            </c:ext>
            <c:ext xmlns:c15="http://schemas.microsoft.com/office/drawing/2012/chart" uri="{02D57815-91ED-43cb-92C2-25804820EDAC}">
              <c15:filteredSeriesTitle>
                <c15:tx>
                  <c:strRef>
                    <c:extLst xmlns:c16r2="http://schemas.microsoft.com/office/drawing/2015/06/chart">
                      <c:ext uri="{02D57815-91ED-43cb-92C2-25804820EDAC}">
                        <c15:formulaRef>
                          <c15:sqref>Sheet1!$C$1</c15:sqref>
                        </c15:formulaRef>
                      </c:ext>
                    </c:extLst>
                    <c:strCache>
                      <c:ptCount val="1"/>
                      <c:pt idx="0">
                        <c:v>Series 2</c:v>
                      </c:pt>
                    </c:strCache>
                  </c:strRef>
                </c15:tx>
              </c15:filteredSeriesTitle>
            </c:ext>
            <c:ext xmlns:c15="http://schemas.microsoft.com/office/drawing/2012/chart" uri="{02D57815-91ED-43cb-92C2-25804820EDAC}">
              <c15:filteredCategoryTitle>
                <c15:cat>
                  <c:numRef>
                    <c:extLst xmlns:c16r2="http://schemas.microsoft.com/office/drawing/2015/06/chart">
                      <c:ext uri="{02D57815-91ED-43cb-92C2-25804820EDAC}">
                        <c15:formulaRef>
                          <c15:sqref>Sheet1!$A$2:$A$5</c15:sqref>
                        </c15:formulaRef>
                      </c:ext>
                    </c:extLst>
                    <c:numCache>
                      <c:formatCode>General</c:formatCode>
                      <c:ptCount val="4"/>
                      <c:pt idx="0">
                        <c:v>1</c:v>
                      </c:pt>
                      <c:pt idx="1">
                        <c:v>2</c:v>
                      </c:pt>
                      <c:pt idx="2">
                        <c:v>3</c:v>
                      </c:pt>
                      <c:pt idx="3">
                        <c:v>4</c:v>
                      </c:pt>
                    </c:numCache>
                  </c:numRef>
                </c15:cat>
              </c15:filteredCategoryTitle>
            </c:ext>
          </c:extLst>
        </c:ser>
        <c:ser>
          <c:idx val="2"/>
          <c:order val="2"/>
          <c:spPr>
            <a:solidFill>
              <a:schemeClr val="accent1">
                <a:lumMod val="75000"/>
              </a:schemeClr>
            </a:solidFill>
            <a:ln>
              <a:noFill/>
            </a:ln>
            <a:effectLst/>
          </c:spPr>
          <c:invertIfNegative val="0"/>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4FB3-49E3-8B9C-E83A41A9409F}"/>
            </c:ext>
            <c:ext xmlns:c15="http://schemas.microsoft.com/office/drawing/2012/chart" uri="{02D57815-91ED-43cb-92C2-25804820EDAC}">
              <c15:filteredSeriesTitle>
                <c15:tx>
                  <c:strRef>
                    <c:extLst xmlns:c16r2="http://schemas.microsoft.com/office/drawing/2015/06/chart">
                      <c:ext uri="{02D57815-91ED-43cb-92C2-25804820EDAC}">
                        <c15:formulaRef>
                          <c15:sqref>Sheet1!$D$1</c15:sqref>
                        </c15:formulaRef>
                      </c:ext>
                    </c:extLst>
                    <c:strCache>
                      <c:ptCount val="1"/>
                      <c:pt idx="0">
                        <c:v>Series 3</c:v>
                      </c:pt>
                    </c:strCache>
                  </c:strRef>
                </c15:tx>
              </c15:filteredSeriesTitle>
            </c:ext>
            <c:ext xmlns:c15="http://schemas.microsoft.com/office/drawing/2012/chart" uri="{02D57815-91ED-43cb-92C2-25804820EDAC}">
              <c15:filteredCategoryTitle>
                <c15:cat>
                  <c:numRef>
                    <c:extLst xmlns:c16r2="http://schemas.microsoft.com/office/drawing/2015/06/chart">
                      <c:ext uri="{02D57815-91ED-43cb-92C2-25804820EDAC}">
                        <c15:formulaRef>
                          <c15:sqref>Sheet1!$A$2:$A$5</c15:sqref>
                        </c15:formulaRef>
                      </c:ext>
                    </c:extLst>
                    <c:numCache>
                      <c:formatCode>General</c:formatCode>
                      <c:ptCount val="4"/>
                      <c:pt idx="0">
                        <c:v>1</c:v>
                      </c:pt>
                      <c:pt idx="1">
                        <c:v>2</c:v>
                      </c:pt>
                      <c:pt idx="2">
                        <c:v>3</c:v>
                      </c:pt>
                      <c:pt idx="3">
                        <c:v>4</c:v>
                      </c:pt>
                    </c:numCache>
                  </c:numRef>
                </c15:cat>
              </c15:filteredCategoryTitle>
            </c:ext>
          </c:extLst>
        </c:ser>
        <c:dLbls>
          <c:showLegendKey val="0"/>
          <c:showVal val="0"/>
          <c:showCatName val="0"/>
          <c:showSerName val="0"/>
          <c:showPercent val="0"/>
          <c:showBubbleSize val="0"/>
        </c:dLbls>
        <c:gapWidth val="150"/>
        <c:overlap val="100"/>
        <c:axId val="-232808416"/>
        <c:axId val="-232794816"/>
      </c:barChart>
      <c:catAx>
        <c:axId val="-2328084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32794816"/>
        <c:crosses val="autoZero"/>
        <c:auto val="1"/>
        <c:lblAlgn val="ctr"/>
        <c:lblOffset val="100"/>
        <c:noMultiLvlLbl val="0"/>
      </c:catAx>
      <c:valAx>
        <c:axId val="-232794816"/>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3280841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a:noFill/>
            </a:ln>
            <a:effectLst/>
          </c:spPr>
          <c:invertIfNegative val="0"/>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CCCB-46E5-94E0-51CC03E7B6F4}"/>
            </c:ext>
            <c:ext xmlns:c15="http://schemas.microsoft.com/office/drawing/2012/chart" uri="{02D57815-91ED-43cb-92C2-25804820EDAC}">
              <c15:filteredSeriesTitle>
                <c15:tx>
                  <c:strRef>
                    <c:extLst xmlns:c16r2="http://schemas.microsoft.com/office/drawing/2015/06/char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numRef>
                    <c:extLst xmlns:c16r2="http://schemas.microsoft.com/office/drawing/2015/06/chart">
                      <c:ext uri="{02D57815-91ED-43cb-92C2-25804820EDAC}">
                        <c15:formulaRef>
                          <c15:sqref>Sheet1!$A$2:$A$5</c15:sqref>
                        </c15:formulaRef>
                      </c:ext>
                    </c:extLst>
                    <c:numCache>
                      <c:formatCode>General</c:formatCode>
                      <c:ptCount val="4"/>
                      <c:pt idx="0">
                        <c:v>1</c:v>
                      </c:pt>
                      <c:pt idx="1">
                        <c:v>2</c:v>
                      </c:pt>
                      <c:pt idx="2">
                        <c:v>3</c:v>
                      </c:pt>
                      <c:pt idx="3">
                        <c:v>4</c:v>
                      </c:pt>
                    </c:numCache>
                  </c:numRef>
                </c15:cat>
              </c15:filteredCategoryTitle>
            </c:ext>
          </c:extLst>
        </c:ser>
        <c:ser>
          <c:idx val="1"/>
          <c:order val="1"/>
          <c:spPr>
            <a:solidFill>
              <a:schemeClr val="accent2"/>
            </a:solidFill>
            <a:ln>
              <a:noFill/>
            </a:ln>
            <a:effectLst/>
          </c:spPr>
          <c:invertIfNegative val="0"/>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CCCB-46E5-94E0-51CC03E7B6F4}"/>
            </c:ext>
            <c:ext xmlns:c15="http://schemas.microsoft.com/office/drawing/2012/chart" uri="{02D57815-91ED-43cb-92C2-25804820EDAC}">
              <c15:filteredSeriesTitle>
                <c15:tx>
                  <c:strRef>
                    <c:extLst xmlns:c16r2="http://schemas.microsoft.com/office/drawing/2015/06/chart">
                      <c:ext uri="{02D57815-91ED-43cb-92C2-25804820EDAC}">
                        <c15:formulaRef>
                          <c15:sqref>Sheet1!$C$1</c15:sqref>
                        </c15:formulaRef>
                      </c:ext>
                    </c:extLst>
                    <c:strCache>
                      <c:ptCount val="1"/>
                      <c:pt idx="0">
                        <c:v>Series 2</c:v>
                      </c:pt>
                    </c:strCache>
                  </c:strRef>
                </c15:tx>
              </c15:filteredSeriesTitle>
            </c:ext>
            <c:ext xmlns:c15="http://schemas.microsoft.com/office/drawing/2012/chart" uri="{02D57815-91ED-43cb-92C2-25804820EDAC}">
              <c15:filteredCategoryTitle>
                <c15:cat>
                  <c:numRef>
                    <c:extLst xmlns:c16r2="http://schemas.microsoft.com/office/drawing/2015/06/chart">
                      <c:ext uri="{02D57815-91ED-43cb-92C2-25804820EDAC}">
                        <c15:formulaRef>
                          <c15:sqref>Sheet1!$A$2:$A$5</c15:sqref>
                        </c15:formulaRef>
                      </c:ext>
                    </c:extLst>
                    <c:numCache>
                      <c:formatCode>General</c:formatCode>
                      <c:ptCount val="4"/>
                      <c:pt idx="0">
                        <c:v>1</c:v>
                      </c:pt>
                      <c:pt idx="1">
                        <c:v>2</c:v>
                      </c:pt>
                      <c:pt idx="2">
                        <c:v>3</c:v>
                      </c:pt>
                      <c:pt idx="3">
                        <c:v>4</c:v>
                      </c:pt>
                    </c:numCache>
                  </c:numRef>
                </c15:cat>
              </c15:filteredCategoryTitle>
            </c:ext>
          </c:extLst>
        </c:ser>
        <c:ser>
          <c:idx val="2"/>
          <c:order val="2"/>
          <c:spPr>
            <a:solidFill>
              <a:schemeClr val="accent3"/>
            </a:solidFill>
            <a:ln>
              <a:noFill/>
            </a:ln>
            <a:effectLst/>
          </c:spPr>
          <c:invertIfNegative val="0"/>
          <c:val>
            <c:numRef>
              <c:f>Sheet1!$D$2:$D$5</c:f>
              <c:numCache>
                <c:formatCode>General</c:formatCode>
                <c:ptCount val="4"/>
                <c:pt idx="0">
                  <c:v>2</c:v>
                </c:pt>
                <c:pt idx="1">
                  <c:v>2</c:v>
                </c:pt>
                <c:pt idx="2">
                  <c:v>3</c:v>
                </c:pt>
                <c:pt idx="3">
                  <c:v>4.7</c:v>
                </c:pt>
              </c:numCache>
            </c:numRef>
          </c:val>
          <c:extLst xmlns:c16r2="http://schemas.microsoft.com/office/drawing/2015/06/chart">
            <c:ext xmlns:c16="http://schemas.microsoft.com/office/drawing/2014/chart" uri="{C3380CC4-5D6E-409C-BE32-E72D297353CC}">
              <c16:uniqueId val="{00000002-CCCB-46E5-94E0-51CC03E7B6F4}"/>
            </c:ext>
            <c:ext xmlns:c15="http://schemas.microsoft.com/office/drawing/2012/chart" uri="{02D57815-91ED-43cb-92C2-25804820EDAC}">
              <c15:filteredSeriesTitle>
                <c15:tx>
                  <c:strRef>
                    <c:extLst xmlns:c16r2="http://schemas.microsoft.com/office/drawing/2015/06/chart">
                      <c:ext uri="{02D57815-91ED-43cb-92C2-25804820EDAC}">
                        <c15:formulaRef>
                          <c15:sqref>Sheet1!$D$1</c15:sqref>
                        </c15:formulaRef>
                      </c:ext>
                    </c:extLst>
                    <c:strCache>
                      <c:ptCount val="1"/>
                      <c:pt idx="0">
                        <c:v>Series 3</c:v>
                      </c:pt>
                    </c:strCache>
                  </c:strRef>
                </c15:tx>
              </c15:filteredSeriesTitle>
            </c:ext>
            <c:ext xmlns:c15="http://schemas.microsoft.com/office/drawing/2012/chart" uri="{02D57815-91ED-43cb-92C2-25804820EDAC}">
              <c15:filteredCategoryTitle>
                <c15:cat>
                  <c:numRef>
                    <c:extLst xmlns:c16r2="http://schemas.microsoft.com/office/drawing/2015/06/chart">
                      <c:ext uri="{02D57815-91ED-43cb-92C2-25804820EDAC}">
                        <c15:formulaRef>
                          <c15:sqref>Sheet1!$A$2:$A$5</c15:sqref>
                        </c15:formulaRef>
                      </c:ext>
                    </c:extLst>
                    <c:numCache>
                      <c:formatCode>General</c:formatCode>
                      <c:ptCount val="4"/>
                      <c:pt idx="0">
                        <c:v>1</c:v>
                      </c:pt>
                      <c:pt idx="1">
                        <c:v>2</c:v>
                      </c:pt>
                      <c:pt idx="2">
                        <c:v>3</c:v>
                      </c:pt>
                      <c:pt idx="3">
                        <c:v>4</c:v>
                      </c:pt>
                    </c:numCache>
                  </c:numRef>
                </c15:cat>
              </c15:filteredCategoryTitle>
            </c:ext>
          </c:extLst>
        </c:ser>
        <c:dLbls>
          <c:showLegendKey val="0"/>
          <c:showVal val="0"/>
          <c:showCatName val="0"/>
          <c:showSerName val="0"/>
          <c:showPercent val="0"/>
          <c:showBubbleSize val="0"/>
        </c:dLbls>
        <c:gapWidth val="182"/>
        <c:axId val="-232804608"/>
        <c:axId val="-232798624"/>
      </c:barChart>
      <c:catAx>
        <c:axId val="-23280460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32798624"/>
        <c:crosses val="autoZero"/>
        <c:auto val="1"/>
        <c:lblAlgn val="ctr"/>
        <c:lblOffset val="100"/>
        <c:noMultiLvlLbl val="0"/>
      </c:catAx>
      <c:valAx>
        <c:axId val="-23279862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3280460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UY"/>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A2041DA-6006-47A0-83F2-D2AA9B8551BA}" type="datetimeFigureOut">
              <a:rPr lang="es-UY" smtClean="0"/>
              <a:t>6/7/2020</a:t>
            </a:fld>
            <a:endParaRPr lang="es-UY"/>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UY"/>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UY"/>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UY"/>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371657-F144-4536-978A-3E320F1220A0}" type="slidenum">
              <a:rPr lang="es-UY" smtClean="0"/>
              <a:t>‹#›</a:t>
            </a:fld>
            <a:endParaRPr lang="es-UY"/>
          </a:p>
        </p:txBody>
      </p:sp>
    </p:spTree>
    <p:extLst>
      <p:ext uri="{BB962C8B-B14F-4D97-AF65-F5344CB8AC3E}">
        <p14:creationId xmlns:p14="http://schemas.microsoft.com/office/powerpoint/2010/main" val="32248409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unsplash.com/@samsonyyc?utm_source=unsplash&amp;utm_medium=referral&amp;utm_content=creditCopyText" TargetMode="External"/><Relationship Id="rId2" Type="http://schemas.openxmlformats.org/officeDocument/2006/relationships/slide" Target="../slides/slide1.xml"/><Relationship Id="rId1" Type="http://schemas.openxmlformats.org/officeDocument/2006/relationships/notesMaster" Target="../notesMasters/notesMaster1.xml"/><Relationship Id="rId4" Type="http://schemas.openxmlformats.org/officeDocument/2006/relationships/hyperlink" Target="https://unsplash.com/s/photos/business?utm_source=unsplash&amp;utm_medium=referral&amp;utm_content=creditCopyText" TargetMode="Externa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unsplash.com/@anniespratt?utm_source=unsplash&amp;utm_medium=referral&amp;utm_content=creditCopyText" TargetMode="External"/><Relationship Id="rId2" Type="http://schemas.openxmlformats.org/officeDocument/2006/relationships/slide" Target="../slides/slide2.xml"/><Relationship Id="rId1" Type="http://schemas.openxmlformats.org/officeDocument/2006/relationships/notesMaster" Target="../notesMasters/notesMaster1.xml"/><Relationship Id="rId4" Type="http://schemas.openxmlformats.org/officeDocument/2006/relationships/hyperlink" Target="https://unsplash.com/s/photos/team?utm_source=unsplash&amp;utm_medium=referral&amp;utm_content=creditCopyText" TargetMode="Externa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unsplash.com/@youxventures?utm_source=unsplash&amp;utm_medium=referral&amp;utm_content=creditCopyText" TargetMode="External"/><Relationship Id="rId2" Type="http://schemas.openxmlformats.org/officeDocument/2006/relationships/slide" Target="../slides/slide3.xml"/><Relationship Id="rId1" Type="http://schemas.openxmlformats.org/officeDocument/2006/relationships/notesMaster" Target="../notesMasters/notesMaster1.xml"/><Relationship Id="rId6" Type="http://schemas.openxmlformats.org/officeDocument/2006/relationships/hyperlink" Target="https://unsplash.com/s/photos/ecommerce?utm_source=unsplash&amp;utm_medium=referral&amp;utm_content=creditCopyText" TargetMode="External"/><Relationship Id="rId5" Type="http://schemas.openxmlformats.org/officeDocument/2006/relationships/hyperlink" Target="https://unsplash.com/@rupixen?utm_source=unsplash&amp;utm_medium=referral&amp;utm_content=creditCopyText" TargetMode="External"/><Relationship Id="rId4" Type="http://schemas.openxmlformats.org/officeDocument/2006/relationships/hyperlink" Target="https://unsplash.com/s/photos/office?utm_source=unsplash&amp;utm_medium=referral&amp;utm_content=creditCopyText" TargetMode="Externa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unsplash.com/@robertocortese?utm_source=unsplash&amp;utm_medium=referral&amp;utm_content=creditCopyText" TargetMode="External"/><Relationship Id="rId2" Type="http://schemas.openxmlformats.org/officeDocument/2006/relationships/slide" Target="../slides/slide4.xml"/><Relationship Id="rId1" Type="http://schemas.openxmlformats.org/officeDocument/2006/relationships/notesMaster" Target="../notesMasters/notesMaster1.xml"/><Relationship Id="rId6" Type="http://schemas.openxmlformats.org/officeDocument/2006/relationships/hyperlink" Target="https://unsplash.com/@charlesdeluvio?utm_source=unsplash&amp;utm_medium=referral&amp;utm_content=creditCopyText" TargetMode="External"/><Relationship Id="rId5" Type="http://schemas.openxmlformats.org/officeDocument/2006/relationships/hyperlink" Target="https://unsplash.com/@brookelark?utm_source=unsplash&amp;utm_medium=referral&amp;utm_content=creditCopyText" TargetMode="External"/><Relationship Id="rId4" Type="http://schemas.openxmlformats.org/officeDocument/2006/relationships/hyperlink" Target="https://unsplash.com/s/photos/ecommerce?utm_source=unsplash&amp;utm_medium=referral&amp;utm_content=creditCopyText" TargetMode="Externa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unsplash.com/@chrisjoelcampbell?utm_source=unsplash&amp;utm_medium=referral&amp;utm_content=creditCopyText" TargetMode="External"/><Relationship Id="rId7" Type="http://schemas.openxmlformats.org/officeDocument/2006/relationships/hyperlink" Target="https://unsplash.com/@jkakaroto?utm_source=unsplash&amp;utm_medium=referral&amp;utm_content=creditCopyText" TargetMode="External"/><Relationship Id="rId2" Type="http://schemas.openxmlformats.org/officeDocument/2006/relationships/slide" Target="../slides/slide5.xml"/><Relationship Id="rId1" Type="http://schemas.openxmlformats.org/officeDocument/2006/relationships/notesMaster" Target="../notesMasters/notesMaster1.xml"/><Relationship Id="rId6" Type="http://schemas.openxmlformats.org/officeDocument/2006/relationships/hyperlink" Target="https://unsplash.com/@beardedbasturds?utm_source=unsplash&amp;utm_medium=referral&amp;utm_content=creditCopyText" TargetMode="External"/><Relationship Id="rId5" Type="http://schemas.openxmlformats.org/officeDocument/2006/relationships/hyperlink" Target="https://unsplash.com/@luisviol?utm_source=unsplash&amp;utm_medium=referral&amp;utm_content=creditCopyText" TargetMode="External"/><Relationship Id="rId4" Type="http://schemas.openxmlformats.org/officeDocument/2006/relationships/hyperlink" Target="https://unsplash.com/s/photos/person?utm_source=unsplash&amp;utm_medium=referral&amp;utm_content=creditCopyText"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lidemodel.com/"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Photo by </a:t>
            </a:r>
            <a:r>
              <a:rPr lang="en-US" dirty="0">
                <a:hlinkClick r:id="rId3"/>
              </a:rPr>
              <a:t>Samson</a:t>
            </a:r>
            <a:r>
              <a:rPr lang="en-US" dirty="0"/>
              <a:t> on </a:t>
            </a:r>
            <a:r>
              <a:rPr lang="en-US" dirty="0" err="1">
                <a:hlinkClick r:id="rId4"/>
              </a:rPr>
              <a:t>Unsplash</a:t>
            </a:r>
            <a:endParaRPr lang="es-UY" dirty="0"/>
          </a:p>
        </p:txBody>
      </p:sp>
      <p:sp>
        <p:nvSpPr>
          <p:cNvPr id="4" name="Slide Number Placeholder 3"/>
          <p:cNvSpPr>
            <a:spLocks noGrp="1"/>
          </p:cNvSpPr>
          <p:nvPr>
            <p:ph type="sldNum" sz="quarter" idx="5"/>
          </p:nvPr>
        </p:nvSpPr>
        <p:spPr/>
        <p:txBody>
          <a:bodyPr/>
          <a:lstStyle/>
          <a:p>
            <a:fld id="{FB371657-F144-4536-978A-3E320F1220A0}" type="slidenum">
              <a:rPr lang="es-UY" smtClean="0"/>
              <a:t>1</a:t>
            </a:fld>
            <a:endParaRPr lang="es-UY"/>
          </a:p>
        </p:txBody>
      </p:sp>
    </p:spTree>
    <p:extLst>
      <p:ext uri="{BB962C8B-B14F-4D97-AF65-F5344CB8AC3E}">
        <p14:creationId xmlns:p14="http://schemas.microsoft.com/office/powerpoint/2010/main" val="1128750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Photo by </a:t>
            </a:r>
            <a:r>
              <a:rPr lang="en-US" dirty="0">
                <a:hlinkClick r:id="rId3"/>
              </a:rPr>
              <a:t>Annie Spratt</a:t>
            </a:r>
            <a:r>
              <a:rPr lang="en-US" dirty="0"/>
              <a:t> on </a:t>
            </a:r>
            <a:r>
              <a:rPr lang="en-US" dirty="0" err="1">
                <a:hlinkClick r:id="rId4"/>
              </a:rPr>
              <a:t>Unsplash</a:t>
            </a:r>
            <a:endParaRPr lang="es-UY" dirty="0"/>
          </a:p>
        </p:txBody>
      </p:sp>
      <p:sp>
        <p:nvSpPr>
          <p:cNvPr id="4" name="Slide Number Placeholder 3"/>
          <p:cNvSpPr>
            <a:spLocks noGrp="1"/>
          </p:cNvSpPr>
          <p:nvPr>
            <p:ph type="sldNum" sz="quarter" idx="5"/>
          </p:nvPr>
        </p:nvSpPr>
        <p:spPr/>
        <p:txBody>
          <a:bodyPr/>
          <a:lstStyle/>
          <a:p>
            <a:fld id="{FB371657-F144-4536-978A-3E320F1220A0}" type="slidenum">
              <a:rPr lang="es-UY" smtClean="0"/>
              <a:t>2</a:t>
            </a:fld>
            <a:endParaRPr lang="es-UY"/>
          </a:p>
        </p:txBody>
      </p:sp>
    </p:spTree>
    <p:extLst>
      <p:ext uri="{BB962C8B-B14F-4D97-AF65-F5344CB8AC3E}">
        <p14:creationId xmlns:p14="http://schemas.microsoft.com/office/powerpoint/2010/main" val="32105399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Photo by </a:t>
            </a:r>
            <a:r>
              <a:rPr lang="en-US" dirty="0">
                <a:hlinkClick r:id="rId3"/>
              </a:rPr>
              <a:t>You X Ventures</a:t>
            </a:r>
            <a:r>
              <a:rPr lang="en-US" dirty="0"/>
              <a:t> on </a:t>
            </a:r>
            <a:r>
              <a:rPr lang="en-US" dirty="0" err="1">
                <a:hlinkClick r:id="rId4"/>
              </a:rPr>
              <a:t>Unsplash</a:t>
            </a:r>
            <a:endParaRPr lang="en-US" dirty="0"/>
          </a:p>
          <a:p>
            <a:r>
              <a:rPr lang="en-US" dirty="0"/>
              <a:t>Photo by </a:t>
            </a:r>
            <a:r>
              <a:rPr lang="en-US" dirty="0">
                <a:hlinkClick r:id="rId5"/>
              </a:rPr>
              <a:t>rupixen.com</a:t>
            </a:r>
            <a:r>
              <a:rPr lang="en-US" dirty="0"/>
              <a:t> on </a:t>
            </a:r>
            <a:r>
              <a:rPr lang="en-US" dirty="0" err="1">
                <a:hlinkClick r:id="rId6"/>
              </a:rPr>
              <a:t>Unsplash</a:t>
            </a:r>
            <a:endParaRPr lang="es-UY" dirty="0"/>
          </a:p>
        </p:txBody>
      </p:sp>
      <p:sp>
        <p:nvSpPr>
          <p:cNvPr id="4" name="Slide Number Placeholder 3"/>
          <p:cNvSpPr>
            <a:spLocks noGrp="1"/>
          </p:cNvSpPr>
          <p:nvPr>
            <p:ph type="sldNum" sz="quarter" idx="5"/>
          </p:nvPr>
        </p:nvSpPr>
        <p:spPr/>
        <p:txBody>
          <a:bodyPr/>
          <a:lstStyle/>
          <a:p>
            <a:fld id="{FB371657-F144-4536-978A-3E320F1220A0}" type="slidenum">
              <a:rPr lang="es-UY" smtClean="0"/>
              <a:t>3</a:t>
            </a:fld>
            <a:endParaRPr lang="es-UY"/>
          </a:p>
        </p:txBody>
      </p:sp>
    </p:spTree>
    <p:extLst>
      <p:ext uri="{BB962C8B-B14F-4D97-AF65-F5344CB8AC3E}">
        <p14:creationId xmlns:p14="http://schemas.microsoft.com/office/powerpoint/2010/main" val="3635047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Photo by </a:t>
            </a:r>
            <a:r>
              <a:rPr lang="en-US" dirty="0">
                <a:hlinkClick r:id="rId3"/>
              </a:rPr>
              <a:t>Roberto Cortese</a:t>
            </a:r>
            <a:r>
              <a:rPr lang="en-US" dirty="0"/>
              <a:t> on </a:t>
            </a:r>
            <a:r>
              <a:rPr lang="en-US" dirty="0" err="1">
                <a:hlinkClick r:id="rId4"/>
              </a:rPr>
              <a:t>Unsplash</a:t>
            </a:r>
            <a:endParaRPr lang="en-US" dirty="0"/>
          </a:p>
          <a:p>
            <a:r>
              <a:rPr lang="en-US" dirty="0"/>
              <a:t>Photo by </a:t>
            </a:r>
            <a:r>
              <a:rPr lang="en-US" dirty="0">
                <a:hlinkClick r:id="rId5"/>
              </a:rPr>
              <a:t>Brooke Lark</a:t>
            </a:r>
            <a:r>
              <a:rPr lang="en-US" dirty="0"/>
              <a:t> on </a:t>
            </a:r>
            <a:r>
              <a:rPr lang="en-US" dirty="0" err="1">
                <a:hlinkClick r:id="rId4"/>
              </a:rPr>
              <a:t>Unsplash</a:t>
            </a:r>
            <a:endParaRPr lang="en-US" dirty="0"/>
          </a:p>
          <a:p>
            <a:r>
              <a:rPr lang="en-US" dirty="0"/>
              <a:t>Photo by </a:t>
            </a:r>
            <a:r>
              <a:rPr lang="en-US" dirty="0">
                <a:hlinkClick r:id="rId6"/>
              </a:rPr>
              <a:t>Charles </a:t>
            </a:r>
            <a:r>
              <a:rPr lang="en-US" dirty="0" err="1">
                <a:hlinkClick r:id="rId6"/>
              </a:rPr>
              <a:t>Deluvio</a:t>
            </a:r>
            <a:r>
              <a:rPr lang="en-US" dirty="0"/>
              <a:t> on </a:t>
            </a:r>
            <a:r>
              <a:rPr lang="en-US" dirty="0" err="1">
                <a:hlinkClick r:id="rId4"/>
              </a:rPr>
              <a:t>Unsplash</a:t>
            </a:r>
            <a:endParaRPr lang="en-US" dirty="0"/>
          </a:p>
          <a:p>
            <a:r>
              <a:rPr lang="en-US" dirty="0"/>
              <a:t>Photo by </a:t>
            </a:r>
            <a:r>
              <a:rPr lang="en-US" dirty="0">
                <a:hlinkClick r:id="rId3"/>
              </a:rPr>
              <a:t>Roberto Cortese</a:t>
            </a:r>
            <a:r>
              <a:rPr lang="en-US" dirty="0"/>
              <a:t> on </a:t>
            </a:r>
            <a:r>
              <a:rPr lang="en-US" dirty="0" err="1">
                <a:hlinkClick r:id="rId4"/>
              </a:rPr>
              <a:t>Unsplash</a:t>
            </a:r>
            <a:endParaRPr lang="es-UY" dirty="0"/>
          </a:p>
        </p:txBody>
      </p:sp>
      <p:sp>
        <p:nvSpPr>
          <p:cNvPr id="4" name="Slide Number Placeholder 3"/>
          <p:cNvSpPr>
            <a:spLocks noGrp="1"/>
          </p:cNvSpPr>
          <p:nvPr>
            <p:ph type="sldNum" sz="quarter" idx="5"/>
          </p:nvPr>
        </p:nvSpPr>
        <p:spPr/>
        <p:txBody>
          <a:bodyPr/>
          <a:lstStyle/>
          <a:p>
            <a:fld id="{FB371657-F144-4536-978A-3E320F1220A0}" type="slidenum">
              <a:rPr lang="es-UY" smtClean="0"/>
              <a:t>4</a:t>
            </a:fld>
            <a:endParaRPr lang="es-UY"/>
          </a:p>
        </p:txBody>
      </p:sp>
    </p:spTree>
    <p:extLst>
      <p:ext uri="{BB962C8B-B14F-4D97-AF65-F5344CB8AC3E}">
        <p14:creationId xmlns:p14="http://schemas.microsoft.com/office/powerpoint/2010/main" val="41337531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Photo by </a:t>
            </a:r>
            <a:r>
              <a:rPr lang="en-US" dirty="0">
                <a:hlinkClick r:id="rId3"/>
              </a:rPr>
              <a:t>Christopher Campbell</a:t>
            </a:r>
            <a:r>
              <a:rPr lang="en-US" dirty="0"/>
              <a:t> on </a:t>
            </a:r>
            <a:r>
              <a:rPr lang="en-US" dirty="0" err="1">
                <a:hlinkClick r:id="rId4"/>
              </a:rPr>
              <a:t>Unsplash</a:t>
            </a:r>
            <a:endParaRPr lang="en-US" dirty="0"/>
          </a:p>
          <a:p>
            <a:r>
              <a:rPr lang="en-US" dirty="0"/>
              <a:t>Photo by </a:t>
            </a:r>
            <a:r>
              <a:rPr lang="en-US" dirty="0">
                <a:hlinkClick r:id="rId5"/>
              </a:rPr>
              <a:t>Luis </a:t>
            </a:r>
            <a:r>
              <a:rPr lang="en-US" dirty="0" err="1">
                <a:hlinkClick r:id="rId5"/>
              </a:rPr>
              <a:t>Villasmil</a:t>
            </a:r>
            <a:r>
              <a:rPr lang="en-US" dirty="0"/>
              <a:t> on </a:t>
            </a:r>
            <a:r>
              <a:rPr lang="en-US" dirty="0" err="1">
                <a:hlinkClick r:id="rId4"/>
              </a:rPr>
              <a:t>Unsplash</a:t>
            </a:r>
            <a:endParaRPr lang="en-US" dirty="0"/>
          </a:p>
          <a:p>
            <a:r>
              <a:rPr lang="en-US" dirty="0"/>
              <a:t>Photo by </a:t>
            </a:r>
            <a:r>
              <a:rPr lang="en-US" dirty="0">
                <a:hlinkClick r:id="rId6"/>
              </a:rPr>
              <a:t>Craig McKay</a:t>
            </a:r>
            <a:r>
              <a:rPr lang="en-US" dirty="0"/>
              <a:t> on </a:t>
            </a:r>
            <a:r>
              <a:rPr lang="en-US" dirty="0" err="1">
                <a:hlinkClick r:id="rId4"/>
              </a:rPr>
              <a:t>Unsplash</a:t>
            </a:r>
            <a:endParaRPr lang="en-US" dirty="0"/>
          </a:p>
          <a:p>
            <a:r>
              <a:rPr lang="es-UY" dirty="0" err="1"/>
              <a:t>Photo</a:t>
            </a:r>
            <a:r>
              <a:rPr lang="es-UY" dirty="0"/>
              <a:t> </a:t>
            </a:r>
            <a:r>
              <a:rPr lang="es-UY" dirty="0" err="1"/>
              <a:t>by</a:t>
            </a:r>
            <a:r>
              <a:rPr lang="es-UY" dirty="0"/>
              <a:t> </a:t>
            </a:r>
            <a:r>
              <a:rPr lang="es-UY" dirty="0" err="1">
                <a:hlinkClick r:id="rId7"/>
              </a:rPr>
              <a:t>Jonas</a:t>
            </a:r>
            <a:r>
              <a:rPr lang="es-UY" dirty="0">
                <a:hlinkClick r:id="rId7"/>
              </a:rPr>
              <a:t> </a:t>
            </a:r>
            <a:r>
              <a:rPr lang="es-UY" dirty="0" err="1">
                <a:hlinkClick r:id="rId7"/>
              </a:rPr>
              <a:t>Kakaroto</a:t>
            </a:r>
            <a:r>
              <a:rPr lang="es-UY" dirty="0"/>
              <a:t> </a:t>
            </a:r>
            <a:r>
              <a:rPr lang="es-UY" dirty="0" err="1"/>
              <a:t>on</a:t>
            </a:r>
            <a:r>
              <a:rPr lang="es-UY" dirty="0"/>
              <a:t> </a:t>
            </a:r>
            <a:r>
              <a:rPr lang="es-UY" dirty="0" err="1">
                <a:hlinkClick r:id="rId4"/>
              </a:rPr>
              <a:t>Unsplash</a:t>
            </a:r>
            <a:endParaRPr lang="es-UY" dirty="0"/>
          </a:p>
        </p:txBody>
      </p:sp>
      <p:sp>
        <p:nvSpPr>
          <p:cNvPr id="4" name="Slide Number Placeholder 3"/>
          <p:cNvSpPr>
            <a:spLocks noGrp="1"/>
          </p:cNvSpPr>
          <p:nvPr>
            <p:ph type="sldNum" sz="quarter" idx="5"/>
          </p:nvPr>
        </p:nvSpPr>
        <p:spPr/>
        <p:txBody>
          <a:bodyPr/>
          <a:lstStyle/>
          <a:p>
            <a:fld id="{FB371657-F144-4536-978A-3E320F1220A0}" type="slidenum">
              <a:rPr lang="es-UY" smtClean="0"/>
              <a:t>5</a:t>
            </a:fld>
            <a:endParaRPr lang="es-UY"/>
          </a:p>
        </p:txBody>
      </p:sp>
    </p:spTree>
    <p:extLst>
      <p:ext uri="{BB962C8B-B14F-4D97-AF65-F5344CB8AC3E}">
        <p14:creationId xmlns:p14="http://schemas.microsoft.com/office/powerpoint/2010/main" val="20439611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Image by &lt;a </a:t>
            </a:r>
            <a:r>
              <a:rPr lang="en-US" dirty="0" err="1"/>
              <a:t>href</a:t>
            </a:r>
            <a:r>
              <a:rPr lang="en-US" dirty="0"/>
              <a:t>="https://pixabay.com/users/RyanMcGuire-123690/?</a:t>
            </a:r>
            <a:r>
              <a:rPr lang="en-US" dirty="0" err="1"/>
              <a:t>utm_source</a:t>
            </a:r>
            <a:r>
              <a:rPr lang="en-US" dirty="0"/>
              <a:t>=</a:t>
            </a:r>
            <a:r>
              <a:rPr lang="en-US" dirty="0" err="1"/>
              <a:t>link-attribution&amp;amp;utm_medium</a:t>
            </a:r>
            <a:r>
              <a:rPr lang="en-US" dirty="0"/>
              <a:t>=</a:t>
            </a:r>
            <a:r>
              <a:rPr lang="en-US" dirty="0" err="1"/>
              <a:t>referral&amp;amp;utm_campaign</a:t>
            </a:r>
            <a:r>
              <a:rPr lang="en-US" dirty="0"/>
              <a:t>=</a:t>
            </a:r>
            <a:r>
              <a:rPr lang="en-US" dirty="0" err="1"/>
              <a:t>image&amp;amp;utm_content</a:t>
            </a:r>
            <a:r>
              <a:rPr lang="en-US" dirty="0"/>
              <a:t>=362164"&gt;Ryan McGuire&lt;/a&gt; from &lt;a </a:t>
            </a:r>
            <a:r>
              <a:rPr lang="en-US" dirty="0" err="1"/>
              <a:t>href</a:t>
            </a:r>
            <a:r>
              <a:rPr lang="en-US" dirty="0"/>
              <a:t>="https://pixabay.com/?</a:t>
            </a:r>
            <a:r>
              <a:rPr lang="en-US" dirty="0" err="1"/>
              <a:t>utm_source</a:t>
            </a:r>
            <a:r>
              <a:rPr lang="en-US" dirty="0"/>
              <a:t>=</a:t>
            </a:r>
            <a:r>
              <a:rPr lang="en-US" dirty="0" err="1"/>
              <a:t>link-attribution&amp;amp;utm_medium</a:t>
            </a:r>
            <a:r>
              <a:rPr lang="en-US" dirty="0"/>
              <a:t>=</a:t>
            </a:r>
            <a:r>
              <a:rPr lang="en-US" dirty="0" err="1"/>
              <a:t>referral&amp;amp;utm_campaign</a:t>
            </a:r>
            <a:r>
              <a:rPr lang="en-US" dirty="0"/>
              <a:t>=</a:t>
            </a:r>
            <a:r>
              <a:rPr lang="en-US" dirty="0" err="1"/>
              <a:t>image&amp;amp;utm_content</a:t>
            </a:r>
            <a:r>
              <a:rPr lang="en-US" dirty="0"/>
              <a:t>=362164"&gt;</a:t>
            </a:r>
            <a:r>
              <a:rPr lang="en-US" dirty="0" err="1"/>
              <a:t>Pixabay</a:t>
            </a:r>
            <a:r>
              <a:rPr lang="en-US" dirty="0"/>
              <a:t>&lt;/a&gt;</a:t>
            </a:r>
            <a:endParaRPr lang="es-UY" dirty="0"/>
          </a:p>
        </p:txBody>
      </p:sp>
      <p:sp>
        <p:nvSpPr>
          <p:cNvPr id="4" name="Slide Number Placeholder 3"/>
          <p:cNvSpPr>
            <a:spLocks noGrp="1"/>
          </p:cNvSpPr>
          <p:nvPr>
            <p:ph type="sldNum" sz="quarter" idx="5"/>
          </p:nvPr>
        </p:nvSpPr>
        <p:spPr/>
        <p:txBody>
          <a:bodyPr/>
          <a:lstStyle/>
          <a:p>
            <a:fld id="{FB371657-F144-4536-978A-3E320F1220A0}" type="slidenum">
              <a:rPr lang="es-UY" smtClean="0"/>
              <a:t>13</a:t>
            </a:fld>
            <a:endParaRPr lang="es-UY"/>
          </a:p>
        </p:txBody>
      </p:sp>
    </p:spTree>
    <p:extLst>
      <p:ext uri="{BB962C8B-B14F-4D97-AF65-F5344CB8AC3E}">
        <p14:creationId xmlns:p14="http://schemas.microsoft.com/office/powerpoint/2010/main" val="31893177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indent="0" algn="l" defTabSz="1218987" rtl="0" eaLnBrk="1" fontAlgn="auto" latinLnBrk="0" hangingPunct="1">
              <a:lnSpc>
                <a:spcPct val="100000"/>
              </a:lnSpc>
              <a:spcBef>
                <a:spcPts val="0"/>
              </a:spcBef>
              <a:spcAft>
                <a:spcPts val="0"/>
              </a:spcAft>
              <a:buClrTx/>
              <a:buSzTx/>
              <a:buFontTx/>
              <a:buNone/>
              <a:tabLst/>
              <a:defRPr/>
            </a:pPr>
            <a:r>
              <a:rPr lang="en-US" dirty="0"/>
              <a:t>You can safely remove this slide. This slide</a:t>
            </a:r>
            <a:r>
              <a:rPr lang="en-US" baseline="0" dirty="0"/>
              <a:t> design was provided by SlideModel.com – You can download more templates, shapes and elements for PowerPoint from </a:t>
            </a:r>
            <a:r>
              <a:rPr lang="en-US" dirty="0">
                <a:hlinkClick r:id="rId3"/>
              </a:rPr>
              <a:t>http://slidemodel.com/</a:t>
            </a:r>
            <a:endParaRPr lang="en-US" dirty="0"/>
          </a:p>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buClr>
                <a:srgbClr val="000000"/>
              </a:buClr>
              <a:buFont typeface="Arial"/>
              <a:buNone/>
              <a:defRPr/>
            </a:pPr>
            <a:fld id="{CA2D21D1-52E2-420B-B491-CFF6D7BB79FB}" type="slidenum">
              <a:rPr lang="en-US" sz="1400" kern="0" smtClean="0">
                <a:solidFill>
                  <a:prstClr val="black"/>
                </a:solidFill>
                <a:cs typeface="Arial"/>
                <a:sym typeface="Arial"/>
              </a:rPr>
              <a:pPr>
                <a:buClr>
                  <a:srgbClr val="000000"/>
                </a:buClr>
                <a:buFont typeface="Arial"/>
                <a:buNone/>
                <a:defRPr/>
              </a:pPr>
              <a:t>14</a:t>
            </a:fld>
            <a:endParaRPr lang="en-US" sz="1400" kern="0">
              <a:solidFill>
                <a:prstClr val="black"/>
              </a:solidFill>
              <a:cs typeface="Arial"/>
              <a:sym typeface="Arial"/>
            </a:endParaRPr>
          </a:p>
        </p:txBody>
      </p:sp>
    </p:spTree>
    <p:extLst>
      <p:ext uri="{BB962C8B-B14F-4D97-AF65-F5344CB8AC3E}">
        <p14:creationId xmlns:p14="http://schemas.microsoft.com/office/powerpoint/2010/main" val="7462691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t>You can safely remove this slide. This slide</a:t>
            </a:r>
            <a:r>
              <a:rPr lang="en-US" baseline="0"/>
              <a:t> design was provided by SlideModel.com – You can download more templates, shapes and elements for PowerPoint from http://slidemodel.com</a:t>
            </a:r>
            <a:endParaRPr lang="en-US" dirty="0"/>
          </a:p>
        </p:txBody>
      </p:sp>
      <p:sp>
        <p:nvSpPr>
          <p:cNvPr id="4" name="Slide Number Placeholder 3"/>
          <p:cNvSpPr>
            <a:spLocks noGrp="1"/>
          </p:cNvSpPr>
          <p:nvPr>
            <p:ph type="sldNum" sz="quarter" idx="10"/>
          </p:nvPr>
        </p:nvSpPr>
        <p:spPr/>
        <p:txBody>
          <a:bodyPr/>
          <a:lstStyle/>
          <a:p>
            <a:fld id="{C946254F-9338-4BA9-B7AC-A66622A3D013}" type="slidenum">
              <a:rPr 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7430989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351C22C9-326F-420D-85CD-EFBF45398E74}" type="datetimeFigureOut">
              <a:rPr lang="en-US" smtClean="0"/>
              <a:t>7/6/2020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4CAB40-D18E-4183-9125-C0C7F6A85920}" type="slidenum">
              <a:rPr lang="en-US" smtClean="0"/>
              <a:t>‹#›</a:t>
            </a:fld>
            <a:endParaRPr lang="en-US"/>
          </a:p>
        </p:txBody>
      </p:sp>
    </p:spTree>
    <p:extLst>
      <p:ext uri="{BB962C8B-B14F-4D97-AF65-F5344CB8AC3E}">
        <p14:creationId xmlns:p14="http://schemas.microsoft.com/office/powerpoint/2010/main" val="37377313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9435270" y="4"/>
            <a:ext cx="2762250" cy="6857999"/>
          </a:xfrm>
          <a:custGeom>
            <a:avLst/>
            <a:gdLst>
              <a:gd name="connsiteX0" fmla="*/ 0 w 2762250"/>
              <a:gd name="connsiteY0" fmla="*/ 0 h 6857999"/>
              <a:gd name="connsiteX1" fmla="*/ 2762250 w 2762250"/>
              <a:gd name="connsiteY1" fmla="*/ 0 h 6857999"/>
              <a:gd name="connsiteX2" fmla="*/ 2762250 w 2762250"/>
              <a:gd name="connsiteY2" fmla="*/ 6857999 h 6857999"/>
              <a:gd name="connsiteX3" fmla="*/ 0 w 276225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2762250" h="6857999">
                <a:moveTo>
                  <a:pt x="0" y="0"/>
                </a:moveTo>
                <a:lnTo>
                  <a:pt x="2762250" y="0"/>
                </a:lnTo>
                <a:lnTo>
                  <a:pt x="2762250" y="6857999"/>
                </a:lnTo>
                <a:lnTo>
                  <a:pt x="0" y="6857999"/>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en-US"/>
          </a:p>
        </p:txBody>
      </p:sp>
    </p:spTree>
    <p:extLst>
      <p:ext uri="{BB962C8B-B14F-4D97-AF65-F5344CB8AC3E}">
        <p14:creationId xmlns:p14="http://schemas.microsoft.com/office/powerpoint/2010/main" val="36846725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6" name="Rectangle 5"/>
          <p:cNvSpPr/>
          <p:nvPr userDrawn="1"/>
        </p:nvSpPr>
        <p:spPr>
          <a:xfrm>
            <a:off x="2400299" y="2019300"/>
            <a:ext cx="1699261" cy="48387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Picture Placeholder 8"/>
          <p:cNvSpPr>
            <a:spLocks noGrp="1"/>
          </p:cNvSpPr>
          <p:nvPr>
            <p:ph type="pic" sz="quarter" idx="10"/>
          </p:nvPr>
        </p:nvSpPr>
        <p:spPr>
          <a:xfrm>
            <a:off x="750626" y="696037"/>
            <a:ext cx="2468824" cy="3002507"/>
          </a:xfrm>
          <a:custGeom>
            <a:avLst/>
            <a:gdLst>
              <a:gd name="connsiteX0" fmla="*/ 0 w 2468824"/>
              <a:gd name="connsiteY0" fmla="*/ 0 h 3002507"/>
              <a:gd name="connsiteX1" fmla="*/ 2468824 w 2468824"/>
              <a:gd name="connsiteY1" fmla="*/ 0 h 3002507"/>
              <a:gd name="connsiteX2" fmla="*/ 2468824 w 2468824"/>
              <a:gd name="connsiteY2" fmla="*/ 3002507 h 3002507"/>
              <a:gd name="connsiteX3" fmla="*/ 0 w 2468824"/>
              <a:gd name="connsiteY3" fmla="*/ 3002507 h 3002507"/>
            </a:gdLst>
            <a:ahLst/>
            <a:cxnLst>
              <a:cxn ang="0">
                <a:pos x="connsiteX0" y="connsiteY0"/>
              </a:cxn>
              <a:cxn ang="0">
                <a:pos x="connsiteX1" y="connsiteY1"/>
              </a:cxn>
              <a:cxn ang="0">
                <a:pos x="connsiteX2" y="connsiteY2"/>
              </a:cxn>
              <a:cxn ang="0">
                <a:pos x="connsiteX3" y="connsiteY3"/>
              </a:cxn>
            </a:cxnLst>
            <a:rect l="l" t="t" r="r" b="b"/>
            <a:pathLst>
              <a:path w="2468824" h="3002507">
                <a:moveTo>
                  <a:pt x="0" y="0"/>
                </a:moveTo>
                <a:lnTo>
                  <a:pt x="2468824" y="0"/>
                </a:lnTo>
                <a:lnTo>
                  <a:pt x="2468824" y="3002507"/>
                </a:lnTo>
                <a:lnTo>
                  <a:pt x="0" y="3002507"/>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en-US"/>
          </a:p>
        </p:txBody>
      </p:sp>
    </p:spTree>
    <p:extLst>
      <p:ext uri="{BB962C8B-B14F-4D97-AF65-F5344CB8AC3E}">
        <p14:creationId xmlns:p14="http://schemas.microsoft.com/office/powerpoint/2010/main" val="21546464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6" name="Rectangle 5"/>
          <p:cNvSpPr/>
          <p:nvPr userDrawn="1"/>
        </p:nvSpPr>
        <p:spPr>
          <a:xfrm>
            <a:off x="1690640" y="0"/>
            <a:ext cx="440536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Picture Placeholder 11"/>
          <p:cNvSpPr>
            <a:spLocks noGrp="1"/>
          </p:cNvSpPr>
          <p:nvPr>
            <p:ph type="pic" sz="quarter" idx="10"/>
          </p:nvPr>
        </p:nvSpPr>
        <p:spPr>
          <a:xfrm>
            <a:off x="3685869" y="921162"/>
            <a:ext cx="3848100" cy="2279242"/>
          </a:xfrm>
          <a:custGeom>
            <a:avLst/>
            <a:gdLst>
              <a:gd name="connsiteX0" fmla="*/ 0 w 3848100"/>
              <a:gd name="connsiteY0" fmla="*/ 0 h 2279242"/>
              <a:gd name="connsiteX1" fmla="*/ 3848100 w 3848100"/>
              <a:gd name="connsiteY1" fmla="*/ 0 h 2279242"/>
              <a:gd name="connsiteX2" fmla="*/ 3848100 w 3848100"/>
              <a:gd name="connsiteY2" fmla="*/ 2279242 h 2279242"/>
              <a:gd name="connsiteX3" fmla="*/ 0 w 3848100"/>
              <a:gd name="connsiteY3" fmla="*/ 2279242 h 2279242"/>
            </a:gdLst>
            <a:ahLst/>
            <a:cxnLst>
              <a:cxn ang="0">
                <a:pos x="connsiteX0" y="connsiteY0"/>
              </a:cxn>
              <a:cxn ang="0">
                <a:pos x="connsiteX1" y="connsiteY1"/>
              </a:cxn>
              <a:cxn ang="0">
                <a:pos x="connsiteX2" y="connsiteY2"/>
              </a:cxn>
              <a:cxn ang="0">
                <a:pos x="connsiteX3" y="connsiteY3"/>
              </a:cxn>
            </a:cxnLst>
            <a:rect l="l" t="t" r="r" b="b"/>
            <a:pathLst>
              <a:path w="3848100" h="2279242">
                <a:moveTo>
                  <a:pt x="0" y="0"/>
                </a:moveTo>
                <a:lnTo>
                  <a:pt x="3848100" y="0"/>
                </a:lnTo>
                <a:lnTo>
                  <a:pt x="3848100" y="2279242"/>
                </a:lnTo>
                <a:lnTo>
                  <a:pt x="0" y="2279242"/>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en-US"/>
          </a:p>
        </p:txBody>
      </p:sp>
      <p:sp>
        <p:nvSpPr>
          <p:cNvPr id="11" name="Picture Placeholder 10"/>
          <p:cNvSpPr>
            <a:spLocks noGrp="1"/>
          </p:cNvSpPr>
          <p:nvPr>
            <p:ph type="pic" sz="quarter" idx="11"/>
          </p:nvPr>
        </p:nvSpPr>
        <p:spPr>
          <a:xfrm>
            <a:off x="3685869" y="3629081"/>
            <a:ext cx="3848100" cy="2279242"/>
          </a:xfrm>
          <a:custGeom>
            <a:avLst/>
            <a:gdLst>
              <a:gd name="connsiteX0" fmla="*/ 0 w 3848100"/>
              <a:gd name="connsiteY0" fmla="*/ 0 h 2279242"/>
              <a:gd name="connsiteX1" fmla="*/ 3848100 w 3848100"/>
              <a:gd name="connsiteY1" fmla="*/ 0 h 2279242"/>
              <a:gd name="connsiteX2" fmla="*/ 3848100 w 3848100"/>
              <a:gd name="connsiteY2" fmla="*/ 2279242 h 2279242"/>
              <a:gd name="connsiteX3" fmla="*/ 0 w 3848100"/>
              <a:gd name="connsiteY3" fmla="*/ 2279242 h 2279242"/>
            </a:gdLst>
            <a:ahLst/>
            <a:cxnLst>
              <a:cxn ang="0">
                <a:pos x="connsiteX0" y="connsiteY0"/>
              </a:cxn>
              <a:cxn ang="0">
                <a:pos x="connsiteX1" y="connsiteY1"/>
              </a:cxn>
              <a:cxn ang="0">
                <a:pos x="connsiteX2" y="connsiteY2"/>
              </a:cxn>
              <a:cxn ang="0">
                <a:pos x="connsiteX3" y="connsiteY3"/>
              </a:cxn>
            </a:cxnLst>
            <a:rect l="l" t="t" r="r" b="b"/>
            <a:pathLst>
              <a:path w="3848100" h="2279242">
                <a:moveTo>
                  <a:pt x="0" y="0"/>
                </a:moveTo>
                <a:lnTo>
                  <a:pt x="3848100" y="0"/>
                </a:lnTo>
                <a:lnTo>
                  <a:pt x="3848100" y="2279242"/>
                </a:lnTo>
                <a:lnTo>
                  <a:pt x="0" y="2279242"/>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en-US"/>
          </a:p>
        </p:txBody>
      </p:sp>
    </p:spTree>
    <p:extLst>
      <p:ext uri="{BB962C8B-B14F-4D97-AF65-F5344CB8AC3E}">
        <p14:creationId xmlns:p14="http://schemas.microsoft.com/office/powerpoint/2010/main" val="37178429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930322" y="1587280"/>
            <a:ext cx="10356378" cy="2644096"/>
          </a:xfrm>
          <a:custGeom>
            <a:avLst/>
            <a:gdLst>
              <a:gd name="connsiteX0" fmla="*/ 0 w 10356378"/>
              <a:gd name="connsiteY0" fmla="*/ 0 h 2644096"/>
              <a:gd name="connsiteX1" fmla="*/ 10356378 w 10356378"/>
              <a:gd name="connsiteY1" fmla="*/ 0 h 2644096"/>
              <a:gd name="connsiteX2" fmla="*/ 10356378 w 10356378"/>
              <a:gd name="connsiteY2" fmla="*/ 2644096 h 2644096"/>
              <a:gd name="connsiteX3" fmla="*/ 0 w 10356378"/>
              <a:gd name="connsiteY3" fmla="*/ 2644096 h 2644096"/>
            </a:gdLst>
            <a:ahLst/>
            <a:cxnLst>
              <a:cxn ang="0">
                <a:pos x="connsiteX0" y="connsiteY0"/>
              </a:cxn>
              <a:cxn ang="0">
                <a:pos x="connsiteX1" y="connsiteY1"/>
              </a:cxn>
              <a:cxn ang="0">
                <a:pos x="connsiteX2" y="connsiteY2"/>
              </a:cxn>
              <a:cxn ang="0">
                <a:pos x="connsiteX3" y="connsiteY3"/>
              </a:cxn>
            </a:cxnLst>
            <a:rect l="l" t="t" r="r" b="b"/>
            <a:pathLst>
              <a:path w="10356378" h="2644096">
                <a:moveTo>
                  <a:pt x="0" y="0"/>
                </a:moveTo>
                <a:lnTo>
                  <a:pt x="10356378" y="0"/>
                </a:lnTo>
                <a:lnTo>
                  <a:pt x="10356378" y="2644096"/>
                </a:lnTo>
                <a:lnTo>
                  <a:pt x="0" y="2644096"/>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en-US"/>
          </a:p>
        </p:txBody>
      </p:sp>
    </p:spTree>
    <p:extLst>
      <p:ext uri="{BB962C8B-B14F-4D97-AF65-F5344CB8AC3E}">
        <p14:creationId xmlns:p14="http://schemas.microsoft.com/office/powerpoint/2010/main" val="22168051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6" name="Rectangle 5"/>
          <p:cNvSpPr/>
          <p:nvPr userDrawn="1"/>
        </p:nvSpPr>
        <p:spPr>
          <a:xfrm>
            <a:off x="1" y="0"/>
            <a:ext cx="5502037"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Picture Placeholder 18"/>
          <p:cNvSpPr>
            <a:spLocks noGrp="1"/>
          </p:cNvSpPr>
          <p:nvPr>
            <p:ph type="pic" sz="quarter" idx="10"/>
          </p:nvPr>
        </p:nvSpPr>
        <p:spPr>
          <a:xfrm>
            <a:off x="1094949" y="1066800"/>
            <a:ext cx="2291686" cy="2291687"/>
          </a:xfrm>
          <a:custGeom>
            <a:avLst/>
            <a:gdLst>
              <a:gd name="connsiteX0" fmla="*/ 0 w 2291686"/>
              <a:gd name="connsiteY0" fmla="*/ 0 h 2291687"/>
              <a:gd name="connsiteX1" fmla="*/ 2291686 w 2291686"/>
              <a:gd name="connsiteY1" fmla="*/ 0 h 2291687"/>
              <a:gd name="connsiteX2" fmla="*/ 2291686 w 2291686"/>
              <a:gd name="connsiteY2" fmla="*/ 2291687 h 2291687"/>
              <a:gd name="connsiteX3" fmla="*/ 0 w 2291686"/>
              <a:gd name="connsiteY3" fmla="*/ 2291687 h 2291687"/>
            </a:gdLst>
            <a:ahLst/>
            <a:cxnLst>
              <a:cxn ang="0">
                <a:pos x="connsiteX0" y="connsiteY0"/>
              </a:cxn>
              <a:cxn ang="0">
                <a:pos x="connsiteX1" y="connsiteY1"/>
              </a:cxn>
              <a:cxn ang="0">
                <a:pos x="connsiteX2" y="connsiteY2"/>
              </a:cxn>
              <a:cxn ang="0">
                <a:pos x="connsiteX3" y="connsiteY3"/>
              </a:cxn>
            </a:cxnLst>
            <a:rect l="l" t="t" r="r" b="b"/>
            <a:pathLst>
              <a:path w="2291686" h="2291687">
                <a:moveTo>
                  <a:pt x="0" y="0"/>
                </a:moveTo>
                <a:lnTo>
                  <a:pt x="2291686" y="0"/>
                </a:lnTo>
                <a:lnTo>
                  <a:pt x="2291686" y="2291687"/>
                </a:lnTo>
                <a:lnTo>
                  <a:pt x="0" y="2291687"/>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en-US"/>
          </a:p>
        </p:txBody>
      </p:sp>
      <p:sp>
        <p:nvSpPr>
          <p:cNvPr id="21" name="Picture Placeholder 20"/>
          <p:cNvSpPr>
            <a:spLocks noGrp="1"/>
          </p:cNvSpPr>
          <p:nvPr>
            <p:ph type="pic" sz="quarter" idx="11"/>
          </p:nvPr>
        </p:nvSpPr>
        <p:spPr>
          <a:xfrm>
            <a:off x="5643065" y="3499513"/>
            <a:ext cx="2291686" cy="2291687"/>
          </a:xfrm>
          <a:custGeom>
            <a:avLst/>
            <a:gdLst>
              <a:gd name="connsiteX0" fmla="*/ 0 w 2291686"/>
              <a:gd name="connsiteY0" fmla="*/ 0 h 2291687"/>
              <a:gd name="connsiteX1" fmla="*/ 2291686 w 2291686"/>
              <a:gd name="connsiteY1" fmla="*/ 0 h 2291687"/>
              <a:gd name="connsiteX2" fmla="*/ 2291686 w 2291686"/>
              <a:gd name="connsiteY2" fmla="*/ 2291687 h 2291687"/>
              <a:gd name="connsiteX3" fmla="*/ 0 w 2291686"/>
              <a:gd name="connsiteY3" fmla="*/ 2291687 h 2291687"/>
            </a:gdLst>
            <a:ahLst/>
            <a:cxnLst>
              <a:cxn ang="0">
                <a:pos x="connsiteX0" y="connsiteY0"/>
              </a:cxn>
              <a:cxn ang="0">
                <a:pos x="connsiteX1" y="connsiteY1"/>
              </a:cxn>
              <a:cxn ang="0">
                <a:pos x="connsiteX2" y="connsiteY2"/>
              </a:cxn>
              <a:cxn ang="0">
                <a:pos x="connsiteX3" y="connsiteY3"/>
              </a:cxn>
            </a:cxnLst>
            <a:rect l="l" t="t" r="r" b="b"/>
            <a:pathLst>
              <a:path w="2291686" h="2291687">
                <a:moveTo>
                  <a:pt x="0" y="0"/>
                </a:moveTo>
                <a:lnTo>
                  <a:pt x="2291686" y="0"/>
                </a:lnTo>
                <a:lnTo>
                  <a:pt x="2291686" y="2291687"/>
                </a:lnTo>
                <a:lnTo>
                  <a:pt x="0" y="2291687"/>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en-US"/>
          </a:p>
        </p:txBody>
      </p:sp>
      <p:sp>
        <p:nvSpPr>
          <p:cNvPr id="20" name="Picture Placeholder 19"/>
          <p:cNvSpPr>
            <a:spLocks noGrp="1"/>
          </p:cNvSpPr>
          <p:nvPr>
            <p:ph type="pic" sz="quarter" idx="12"/>
          </p:nvPr>
        </p:nvSpPr>
        <p:spPr>
          <a:xfrm>
            <a:off x="3527663" y="1066800"/>
            <a:ext cx="4407089" cy="2291687"/>
          </a:xfrm>
          <a:custGeom>
            <a:avLst/>
            <a:gdLst>
              <a:gd name="connsiteX0" fmla="*/ 0 w 4407089"/>
              <a:gd name="connsiteY0" fmla="*/ 0 h 2291687"/>
              <a:gd name="connsiteX1" fmla="*/ 4407089 w 4407089"/>
              <a:gd name="connsiteY1" fmla="*/ 0 h 2291687"/>
              <a:gd name="connsiteX2" fmla="*/ 4407089 w 4407089"/>
              <a:gd name="connsiteY2" fmla="*/ 2291687 h 2291687"/>
              <a:gd name="connsiteX3" fmla="*/ 0 w 4407089"/>
              <a:gd name="connsiteY3" fmla="*/ 2291687 h 2291687"/>
            </a:gdLst>
            <a:ahLst/>
            <a:cxnLst>
              <a:cxn ang="0">
                <a:pos x="connsiteX0" y="connsiteY0"/>
              </a:cxn>
              <a:cxn ang="0">
                <a:pos x="connsiteX1" y="connsiteY1"/>
              </a:cxn>
              <a:cxn ang="0">
                <a:pos x="connsiteX2" y="connsiteY2"/>
              </a:cxn>
              <a:cxn ang="0">
                <a:pos x="connsiteX3" y="connsiteY3"/>
              </a:cxn>
            </a:cxnLst>
            <a:rect l="l" t="t" r="r" b="b"/>
            <a:pathLst>
              <a:path w="4407089" h="2291687">
                <a:moveTo>
                  <a:pt x="0" y="0"/>
                </a:moveTo>
                <a:lnTo>
                  <a:pt x="4407089" y="0"/>
                </a:lnTo>
                <a:lnTo>
                  <a:pt x="4407089" y="2291687"/>
                </a:lnTo>
                <a:lnTo>
                  <a:pt x="0" y="2291687"/>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en-US"/>
          </a:p>
        </p:txBody>
      </p:sp>
      <p:sp>
        <p:nvSpPr>
          <p:cNvPr id="18" name="Picture Placeholder 17"/>
          <p:cNvSpPr>
            <a:spLocks noGrp="1"/>
          </p:cNvSpPr>
          <p:nvPr>
            <p:ph type="pic" sz="quarter" idx="13"/>
          </p:nvPr>
        </p:nvSpPr>
        <p:spPr>
          <a:xfrm>
            <a:off x="1094950" y="3499513"/>
            <a:ext cx="4407089" cy="2291687"/>
          </a:xfrm>
          <a:custGeom>
            <a:avLst/>
            <a:gdLst>
              <a:gd name="connsiteX0" fmla="*/ 0 w 4407089"/>
              <a:gd name="connsiteY0" fmla="*/ 0 h 2291687"/>
              <a:gd name="connsiteX1" fmla="*/ 4407089 w 4407089"/>
              <a:gd name="connsiteY1" fmla="*/ 0 h 2291687"/>
              <a:gd name="connsiteX2" fmla="*/ 4407089 w 4407089"/>
              <a:gd name="connsiteY2" fmla="*/ 2291687 h 2291687"/>
              <a:gd name="connsiteX3" fmla="*/ 0 w 4407089"/>
              <a:gd name="connsiteY3" fmla="*/ 2291687 h 2291687"/>
            </a:gdLst>
            <a:ahLst/>
            <a:cxnLst>
              <a:cxn ang="0">
                <a:pos x="connsiteX0" y="connsiteY0"/>
              </a:cxn>
              <a:cxn ang="0">
                <a:pos x="connsiteX1" y="connsiteY1"/>
              </a:cxn>
              <a:cxn ang="0">
                <a:pos x="connsiteX2" y="connsiteY2"/>
              </a:cxn>
              <a:cxn ang="0">
                <a:pos x="connsiteX3" y="connsiteY3"/>
              </a:cxn>
            </a:cxnLst>
            <a:rect l="l" t="t" r="r" b="b"/>
            <a:pathLst>
              <a:path w="4407089" h="2291687">
                <a:moveTo>
                  <a:pt x="0" y="0"/>
                </a:moveTo>
                <a:lnTo>
                  <a:pt x="4407089" y="0"/>
                </a:lnTo>
                <a:lnTo>
                  <a:pt x="4407089" y="2291687"/>
                </a:lnTo>
                <a:lnTo>
                  <a:pt x="0" y="2291687"/>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en-US"/>
          </a:p>
        </p:txBody>
      </p:sp>
    </p:spTree>
    <p:extLst>
      <p:ext uri="{BB962C8B-B14F-4D97-AF65-F5344CB8AC3E}">
        <p14:creationId xmlns:p14="http://schemas.microsoft.com/office/powerpoint/2010/main" val="27812703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18" name="Picture Placeholder 17"/>
          <p:cNvSpPr>
            <a:spLocks noGrp="1"/>
          </p:cNvSpPr>
          <p:nvPr>
            <p:ph type="pic" sz="quarter" idx="11"/>
          </p:nvPr>
        </p:nvSpPr>
        <p:spPr>
          <a:xfrm>
            <a:off x="3381830" y="841829"/>
            <a:ext cx="2656113" cy="3493260"/>
          </a:xfrm>
          <a:custGeom>
            <a:avLst/>
            <a:gdLst>
              <a:gd name="connsiteX0" fmla="*/ 0 w 2656113"/>
              <a:gd name="connsiteY0" fmla="*/ 0 h 3493260"/>
              <a:gd name="connsiteX1" fmla="*/ 2656113 w 2656113"/>
              <a:gd name="connsiteY1" fmla="*/ 0 h 3493260"/>
              <a:gd name="connsiteX2" fmla="*/ 2656113 w 2656113"/>
              <a:gd name="connsiteY2" fmla="*/ 3493260 h 3493260"/>
              <a:gd name="connsiteX3" fmla="*/ 0 w 2656113"/>
              <a:gd name="connsiteY3" fmla="*/ 3493260 h 3493260"/>
            </a:gdLst>
            <a:ahLst/>
            <a:cxnLst>
              <a:cxn ang="0">
                <a:pos x="connsiteX0" y="connsiteY0"/>
              </a:cxn>
              <a:cxn ang="0">
                <a:pos x="connsiteX1" y="connsiteY1"/>
              </a:cxn>
              <a:cxn ang="0">
                <a:pos x="connsiteX2" y="connsiteY2"/>
              </a:cxn>
              <a:cxn ang="0">
                <a:pos x="connsiteX3" y="connsiteY3"/>
              </a:cxn>
            </a:cxnLst>
            <a:rect l="l" t="t" r="r" b="b"/>
            <a:pathLst>
              <a:path w="2656113" h="3493260">
                <a:moveTo>
                  <a:pt x="0" y="0"/>
                </a:moveTo>
                <a:lnTo>
                  <a:pt x="2656113" y="0"/>
                </a:lnTo>
                <a:lnTo>
                  <a:pt x="2656113" y="3493260"/>
                </a:lnTo>
                <a:lnTo>
                  <a:pt x="0" y="3493260"/>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en-US"/>
          </a:p>
        </p:txBody>
      </p:sp>
      <p:sp>
        <p:nvSpPr>
          <p:cNvPr id="19" name="Picture Placeholder 18"/>
          <p:cNvSpPr>
            <a:spLocks noGrp="1"/>
          </p:cNvSpPr>
          <p:nvPr>
            <p:ph type="pic" sz="quarter" idx="12"/>
          </p:nvPr>
        </p:nvSpPr>
        <p:spPr>
          <a:xfrm>
            <a:off x="6175829" y="2522911"/>
            <a:ext cx="2656113" cy="3493260"/>
          </a:xfrm>
          <a:custGeom>
            <a:avLst/>
            <a:gdLst>
              <a:gd name="connsiteX0" fmla="*/ 0 w 2656113"/>
              <a:gd name="connsiteY0" fmla="*/ 0 h 3493260"/>
              <a:gd name="connsiteX1" fmla="*/ 2656113 w 2656113"/>
              <a:gd name="connsiteY1" fmla="*/ 0 h 3493260"/>
              <a:gd name="connsiteX2" fmla="*/ 2656113 w 2656113"/>
              <a:gd name="connsiteY2" fmla="*/ 3493260 h 3493260"/>
              <a:gd name="connsiteX3" fmla="*/ 0 w 2656113"/>
              <a:gd name="connsiteY3" fmla="*/ 3493260 h 3493260"/>
            </a:gdLst>
            <a:ahLst/>
            <a:cxnLst>
              <a:cxn ang="0">
                <a:pos x="connsiteX0" y="connsiteY0"/>
              </a:cxn>
              <a:cxn ang="0">
                <a:pos x="connsiteX1" y="connsiteY1"/>
              </a:cxn>
              <a:cxn ang="0">
                <a:pos x="connsiteX2" y="connsiteY2"/>
              </a:cxn>
              <a:cxn ang="0">
                <a:pos x="connsiteX3" y="connsiteY3"/>
              </a:cxn>
            </a:cxnLst>
            <a:rect l="l" t="t" r="r" b="b"/>
            <a:pathLst>
              <a:path w="2656113" h="3493260">
                <a:moveTo>
                  <a:pt x="0" y="0"/>
                </a:moveTo>
                <a:lnTo>
                  <a:pt x="2656113" y="0"/>
                </a:lnTo>
                <a:lnTo>
                  <a:pt x="2656113" y="3493260"/>
                </a:lnTo>
                <a:lnTo>
                  <a:pt x="0" y="3493260"/>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en-US"/>
          </a:p>
        </p:txBody>
      </p:sp>
      <p:sp>
        <p:nvSpPr>
          <p:cNvPr id="17" name="Picture Placeholder 16"/>
          <p:cNvSpPr>
            <a:spLocks noGrp="1"/>
          </p:cNvSpPr>
          <p:nvPr>
            <p:ph type="pic" sz="quarter" idx="13"/>
          </p:nvPr>
        </p:nvSpPr>
        <p:spPr>
          <a:xfrm>
            <a:off x="6175830" y="0"/>
            <a:ext cx="2656113" cy="2381089"/>
          </a:xfrm>
          <a:custGeom>
            <a:avLst/>
            <a:gdLst>
              <a:gd name="connsiteX0" fmla="*/ 0 w 2656113"/>
              <a:gd name="connsiteY0" fmla="*/ 0 h 2381089"/>
              <a:gd name="connsiteX1" fmla="*/ 2656113 w 2656113"/>
              <a:gd name="connsiteY1" fmla="*/ 0 h 2381089"/>
              <a:gd name="connsiteX2" fmla="*/ 2656113 w 2656113"/>
              <a:gd name="connsiteY2" fmla="*/ 2381089 h 2381089"/>
              <a:gd name="connsiteX3" fmla="*/ 0 w 2656113"/>
              <a:gd name="connsiteY3" fmla="*/ 2381089 h 2381089"/>
            </a:gdLst>
            <a:ahLst/>
            <a:cxnLst>
              <a:cxn ang="0">
                <a:pos x="connsiteX0" y="connsiteY0"/>
              </a:cxn>
              <a:cxn ang="0">
                <a:pos x="connsiteX1" y="connsiteY1"/>
              </a:cxn>
              <a:cxn ang="0">
                <a:pos x="connsiteX2" y="connsiteY2"/>
              </a:cxn>
              <a:cxn ang="0">
                <a:pos x="connsiteX3" y="connsiteY3"/>
              </a:cxn>
            </a:cxnLst>
            <a:rect l="l" t="t" r="r" b="b"/>
            <a:pathLst>
              <a:path w="2656113" h="2381089">
                <a:moveTo>
                  <a:pt x="0" y="0"/>
                </a:moveTo>
                <a:lnTo>
                  <a:pt x="2656113" y="0"/>
                </a:lnTo>
                <a:lnTo>
                  <a:pt x="2656113" y="2381089"/>
                </a:lnTo>
                <a:lnTo>
                  <a:pt x="0" y="2381089"/>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en-US"/>
          </a:p>
        </p:txBody>
      </p:sp>
      <p:sp>
        <p:nvSpPr>
          <p:cNvPr id="16" name="Picture Placeholder 15"/>
          <p:cNvSpPr>
            <a:spLocks noGrp="1"/>
          </p:cNvSpPr>
          <p:nvPr>
            <p:ph type="pic" sz="quarter" idx="14"/>
          </p:nvPr>
        </p:nvSpPr>
        <p:spPr>
          <a:xfrm>
            <a:off x="3381829" y="4476911"/>
            <a:ext cx="2656113" cy="2381089"/>
          </a:xfrm>
          <a:custGeom>
            <a:avLst/>
            <a:gdLst>
              <a:gd name="connsiteX0" fmla="*/ 0 w 2656113"/>
              <a:gd name="connsiteY0" fmla="*/ 0 h 2381089"/>
              <a:gd name="connsiteX1" fmla="*/ 2656113 w 2656113"/>
              <a:gd name="connsiteY1" fmla="*/ 0 h 2381089"/>
              <a:gd name="connsiteX2" fmla="*/ 2656113 w 2656113"/>
              <a:gd name="connsiteY2" fmla="*/ 2381089 h 2381089"/>
              <a:gd name="connsiteX3" fmla="*/ 0 w 2656113"/>
              <a:gd name="connsiteY3" fmla="*/ 2381089 h 2381089"/>
            </a:gdLst>
            <a:ahLst/>
            <a:cxnLst>
              <a:cxn ang="0">
                <a:pos x="connsiteX0" y="connsiteY0"/>
              </a:cxn>
              <a:cxn ang="0">
                <a:pos x="connsiteX1" y="connsiteY1"/>
              </a:cxn>
              <a:cxn ang="0">
                <a:pos x="connsiteX2" y="connsiteY2"/>
              </a:cxn>
              <a:cxn ang="0">
                <a:pos x="connsiteX3" y="connsiteY3"/>
              </a:cxn>
            </a:cxnLst>
            <a:rect l="l" t="t" r="r" b="b"/>
            <a:pathLst>
              <a:path w="2656113" h="2381089">
                <a:moveTo>
                  <a:pt x="0" y="0"/>
                </a:moveTo>
                <a:lnTo>
                  <a:pt x="2656113" y="0"/>
                </a:lnTo>
                <a:lnTo>
                  <a:pt x="2656113" y="2381089"/>
                </a:lnTo>
                <a:lnTo>
                  <a:pt x="0" y="2381089"/>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en-US"/>
          </a:p>
        </p:txBody>
      </p:sp>
    </p:spTree>
    <p:extLst>
      <p:ext uri="{BB962C8B-B14F-4D97-AF65-F5344CB8AC3E}">
        <p14:creationId xmlns:p14="http://schemas.microsoft.com/office/powerpoint/2010/main" val="9442974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6" name="Rectangle 5"/>
          <p:cNvSpPr/>
          <p:nvPr userDrawn="1"/>
        </p:nvSpPr>
        <p:spPr>
          <a:xfrm>
            <a:off x="4476750" y="0"/>
            <a:ext cx="325755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Picture Placeholder 11"/>
          <p:cNvSpPr>
            <a:spLocks noGrp="1"/>
          </p:cNvSpPr>
          <p:nvPr>
            <p:ph type="pic" sz="quarter" idx="11"/>
          </p:nvPr>
        </p:nvSpPr>
        <p:spPr>
          <a:xfrm>
            <a:off x="825909" y="678427"/>
            <a:ext cx="4395020" cy="2772697"/>
          </a:xfrm>
          <a:custGeom>
            <a:avLst/>
            <a:gdLst>
              <a:gd name="connsiteX0" fmla="*/ 0 w 4395020"/>
              <a:gd name="connsiteY0" fmla="*/ 0 h 2772697"/>
              <a:gd name="connsiteX1" fmla="*/ 4395020 w 4395020"/>
              <a:gd name="connsiteY1" fmla="*/ 0 h 2772697"/>
              <a:gd name="connsiteX2" fmla="*/ 4395020 w 4395020"/>
              <a:gd name="connsiteY2" fmla="*/ 2772697 h 2772697"/>
              <a:gd name="connsiteX3" fmla="*/ 0 w 4395020"/>
              <a:gd name="connsiteY3" fmla="*/ 2772697 h 2772697"/>
            </a:gdLst>
            <a:ahLst/>
            <a:cxnLst>
              <a:cxn ang="0">
                <a:pos x="connsiteX0" y="connsiteY0"/>
              </a:cxn>
              <a:cxn ang="0">
                <a:pos x="connsiteX1" y="connsiteY1"/>
              </a:cxn>
              <a:cxn ang="0">
                <a:pos x="connsiteX2" y="connsiteY2"/>
              </a:cxn>
              <a:cxn ang="0">
                <a:pos x="connsiteX3" y="connsiteY3"/>
              </a:cxn>
            </a:cxnLst>
            <a:rect l="l" t="t" r="r" b="b"/>
            <a:pathLst>
              <a:path w="4395020" h="2772697">
                <a:moveTo>
                  <a:pt x="0" y="0"/>
                </a:moveTo>
                <a:lnTo>
                  <a:pt x="4395020" y="0"/>
                </a:lnTo>
                <a:lnTo>
                  <a:pt x="4395020" y="2772697"/>
                </a:lnTo>
                <a:lnTo>
                  <a:pt x="0" y="2772697"/>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en-US"/>
          </a:p>
        </p:txBody>
      </p:sp>
      <p:sp>
        <p:nvSpPr>
          <p:cNvPr id="11" name="Picture Placeholder 10"/>
          <p:cNvSpPr>
            <a:spLocks noGrp="1"/>
          </p:cNvSpPr>
          <p:nvPr>
            <p:ph type="pic" sz="quarter" idx="12"/>
          </p:nvPr>
        </p:nvSpPr>
        <p:spPr>
          <a:xfrm>
            <a:off x="6995651" y="3451124"/>
            <a:ext cx="4395020" cy="2772697"/>
          </a:xfrm>
          <a:custGeom>
            <a:avLst/>
            <a:gdLst>
              <a:gd name="connsiteX0" fmla="*/ 0 w 4395020"/>
              <a:gd name="connsiteY0" fmla="*/ 0 h 2772697"/>
              <a:gd name="connsiteX1" fmla="*/ 4395020 w 4395020"/>
              <a:gd name="connsiteY1" fmla="*/ 0 h 2772697"/>
              <a:gd name="connsiteX2" fmla="*/ 4395020 w 4395020"/>
              <a:gd name="connsiteY2" fmla="*/ 2772697 h 2772697"/>
              <a:gd name="connsiteX3" fmla="*/ 0 w 4395020"/>
              <a:gd name="connsiteY3" fmla="*/ 2772697 h 2772697"/>
            </a:gdLst>
            <a:ahLst/>
            <a:cxnLst>
              <a:cxn ang="0">
                <a:pos x="connsiteX0" y="connsiteY0"/>
              </a:cxn>
              <a:cxn ang="0">
                <a:pos x="connsiteX1" y="connsiteY1"/>
              </a:cxn>
              <a:cxn ang="0">
                <a:pos x="connsiteX2" y="connsiteY2"/>
              </a:cxn>
              <a:cxn ang="0">
                <a:pos x="connsiteX3" y="connsiteY3"/>
              </a:cxn>
            </a:cxnLst>
            <a:rect l="l" t="t" r="r" b="b"/>
            <a:pathLst>
              <a:path w="4395020" h="2772697">
                <a:moveTo>
                  <a:pt x="0" y="0"/>
                </a:moveTo>
                <a:lnTo>
                  <a:pt x="4395020" y="0"/>
                </a:lnTo>
                <a:lnTo>
                  <a:pt x="4395020" y="2772697"/>
                </a:lnTo>
                <a:lnTo>
                  <a:pt x="0" y="2772697"/>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en-US"/>
          </a:p>
        </p:txBody>
      </p:sp>
    </p:spTree>
    <p:extLst>
      <p:ext uri="{BB962C8B-B14F-4D97-AF65-F5344CB8AC3E}">
        <p14:creationId xmlns:p14="http://schemas.microsoft.com/office/powerpoint/2010/main" val="24725864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6" name="Rectangle 5"/>
          <p:cNvSpPr/>
          <p:nvPr userDrawn="1"/>
        </p:nvSpPr>
        <p:spPr>
          <a:xfrm>
            <a:off x="9158514" y="0"/>
            <a:ext cx="303348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Picture Placeholder 18"/>
          <p:cNvSpPr>
            <a:spLocks noGrp="1"/>
          </p:cNvSpPr>
          <p:nvPr>
            <p:ph type="pic" sz="quarter" idx="11"/>
          </p:nvPr>
        </p:nvSpPr>
        <p:spPr>
          <a:xfrm>
            <a:off x="2048510" y="876300"/>
            <a:ext cx="3981450" cy="2495550"/>
          </a:xfrm>
          <a:custGeom>
            <a:avLst/>
            <a:gdLst>
              <a:gd name="connsiteX0" fmla="*/ 0 w 3981450"/>
              <a:gd name="connsiteY0" fmla="*/ 0 h 2495550"/>
              <a:gd name="connsiteX1" fmla="*/ 3981450 w 3981450"/>
              <a:gd name="connsiteY1" fmla="*/ 0 h 2495550"/>
              <a:gd name="connsiteX2" fmla="*/ 3981450 w 3981450"/>
              <a:gd name="connsiteY2" fmla="*/ 1188720 h 2495550"/>
              <a:gd name="connsiteX3" fmla="*/ 1913890 w 3981450"/>
              <a:gd name="connsiteY3" fmla="*/ 1188720 h 2495550"/>
              <a:gd name="connsiteX4" fmla="*/ 1913890 w 3981450"/>
              <a:gd name="connsiteY4" fmla="*/ 2495550 h 2495550"/>
              <a:gd name="connsiteX5" fmla="*/ 0 w 3981450"/>
              <a:gd name="connsiteY5" fmla="*/ 2495550 h 2495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81450" h="2495550">
                <a:moveTo>
                  <a:pt x="0" y="0"/>
                </a:moveTo>
                <a:lnTo>
                  <a:pt x="3981450" y="0"/>
                </a:lnTo>
                <a:lnTo>
                  <a:pt x="3981450" y="1188720"/>
                </a:lnTo>
                <a:lnTo>
                  <a:pt x="1913890" y="1188720"/>
                </a:lnTo>
                <a:lnTo>
                  <a:pt x="1913890" y="2495550"/>
                </a:lnTo>
                <a:lnTo>
                  <a:pt x="0" y="2495550"/>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en-US"/>
          </a:p>
        </p:txBody>
      </p:sp>
      <p:sp>
        <p:nvSpPr>
          <p:cNvPr id="21" name="Picture Placeholder 20"/>
          <p:cNvSpPr>
            <a:spLocks noGrp="1"/>
          </p:cNvSpPr>
          <p:nvPr>
            <p:ph type="pic" sz="quarter" idx="12"/>
          </p:nvPr>
        </p:nvSpPr>
        <p:spPr>
          <a:xfrm>
            <a:off x="6172835" y="876300"/>
            <a:ext cx="3981450" cy="2495550"/>
          </a:xfrm>
          <a:custGeom>
            <a:avLst/>
            <a:gdLst>
              <a:gd name="connsiteX0" fmla="*/ 0 w 3981450"/>
              <a:gd name="connsiteY0" fmla="*/ 0 h 2495550"/>
              <a:gd name="connsiteX1" fmla="*/ 3981450 w 3981450"/>
              <a:gd name="connsiteY1" fmla="*/ 0 h 2495550"/>
              <a:gd name="connsiteX2" fmla="*/ 3981450 w 3981450"/>
              <a:gd name="connsiteY2" fmla="*/ 2495550 h 2495550"/>
              <a:gd name="connsiteX3" fmla="*/ 2056765 w 3981450"/>
              <a:gd name="connsiteY3" fmla="*/ 2495550 h 2495550"/>
              <a:gd name="connsiteX4" fmla="*/ 2056765 w 3981450"/>
              <a:gd name="connsiteY4" fmla="*/ 1188720 h 2495550"/>
              <a:gd name="connsiteX5" fmla="*/ 0 w 3981450"/>
              <a:gd name="connsiteY5" fmla="*/ 1188720 h 2495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81450" h="2495550">
                <a:moveTo>
                  <a:pt x="0" y="0"/>
                </a:moveTo>
                <a:lnTo>
                  <a:pt x="3981450" y="0"/>
                </a:lnTo>
                <a:lnTo>
                  <a:pt x="3981450" y="2495550"/>
                </a:lnTo>
                <a:lnTo>
                  <a:pt x="2056765" y="2495550"/>
                </a:lnTo>
                <a:lnTo>
                  <a:pt x="2056765" y="1188720"/>
                </a:lnTo>
                <a:lnTo>
                  <a:pt x="0" y="1188720"/>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en-US"/>
          </a:p>
        </p:txBody>
      </p:sp>
      <p:sp>
        <p:nvSpPr>
          <p:cNvPr id="22" name="Picture Placeholder 21"/>
          <p:cNvSpPr>
            <a:spLocks noGrp="1"/>
          </p:cNvSpPr>
          <p:nvPr>
            <p:ph type="pic" sz="quarter" idx="13"/>
          </p:nvPr>
        </p:nvSpPr>
        <p:spPr>
          <a:xfrm>
            <a:off x="6172835" y="3509010"/>
            <a:ext cx="3981450" cy="2495550"/>
          </a:xfrm>
          <a:custGeom>
            <a:avLst/>
            <a:gdLst>
              <a:gd name="connsiteX0" fmla="*/ 2056765 w 3981450"/>
              <a:gd name="connsiteY0" fmla="*/ 0 h 2495550"/>
              <a:gd name="connsiteX1" fmla="*/ 3981450 w 3981450"/>
              <a:gd name="connsiteY1" fmla="*/ 0 h 2495550"/>
              <a:gd name="connsiteX2" fmla="*/ 3981450 w 3981450"/>
              <a:gd name="connsiteY2" fmla="*/ 2495550 h 2495550"/>
              <a:gd name="connsiteX3" fmla="*/ 0 w 3981450"/>
              <a:gd name="connsiteY3" fmla="*/ 2495550 h 2495550"/>
              <a:gd name="connsiteX4" fmla="*/ 0 w 3981450"/>
              <a:gd name="connsiteY4" fmla="*/ 1325880 h 2495550"/>
              <a:gd name="connsiteX5" fmla="*/ 2056765 w 3981450"/>
              <a:gd name="connsiteY5" fmla="*/ 1325880 h 2495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81450" h="2495550">
                <a:moveTo>
                  <a:pt x="2056765" y="0"/>
                </a:moveTo>
                <a:lnTo>
                  <a:pt x="3981450" y="0"/>
                </a:lnTo>
                <a:lnTo>
                  <a:pt x="3981450" y="2495550"/>
                </a:lnTo>
                <a:lnTo>
                  <a:pt x="0" y="2495550"/>
                </a:lnTo>
                <a:lnTo>
                  <a:pt x="0" y="1325880"/>
                </a:lnTo>
                <a:lnTo>
                  <a:pt x="2056765" y="1325880"/>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en-US"/>
          </a:p>
        </p:txBody>
      </p:sp>
      <p:sp>
        <p:nvSpPr>
          <p:cNvPr id="20" name="Picture Placeholder 19"/>
          <p:cNvSpPr>
            <a:spLocks noGrp="1"/>
          </p:cNvSpPr>
          <p:nvPr>
            <p:ph type="pic" sz="quarter" idx="14"/>
          </p:nvPr>
        </p:nvSpPr>
        <p:spPr>
          <a:xfrm>
            <a:off x="2048510" y="3509010"/>
            <a:ext cx="3981450" cy="2495550"/>
          </a:xfrm>
          <a:custGeom>
            <a:avLst/>
            <a:gdLst>
              <a:gd name="connsiteX0" fmla="*/ 0 w 3981450"/>
              <a:gd name="connsiteY0" fmla="*/ 0 h 2495550"/>
              <a:gd name="connsiteX1" fmla="*/ 1913890 w 3981450"/>
              <a:gd name="connsiteY1" fmla="*/ 0 h 2495550"/>
              <a:gd name="connsiteX2" fmla="*/ 1913890 w 3981450"/>
              <a:gd name="connsiteY2" fmla="*/ 1325880 h 2495550"/>
              <a:gd name="connsiteX3" fmla="*/ 3981450 w 3981450"/>
              <a:gd name="connsiteY3" fmla="*/ 1325880 h 2495550"/>
              <a:gd name="connsiteX4" fmla="*/ 3981450 w 3981450"/>
              <a:gd name="connsiteY4" fmla="*/ 2495550 h 2495550"/>
              <a:gd name="connsiteX5" fmla="*/ 0 w 3981450"/>
              <a:gd name="connsiteY5" fmla="*/ 2495550 h 2495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81450" h="2495550">
                <a:moveTo>
                  <a:pt x="0" y="0"/>
                </a:moveTo>
                <a:lnTo>
                  <a:pt x="1913890" y="0"/>
                </a:lnTo>
                <a:lnTo>
                  <a:pt x="1913890" y="1325880"/>
                </a:lnTo>
                <a:lnTo>
                  <a:pt x="3981450" y="1325880"/>
                </a:lnTo>
                <a:lnTo>
                  <a:pt x="3981450" y="2495550"/>
                </a:lnTo>
                <a:lnTo>
                  <a:pt x="0" y="2495550"/>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en-US"/>
          </a:p>
        </p:txBody>
      </p:sp>
      <p:sp>
        <p:nvSpPr>
          <p:cNvPr id="17" name="Picture Placeholder 16"/>
          <p:cNvSpPr>
            <a:spLocks noGrp="1"/>
          </p:cNvSpPr>
          <p:nvPr>
            <p:ph type="pic" sz="quarter" idx="15"/>
          </p:nvPr>
        </p:nvSpPr>
        <p:spPr>
          <a:xfrm>
            <a:off x="4105275" y="2202180"/>
            <a:ext cx="3981450" cy="2495550"/>
          </a:xfrm>
          <a:custGeom>
            <a:avLst/>
            <a:gdLst>
              <a:gd name="connsiteX0" fmla="*/ 0 w 3981450"/>
              <a:gd name="connsiteY0" fmla="*/ 0 h 2495550"/>
              <a:gd name="connsiteX1" fmla="*/ 3981450 w 3981450"/>
              <a:gd name="connsiteY1" fmla="*/ 0 h 2495550"/>
              <a:gd name="connsiteX2" fmla="*/ 3981450 w 3981450"/>
              <a:gd name="connsiteY2" fmla="*/ 2495550 h 2495550"/>
              <a:gd name="connsiteX3" fmla="*/ 0 w 3981450"/>
              <a:gd name="connsiteY3" fmla="*/ 2495550 h 2495550"/>
            </a:gdLst>
            <a:ahLst/>
            <a:cxnLst>
              <a:cxn ang="0">
                <a:pos x="connsiteX0" y="connsiteY0"/>
              </a:cxn>
              <a:cxn ang="0">
                <a:pos x="connsiteX1" y="connsiteY1"/>
              </a:cxn>
              <a:cxn ang="0">
                <a:pos x="connsiteX2" y="connsiteY2"/>
              </a:cxn>
              <a:cxn ang="0">
                <a:pos x="connsiteX3" y="connsiteY3"/>
              </a:cxn>
            </a:cxnLst>
            <a:rect l="l" t="t" r="r" b="b"/>
            <a:pathLst>
              <a:path w="3981450" h="2495550">
                <a:moveTo>
                  <a:pt x="0" y="0"/>
                </a:moveTo>
                <a:lnTo>
                  <a:pt x="3981450" y="0"/>
                </a:lnTo>
                <a:lnTo>
                  <a:pt x="3981450" y="2495550"/>
                </a:lnTo>
                <a:lnTo>
                  <a:pt x="0" y="2495550"/>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en-US"/>
          </a:p>
        </p:txBody>
      </p:sp>
    </p:spTree>
    <p:extLst>
      <p:ext uri="{BB962C8B-B14F-4D97-AF65-F5344CB8AC3E}">
        <p14:creationId xmlns:p14="http://schemas.microsoft.com/office/powerpoint/2010/main" val="3908931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6" name="Rectangle 5"/>
          <p:cNvSpPr/>
          <p:nvPr userDrawn="1"/>
        </p:nvSpPr>
        <p:spPr>
          <a:xfrm>
            <a:off x="7372350" y="2088107"/>
            <a:ext cx="2667000" cy="26762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Picture Placeholder 14"/>
          <p:cNvSpPr>
            <a:spLocks noGrp="1"/>
          </p:cNvSpPr>
          <p:nvPr>
            <p:ph type="pic" sz="quarter" idx="15"/>
          </p:nvPr>
        </p:nvSpPr>
        <p:spPr>
          <a:xfrm>
            <a:off x="769258" y="696686"/>
            <a:ext cx="2743200" cy="2743200"/>
          </a:xfrm>
          <a:custGeom>
            <a:avLst/>
            <a:gdLst>
              <a:gd name="connsiteX0" fmla="*/ 0 w 2743200"/>
              <a:gd name="connsiteY0" fmla="*/ 0 h 2743200"/>
              <a:gd name="connsiteX1" fmla="*/ 2743200 w 2743200"/>
              <a:gd name="connsiteY1" fmla="*/ 0 h 2743200"/>
              <a:gd name="connsiteX2" fmla="*/ 2743200 w 2743200"/>
              <a:gd name="connsiteY2" fmla="*/ 2743200 h 2743200"/>
              <a:gd name="connsiteX3" fmla="*/ 0 w 2743200"/>
              <a:gd name="connsiteY3" fmla="*/ 2743200 h 2743200"/>
            </a:gdLst>
            <a:ahLst/>
            <a:cxnLst>
              <a:cxn ang="0">
                <a:pos x="connsiteX0" y="connsiteY0"/>
              </a:cxn>
              <a:cxn ang="0">
                <a:pos x="connsiteX1" y="connsiteY1"/>
              </a:cxn>
              <a:cxn ang="0">
                <a:pos x="connsiteX2" y="connsiteY2"/>
              </a:cxn>
              <a:cxn ang="0">
                <a:pos x="connsiteX3" y="connsiteY3"/>
              </a:cxn>
            </a:cxnLst>
            <a:rect l="l" t="t" r="r" b="b"/>
            <a:pathLst>
              <a:path w="2743200" h="2743200">
                <a:moveTo>
                  <a:pt x="0" y="0"/>
                </a:moveTo>
                <a:lnTo>
                  <a:pt x="2743200" y="0"/>
                </a:lnTo>
                <a:lnTo>
                  <a:pt x="2743200" y="2743200"/>
                </a:lnTo>
                <a:lnTo>
                  <a:pt x="0" y="2743200"/>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en-US"/>
          </a:p>
        </p:txBody>
      </p:sp>
      <p:sp>
        <p:nvSpPr>
          <p:cNvPr id="17" name="Picture Placeholder 16"/>
          <p:cNvSpPr>
            <a:spLocks noGrp="1"/>
          </p:cNvSpPr>
          <p:nvPr>
            <p:ph type="pic" sz="quarter" idx="16"/>
          </p:nvPr>
        </p:nvSpPr>
        <p:spPr>
          <a:xfrm>
            <a:off x="8705850" y="3439886"/>
            <a:ext cx="2743200" cy="2743200"/>
          </a:xfrm>
          <a:custGeom>
            <a:avLst/>
            <a:gdLst>
              <a:gd name="connsiteX0" fmla="*/ 0 w 2743200"/>
              <a:gd name="connsiteY0" fmla="*/ 0 h 2743200"/>
              <a:gd name="connsiteX1" fmla="*/ 2743200 w 2743200"/>
              <a:gd name="connsiteY1" fmla="*/ 0 h 2743200"/>
              <a:gd name="connsiteX2" fmla="*/ 2743200 w 2743200"/>
              <a:gd name="connsiteY2" fmla="*/ 2743200 h 2743200"/>
              <a:gd name="connsiteX3" fmla="*/ 0 w 2743200"/>
              <a:gd name="connsiteY3" fmla="*/ 2743200 h 2743200"/>
            </a:gdLst>
            <a:ahLst/>
            <a:cxnLst>
              <a:cxn ang="0">
                <a:pos x="connsiteX0" y="connsiteY0"/>
              </a:cxn>
              <a:cxn ang="0">
                <a:pos x="connsiteX1" y="connsiteY1"/>
              </a:cxn>
              <a:cxn ang="0">
                <a:pos x="connsiteX2" y="connsiteY2"/>
              </a:cxn>
              <a:cxn ang="0">
                <a:pos x="connsiteX3" y="connsiteY3"/>
              </a:cxn>
            </a:cxnLst>
            <a:rect l="l" t="t" r="r" b="b"/>
            <a:pathLst>
              <a:path w="2743200" h="2743200">
                <a:moveTo>
                  <a:pt x="0" y="0"/>
                </a:moveTo>
                <a:lnTo>
                  <a:pt x="2743200" y="0"/>
                </a:lnTo>
                <a:lnTo>
                  <a:pt x="2743200" y="2743200"/>
                </a:lnTo>
                <a:lnTo>
                  <a:pt x="0" y="2743200"/>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en-US"/>
          </a:p>
        </p:txBody>
      </p:sp>
      <p:sp>
        <p:nvSpPr>
          <p:cNvPr id="14" name="Picture Placeholder 13"/>
          <p:cNvSpPr>
            <a:spLocks noGrp="1"/>
          </p:cNvSpPr>
          <p:nvPr>
            <p:ph type="pic" sz="quarter" idx="17"/>
          </p:nvPr>
        </p:nvSpPr>
        <p:spPr>
          <a:xfrm>
            <a:off x="3650344" y="696686"/>
            <a:ext cx="5055506" cy="2743200"/>
          </a:xfrm>
          <a:custGeom>
            <a:avLst/>
            <a:gdLst>
              <a:gd name="connsiteX0" fmla="*/ 0 w 5055506"/>
              <a:gd name="connsiteY0" fmla="*/ 0 h 2743200"/>
              <a:gd name="connsiteX1" fmla="*/ 5055506 w 5055506"/>
              <a:gd name="connsiteY1" fmla="*/ 0 h 2743200"/>
              <a:gd name="connsiteX2" fmla="*/ 5055506 w 5055506"/>
              <a:gd name="connsiteY2" fmla="*/ 2743200 h 2743200"/>
              <a:gd name="connsiteX3" fmla="*/ 0 w 5055506"/>
              <a:gd name="connsiteY3" fmla="*/ 2743200 h 2743200"/>
            </a:gdLst>
            <a:ahLst/>
            <a:cxnLst>
              <a:cxn ang="0">
                <a:pos x="connsiteX0" y="connsiteY0"/>
              </a:cxn>
              <a:cxn ang="0">
                <a:pos x="connsiteX1" y="connsiteY1"/>
              </a:cxn>
              <a:cxn ang="0">
                <a:pos x="connsiteX2" y="connsiteY2"/>
              </a:cxn>
              <a:cxn ang="0">
                <a:pos x="connsiteX3" y="connsiteY3"/>
              </a:cxn>
            </a:cxnLst>
            <a:rect l="l" t="t" r="r" b="b"/>
            <a:pathLst>
              <a:path w="5055506" h="2743200">
                <a:moveTo>
                  <a:pt x="0" y="0"/>
                </a:moveTo>
                <a:lnTo>
                  <a:pt x="5055506" y="0"/>
                </a:lnTo>
                <a:lnTo>
                  <a:pt x="5055506" y="2743200"/>
                </a:lnTo>
                <a:lnTo>
                  <a:pt x="0" y="2743200"/>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en-US"/>
          </a:p>
        </p:txBody>
      </p:sp>
    </p:spTree>
    <p:extLst>
      <p:ext uri="{BB962C8B-B14F-4D97-AF65-F5344CB8AC3E}">
        <p14:creationId xmlns:p14="http://schemas.microsoft.com/office/powerpoint/2010/main" val="5631838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6" name="Rectangle 5"/>
          <p:cNvSpPr/>
          <p:nvPr userDrawn="1"/>
        </p:nvSpPr>
        <p:spPr>
          <a:xfrm>
            <a:off x="1928992" y="0"/>
            <a:ext cx="26289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Picture Placeholder 10"/>
          <p:cNvSpPr>
            <a:spLocks noGrp="1"/>
          </p:cNvSpPr>
          <p:nvPr>
            <p:ph type="pic" sz="quarter" idx="16"/>
          </p:nvPr>
        </p:nvSpPr>
        <p:spPr>
          <a:xfrm>
            <a:off x="2938642" y="876300"/>
            <a:ext cx="3238500" cy="2476500"/>
          </a:xfrm>
          <a:custGeom>
            <a:avLst/>
            <a:gdLst>
              <a:gd name="connsiteX0" fmla="*/ 0 w 3238500"/>
              <a:gd name="connsiteY0" fmla="*/ 0 h 2476500"/>
              <a:gd name="connsiteX1" fmla="*/ 3238500 w 3238500"/>
              <a:gd name="connsiteY1" fmla="*/ 0 h 2476500"/>
              <a:gd name="connsiteX2" fmla="*/ 3238500 w 3238500"/>
              <a:gd name="connsiteY2" fmla="*/ 2476500 h 2476500"/>
              <a:gd name="connsiteX3" fmla="*/ 0 w 3238500"/>
              <a:gd name="connsiteY3" fmla="*/ 2476500 h 2476500"/>
            </a:gdLst>
            <a:ahLst/>
            <a:cxnLst>
              <a:cxn ang="0">
                <a:pos x="connsiteX0" y="connsiteY0"/>
              </a:cxn>
              <a:cxn ang="0">
                <a:pos x="connsiteX1" y="connsiteY1"/>
              </a:cxn>
              <a:cxn ang="0">
                <a:pos x="connsiteX2" y="connsiteY2"/>
              </a:cxn>
              <a:cxn ang="0">
                <a:pos x="connsiteX3" y="connsiteY3"/>
              </a:cxn>
            </a:cxnLst>
            <a:rect l="l" t="t" r="r" b="b"/>
            <a:pathLst>
              <a:path w="3238500" h="2476500">
                <a:moveTo>
                  <a:pt x="0" y="0"/>
                </a:moveTo>
                <a:lnTo>
                  <a:pt x="3238500" y="0"/>
                </a:lnTo>
                <a:lnTo>
                  <a:pt x="3238500" y="2476500"/>
                </a:lnTo>
                <a:lnTo>
                  <a:pt x="0" y="2476500"/>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en-US"/>
          </a:p>
        </p:txBody>
      </p:sp>
      <p:sp>
        <p:nvSpPr>
          <p:cNvPr id="12" name="Picture Placeholder 11"/>
          <p:cNvSpPr>
            <a:spLocks noGrp="1"/>
          </p:cNvSpPr>
          <p:nvPr>
            <p:ph type="pic" sz="quarter" idx="15"/>
          </p:nvPr>
        </p:nvSpPr>
        <p:spPr>
          <a:xfrm>
            <a:off x="2938642" y="3524251"/>
            <a:ext cx="3238500" cy="2476500"/>
          </a:xfrm>
          <a:custGeom>
            <a:avLst/>
            <a:gdLst>
              <a:gd name="connsiteX0" fmla="*/ 0 w 3238500"/>
              <a:gd name="connsiteY0" fmla="*/ 0 h 2476500"/>
              <a:gd name="connsiteX1" fmla="*/ 3238500 w 3238500"/>
              <a:gd name="connsiteY1" fmla="*/ 0 h 2476500"/>
              <a:gd name="connsiteX2" fmla="*/ 3238500 w 3238500"/>
              <a:gd name="connsiteY2" fmla="*/ 2476500 h 2476500"/>
              <a:gd name="connsiteX3" fmla="*/ 0 w 3238500"/>
              <a:gd name="connsiteY3" fmla="*/ 2476500 h 2476500"/>
            </a:gdLst>
            <a:ahLst/>
            <a:cxnLst>
              <a:cxn ang="0">
                <a:pos x="connsiteX0" y="connsiteY0"/>
              </a:cxn>
              <a:cxn ang="0">
                <a:pos x="connsiteX1" y="connsiteY1"/>
              </a:cxn>
              <a:cxn ang="0">
                <a:pos x="connsiteX2" y="connsiteY2"/>
              </a:cxn>
              <a:cxn ang="0">
                <a:pos x="connsiteX3" y="connsiteY3"/>
              </a:cxn>
            </a:cxnLst>
            <a:rect l="l" t="t" r="r" b="b"/>
            <a:pathLst>
              <a:path w="3238500" h="2476500">
                <a:moveTo>
                  <a:pt x="0" y="0"/>
                </a:moveTo>
                <a:lnTo>
                  <a:pt x="3238500" y="0"/>
                </a:lnTo>
                <a:lnTo>
                  <a:pt x="3238500" y="2476500"/>
                </a:lnTo>
                <a:lnTo>
                  <a:pt x="0" y="2476500"/>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en-US"/>
          </a:p>
        </p:txBody>
      </p:sp>
    </p:spTree>
    <p:extLst>
      <p:ext uri="{BB962C8B-B14F-4D97-AF65-F5344CB8AC3E}">
        <p14:creationId xmlns:p14="http://schemas.microsoft.com/office/powerpoint/2010/main" val="23114458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017019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15" name="Picture Placeholder 14"/>
          <p:cNvSpPr>
            <a:spLocks noGrp="1"/>
          </p:cNvSpPr>
          <p:nvPr>
            <p:ph type="pic" sz="quarter" idx="16"/>
          </p:nvPr>
        </p:nvSpPr>
        <p:spPr>
          <a:xfrm>
            <a:off x="1" y="685800"/>
            <a:ext cx="2978285" cy="3181350"/>
          </a:xfrm>
          <a:custGeom>
            <a:avLst/>
            <a:gdLst>
              <a:gd name="connsiteX0" fmla="*/ 0 w 2978285"/>
              <a:gd name="connsiteY0" fmla="*/ 0 h 3181350"/>
              <a:gd name="connsiteX1" fmla="*/ 2978285 w 2978285"/>
              <a:gd name="connsiteY1" fmla="*/ 0 h 3181350"/>
              <a:gd name="connsiteX2" fmla="*/ 2978285 w 2978285"/>
              <a:gd name="connsiteY2" fmla="*/ 3181350 h 3181350"/>
              <a:gd name="connsiteX3" fmla="*/ 0 w 2978285"/>
              <a:gd name="connsiteY3" fmla="*/ 3181350 h 3181350"/>
            </a:gdLst>
            <a:ahLst/>
            <a:cxnLst>
              <a:cxn ang="0">
                <a:pos x="connsiteX0" y="connsiteY0"/>
              </a:cxn>
              <a:cxn ang="0">
                <a:pos x="connsiteX1" y="connsiteY1"/>
              </a:cxn>
              <a:cxn ang="0">
                <a:pos x="connsiteX2" y="connsiteY2"/>
              </a:cxn>
              <a:cxn ang="0">
                <a:pos x="connsiteX3" y="connsiteY3"/>
              </a:cxn>
            </a:cxnLst>
            <a:rect l="l" t="t" r="r" b="b"/>
            <a:pathLst>
              <a:path w="2978285" h="3181350">
                <a:moveTo>
                  <a:pt x="0" y="0"/>
                </a:moveTo>
                <a:lnTo>
                  <a:pt x="2978285" y="0"/>
                </a:lnTo>
                <a:lnTo>
                  <a:pt x="2978285" y="3181350"/>
                </a:lnTo>
                <a:lnTo>
                  <a:pt x="0" y="3181350"/>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en-US"/>
          </a:p>
        </p:txBody>
      </p:sp>
      <p:sp>
        <p:nvSpPr>
          <p:cNvPr id="14" name="Picture Placeholder 13"/>
          <p:cNvSpPr>
            <a:spLocks noGrp="1"/>
          </p:cNvSpPr>
          <p:nvPr>
            <p:ph type="pic" sz="quarter" idx="17"/>
          </p:nvPr>
        </p:nvSpPr>
        <p:spPr>
          <a:xfrm>
            <a:off x="2978286" y="685800"/>
            <a:ext cx="2978285" cy="3181350"/>
          </a:xfrm>
          <a:custGeom>
            <a:avLst/>
            <a:gdLst>
              <a:gd name="connsiteX0" fmla="*/ 0 w 2978285"/>
              <a:gd name="connsiteY0" fmla="*/ 0 h 3181350"/>
              <a:gd name="connsiteX1" fmla="*/ 2978285 w 2978285"/>
              <a:gd name="connsiteY1" fmla="*/ 0 h 3181350"/>
              <a:gd name="connsiteX2" fmla="*/ 2978285 w 2978285"/>
              <a:gd name="connsiteY2" fmla="*/ 3181350 h 3181350"/>
              <a:gd name="connsiteX3" fmla="*/ 0 w 2978285"/>
              <a:gd name="connsiteY3" fmla="*/ 3181350 h 3181350"/>
            </a:gdLst>
            <a:ahLst/>
            <a:cxnLst>
              <a:cxn ang="0">
                <a:pos x="connsiteX0" y="connsiteY0"/>
              </a:cxn>
              <a:cxn ang="0">
                <a:pos x="connsiteX1" y="connsiteY1"/>
              </a:cxn>
              <a:cxn ang="0">
                <a:pos x="connsiteX2" y="connsiteY2"/>
              </a:cxn>
              <a:cxn ang="0">
                <a:pos x="connsiteX3" y="connsiteY3"/>
              </a:cxn>
            </a:cxnLst>
            <a:rect l="l" t="t" r="r" b="b"/>
            <a:pathLst>
              <a:path w="2978285" h="3181350">
                <a:moveTo>
                  <a:pt x="0" y="0"/>
                </a:moveTo>
                <a:lnTo>
                  <a:pt x="2978285" y="0"/>
                </a:lnTo>
                <a:lnTo>
                  <a:pt x="2978285" y="3181350"/>
                </a:lnTo>
                <a:lnTo>
                  <a:pt x="0" y="3181350"/>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en-US"/>
          </a:p>
        </p:txBody>
      </p:sp>
      <p:sp>
        <p:nvSpPr>
          <p:cNvPr id="13" name="Picture Placeholder 12"/>
          <p:cNvSpPr>
            <a:spLocks noGrp="1"/>
          </p:cNvSpPr>
          <p:nvPr>
            <p:ph type="pic" sz="quarter" idx="18"/>
          </p:nvPr>
        </p:nvSpPr>
        <p:spPr>
          <a:xfrm>
            <a:off x="5956572" y="685800"/>
            <a:ext cx="2978285" cy="3181350"/>
          </a:xfrm>
          <a:custGeom>
            <a:avLst/>
            <a:gdLst>
              <a:gd name="connsiteX0" fmla="*/ 0 w 2978285"/>
              <a:gd name="connsiteY0" fmla="*/ 0 h 3181350"/>
              <a:gd name="connsiteX1" fmla="*/ 2978285 w 2978285"/>
              <a:gd name="connsiteY1" fmla="*/ 0 h 3181350"/>
              <a:gd name="connsiteX2" fmla="*/ 2978285 w 2978285"/>
              <a:gd name="connsiteY2" fmla="*/ 3181350 h 3181350"/>
              <a:gd name="connsiteX3" fmla="*/ 0 w 2978285"/>
              <a:gd name="connsiteY3" fmla="*/ 3181350 h 3181350"/>
            </a:gdLst>
            <a:ahLst/>
            <a:cxnLst>
              <a:cxn ang="0">
                <a:pos x="connsiteX0" y="connsiteY0"/>
              </a:cxn>
              <a:cxn ang="0">
                <a:pos x="connsiteX1" y="connsiteY1"/>
              </a:cxn>
              <a:cxn ang="0">
                <a:pos x="connsiteX2" y="connsiteY2"/>
              </a:cxn>
              <a:cxn ang="0">
                <a:pos x="connsiteX3" y="connsiteY3"/>
              </a:cxn>
            </a:cxnLst>
            <a:rect l="l" t="t" r="r" b="b"/>
            <a:pathLst>
              <a:path w="2978285" h="3181350">
                <a:moveTo>
                  <a:pt x="0" y="0"/>
                </a:moveTo>
                <a:lnTo>
                  <a:pt x="2978285" y="0"/>
                </a:lnTo>
                <a:lnTo>
                  <a:pt x="2978285" y="3181350"/>
                </a:lnTo>
                <a:lnTo>
                  <a:pt x="0" y="3181350"/>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en-US"/>
          </a:p>
        </p:txBody>
      </p:sp>
    </p:spTree>
    <p:extLst>
      <p:ext uri="{BB962C8B-B14F-4D97-AF65-F5344CB8AC3E}">
        <p14:creationId xmlns:p14="http://schemas.microsoft.com/office/powerpoint/2010/main" val="34603023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6" name="Rectangle 5"/>
          <p:cNvSpPr/>
          <p:nvPr userDrawn="1"/>
        </p:nvSpPr>
        <p:spPr>
          <a:xfrm>
            <a:off x="762000" y="0"/>
            <a:ext cx="419776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Picture Placeholder 8"/>
          <p:cNvSpPr>
            <a:spLocks noGrp="1"/>
          </p:cNvSpPr>
          <p:nvPr>
            <p:ph type="pic" sz="quarter" idx="16"/>
          </p:nvPr>
        </p:nvSpPr>
        <p:spPr>
          <a:xfrm>
            <a:off x="3162300" y="685800"/>
            <a:ext cx="3581400" cy="5486400"/>
          </a:xfrm>
          <a:custGeom>
            <a:avLst/>
            <a:gdLst>
              <a:gd name="connsiteX0" fmla="*/ 0 w 3581400"/>
              <a:gd name="connsiteY0" fmla="*/ 0 h 5486400"/>
              <a:gd name="connsiteX1" fmla="*/ 3581400 w 3581400"/>
              <a:gd name="connsiteY1" fmla="*/ 0 h 5486400"/>
              <a:gd name="connsiteX2" fmla="*/ 3581400 w 3581400"/>
              <a:gd name="connsiteY2" fmla="*/ 5486400 h 5486400"/>
              <a:gd name="connsiteX3" fmla="*/ 0 w 3581400"/>
              <a:gd name="connsiteY3" fmla="*/ 5486400 h 5486400"/>
            </a:gdLst>
            <a:ahLst/>
            <a:cxnLst>
              <a:cxn ang="0">
                <a:pos x="connsiteX0" y="connsiteY0"/>
              </a:cxn>
              <a:cxn ang="0">
                <a:pos x="connsiteX1" y="connsiteY1"/>
              </a:cxn>
              <a:cxn ang="0">
                <a:pos x="connsiteX2" y="connsiteY2"/>
              </a:cxn>
              <a:cxn ang="0">
                <a:pos x="connsiteX3" y="connsiteY3"/>
              </a:cxn>
            </a:cxnLst>
            <a:rect l="l" t="t" r="r" b="b"/>
            <a:pathLst>
              <a:path w="3581400" h="5486400">
                <a:moveTo>
                  <a:pt x="0" y="0"/>
                </a:moveTo>
                <a:lnTo>
                  <a:pt x="3581400" y="0"/>
                </a:lnTo>
                <a:lnTo>
                  <a:pt x="3581400" y="5486400"/>
                </a:lnTo>
                <a:lnTo>
                  <a:pt x="0" y="5486400"/>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en-US"/>
          </a:p>
        </p:txBody>
      </p:sp>
    </p:spTree>
    <p:extLst>
      <p:ext uri="{BB962C8B-B14F-4D97-AF65-F5344CB8AC3E}">
        <p14:creationId xmlns:p14="http://schemas.microsoft.com/office/powerpoint/2010/main" val="119217748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6" name="Rectangle 5"/>
          <p:cNvSpPr/>
          <p:nvPr userDrawn="1"/>
        </p:nvSpPr>
        <p:spPr>
          <a:xfrm>
            <a:off x="0" y="3411939"/>
            <a:ext cx="12192000" cy="215634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Picture Placeholder 16"/>
          <p:cNvSpPr>
            <a:spLocks noGrp="1"/>
          </p:cNvSpPr>
          <p:nvPr>
            <p:ph type="pic" sz="quarter" idx="16"/>
          </p:nvPr>
        </p:nvSpPr>
        <p:spPr>
          <a:xfrm>
            <a:off x="2081396" y="2100973"/>
            <a:ext cx="2562836" cy="2713235"/>
          </a:xfrm>
          <a:custGeom>
            <a:avLst/>
            <a:gdLst>
              <a:gd name="connsiteX0" fmla="*/ 0 w 2562836"/>
              <a:gd name="connsiteY0" fmla="*/ 0 h 2713235"/>
              <a:gd name="connsiteX1" fmla="*/ 2562836 w 2562836"/>
              <a:gd name="connsiteY1" fmla="*/ 0 h 2713235"/>
              <a:gd name="connsiteX2" fmla="*/ 2562836 w 2562836"/>
              <a:gd name="connsiteY2" fmla="*/ 2713235 h 2713235"/>
              <a:gd name="connsiteX3" fmla="*/ 0 w 2562836"/>
              <a:gd name="connsiteY3" fmla="*/ 2713235 h 2713235"/>
            </a:gdLst>
            <a:ahLst/>
            <a:cxnLst>
              <a:cxn ang="0">
                <a:pos x="connsiteX0" y="connsiteY0"/>
              </a:cxn>
              <a:cxn ang="0">
                <a:pos x="connsiteX1" y="connsiteY1"/>
              </a:cxn>
              <a:cxn ang="0">
                <a:pos x="connsiteX2" y="connsiteY2"/>
              </a:cxn>
              <a:cxn ang="0">
                <a:pos x="connsiteX3" y="connsiteY3"/>
              </a:cxn>
            </a:cxnLst>
            <a:rect l="l" t="t" r="r" b="b"/>
            <a:pathLst>
              <a:path w="2562836" h="2713235">
                <a:moveTo>
                  <a:pt x="0" y="0"/>
                </a:moveTo>
                <a:lnTo>
                  <a:pt x="2562836" y="0"/>
                </a:lnTo>
                <a:lnTo>
                  <a:pt x="2562836" y="2713235"/>
                </a:lnTo>
                <a:lnTo>
                  <a:pt x="0" y="2713235"/>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en-US"/>
          </a:p>
        </p:txBody>
      </p:sp>
      <p:sp>
        <p:nvSpPr>
          <p:cNvPr id="16" name="Picture Placeholder 15"/>
          <p:cNvSpPr>
            <a:spLocks noGrp="1"/>
          </p:cNvSpPr>
          <p:nvPr>
            <p:ph type="pic" sz="quarter" idx="17"/>
          </p:nvPr>
        </p:nvSpPr>
        <p:spPr>
          <a:xfrm>
            <a:off x="4828564" y="2100972"/>
            <a:ext cx="2562836" cy="3467314"/>
          </a:xfrm>
          <a:custGeom>
            <a:avLst/>
            <a:gdLst>
              <a:gd name="connsiteX0" fmla="*/ 0 w 2562836"/>
              <a:gd name="connsiteY0" fmla="*/ 0 h 2713235"/>
              <a:gd name="connsiteX1" fmla="*/ 2562836 w 2562836"/>
              <a:gd name="connsiteY1" fmla="*/ 0 h 2713235"/>
              <a:gd name="connsiteX2" fmla="*/ 2562836 w 2562836"/>
              <a:gd name="connsiteY2" fmla="*/ 2713235 h 2713235"/>
              <a:gd name="connsiteX3" fmla="*/ 0 w 2562836"/>
              <a:gd name="connsiteY3" fmla="*/ 2713235 h 2713235"/>
            </a:gdLst>
            <a:ahLst/>
            <a:cxnLst>
              <a:cxn ang="0">
                <a:pos x="connsiteX0" y="connsiteY0"/>
              </a:cxn>
              <a:cxn ang="0">
                <a:pos x="connsiteX1" y="connsiteY1"/>
              </a:cxn>
              <a:cxn ang="0">
                <a:pos x="connsiteX2" y="connsiteY2"/>
              </a:cxn>
              <a:cxn ang="0">
                <a:pos x="connsiteX3" y="connsiteY3"/>
              </a:cxn>
            </a:cxnLst>
            <a:rect l="l" t="t" r="r" b="b"/>
            <a:pathLst>
              <a:path w="2562836" h="2713235">
                <a:moveTo>
                  <a:pt x="0" y="0"/>
                </a:moveTo>
                <a:lnTo>
                  <a:pt x="2562836" y="0"/>
                </a:lnTo>
                <a:lnTo>
                  <a:pt x="2562836" y="2713235"/>
                </a:lnTo>
                <a:lnTo>
                  <a:pt x="0" y="2713235"/>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en-US"/>
          </a:p>
        </p:txBody>
      </p:sp>
      <p:sp>
        <p:nvSpPr>
          <p:cNvPr id="15" name="Picture Placeholder 14"/>
          <p:cNvSpPr>
            <a:spLocks noGrp="1"/>
          </p:cNvSpPr>
          <p:nvPr>
            <p:ph type="pic" sz="quarter" idx="18"/>
          </p:nvPr>
        </p:nvSpPr>
        <p:spPr>
          <a:xfrm>
            <a:off x="7575732" y="2100971"/>
            <a:ext cx="2562836" cy="2713235"/>
          </a:xfrm>
          <a:custGeom>
            <a:avLst/>
            <a:gdLst>
              <a:gd name="connsiteX0" fmla="*/ 0 w 2562836"/>
              <a:gd name="connsiteY0" fmla="*/ 0 h 2713235"/>
              <a:gd name="connsiteX1" fmla="*/ 2562836 w 2562836"/>
              <a:gd name="connsiteY1" fmla="*/ 0 h 2713235"/>
              <a:gd name="connsiteX2" fmla="*/ 2562836 w 2562836"/>
              <a:gd name="connsiteY2" fmla="*/ 2713235 h 2713235"/>
              <a:gd name="connsiteX3" fmla="*/ 0 w 2562836"/>
              <a:gd name="connsiteY3" fmla="*/ 2713235 h 2713235"/>
            </a:gdLst>
            <a:ahLst/>
            <a:cxnLst>
              <a:cxn ang="0">
                <a:pos x="connsiteX0" y="connsiteY0"/>
              </a:cxn>
              <a:cxn ang="0">
                <a:pos x="connsiteX1" y="connsiteY1"/>
              </a:cxn>
              <a:cxn ang="0">
                <a:pos x="connsiteX2" y="connsiteY2"/>
              </a:cxn>
              <a:cxn ang="0">
                <a:pos x="connsiteX3" y="connsiteY3"/>
              </a:cxn>
            </a:cxnLst>
            <a:rect l="l" t="t" r="r" b="b"/>
            <a:pathLst>
              <a:path w="2562836" h="2713235">
                <a:moveTo>
                  <a:pt x="0" y="0"/>
                </a:moveTo>
                <a:lnTo>
                  <a:pt x="2562836" y="0"/>
                </a:lnTo>
                <a:lnTo>
                  <a:pt x="2562836" y="2713235"/>
                </a:lnTo>
                <a:lnTo>
                  <a:pt x="0" y="2713235"/>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en-US"/>
          </a:p>
        </p:txBody>
      </p:sp>
    </p:spTree>
    <p:extLst>
      <p:ext uri="{BB962C8B-B14F-4D97-AF65-F5344CB8AC3E}">
        <p14:creationId xmlns:p14="http://schemas.microsoft.com/office/powerpoint/2010/main" val="58530072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15" name="Picture Placeholder 14"/>
          <p:cNvSpPr>
            <a:spLocks noGrp="1"/>
          </p:cNvSpPr>
          <p:nvPr>
            <p:ph type="pic" sz="quarter" idx="16"/>
          </p:nvPr>
        </p:nvSpPr>
        <p:spPr>
          <a:xfrm>
            <a:off x="6177643" y="803729"/>
            <a:ext cx="2540000" cy="2540000"/>
          </a:xfrm>
          <a:custGeom>
            <a:avLst/>
            <a:gdLst>
              <a:gd name="connsiteX0" fmla="*/ 0 w 2540000"/>
              <a:gd name="connsiteY0" fmla="*/ 0 h 2540000"/>
              <a:gd name="connsiteX1" fmla="*/ 2540000 w 2540000"/>
              <a:gd name="connsiteY1" fmla="*/ 0 h 2540000"/>
              <a:gd name="connsiteX2" fmla="*/ 2540000 w 2540000"/>
              <a:gd name="connsiteY2" fmla="*/ 2540000 h 2540000"/>
              <a:gd name="connsiteX3" fmla="*/ 0 w 2540000"/>
              <a:gd name="connsiteY3" fmla="*/ 2540000 h 2540000"/>
            </a:gdLst>
            <a:ahLst/>
            <a:cxnLst>
              <a:cxn ang="0">
                <a:pos x="connsiteX0" y="connsiteY0"/>
              </a:cxn>
              <a:cxn ang="0">
                <a:pos x="connsiteX1" y="connsiteY1"/>
              </a:cxn>
              <a:cxn ang="0">
                <a:pos x="connsiteX2" y="connsiteY2"/>
              </a:cxn>
              <a:cxn ang="0">
                <a:pos x="connsiteX3" y="connsiteY3"/>
              </a:cxn>
            </a:cxnLst>
            <a:rect l="l" t="t" r="r" b="b"/>
            <a:pathLst>
              <a:path w="2540000" h="2540000">
                <a:moveTo>
                  <a:pt x="0" y="0"/>
                </a:moveTo>
                <a:lnTo>
                  <a:pt x="2540000" y="0"/>
                </a:lnTo>
                <a:lnTo>
                  <a:pt x="2540000" y="2540000"/>
                </a:lnTo>
                <a:lnTo>
                  <a:pt x="0" y="2540000"/>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en-US"/>
          </a:p>
        </p:txBody>
      </p:sp>
      <p:sp>
        <p:nvSpPr>
          <p:cNvPr id="16" name="Picture Placeholder 15"/>
          <p:cNvSpPr>
            <a:spLocks noGrp="1"/>
          </p:cNvSpPr>
          <p:nvPr>
            <p:ph type="pic" sz="quarter" idx="17"/>
          </p:nvPr>
        </p:nvSpPr>
        <p:spPr>
          <a:xfrm>
            <a:off x="8901793" y="803729"/>
            <a:ext cx="2540000" cy="2540000"/>
          </a:xfrm>
          <a:custGeom>
            <a:avLst/>
            <a:gdLst>
              <a:gd name="connsiteX0" fmla="*/ 0 w 2540000"/>
              <a:gd name="connsiteY0" fmla="*/ 0 h 2540000"/>
              <a:gd name="connsiteX1" fmla="*/ 2540000 w 2540000"/>
              <a:gd name="connsiteY1" fmla="*/ 0 h 2540000"/>
              <a:gd name="connsiteX2" fmla="*/ 2540000 w 2540000"/>
              <a:gd name="connsiteY2" fmla="*/ 2540000 h 2540000"/>
              <a:gd name="connsiteX3" fmla="*/ 0 w 2540000"/>
              <a:gd name="connsiteY3" fmla="*/ 2540000 h 2540000"/>
            </a:gdLst>
            <a:ahLst/>
            <a:cxnLst>
              <a:cxn ang="0">
                <a:pos x="connsiteX0" y="connsiteY0"/>
              </a:cxn>
              <a:cxn ang="0">
                <a:pos x="connsiteX1" y="connsiteY1"/>
              </a:cxn>
              <a:cxn ang="0">
                <a:pos x="connsiteX2" y="connsiteY2"/>
              </a:cxn>
              <a:cxn ang="0">
                <a:pos x="connsiteX3" y="connsiteY3"/>
              </a:cxn>
            </a:cxnLst>
            <a:rect l="l" t="t" r="r" b="b"/>
            <a:pathLst>
              <a:path w="2540000" h="2540000">
                <a:moveTo>
                  <a:pt x="0" y="0"/>
                </a:moveTo>
                <a:lnTo>
                  <a:pt x="2540000" y="0"/>
                </a:lnTo>
                <a:lnTo>
                  <a:pt x="2540000" y="2540000"/>
                </a:lnTo>
                <a:lnTo>
                  <a:pt x="0" y="2540000"/>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en-US"/>
          </a:p>
        </p:txBody>
      </p:sp>
      <p:sp>
        <p:nvSpPr>
          <p:cNvPr id="17" name="Picture Placeholder 16"/>
          <p:cNvSpPr>
            <a:spLocks noGrp="1"/>
          </p:cNvSpPr>
          <p:nvPr>
            <p:ph type="pic" sz="quarter" idx="18"/>
          </p:nvPr>
        </p:nvSpPr>
        <p:spPr>
          <a:xfrm>
            <a:off x="6177643" y="3510643"/>
            <a:ext cx="2540000" cy="2540000"/>
          </a:xfrm>
          <a:custGeom>
            <a:avLst/>
            <a:gdLst>
              <a:gd name="connsiteX0" fmla="*/ 0 w 2540000"/>
              <a:gd name="connsiteY0" fmla="*/ 0 h 2540000"/>
              <a:gd name="connsiteX1" fmla="*/ 2540000 w 2540000"/>
              <a:gd name="connsiteY1" fmla="*/ 0 h 2540000"/>
              <a:gd name="connsiteX2" fmla="*/ 2540000 w 2540000"/>
              <a:gd name="connsiteY2" fmla="*/ 2540000 h 2540000"/>
              <a:gd name="connsiteX3" fmla="*/ 0 w 2540000"/>
              <a:gd name="connsiteY3" fmla="*/ 2540000 h 2540000"/>
            </a:gdLst>
            <a:ahLst/>
            <a:cxnLst>
              <a:cxn ang="0">
                <a:pos x="connsiteX0" y="connsiteY0"/>
              </a:cxn>
              <a:cxn ang="0">
                <a:pos x="connsiteX1" y="connsiteY1"/>
              </a:cxn>
              <a:cxn ang="0">
                <a:pos x="connsiteX2" y="connsiteY2"/>
              </a:cxn>
              <a:cxn ang="0">
                <a:pos x="connsiteX3" y="connsiteY3"/>
              </a:cxn>
            </a:cxnLst>
            <a:rect l="l" t="t" r="r" b="b"/>
            <a:pathLst>
              <a:path w="2540000" h="2540000">
                <a:moveTo>
                  <a:pt x="0" y="0"/>
                </a:moveTo>
                <a:lnTo>
                  <a:pt x="2540000" y="0"/>
                </a:lnTo>
                <a:lnTo>
                  <a:pt x="2540000" y="2540000"/>
                </a:lnTo>
                <a:lnTo>
                  <a:pt x="0" y="2540000"/>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en-US"/>
          </a:p>
        </p:txBody>
      </p:sp>
      <p:sp>
        <p:nvSpPr>
          <p:cNvPr id="14" name="Picture Placeholder 13"/>
          <p:cNvSpPr>
            <a:spLocks noGrp="1"/>
          </p:cNvSpPr>
          <p:nvPr>
            <p:ph type="pic" sz="quarter" idx="19"/>
          </p:nvPr>
        </p:nvSpPr>
        <p:spPr>
          <a:xfrm>
            <a:off x="8901793" y="3510643"/>
            <a:ext cx="2540000" cy="2540000"/>
          </a:xfrm>
          <a:custGeom>
            <a:avLst/>
            <a:gdLst>
              <a:gd name="connsiteX0" fmla="*/ 0 w 2540000"/>
              <a:gd name="connsiteY0" fmla="*/ 0 h 2540000"/>
              <a:gd name="connsiteX1" fmla="*/ 2540000 w 2540000"/>
              <a:gd name="connsiteY1" fmla="*/ 0 h 2540000"/>
              <a:gd name="connsiteX2" fmla="*/ 2540000 w 2540000"/>
              <a:gd name="connsiteY2" fmla="*/ 2540000 h 2540000"/>
              <a:gd name="connsiteX3" fmla="*/ 0 w 2540000"/>
              <a:gd name="connsiteY3" fmla="*/ 2540000 h 2540000"/>
            </a:gdLst>
            <a:ahLst/>
            <a:cxnLst>
              <a:cxn ang="0">
                <a:pos x="connsiteX0" y="connsiteY0"/>
              </a:cxn>
              <a:cxn ang="0">
                <a:pos x="connsiteX1" y="connsiteY1"/>
              </a:cxn>
              <a:cxn ang="0">
                <a:pos x="connsiteX2" y="connsiteY2"/>
              </a:cxn>
              <a:cxn ang="0">
                <a:pos x="connsiteX3" y="connsiteY3"/>
              </a:cxn>
            </a:cxnLst>
            <a:rect l="l" t="t" r="r" b="b"/>
            <a:pathLst>
              <a:path w="2540000" h="2540000">
                <a:moveTo>
                  <a:pt x="0" y="0"/>
                </a:moveTo>
                <a:lnTo>
                  <a:pt x="2540000" y="0"/>
                </a:lnTo>
                <a:lnTo>
                  <a:pt x="2540000" y="2540000"/>
                </a:lnTo>
                <a:lnTo>
                  <a:pt x="0" y="2540000"/>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en-US"/>
          </a:p>
        </p:txBody>
      </p:sp>
    </p:spTree>
    <p:extLst>
      <p:ext uri="{BB962C8B-B14F-4D97-AF65-F5344CB8AC3E}">
        <p14:creationId xmlns:p14="http://schemas.microsoft.com/office/powerpoint/2010/main" val="7748108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6" name="Rectangle 5"/>
          <p:cNvSpPr/>
          <p:nvPr userDrawn="1"/>
        </p:nvSpPr>
        <p:spPr>
          <a:xfrm>
            <a:off x="0" y="2229755"/>
            <a:ext cx="12192000" cy="388167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Picture Placeholder 11"/>
          <p:cNvSpPr>
            <a:spLocks noGrp="1"/>
          </p:cNvSpPr>
          <p:nvPr>
            <p:ph type="pic" sz="quarter" idx="16"/>
          </p:nvPr>
        </p:nvSpPr>
        <p:spPr>
          <a:xfrm>
            <a:off x="2390775" y="923925"/>
            <a:ext cx="3067050" cy="1957876"/>
          </a:xfrm>
          <a:custGeom>
            <a:avLst/>
            <a:gdLst>
              <a:gd name="connsiteX0" fmla="*/ 0 w 3067050"/>
              <a:gd name="connsiteY0" fmla="*/ 0 h 1957876"/>
              <a:gd name="connsiteX1" fmla="*/ 3067050 w 3067050"/>
              <a:gd name="connsiteY1" fmla="*/ 0 h 1957876"/>
              <a:gd name="connsiteX2" fmla="*/ 3067050 w 3067050"/>
              <a:gd name="connsiteY2" fmla="*/ 1957876 h 1957876"/>
              <a:gd name="connsiteX3" fmla="*/ 0 w 3067050"/>
              <a:gd name="connsiteY3" fmla="*/ 1957876 h 1957876"/>
            </a:gdLst>
            <a:ahLst/>
            <a:cxnLst>
              <a:cxn ang="0">
                <a:pos x="connsiteX0" y="connsiteY0"/>
              </a:cxn>
              <a:cxn ang="0">
                <a:pos x="connsiteX1" y="connsiteY1"/>
              </a:cxn>
              <a:cxn ang="0">
                <a:pos x="connsiteX2" y="connsiteY2"/>
              </a:cxn>
              <a:cxn ang="0">
                <a:pos x="connsiteX3" y="connsiteY3"/>
              </a:cxn>
            </a:cxnLst>
            <a:rect l="l" t="t" r="r" b="b"/>
            <a:pathLst>
              <a:path w="3067050" h="1957876">
                <a:moveTo>
                  <a:pt x="0" y="0"/>
                </a:moveTo>
                <a:lnTo>
                  <a:pt x="3067050" y="0"/>
                </a:lnTo>
                <a:lnTo>
                  <a:pt x="3067050" y="1957876"/>
                </a:lnTo>
                <a:lnTo>
                  <a:pt x="0" y="1957876"/>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en-US"/>
          </a:p>
        </p:txBody>
      </p:sp>
      <p:sp>
        <p:nvSpPr>
          <p:cNvPr id="11" name="Picture Placeholder 10"/>
          <p:cNvSpPr>
            <a:spLocks noGrp="1"/>
          </p:cNvSpPr>
          <p:nvPr>
            <p:ph type="pic" sz="quarter" idx="17"/>
          </p:nvPr>
        </p:nvSpPr>
        <p:spPr>
          <a:xfrm>
            <a:off x="6743641" y="923925"/>
            <a:ext cx="3067050" cy="1957876"/>
          </a:xfrm>
          <a:custGeom>
            <a:avLst/>
            <a:gdLst>
              <a:gd name="connsiteX0" fmla="*/ 0 w 3067050"/>
              <a:gd name="connsiteY0" fmla="*/ 0 h 1957876"/>
              <a:gd name="connsiteX1" fmla="*/ 3067050 w 3067050"/>
              <a:gd name="connsiteY1" fmla="*/ 0 h 1957876"/>
              <a:gd name="connsiteX2" fmla="*/ 3067050 w 3067050"/>
              <a:gd name="connsiteY2" fmla="*/ 1957876 h 1957876"/>
              <a:gd name="connsiteX3" fmla="*/ 0 w 3067050"/>
              <a:gd name="connsiteY3" fmla="*/ 1957876 h 1957876"/>
            </a:gdLst>
            <a:ahLst/>
            <a:cxnLst>
              <a:cxn ang="0">
                <a:pos x="connsiteX0" y="connsiteY0"/>
              </a:cxn>
              <a:cxn ang="0">
                <a:pos x="connsiteX1" y="connsiteY1"/>
              </a:cxn>
              <a:cxn ang="0">
                <a:pos x="connsiteX2" y="connsiteY2"/>
              </a:cxn>
              <a:cxn ang="0">
                <a:pos x="connsiteX3" y="connsiteY3"/>
              </a:cxn>
            </a:cxnLst>
            <a:rect l="l" t="t" r="r" b="b"/>
            <a:pathLst>
              <a:path w="3067050" h="1957876">
                <a:moveTo>
                  <a:pt x="0" y="0"/>
                </a:moveTo>
                <a:lnTo>
                  <a:pt x="3067050" y="0"/>
                </a:lnTo>
                <a:lnTo>
                  <a:pt x="3067050" y="1957876"/>
                </a:lnTo>
                <a:lnTo>
                  <a:pt x="0" y="1957876"/>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en-US"/>
          </a:p>
        </p:txBody>
      </p:sp>
    </p:spTree>
    <p:extLst>
      <p:ext uri="{BB962C8B-B14F-4D97-AF65-F5344CB8AC3E}">
        <p14:creationId xmlns:p14="http://schemas.microsoft.com/office/powerpoint/2010/main" val="385844812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6" name="Rectangle 5"/>
          <p:cNvSpPr/>
          <p:nvPr userDrawn="1"/>
        </p:nvSpPr>
        <p:spPr>
          <a:xfrm>
            <a:off x="3598687" y="0"/>
            <a:ext cx="501656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Picture Placeholder 11"/>
          <p:cNvSpPr>
            <a:spLocks noGrp="1"/>
          </p:cNvSpPr>
          <p:nvPr>
            <p:ph type="pic" sz="quarter" idx="16"/>
          </p:nvPr>
        </p:nvSpPr>
        <p:spPr>
          <a:xfrm>
            <a:off x="4099560" y="1319143"/>
            <a:ext cx="1699260" cy="3604260"/>
          </a:xfrm>
          <a:custGeom>
            <a:avLst/>
            <a:gdLst>
              <a:gd name="connsiteX0" fmla="*/ 186953 w 1699260"/>
              <a:gd name="connsiteY0" fmla="*/ 0 h 3604260"/>
              <a:gd name="connsiteX1" fmla="*/ 1512307 w 1699260"/>
              <a:gd name="connsiteY1" fmla="*/ 0 h 3604260"/>
              <a:gd name="connsiteX2" fmla="*/ 1699260 w 1699260"/>
              <a:gd name="connsiteY2" fmla="*/ 186953 h 3604260"/>
              <a:gd name="connsiteX3" fmla="*/ 1699260 w 1699260"/>
              <a:gd name="connsiteY3" fmla="*/ 3417307 h 3604260"/>
              <a:gd name="connsiteX4" fmla="*/ 1512307 w 1699260"/>
              <a:gd name="connsiteY4" fmla="*/ 3604260 h 3604260"/>
              <a:gd name="connsiteX5" fmla="*/ 186953 w 1699260"/>
              <a:gd name="connsiteY5" fmla="*/ 3604260 h 3604260"/>
              <a:gd name="connsiteX6" fmla="*/ 0 w 1699260"/>
              <a:gd name="connsiteY6" fmla="*/ 3417307 h 3604260"/>
              <a:gd name="connsiteX7" fmla="*/ 0 w 1699260"/>
              <a:gd name="connsiteY7" fmla="*/ 186953 h 3604260"/>
              <a:gd name="connsiteX8" fmla="*/ 186953 w 1699260"/>
              <a:gd name="connsiteY8" fmla="*/ 0 h 3604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9260" h="3604260">
                <a:moveTo>
                  <a:pt x="186953" y="0"/>
                </a:moveTo>
                <a:lnTo>
                  <a:pt x="1512307" y="0"/>
                </a:lnTo>
                <a:cubicBezTo>
                  <a:pt x="1615558" y="0"/>
                  <a:pt x="1699260" y="83702"/>
                  <a:pt x="1699260" y="186953"/>
                </a:cubicBezTo>
                <a:lnTo>
                  <a:pt x="1699260" y="3417307"/>
                </a:lnTo>
                <a:cubicBezTo>
                  <a:pt x="1699260" y="3520558"/>
                  <a:pt x="1615558" y="3604260"/>
                  <a:pt x="1512307" y="3604260"/>
                </a:cubicBezTo>
                <a:lnTo>
                  <a:pt x="186953" y="3604260"/>
                </a:lnTo>
                <a:cubicBezTo>
                  <a:pt x="83702" y="3604260"/>
                  <a:pt x="0" y="3520558"/>
                  <a:pt x="0" y="3417307"/>
                </a:cubicBezTo>
                <a:lnTo>
                  <a:pt x="0" y="186953"/>
                </a:lnTo>
                <a:cubicBezTo>
                  <a:pt x="0" y="83702"/>
                  <a:pt x="83702" y="0"/>
                  <a:pt x="186953" y="0"/>
                </a:cubicBez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en-US"/>
          </a:p>
        </p:txBody>
      </p:sp>
      <p:sp>
        <p:nvSpPr>
          <p:cNvPr id="11" name="Picture Placeholder 10"/>
          <p:cNvSpPr>
            <a:spLocks noGrp="1"/>
          </p:cNvSpPr>
          <p:nvPr>
            <p:ph type="pic" sz="quarter" idx="17"/>
          </p:nvPr>
        </p:nvSpPr>
        <p:spPr>
          <a:xfrm>
            <a:off x="6410450" y="1331442"/>
            <a:ext cx="1699260" cy="3604260"/>
          </a:xfrm>
          <a:custGeom>
            <a:avLst/>
            <a:gdLst>
              <a:gd name="connsiteX0" fmla="*/ 186953 w 1699260"/>
              <a:gd name="connsiteY0" fmla="*/ 0 h 3604260"/>
              <a:gd name="connsiteX1" fmla="*/ 1512307 w 1699260"/>
              <a:gd name="connsiteY1" fmla="*/ 0 h 3604260"/>
              <a:gd name="connsiteX2" fmla="*/ 1699260 w 1699260"/>
              <a:gd name="connsiteY2" fmla="*/ 186953 h 3604260"/>
              <a:gd name="connsiteX3" fmla="*/ 1699260 w 1699260"/>
              <a:gd name="connsiteY3" fmla="*/ 3417307 h 3604260"/>
              <a:gd name="connsiteX4" fmla="*/ 1512307 w 1699260"/>
              <a:gd name="connsiteY4" fmla="*/ 3604260 h 3604260"/>
              <a:gd name="connsiteX5" fmla="*/ 186953 w 1699260"/>
              <a:gd name="connsiteY5" fmla="*/ 3604260 h 3604260"/>
              <a:gd name="connsiteX6" fmla="*/ 0 w 1699260"/>
              <a:gd name="connsiteY6" fmla="*/ 3417307 h 3604260"/>
              <a:gd name="connsiteX7" fmla="*/ 0 w 1699260"/>
              <a:gd name="connsiteY7" fmla="*/ 186953 h 3604260"/>
              <a:gd name="connsiteX8" fmla="*/ 186953 w 1699260"/>
              <a:gd name="connsiteY8" fmla="*/ 0 h 3604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9260" h="3604260">
                <a:moveTo>
                  <a:pt x="186953" y="0"/>
                </a:moveTo>
                <a:lnTo>
                  <a:pt x="1512307" y="0"/>
                </a:lnTo>
                <a:cubicBezTo>
                  <a:pt x="1615558" y="0"/>
                  <a:pt x="1699260" y="83702"/>
                  <a:pt x="1699260" y="186953"/>
                </a:cubicBezTo>
                <a:lnTo>
                  <a:pt x="1699260" y="3417307"/>
                </a:lnTo>
                <a:cubicBezTo>
                  <a:pt x="1699260" y="3520558"/>
                  <a:pt x="1615558" y="3604260"/>
                  <a:pt x="1512307" y="3604260"/>
                </a:cubicBezTo>
                <a:lnTo>
                  <a:pt x="186953" y="3604260"/>
                </a:lnTo>
                <a:cubicBezTo>
                  <a:pt x="83702" y="3604260"/>
                  <a:pt x="0" y="3520558"/>
                  <a:pt x="0" y="3417307"/>
                </a:cubicBezTo>
                <a:lnTo>
                  <a:pt x="0" y="186953"/>
                </a:lnTo>
                <a:cubicBezTo>
                  <a:pt x="0" y="83702"/>
                  <a:pt x="83702" y="0"/>
                  <a:pt x="186953" y="0"/>
                </a:cubicBez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en-US"/>
          </a:p>
        </p:txBody>
      </p:sp>
    </p:spTree>
    <p:extLst>
      <p:ext uri="{BB962C8B-B14F-4D97-AF65-F5344CB8AC3E}">
        <p14:creationId xmlns:p14="http://schemas.microsoft.com/office/powerpoint/2010/main" val="7216316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6" name="Rectangle 5"/>
          <p:cNvSpPr/>
          <p:nvPr userDrawn="1"/>
        </p:nvSpPr>
        <p:spPr>
          <a:xfrm>
            <a:off x="5181601" y="0"/>
            <a:ext cx="70104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Picture Placeholder 8"/>
          <p:cNvSpPr>
            <a:spLocks noGrp="1"/>
          </p:cNvSpPr>
          <p:nvPr>
            <p:ph type="pic" sz="quarter" idx="16"/>
          </p:nvPr>
        </p:nvSpPr>
        <p:spPr>
          <a:xfrm>
            <a:off x="6667500" y="1704975"/>
            <a:ext cx="4057650" cy="2286000"/>
          </a:xfrm>
          <a:custGeom>
            <a:avLst/>
            <a:gdLst>
              <a:gd name="connsiteX0" fmla="*/ 0 w 4057650"/>
              <a:gd name="connsiteY0" fmla="*/ 0 h 2286000"/>
              <a:gd name="connsiteX1" fmla="*/ 4057650 w 4057650"/>
              <a:gd name="connsiteY1" fmla="*/ 0 h 2286000"/>
              <a:gd name="connsiteX2" fmla="*/ 4057650 w 4057650"/>
              <a:gd name="connsiteY2" fmla="*/ 2286000 h 2286000"/>
              <a:gd name="connsiteX3" fmla="*/ 0 w 4057650"/>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4057650" h="2286000">
                <a:moveTo>
                  <a:pt x="0" y="0"/>
                </a:moveTo>
                <a:lnTo>
                  <a:pt x="4057650" y="0"/>
                </a:lnTo>
                <a:lnTo>
                  <a:pt x="4057650" y="2286000"/>
                </a:lnTo>
                <a:lnTo>
                  <a:pt x="0" y="2286000"/>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en-US"/>
          </a:p>
        </p:txBody>
      </p:sp>
    </p:spTree>
    <p:extLst>
      <p:ext uri="{BB962C8B-B14F-4D97-AF65-F5344CB8AC3E}">
        <p14:creationId xmlns:p14="http://schemas.microsoft.com/office/powerpoint/2010/main" val="151419545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6" name="Rectangle 5"/>
          <p:cNvSpPr/>
          <p:nvPr userDrawn="1"/>
        </p:nvSpPr>
        <p:spPr>
          <a:xfrm>
            <a:off x="-62094" y="0"/>
            <a:ext cx="351011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Picture Placeholder 8"/>
          <p:cNvSpPr>
            <a:spLocks noGrp="1"/>
          </p:cNvSpPr>
          <p:nvPr>
            <p:ph type="pic" sz="quarter" idx="16"/>
          </p:nvPr>
        </p:nvSpPr>
        <p:spPr>
          <a:xfrm>
            <a:off x="2129051" y="1610436"/>
            <a:ext cx="2756848" cy="3628314"/>
          </a:xfrm>
          <a:custGeom>
            <a:avLst/>
            <a:gdLst>
              <a:gd name="connsiteX0" fmla="*/ 0 w 2756848"/>
              <a:gd name="connsiteY0" fmla="*/ 0 h 3628314"/>
              <a:gd name="connsiteX1" fmla="*/ 2756848 w 2756848"/>
              <a:gd name="connsiteY1" fmla="*/ 0 h 3628314"/>
              <a:gd name="connsiteX2" fmla="*/ 2756848 w 2756848"/>
              <a:gd name="connsiteY2" fmla="*/ 3628314 h 3628314"/>
              <a:gd name="connsiteX3" fmla="*/ 0 w 2756848"/>
              <a:gd name="connsiteY3" fmla="*/ 3628314 h 3628314"/>
            </a:gdLst>
            <a:ahLst/>
            <a:cxnLst>
              <a:cxn ang="0">
                <a:pos x="connsiteX0" y="connsiteY0"/>
              </a:cxn>
              <a:cxn ang="0">
                <a:pos x="connsiteX1" y="connsiteY1"/>
              </a:cxn>
              <a:cxn ang="0">
                <a:pos x="connsiteX2" y="connsiteY2"/>
              </a:cxn>
              <a:cxn ang="0">
                <a:pos x="connsiteX3" y="connsiteY3"/>
              </a:cxn>
            </a:cxnLst>
            <a:rect l="l" t="t" r="r" b="b"/>
            <a:pathLst>
              <a:path w="2756848" h="3628314">
                <a:moveTo>
                  <a:pt x="0" y="0"/>
                </a:moveTo>
                <a:lnTo>
                  <a:pt x="2756848" y="0"/>
                </a:lnTo>
                <a:lnTo>
                  <a:pt x="2756848" y="3628314"/>
                </a:lnTo>
                <a:lnTo>
                  <a:pt x="0" y="3628314"/>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en-US"/>
          </a:p>
        </p:txBody>
      </p:sp>
    </p:spTree>
    <p:extLst>
      <p:ext uri="{BB962C8B-B14F-4D97-AF65-F5344CB8AC3E}">
        <p14:creationId xmlns:p14="http://schemas.microsoft.com/office/powerpoint/2010/main" val="64190749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6FB235A-D711-4452-8145-D52EE31704EA}"/>
              </a:ext>
            </a:extLst>
          </p:cNvPr>
          <p:cNvSpPr>
            <a:spLocks noGrp="1"/>
          </p:cNvSpPr>
          <p:nvPr>
            <p:ph type="ctrTitle"/>
          </p:nvPr>
        </p:nvSpPr>
        <p:spPr>
          <a:xfrm>
            <a:off x="1524001" y="1122363"/>
            <a:ext cx="9144000" cy="2387600"/>
          </a:xfrm>
        </p:spPr>
        <p:txBody>
          <a:bodyPr anchor="b"/>
          <a:lstStyle>
            <a:lvl1pPr algn="ctr">
              <a:defRPr sz="5997"/>
            </a:lvl1pPr>
          </a:lstStyle>
          <a:p>
            <a:r>
              <a:rPr lang="en-US"/>
              <a:t>Click to edit Master title style</a:t>
            </a:r>
          </a:p>
        </p:txBody>
      </p:sp>
      <p:sp>
        <p:nvSpPr>
          <p:cNvPr id="3" name="Subtitle 2">
            <a:extLst>
              <a:ext uri="{FF2B5EF4-FFF2-40B4-BE49-F238E27FC236}">
                <a16:creationId xmlns:a16="http://schemas.microsoft.com/office/drawing/2014/main" xmlns="" id="{FE47CE11-B5FD-403E-B42E-72E5F8F8A6C3}"/>
              </a:ext>
            </a:extLst>
          </p:cNvPr>
          <p:cNvSpPr>
            <a:spLocks noGrp="1"/>
          </p:cNvSpPr>
          <p:nvPr>
            <p:ph type="subTitle" idx="1"/>
          </p:nvPr>
        </p:nvSpPr>
        <p:spPr>
          <a:xfrm>
            <a:off x="1524001" y="3602039"/>
            <a:ext cx="9144000" cy="1655763"/>
          </a:xfrm>
        </p:spPr>
        <p:txBody>
          <a:bodyPr/>
          <a:lstStyle>
            <a:lvl1pPr marL="0" indent="0" algn="ctr">
              <a:buNone/>
              <a:defRPr sz="2398"/>
            </a:lvl1pPr>
            <a:lvl2pPr marL="456914" indent="0" algn="ctr">
              <a:buNone/>
              <a:defRPr sz="1998"/>
            </a:lvl2pPr>
            <a:lvl3pPr marL="913830" indent="0" algn="ctr">
              <a:buNone/>
              <a:defRPr sz="1798"/>
            </a:lvl3pPr>
            <a:lvl4pPr marL="1370744" indent="0" algn="ctr">
              <a:buNone/>
              <a:defRPr sz="1600"/>
            </a:lvl4pPr>
            <a:lvl5pPr marL="1827657" indent="0" algn="ctr">
              <a:buNone/>
              <a:defRPr sz="1600"/>
            </a:lvl5pPr>
            <a:lvl6pPr marL="2284572" indent="0" algn="ctr">
              <a:buNone/>
              <a:defRPr sz="1600"/>
            </a:lvl6pPr>
            <a:lvl7pPr marL="2741486" indent="0" algn="ctr">
              <a:buNone/>
              <a:defRPr sz="1600"/>
            </a:lvl7pPr>
            <a:lvl8pPr marL="3198400" indent="0" algn="ctr">
              <a:buNone/>
              <a:defRPr sz="1600"/>
            </a:lvl8pPr>
            <a:lvl9pPr marL="3655314"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C8CFB004-AD29-4843-84CC-8B5A8FFFB1B0}"/>
              </a:ext>
            </a:extLst>
          </p:cNvPr>
          <p:cNvSpPr>
            <a:spLocks noGrp="1"/>
          </p:cNvSpPr>
          <p:nvPr>
            <p:ph type="dt" sz="half" idx="10"/>
          </p:nvPr>
        </p:nvSpPr>
        <p:spPr/>
        <p:txBody>
          <a:bodyPr/>
          <a:lstStyle/>
          <a:p>
            <a:fld id="{88BDA05C-B89C-476B-890F-5D0336A8F1D5}" type="datetimeFigureOut">
              <a:rPr lang="en-US" smtClean="0">
                <a:solidFill>
                  <a:prstClr val="black">
                    <a:tint val="75000"/>
                  </a:prstClr>
                </a:solidFill>
              </a:rPr>
              <a:pPr/>
              <a:t>7/6/2020</a:t>
            </a:fld>
            <a:endParaRPr lang="en-US">
              <a:solidFill>
                <a:prstClr val="black">
                  <a:tint val="75000"/>
                </a:prstClr>
              </a:solidFill>
            </a:endParaRPr>
          </a:p>
        </p:txBody>
      </p:sp>
      <p:sp>
        <p:nvSpPr>
          <p:cNvPr id="5" name="Footer Placeholder 4">
            <a:extLst>
              <a:ext uri="{FF2B5EF4-FFF2-40B4-BE49-F238E27FC236}">
                <a16:creationId xmlns:a16="http://schemas.microsoft.com/office/drawing/2014/main" xmlns="" id="{7ACB03A5-A337-44DC-A620-833C00945DEB}"/>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xmlns="" id="{7DE1C3CA-2568-484C-BBEA-2B6F22B50C57}"/>
              </a:ext>
            </a:extLst>
          </p:cNvPr>
          <p:cNvSpPr>
            <a:spLocks noGrp="1"/>
          </p:cNvSpPr>
          <p:nvPr>
            <p:ph type="sldNum" sz="quarter" idx="12"/>
          </p:nvPr>
        </p:nvSpPr>
        <p:spPr/>
        <p:txBody>
          <a:bodyPr/>
          <a:lstStyle/>
          <a:p>
            <a:fld id="{EC0EF619-2A4B-4A9C-AC55-98D04655D0F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463051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D07371E-D1FF-4F6B-B952-39E0956DEF2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1D77103B-986B-4367-8B37-DADFD4D35BC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B3D27F12-11EE-406F-B616-847615977BCD}"/>
              </a:ext>
            </a:extLst>
          </p:cNvPr>
          <p:cNvSpPr>
            <a:spLocks noGrp="1"/>
          </p:cNvSpPr>
          <p:nvPr>
            <p:ph type="dt" sz="half" idx="10"/>
          </p:nvPr>
        </p:nvSpPr>
        <p:spPr/>
        <p:txBody>
          <a:bodyPr/>
          <a:lstStyle/>
          <a:p>
            <a:fld id="{88BDA05C-B89C-476B-890F-5D0336A8F1D5}" type="datetimeFigureOut">
              <a:rPr lang="en-US" smtClean="0">
                <a:solidFill>
                  <a:prstClr val="black">
                    <a:tint val="75000"/>
                  </a:prstClr>
                </a:solidFill>
              </a:rPr>
              <a:pPr/>
              <a:t>7/6/2020</a:t>
            </a:fld>
            <a:endParaRPr lang="en-US">
              <a:solidFill>
                <a:prstClr val="black">
                  <a:tint val="75000"/>
                </a:prstClr>
              </a:solidFill>
            </a:endParaRPr>
          </a:p>
        </p:txBody>
      </p:sp>
      <p:sp>
        <p:nvSpPr>
          <p:cNvPr id="5" name="Footer Placeholder 4">
            <a:extLst>
              <a:ext uri="{FF2B5EF4-FFF2-40B4-BE49-F238E27FC236}">
                <a16:creationId xmlns:a16="http://schemas.microsoft.com/office/drawing/2014/main" xmlns="" id="{2ECDFB90-C44D-4C9E-B417-8AA919ED8AFF}"/>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xmlns="" id="{2D6EFC14-499B-4552-9205-DBAA3E894346}"/>
              </a:ext>
            </a:extLst>
          </p:cNvPr>
          <p:cNvSpPr>
            <a:spLocks noGrp="1"/>
          </p:cNvSpPr>
          <p:nvPr>
            <p:ph type="sldNum" sz="quarter" idx="12"/>
          </p:nvPr>
        </p:nvSpPr>
        <p:spPr/>
        <p:txBody>
          <a:bodyPr/>
          <a:lstStyle/>
          <a:p>
            <a:fld id="{EC0EF619-2A4B-4A9C-AC55-98D04655D0F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803560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0" y="0"/>
            <a:ext cx="12192000" cy="6858000"/>
          </a:xfrm>
          <a:pattFill prst="divot">
            <a:fgClr>
              <a:schemeClr val="accent1"/>
            </a:fgClr>
            <a:bgClr>
              <a:schemeClr val="bg1"/>
            </a:bgClr>
          </a:pattFill>
        </p:spPr>
        <p:txBody>
          <a:bodyPr anchor="ctr">
            <a:normAutofit/>
          </a:bodyPr>
          <a:lstStyle>
            <a:lvl1pPr marL="0" indent="0" algn="ctr">
              <a:buNone/>
              <a:defRPr sz="1200"/>
            </a:lvl1pPr>
          </a:lstStyle>
          <a:p>
            <a:endParaRPr lang="en-US"/>
          </a:p>
        </p:txBody>
      </p:sp>
    </p:spTree>
    <p:extLst>
      <p:ext uri="{BB962C8B-B14F-4D97-AF65-F5344CB8AC3E}">
        <p14:creationId xmlns:p14="http://schemas.microsoft.com/office/powerpoint/2010/main" val="353874499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7A90718-DD8C-478E-8F56-2663E6AED722}"/>
              </a:ext>
            </a:extLst>
          </p:cNvPr>
          <p:cNvSpPr>
            <a:spLocks noGrp="1"/>
          </p:cNvSpPr>
          <p:nvPr>
            <p:ph type="title"/>
          </p:nvPr>
        </p:nvSpPr>
        <p:spPr>
          <a:xfrm>
            <a:off x="831849" y="1709743"/>
            <a:ext cx="10515600" cy="2852737"/>
          </a:xfrm>
        </p:spPr>
        <p:txBody>
          <a:bodyPr anchor="b"/>
          <a:lstStyle>
            <a:lvl1pPr>
              <a:defRPr sz="5997"/>
            </a:lvl1pPr>
          </a:lstStyle>
          <a:p>
            <a:r>
              <a:rPr lang="en-US"/>
              <a:t>Click to edit Master title style</a:t>
            </a:r>
          </a:p>
        </p:txBody>
      </p:sp>
      <p:sp>
        <p:nvSpPr>
          <p:cNvPr id="3" name="Text Placeholder 2">
            <a:extLst>
              <a:ext uri="{FF2B5EF4-FFF2-40B4-BE49-F238E27FC236}">
                <a16:creationId xmlns:a16="http://schemas.microsoft.com/office/drawing/2014/main" xmlns="" id="{A33F9837-95A4-4931-9AFA-8224A0D008AA}"/>
              </a:ext>
            </a:extLst>
          </p:cNvPr>
          <p:cNvSpPr>
            <a:spLocks noGrp="1"/>
          </p:cNvSpPr>
          <p:nvPr>
            <p:ph type="body" idx="1"/>
          </p:nvPr>
        </p:nvSpPr>
        <p:spPr>
          <a:xfrm>
            <a:off x="831849" y="4589467"/>
            <a:ext cx="10515600" cy="1500187"/>
          </a:xfrm>
        </p:spPr>
        <p:txBody>
          <a:bodyPr/>
          <a:lstStyle>
            <a:lvl1pPr marL="0" indent="0">
              <a:buNone/>
              <a:defRPr sz="2398">
                <a:solidFill>
                  <a:schemeClr val="tx1">
                    <a:tint val="75000"/>
                  </a:schemeClr>
                </a:solidFill>
              </a:defRPr>
            </a:lvl1pPr>
            <a:lvl2pPr marL="456914" indent="0">
              <a:buNone/>
              <a:defRPr sz="1998">
                <a:solidFill>
                  <a:schemeClr val="tx1">
                    <a:tint val="75000"/>
                  </a:schemeClr>
                </a:solidFill>
              </a:defRPr>
            </a:lvl2pPr>
            <a:lvl3pPr marL="913830" indent="0">
              <a:buNone/>
              <a:defRPr sz="1798">
                <a:solidFill>
                  <a:schemeClr val="tx1">
                    <a:tint val="75000"/>
                  </a:schemeClr>
                </a:solidFill>
              </a:defRPr>
            </a:lvl3pPr>
            <a:lvl4pPr marL="1370744" indent="0">
              <a:buNone/>
              <a:defRPr sz="1600">
                <a:solidFill>
                  <a:schemeClr val="tx1">
                    <a:tint val="75000"/>
                  </a:schemeClr>
                </a:solidFill>
              </a:defRPr>
            </a:lvl4pPr>
            <a:lvl5pPr marL="1827657" indent="0">
              <a:buNone/>
              <a:defRPr sz="1600">
                <a:solidFill>
                  <a:schemeClr val="tx1">
                    <a:tint val="75000"/>
                  </a:schemeClr>
                </a:solidFill>
              </a:defRPr>
            </a:lvl5pPr>
            <a:lvl6pPr marL="2284572" indent="0">
              <a:buNone/>
              <a:defRPr sz="1600">
                <a:solidFill>
                  <a:schemeClr val="tx1">
                    <a:tint val="75000"/>
                  </a:schemeClr>
                </a:solidFill>
              </a:defRPr>
            </a:lvl6pPr>
            <a:lvl7pPr marL="2741486" indent="0">
              <a:buNone/>
              <a:defRPr sz="1600">
                <a:solidFill>
                  <a:schemeClr val="tx1">
                    <a:tint val="75000"/>
                  </a:schemeClr>
                </a:solidFill>
              </a:defRPr>
            </a:lvl7pPr>
            <a:lvl8pPr marL="3198400" indent="0">
              <a:buNone/>
              <a:defRPr sz="1600">
                <a:solidFill>
                  <a:schemeClr val="tx1">
                    <a:tint val="75000"/>
                  </a:schemeClr>
                </a:solidFill>
              </a:defRPr>
            </a:lvl8pPr>
            <a:lvl9pPr marL="3655314"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6E4E2F0F-E6BE-4E45-9501-FF856776E9B9}"/>
              </a:ext>
            </a:extLst>
          </p:cNvPr>
          <p:cNvSpPr>
            <a:spLocks noGrp="1"/>
          </p:cNvSpPr>
          <p:nvPr>
            <p:ph type="dt" sz="half" idx="10"/>
          </p:nvPr>
        </p:nvSpPr>
        <p:spPr/>
        <p:txBody>
          <a:bodyPr/>
          <a:lstStyle/>
          <a:p>
            <a:fld id="{88BDA05C-B89C-476B-890F-5D0336A8F1D5}" type="datetimeFigureOut">
              <a:rPr lang="en-US" smtClean="0">
                <a:solidFill>
                  <a:prstClr val="black">
                    <a:tint val="75000"/>
                  </a:prstClr>
                </a:solidFill>
              </a:rPr>
              <a:pPr/>
              <a:t>7/6/2020</a:t>
            </a:fld>
            <a:endParaRPr lang="en-US">
              <a:solidFill>
                <a:prstClr val="black">
                  <a:tint val="75000"/>
                </a:prstClr>
              </a:solidFill>
            </a:endParaRPr>
          </a:p>
        </p:txBody>
      </p:sp>
      <p:sp>
        <p:nvSpPr>
          <p:cNvPr id="5" name="Footer Placeholder 4">
            <a:extLst>
              <a:ext uri="{FF2B5EF4-FFF2-40B4-BE49-F238E27FC236}">
                <a16:creationId xmlns:a16="http://schemas.microsoft.com/office/drawing/2014/main" xmlns="" id="{CA4569A8-5FAA-46CC-B72F-4A568B4BFD0D}"/>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xmlns="" id="{A098B773-B48A-4455-B8EA-0AB8B6410D77}"/>
              </a:ext>
            </a:extLst>
          </p:cNvPr>
          <p:cNvSpPr>
            <a:spLocks noGrp="1"/>
          </p:cNvSpPr>
          <p:nvPr>
            <p:ph type="sldNum" sz="quarter" idx="12"/>
          </p:nvPr>
        </p:nvSpPr>
        <p:spPr/>
        <p:txBody>
          <a:bodyPr/>
          <a:lstStyle/>
          <a:p>
            <a:fld id="{EC0EF619-2A4B-4A9C-AC55-98D04655D0F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5037650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97A2061-312D-4DF1-834B-B5F03F9B53C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9B1D893C-85BA-4325-8861-5C091FA56BDD}"/>
              </a:ext>
            </a:extLst>
          </p:cNvPr>
          <p:cNvSpPr>
            <a:spLocks noGrp="1"/>
          </p:cNvSpPr>
          <p:nvPr>
            <p:ph sz="half" idx="1"/>
          </p:nvPr>
        </p:nvSpPr>
        <p:spPr>
          <a:xfrm>
            <a:off x="838202" y="1825625"/>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D2BF24C8-FAE6-41A8-82DC-70C059EEBD88}"/>
              </a:ext>
            </a:extLst>
          </p:cNvPr>
          <p:cNvSpPr>
            <a:spLocks noGrp="1"/>
          </p:cNvSpPr>
          <p:nvPr>
            <p:ph sz="half" idx="2"/>
          </p:nvPr>
        </p:nvSpPr>
        <p:spPr>
          <a:xfrm>
            <a:off x="6172200" y="1825625"/>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C0CEDFD5-4E0B-4C2D-BC9E-B474059219AD}"/>
              </a:ext>
            </a:extLst>
          </p:cNvPr>
          <p:cNvSpPr>
            <a:spLocks noGrp="1"/>
          </p:cNvSpPr>
          <p:nvPr>
            <p:ph type="dt" sz="half" idx="10"/>
          </p:nvPr>
        </p:nvSpPr>
        <p:spPr/>
        <p:txBody>
          <a:bodyPr/>
          <a:lstStyle/>
          <a:p>
            <a:fld id="{88BDA05C-B89C-476B-890F-5D0336A8F1D5}" type="datetimeFigureOut">
              <a:rPr lang="en-US" smtClean="0">
                <a:solidFill>
                  <a:prstClr val="black">
                    <a:tint val="75000"/>
                  </a:prstClr>
                </a:solidFill>
              </a:rPr>
              <a:pPr/>
              <a:t>7/6/2020</a:t>
            </a:fld>
            <a:endParaRPr lang="en-US">
              <a:solidFill>
                <a:prstClr val="black">
                  <a:tint val="75000"/>
                </a:prstClr>
              </a:solidFill>
            </a:endParaRPr>
          </a:p>
        </p:txBody>
      </p:sp>
      <p:sp>
        <p:nvSpPr>
          <p:cNvPr id="6" name="Footer Placeholder 5">
            <a:extLst>
              <a:ext uri="{FF2B5EF4-FFF2-40B4-BE49-F238E27FC236}">
                <a16:creationId xmlns:a16="http://schemas.microsoft.com/office/drawing/2014/main" xmlns="" id="{36FDC6DB-B254-494D-B562-C40B83E11F2C}"/>
              </a:ext>
            </a:extLst>
          </p:cNvPr>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a:extLst>
              <a:ext uri="{FF2B5EF4-FFF2-40B4-BE49-F238E27FC236}">
                <a16:creationId xmlns:a16="http://schemas.microsoft.com/office/drawing/2014/main" xmlns="" id="{66B8D559-C189-403E-8C7E-23657E305658}"/>
              </a:ext>
            </a:extLst>
          </p:cNvPr>
          <p:cNvSpPr>
            <a:spLocks noGrp="1"/>
          </p:cNvSpPr>
          <p:nvPr>
            <p:ph type="sldNum" sz="quarter" idx="12"/>
          </p:nvPr>
        </p:nvSpPr>
        <p:spPr/>
        <p:txBody>
          <a:bodyPr/>
          <a:lstStyle/>
          <a:p>
            <a:fld id="{EC0EF619-2A4B-4A9C-AC55-98D04655D0F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1781161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80E8F1E-1182-47ED-BE25-C9187D726B0B}"/>
              </a:ext>
            </a:extLst>
          </p:cNvPr>
          <p:cNvSpPr>
            <a:spLocks noGrp="1"/>
          </p:cNvSpPr>
          <p:nvPr>
            <p:ph type="title"/>
          </p:nvPr>
        </p:nvSpPr>
        <p:spPr>
          <a:xfrm>
            <a:off x="839788" y="365129"/>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9B404927-EC7D-4F41-B534-2227F3F644E7}"/>
              </a:ext>
            </a:extLst>
          </p:cNvPr>
          <p:cNvSpPr>
            <a:spLocks noGrp="1"/>
          </p:cNvSpPr>
          <p:nvPr>
            <p:ph type="body" idx="1"/>
          </p:nvPr>
        </p:nvSpPr>
        <p:spPr>
          <a:xfrm>
            <a:off x="839790" y="1681163"/>
            <a:ext cx="5157787" cy="823912"/>
          </a:xfrm>
        </p:spPr>
        <p:txBody>
          <a:bodyPr anchor="b"/>
          <a:lstStyle>
            <a:lvl1pPr marL="0" indent="0">
              <a:buNone/>
              <a:defRPr sz="2398" b="1"/>
            </a:lvl1pPr>
            <a:lvl2pPr marL="456914" indent="0">
              <a:buNone/>
              <a:defRPr sz="1998" b="1"/>
            </a:lvl2pPr>
            <a:lvl3pPr marL="913830" indent="0">
              <a:buNone/>
              <a:defRPr sz="1798" b="1"/>
            </a:lvl3pPr>
            <a:lvl4pPr marL="1370744" indent="0">
              <a:buNone/>
              <a:defRPr sz="1600" b="1"/>
            </a:lvl4pPr>
            <a:lvl5pPr marL="1827657" indent="0">
              <a:buNone/>
              <a:defRPr sz="1600" b="1"/>
            </a:lvl5pPr>
            <a:lvl6pPr marL="2284572" indent="0">
              <a:buNone/>
              <a:defRPr sz="1600" b="1"/>
            </a:lvl6pPr>
            <a:lvl7pPr marL="2741486" indent="0">
              <a:buNone/>
              <a:defRPr sz="1600" b="1"/>
            </a:lvl7pPr>
            <a:lvl8pPr marL="3198400" indent="0">
              <a:buNone/>
              <a:defRPr sz="1600" b="1"/>
            </a:lvl8pPr>
            <a:lvl9pPr marL="3655314"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xmlns="" id="{7B50C13B-7152-4EEE-8151-1AC6044477B1}"/>
              </a:ext>
            </a:extLst>
          </p:cNvPr>
          <p:cNvSpPr>
            <a:spLocks noGrp="1"/>
          </p:cNvSpPr>
          <p:nvPr>
            <p:ph sz="half" idx="2"/>
          </p:nvPr>
        </p:nvSpPr>
        <p:spPr>
          <a:xfrm>
            <a:off x="839790"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F9778B89-1757-4B21-9D7F-F3FDE7BAD6D0}"/>
              </a:ext>
            </a:extLst>
          </p:cNvPr>
          <p:cNvSpPr>
            <a:spLocks noGrp="1"/>
          </p:cNvSpPr>
          <p:nvPr>
            <p:ph type="body" sz="quarter" idx="3"/>
          </p:nvPr>
        </p:nvSpPr>
        <p:spPr>
          <a:xfrm>
            <a:off x="6172201" y="1681163"/>
            <a:ext cx="5183188" cy="823912"/>
          </a:xfrm>
        </p:spPr>
        <p:txBody>
          <a:bodyPr anchor="b"/>
          <a:lstStyle>
            <a:lvl1pPr marL="0" indent="0">
              <a:buNone/>
              <a:defRPr sz="2398" b="1"/>
            </a:lvl1pPr>
            <a:lvl2pPr marL="456914" indent="0">
              <a:buNone/>
              <a:defRPr sz="1998" b="1"/>
            </a:lvl2pPr>
            <a:lvl3pPr marL="913830" indent="0">
              <a:buNone/>
              <a:defRPr sz="1798" b="1"/>
            </a:lvl3pPr>
            <a:lvl4pPr marL="1370744" indent="0">
              <a:buNone/>
              <a:defRPr sz="1600" b="1"/>
            </a:lvl4pPr>
            <a:lvl5pPr marL="1827657" indent="0">
              <a:buNone/>
              <a:defRPr sz="1600" b="1"/>
            </a:lvl5pPr>
            <a:lvl6pPr marL="2284572" indent="0">
              <a:buNone/>
              <a:defRPr sz="1600" b="1"/>
            </a:lvl6pPr>
            <a:lvl7pPr marL="2741486" indent="0">
              <a:buNone/>
              <a:defRPr sz="1600" b="1"/>
            </a:lvl7pPr>
            <a:lvl8pPr marL="3198400" indent="0">
              <a:buNone/>
              <a:defRPr sz="1600" b="1"/>
            </a:lvl8pPr>
            <a:lvl9pPr marL="3655314"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xmlns="" id="{32796116-BA7B-4722-AD5B-D4B91AF1C9A4}"/>
              </a:ext>
            </a:extLst>
          </p:cNvPr>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6C5EFC7A-E7D2-4D2C-A755-D1EA581CF2C6}"/>
              </a:ext>
            </a:extLst>
          </p:cNvPr>
          <p:cNvSpPr>
            <a:spLocks noGrp="1"/>
          </p:cNvSpPr>
          <p:nvPr>
            <p:ph type="dt" sz="half" idx="10"/>
          </p:nvPr>
        </p:nvSpPr>
        <p:spPr/>
        <p:txBody>
          <a:bodyPr/>
          <a:lstStyle/>
          <a:p>
            <a:fld id="{88BDA05C-B89C-476B-890F-5D0336A8F1D5}" type="datetimeFigureOut">
              <a:rPr lang="en-US" smtClean="0">
                <a:solidFill>
                  <a:prstClr val="black">
                    <a:tint val="75000"/>
                  </a:prstClr>
                </a:solidFill>
              </a:rPr>
              <a:pPr/>
              <a:t>7/6/2020</a:t>
            </a:fld>
            <a:endParaRPr lang="en-US">
              <a:solidFill>
                <a:prstClr val="black">
                  <a:tint val="75000"/>
                </a:prstClr>
              </a:solidFill>
            </a:endParaRPr>
          </a:p>
        </p:txBody>
      </p:sp>
      <p:sp>
        <p:nvSpPr>
          <p:cNvPr id="8" name="Footer Placeholder 7">
            <a:extLst>
              <a:ext uri="{FF2B5EF4-FFF2-40B4-BE49-F238E27FC236}">
                <a16:creationId xmlns:a16="http://schemas.microsoft.com/office/drawing/2014/main" xmlns="" id="{7B0000CB-538E-486A-BA1C-93A82E6FEE7B}"/>
              </a:ext>
            </a:extLst>
          </p:cNvPr>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a:extLst>
              <a:ext uri="{FF2B5EF4-FFF2-40B4-BE49-F238E27FC236}">
                <a16:creationId xmlns:a16="http://schemas.microsoft.com/office/drawing/2014/main" xmlns="" id="{F6C00A63-3EED-42CA-96E9-9EA987E2402B}"/>
              </a:ext>
            </a:extLst>
          </p:cNvPr>
          <p:cNvSpPr>
            <a:spLocks noGrp="1"/>
          </p:cNvSpPr>
          <p:nvPr>
            <p:ph type="sldNum" sz="quarter" idx="12"/>
          </p:nvPr>
        </p:nvSpPr>
        <p:spPr/>
        <p:txBody>
          <a:bodyPr/>
          <a:lstStyle/>
          <a:p>
            <a:fld id="{EC0EF619-2A4B-4A9C-AC55-98D04655D0F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707615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62F56E2-EB58-424F-AD33-AB68F36E9E9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BB9930C8-1BC7-425D-8C27-45F183435FD0}"/>
              </a:ext>
            </a:extLst>
          </p:cNvPr>
          <p:cNvSpPr>
            <a:spLocks noGrp="1"/>
          </p:cNvSpPr>
          <p:nvPr>
            <p:ph type="dt" sz="half" idx="10"/>
          </p:nvPr>
        </p:nvSpPr>
        <p:spPr/>
        <p:txBody>
          <a:bodyPr/>
          <a:lstStyle/>
          <a:p>
            <a:fld id="{88BDA05C-B89C-476B-890F-5D0336A8F1D5}" type="datetimeFigureOut">
              <a:rPr lang="en-US" smtClean="0">
                <a:solidFill>
                  <a:prstClr val="black">
                    <a:tint val="75000"/>
                  </a:prstClr>
                </a:solidFill>
              </a:rPr>
              <a:pPr/>
              <a:t>7/6/2020</a:t>
            </a:fld>
            <a:endParaRPr lang="en-US">
              <a:solidFill>
                <a:prstClr val="black">
                  <a:tint val="75000"/>
                </a:prstClr>
              </a:solidFill>
            </a:endParaRPr>
          </a:p>
        </p:txBody>
      </p:sp>
      <p:sp>
        <p:nvSpPr>
          <p:cNvPr id="4" name="Footer Placeholder 3">
            <a:extLst>
              <a:ext uri="{FF2B5EF4-FFF2-40B4-BE49-F238E27FC236}">
                <a16:creationId xmlns:a16="http://schemas.microsoft.com/office/drawing/2014/main" xmlns="" id="{A8842D83-CEBF-45BF-855B-CB33C0F038CC}"/>
              </a:ext>
            </a:extLst>
          </p:cNvPr>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a:extLst>
              <a:ext uri="{FF2B5EF4-FFF2-40B4-BE49-F238E27FC236}">
                <a16:creationId xmlns:a16="http://schemas.microsoft.com/office/drawing/2014/main" xmlns="" id="{1AB9AFA8-0BF6-4307-822B-30354560D76D}"/>
              </a:ext>
            </a:extLst>
          </p:cNvPr>
          <p:cNvSpPr>
            <a:spLocks noGrp="1"/>
          </p:cNvSpPr>
          <p:nvPr>
            <p:ph type="sldNum" sz="quarter" idx="12"/>
          </p:nvPr>
        </p:nvSpPr>
        <p:spPr/>
        <p:txBody>
          <a:bodyPr/>
          <a:lstStyle/>
          <a:p>
            <a:fld id="{EC0EF619-2A4B-4A9C-AC55-98D04655D0F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0587301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B6AAF573-0419-4355-95A6-DA9C23D98442}"/>
              </a:ext>
            </a:extLst>
          </p:cNvPr>
          <p:cNvSpPr>
            <a:spLocks noGrp="1"/>
          </p:cNvSpPr>
          <p:nvPr>
            <p:ph type="dt" sz="half" idx="10"/>
          </p:nvPr>
        </p:nvSpPr>
        <p:spPr/>
        <p:txBody>
          <a:bodyPr/>
          <a:lstStyle/>
          <a:p>
            <a:fld id="{88BDA05C-B89C-476B-890F-5D0336A8F1D5}" type="datetimeFigureOut">
              <a:rPr lang="en-US" smtClean="0">
                <a:solidFill>
                  <a:prstClr val="black">
                    <a:tint val="75000"/>
                  </a:prstClr>
                </a:solidFill>
              </a:rPr>
              <a:pPr/>
              <a:t>7/6/2020</a:t>
            </a:fld>
            <a:endParaRPr lang="en-US">
              <a:solidFill>
                <a:prstClr val="black">
                  <a:tint val="75000"/>
                </a:prstClr>
              </a:solidFill>
            </a:endParaRPr>
          </a:p>
        </p:txBody>
      </p:sp>
      <p:sp>
        <p:nvSpPr>
          <p:cNvPr id="3" name="Footer Placeholder 2">
            <a:extLst>
              <a:ext uri="{FF2B5EF4-FFF2-40B4-BE49-F238E27FC236}">
                <a16:creationId xmlns:a16="http://schemas.microsoft.com/office/drawing/2014/main" xmlns="" id="{C26DC0F5-F92D-4417-808F-17E0679D63E2}"/>
              </a:ext>
            </a:extLst>
          </p:cNvPr>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a:extLst>
              <a:ext uri="{FF2B5EF4-FFF2-40B4-BE49-F238E27FC236}">
                <a16:creationId xmlns:a16="http://schemas.microsoft.com/office/drawing/2014/main" xmlns="" id="{9491B65B-444F-44E7-A0A1-8E5ABE6EEB2C}"/>
              </a:ext>
            </a:extLst>
          </p:cNvPr>
          <p:cNvSpPr>
            <a:spLocks noGrp="1"/>
          </p:cNvSpPr>
          <p:nvPr>
            <p:ph type="sldNum" sz="quarter" idx="12"/>
          </p:nvPr>
        </p:nvSpPr>
        <p:spPr/>
        <p:txBody>
          <a:bodyPr/>
          <a:lstStyle/>
          <a:p>
            <a:fld id="{EC0EF619-2A4B-4A9C-AC55-98D04655D0F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581881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4F3A135-183A-4374-89F9-CDA3EC4E053D}"/>
              </a:ext>
            </a:extLst>
          </p:cNvPr>
          <p:cNvSpPr>
            <a:spLocks noGrp="1"/>
          </p:cNvSpPr>
          <p:nvPr>
            <p:ph type="title"/>
          </p:nvPr>
        </p:nvSpPr>
        <p:spPr>
          <a:xfrm>
            <a:off x="839791" y="457200"/>
            <a:ext cx="3932237" cy="1600200"/>
          </a:xfrm>
        </p:spPr>
        <p:txBody>
          <a:bodyPr anchor="b"/>
          <a:lstStyle>
            <a:lvl1pPr>
              <a:defRPr sz="3198"/>
            </a:lvl1pPr>
          </a:lstStyle>
          <a:p>
            <a:r>
              <a:rPr lang="en-US"/>
              <a:t>Click to edit Master title style</a:t>
            </a:r>
          </a:p>
        </p:txBody>
      </p:sp>
      <p:sp>
        <p:nvSpPr>
          <p:cNvPr id="3" name="Content Placeholder 2">
            <a:extLst>
              <a:ext uri="{FF2B5EF4-FFF2-40B4-BE49-F238E27FC236}">
                <a16:creationId xmlns:a16="http://schemas.microsoft.com/office/drawing/2014/main" xmlns="" id="{B0A7A63A-9C0E-4EE2-A749-1A394212E81E}"/>
              </a:ext>
            </a:extLst>
          </p:cNvPr>
          <p:cNvSpPr>
            <a:spLocks noGrp="1"/>
          </p:cNvSpPr>
          <p:nvPr>
            <p:ph idx="1"/>
          </p:nvPr>
        </p:nvSpPr>
        <p:spPr>
          <a:xfrm>
            <a:off x="5183188" y="987430"/>
            <a:ext cx="6172200" cy="4873625"/>
          </a:xfrm>
        </p:spPr>
        <p:txBody>
          <a:bodyPr/>
          <a:lstStyle>
            <a:lvl1pPr>
              <a:defRPr sz="3198"/>
            </a:lvl1pPr>
            <a:lvl2pPr>
              <a:defRPr sz="2798"/>
            </a:lvl2pPr>
            <a:lvl3pPr>
              <a:defRPr sz="2398"/>
            </a:lvl3pPr>
            <a:lvl4pPr>
              <a:defRPr sz="1998"/>
            </a:lvl4pPr>
            <a:lvl5pPr>
              <a:defRPr sz="1998"/>
            </a:lvl5pPr>
            <a:lvl6pPr>
              <a:defRPr sz="1998"/>
            </a:lvl6pPr>
            <a:lvl7pPr>
              <a:defRPr sz="1998"/>
            </a:lvl7pPr>
            <a:lvl8pPr>
              <a:defRPr sz="1998"/>
            </a:lvl8pPr>
            <a:lvl9pPr>
              <a:defRPr sz="199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7656A3E9-B7C2-47B6-89E7-CEFEFB05ECC6}"/>
              </a:ext>
            </a:extLst>
          </p:cNvPr>
          <p:cNvSpPr>
            <a:spLocks noGrp="1"/>
          </p:cNvSpPr>
          <p:nvPr>
            <p:ph type="body" sz="half" idx="2"/>
          </p:nvPr>
        </p:nvSpPr>
        <p:spPr>
          <a:xfrm>
            <a:off x="839791" y="2057401"/>
            <a:ext cx="3932237" cy="3811588"/>
          </a:xfrm>
        </p:spPr>
        <p:txBody>
          <a:bodyPr/>
          <a:lstStyle>
            <a:lvl1pPr marL="0" indent="0">
              <a:buNone/>
              <a:defRPr sz="1600"/>
            </a:lvl1pPr>
            <a:lvl2pPr marL="456914" indent="0">
              <a:buNone/>
              <a:defRPr sz="1400"/>
            </a:lvl2pPr>
            <a:lvl3pPr marL="913830" indent="0">
              <a:buNone/>
              <a:defRPr sz="1200"/>
            </a:lvl3pPr>
            <a:lvl4pPr marL="1370744" indent="0">
              <a:buNone/>
              <a:defRPr sz="1000"/>
            </a:lvl4pPr>
            <a:lvl5pPr marL="1827657" indent="0">
              <a:buNone/>
              <a:defRPr sz="1000"/>
            </a:lvl5pPr>
            <a:lvl6pPr marL="2284572" indent="0">
              <a:buNone/>
              <a:defRPr sz="1000"/>
            </a:lvl6pPr>
            <a:lvl7pPr marL="2741486" indent="0">
              <a:buNone/>
              <a:defRPr sz="1000"/>
            </a:lvl7pPr>
            <a:lvl8pPr marL="3198400" indent="0">
              <a:buNone/>
              <a:defRPr sz="1000"/>
            </a:lvl8pPr>
            <a:lvl9pPr marL="3655314"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F1E9F330-AE59-45F8-8F32-1EC38EA72514}"/>
              </a:ext>
            </a:extLst>
          </p:cNvPr>
          <p:cNvSpPr>
            <a:spLocks noGrp="1"/>
          </p:cNvSpPr>
          <p:nvPr>
            <p:ph type="dt" sz="half" idx="10"/>
          </p:nvPr>
        </p:nvSpPr>
        <p:spPr/>
        <p:txBody>
          <a:bodyPr/>
          <a:lstStyle/>
          <a:p>
            <a:fld id="{88BDA05C-B89C-476B-890F-5D0336A8F1D5}" type="datetimeFigureOut">
              <a:rPr lang="en-US" smtClean="0">
                <a:solidFill>
                  <a:prstClr val="black">
                    <a:tint val="75000"/>
                  </a:prstClr>
                </a:solidFill>
              </a:rPr>
              <a:pPr/>
              <a:t>7/6/2020</a:t>
            </a:fld>
            <a:endParaRPr lang="en-US">
              <a:solidFill>
                <a:prstClr val="black">
                  <a:tint val="75000"/>
                </a:prstClr>
              </a:solidFill>
            </a:endParaRPr>
          </a:p>
        </p:txBody>
      </p:sp>
      <p:sp>
        <p:nvSpPr>
          <p:cNvPr id="6" name="Footer Placeholder 5">
            <a:extLst>
              <a:ext uri="{FF2B5EF4-FFF2-40B4-BE49-F238E27FC236}">
                <a16:creationId xmlns:a16="http://schemas.microsoft.com/office/drawing/2014/main" xmlns="" id="{D4991B55-743F-4262-97EF-C6A82A4F7F92}"/>
              </a:ext>
            </a:extLst>
          </p:cNvPr>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a:extLst>
              <a:ext uri="{FF2B5EF4-FFF2-40B4-BE49-F238E27FC236}">
                <a16:creationId xmlns:a16="http://schemas.microsoft.com/office/drawing/2014/main" xmlns="" id="{10E04F39-1826-4660-9419-447B1EBC0E45}"/>
              </a:ext>
            </a:extLst>
          </p:cNvPr>
          <p:cNvSpPr>
            <a:spLocks noGrp="1"/>
          </p:cNvSpPr>
          <p:nvPr>
            <p:ph type="sldNum" sz="quarter" idx="12"/>
          </p:nvPr>
        </p:nvSpPr>
        <p:spPr/>
        <p:txBody>
          <a:bodyPr/>
          <a:lstStyle/>
          <a:p>
            <a:fld id="{EC0EF619-2A4B-4A9C-AC55-98D04655D0F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4088075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D793F12-7379-4FA6-90AA-F2B4FED5D744}"/>
              </a:ext>
            </a:extLst>
          </p:cNvPr>
          <p:cNvSpPr>
            <a:spLocks noGrp="1"/>
          </p:cNvSpPr>
          <p:nvPr>
            <p:ph type="title"/>
          </p:nvPr>
        </p:nvSpPr>
        <p:spPr>
          <a:xfrm>
            <a:off x="839791" y="457200"/>
            <a:ext cx="3932237" cy="1600200"/>
          </a:xfrm>
        </p:spPr>
        <p:txBody>
          <a:bodyPr anchor="b"/>
          <a:lstStyle>
            <a:lvl1pPr>
              <a:defRPr sz="3198"/>
            </a:lvl1pPr>
          </a:lstStyle>
          <a:p>
            <a:r>
              <a:rPr lang="en-US"/>
              <a:t>Click to edit Master title style</a:t>
            </a:r>
          </a:p>
        </p:txBody>
      </p:sp>
      <p:sp>
        <p:nvSpPr>
          <p:cNvPr id="3" name="Picture Placeholder 2">
            <a:extLst>
              <a:ext uri="{FF2B5EF4-FFF2-40B4-BE49-F238E27FC236}">
                <a16:creationId xmlns:a16="http://schemas.microsoft.com/office/drawing/2014/main" xmlns="" id="{B09C1747-415C-4D3E-B08B-5D790B37302F}"/>
              </a:ext>
            </a:extLst>
          </p:cNvPr>
          <p:cNvSpPr>
            <a:spLocks noGrp="1"/>
          </p:cNvSpPr>
          <p:nvPr>
            <p:ph type="pic" idx="1"/>
          </p:nvPr>
        </p:nvSpPr>
        <p:spPr>
          <a:xfrm>
            <a:off x="5183188" y="987430"/>
            <a:ext cx="6172200" cy="4873625"/>
          </a:xfrm>
        </p:spPr>
        <p:txBody>
          <a:bodyPr/>
          <a:lstStyle>
            <a:lvl1pPr marL="0" indent="0">
              <a:buNone/>
              <a:defRPr sz="3198"/>
            </a:lvl1pPr>
            <a:lvl2pPr marL="456914" indent="0">
              <a:buNone/>
              <a:defRPr sz="2798"/>
            </a:lvl2pPr>
            <a:lvl3pPr marL="913830" indent="0">
              <a:buNone/>
              <a:defRPr sz="2398"/>
            </a:lvl3pPr>
            <a:lvl4pPr marL="1370744" indent="0">
              <a:buNone/>
              <a:defRPr sz="1998"/>
            </a:lvl4pPr>
            <a:lvl5pPr marL="1827657" indent="0">
              <a:buNone/>
              <a:defRPr sz="1998"/>
            </a:lvl5pPr>
            <a:lvl6pPr marL="2284572" indent="0">
              <a:buNone/>
              <a:defRPr sz="1998"/>
            </a:lvl6pPr>
            <a:lvl7pPr marL="2741486" indent="0">
              <a:buNone/>
              <a:defRPr sz="1998"/>
            </a:lvl7pPr>
            <a:lvl8pPr marL="3198400" indent="0">
              <a:buNone/>
              <a:defRPr sz="1998"/>
            </a:lvl8pPr>
            <a:lvl9pPr marL="3655314" indent="0">
              <a:buNone/>
              <a:defRPr sz="1998"/>
            </a:lvl9pPr>
          </a:lstStyle>
          <a:p>
            <a:endParaRPr lang="en-US"/>
          </a:p>
        </p:txBody>
      </p:sp>
      <p:sp>
        <p:nvSpPr>
          <p:cNvPr id="4" name="Text Placeholder 3">
            <a:extLst>
              <a:ext uri="{FF2B5EF4-FFF2-40B4-BE49-F238E27FC236}">
                <a16:creationId xmlns:a16="http://schemas.microsoft.com/office/drawing/2014/main" xmlns="" id="{60862720-9178-4C91-A8FB-58CD140709B9}"/>
              </a:ext>
            </a:extLst>
          </p:cNvPr>
          <p:cNvSpPr>
            <a:spLocks noGrp="1"/>
          </p:cNvSpPr>
          <p:nvPr>
            <p:ph type="body" sz="half" idx="2"/>
          </p:nvPr>
        </p:nvSpPr>
        <p:spPr>
          <a:xfrm>
            <a:off x="839791" y="2057401"/>
            <a:ext cx="3932237" cy="3811588"/>
          </a:xfrm>
        </p:spPr>
        <p:txBody>
          <a:bodyPr/>
          <a:lstStyle>
            <a:lvl1pPr marL="0" indent="0">
              <a:buNone/>
              <a:defRPr sz="1600"/>
            </a:lvl1pPr>
            <a:lvl2pPr marL="456914" indent="0">
              <a:buNone/>
              <a:defRPr sz="1400"/>
            </a:lvl2pPr>
            <a:lvl3pPr marL="913830" indent="0">
              <a:buNone/>
              <a:defRPr sz="1200"/>
            </a:lvl3pPr>
            <a:lvl4pPr marL="1370744" indent="0">
              <a:buNone/>
              <a:defRPr sz="1000"/>
            </a:lvl4pPr>
            <a:lvl5pPr marL="1827657" indent="0">
              <a:buNone/>
              <a:defRPr sz="1000"/>
            </a:lvl5pPr>
            <a:lvl6pPr marL="2284572" indent="0">
              <a:buNone/>
              <a:defRPr sz="1000"/>
            </a:lvl6pPr>
            <a:lvl7pPr marL="2741486" indent="0">
              <a:buNone/>
              <a:defRPr sz="1000"/>
            </a:lvl7pPr>
            <a:lvl8pPr marL="3198400" indent="0">
              <a:buNone/>
              <a:defRPr sz="1000"/>
            </a:lvl8pPr>
            <a:lvl9pPr marL="3655314"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1F8C6C4E-FFD8-4629-9AB8-1F9EB679175C}"/>
              </a:ext>
            </a:extLst>
          </p:cNvPr>
          <p:cNvSpPr>
            <a:spLocks noGrp="1"/>
          </p:cNvSpPr>
          <p:nvPr>
            <p:ph type="dt" sz="half" idx="10"/>
          </p:nvPr>
        </p:nvSpPr>
        <p:spPr/>
        <p:txBody>
          <a:bodyPr/>
          <a:lstStyle/>
          <a:p>
            <a:fld id="{88BDA05C-B89C-476B-890F-5D0336A8F1D5}" type="datetimeFigureOut">
              <a:rPr lang="en-US" smtClean="0">
                <a:solidFill>
                  <a:prstClr val="black">
                    <a:tint val="75000"/>
                  </a:prstClr>
                </a:solidFill>
              </a:rPr>
              <a:pPr/>
              <a:t>7/6/2020</a:t>
            </a:fld>
            <a:endParaRPr lang="en-US">
              <a:solidFill>
                <a:prstClr val="black">
                  <a:tint val="75000"/>
                </a:prstClr>
              </a:solidFill>
            </a:endParaRPr>
          </a:p>
        </p:txBody>
      </p:sp>
      <p:sp>
        <p:nvSpPr>
          <p:cNvPr id="6" name="Footer Placeholder 5">
            <a:extLst>
              <a:ext uri="{FF2B5EF4-FFF2-40B4-BE49-F238E27FC236}">
                <a16:creationId xmlns:a16="http://schemas.microsoft.com/office/drawing/2014/main" xmlns="" id="{612906E6-CAA7-4966-B75C-43F2FBE0D3BE}"/>
              </a:ext>
            </a:extLst>
          </p:cNvPr>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a:extLst>
              <a:ext uri="{FF2B5EF4-FFF2-40B4-BE49-F238E27FC236}">
                <a16:creationId xmlns:a16="http://schemas.microsoft.com/office/drawing/2014/main" xmlns="" id="{E6B4C360-1130-4FDC-9C6E-1587C2F30FF2}"/>
              </a:ext>
            </a:extLst>
          </p:cNvPr>
          <p:cNvSpPr>
            <a:spLocks noGrp="1"/>
          </p:cNvSpPr>
          <p:nvPr>
            <p:ph type="sldNum" sz="quarter" idx="12"/>
          </p:nvPr>
        </p:nvSpPr>
        <p:spPr/>
        <p:txBody>
          <a:bodyPr/>
          <a:lstStyle/>
          <a:p>
            <a:fld id="{EC0EF619-2A4B-4A9C-AC55-98D04655D0F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6252768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357CB83-4518-4A4C-80C0-58AF6C70F67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481A6048-F117-449E-8109-594A194C1AD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E8231FB9-19EB-490F-9EE8-3E88BDA1C3C3}"/>
              </a:ext>
            </a:extLst>
          </p:cNvPr>
          <p:cNvSpPr>
            <a:spLocks noGrp="1"/>
          </p:cNvSpPr>
          <p:nvPr>
            <p:ph type="dt" sz="half" idx="10"/>
          </p:nvPr>
        </p:nvSpPr>
        <p:spPr/>
        <p:txBody>
          <a:bodyPr/>
          <a:lstStyle/>
          <a:p>
            <a:fld id="{88BDA05C-B89C-476B-890F-5D0336A8F1D5}" type="datetimeFigureOut">
              <a:rPr lang="en-US" smtClean="0">
                <a:solidFill>
                  <a:prstClr val="black">
                    <a:tint val="75000"/>
                  </a:prstClr>
                </a:solidFill>
              </a:rPr>
              <a:pPr/>
              <a:t>7/6/2020</a:t>
            </a:fld>
            <a:endParaRPr lang="en-US">
              <a:solidFill>
                <a:prstClr val="black">
                  <a:tint val="75000"/>
                </a:prstClr>
              </a:solidFill>
            </a:endParaRPr>
          </a:p>
        </p:txBody>
      </p:sp>
      <p:sp>
        <p:nvSpPr>
          <p:cNvPr id="5" name="Footer Placeholder 4">
            <a:extLst>
              <a:ext uri="{FF2B5EF4-FFF2-40B4-BE49-F238E27FC236}">
                <a16:creationId xmlns:a16="http://schemas.microsoft.com/office/drawing/2014/main" xmlns="" id="{9E2F5D8B-59CB-4755-A176-2EDA72C8EA28}"/>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xmlns="" id="{8DDE9A0C-4A0B-4E72-BD09-44E03E21779C}"/>
              </a:ext>
            </a:extLst>
          </p:cNvPr>
          <p:cNvSpPr>
            <a:spLocks noGrp="1"/>
          </p:cNvSpPr>
          <p:nvPr>
            <p:ph type="sldNum" sz="quarter" idx="12"/>
          </p:nvPr>
        </p:nvSpPr>
        <p:spPr/>
        <p:txBody>
          <a:bodyPr/>
          <a:lstStyle/>
          <a:p>
            <a:fld id="{EC0EF619-2A4B-4A9C-AC55-98D04655D0F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8032120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14B65643-310D-4578-8909-B8836159A0CC}"/>
              </a:ext>
            </a:extLst>
          </p:cNvPr>
          <p:cNvSpPr>
            <a:spLocks noGrp="1"/>
          </p:cNvSpPr>
          <p:nvPr>
            <p:ph type="title" orient="vert"/>
          </p:nvPr>
        </p:nvSpPr>
        <p:spPr>
          <a:xfrm>
            <a:off x="8724901" y="365128"/>
            <a:ext cx="2628900" cy="581183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5A442B40-5E62-40CD-BB22-595D67075871}"/>
              </a:ext>
            </a:extLst>
          </p:cNvPr>
          <p:cNvSpPr>
            <a:spLocks noGrp="1"/>
          </p:cNvSpPr>
          <p:nvPr>
            <p:ph type="body" orient="vert" idx="1"/>
          </p:nvPr>
        </p:nvSpPr>
        <p:spPr>
          <a:xfrm>
            <a:off x="838201" y="365128"/>
            <a:ext cx="7734300" cy="581183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7375359A-7BC6-4DFE-AA57-0E8C5FEA9F8C}"/>
              </a:ext>
            </a:extLst>
          </p:cNvPr>
          <p:cNvSpPr>
            <a:spLocks noGrp="1"/>
          </p:cNvSpPr>
          <p:nvPr>
            <p:ph type="dt" sz="half" idx="10"/>
          </p:nvPr>
        </p:nvSpPr>
        <p:spPr/>
        <p:txBody>
          <a:bodyPr/>
          <a:lstStyle/>
          <a:p>
            <a:fld id="{88BDA05C-B89C-476B-890F-5D0336A8F1D5}" type="datetimeFigureOut">
              <a:rPr lang="en-US" smtClean="0">
                <a:solidFill>
                  <a:prstClr val="black">
                    <a:tint val="75000"/>
                  </a:prstClr>
                </a:solidFill>
              </a:rPr>
              <a:pPr/>
              <a:t>7/6/2020</a:t>
            </a:fld>
            <a:endParaRPr lang="en-US">
              <a:solidFill>
                <a:prstClr val="black">
                  <a:tint val="75000"/>
                </a:prstClr>
              </a:solidFill>
            </a:endParaRPr>
          </a:p>
        </p:txBody>
      </p:sp>
      <p:sp>
        <p:nvSpPr>
          <p:cNvPr id="5" name="Footer Placeholder 4">
            <a:extLst>
              <a:ext uri="{FF2B5EF4-FFF2-40B4-BE49-F238E27FC236}">
                <a16:creationId xmlns:a16="http://schemas.microsoft.com/office/drawing/2014/main" xmlns="" id="{3ABF3F3F-8224-4BEC-943F-741F35B38C45}"/>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xmlns="" id="{8DE54FBA-6958-498F-AF82-AB9D7E85C888}"/>
              </a:ext>
            </a:extLst>
          </p:cNvPr>
          <p:cNvSpPr>
            <a:spLocks noGrp="1"/>
          </p:cNvSpPr>
          <p:nvPr>
            <p:ph type="sldNum" sz="quarter" idx="12"/>
          </p:nvPr>
        </p:nvSpPr>
        <p:spPr/>
        <p:txBody>
          <a:bodyPr/>
          <a:lstStyle/>
          <a:p>
            <a:fld id="{EC0EF619-2A4B-4A9C-AC55-98D04655D0F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3012863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slidemodel2">
    <p:bg>
      <p:bgPr>
        <a:gradFill flip="none" rotWithShape="1">
          <a:gsLst>
            <a:gs pos="55000">
              <a:srgbClr val="1181AE"/>
            </a:gs>
            <a:gs pos="0">
              <a:srgbClr val="1181AE"/>
            </a:gs>
            <a:gs pos="100000">
              <a:srgbClr val="095474"/>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18674" y="2870639"/>
            <a:ext cx="5932223" cy="711081"/>
          </a:xfrm>
        </p:spPr>
        <p:txBody>
          <a:bodyPr>
            <a:normAutofit/>
          </a:bodyPr>
          <a:lstStyle>
            <a:lvl1pPr algn="ctr">
              <a:defRPr sz="2699" b="0">
                <a:solidFill>
                  <a:schemeClr val="bg1"/>
                </a:solidFill>
                <a:effectLst>
                  <a:outerShdw blurRad="38100" dist="38100" dir="2700000" algn="tl">
                    <a:srgbClr val="000000">
                      <a:alpha val="43137"/>
                    </a:srgbClr>
                  </a:outerShdw>
                </a:effectLst>
                <a:latin typeface="+mj-lt"/>
                <a:ea typeface="Open Sans" pitchFamily="34" charset="0"/>
                <a:cs typeface="Open Sans" pitchFamily="34" charset="0"/>
              </a:defRPr>
            </a:lvl1pPr>
          </a:lstStyle>
          <a:p>
            <a:r>
              <a:rPr lang="en-US"/>
              <a:t>SlideModel.com</a:t>
            </a:r>
          </a:p>
        </p:txBody>
      </p:sp>
      <p:sp>
        <p:nvSpPr>
          <p:cNvPr id="3" name="Date Placeholder 2"/>
          <p:cNvSpPr>
            <a:spLocks noGrp="1"/>
          </p:cNvSpPr>
          <p:nvPr>
            <p:ph type="dt" sz="half" idx="10"/>
          </p:nvPr>
        </p:nvSpPr>
        <p:spPr/>
        <p:txBody>
          <a:bodyPr/>
          <a:lstStyle/>
          <a:p>
            <a:fld id="{425404F2-BE9A-4460-8815-8F645183555F}" type="datetimeFigureOut">
              <a:rPr lang="en-US" smtClean="0">
                <a:solidFill>
                  <a:prstClr val="black">
                    <a:tint val="75000"/>
                  </a:prstClr>
                </a:solidFill>
              </a:rPr>
              <a:pPr/>
              <a:t>7/6/2020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717350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Rectangle 5"/>
          <p:cNvSpPr/>
          <p:nvPr userDrawn="1"/>
        </p:nvSpPr>
        <p:spPr>
          <a:xfrm>
            <a:off x="1828800" y="0"/>
            <a:ext cx="546735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Picture Placeholder 8"/>
          <p:cNvSpPr>
            <a:spLocks noGrp="1"/>
          </p:cNvSpPr>
          <p:nvPr>
            <p:ph type="pic" sz="quarter" idx="10"/>
          </p:nvPr>
        </p:nvSpPr>
        <p:spPr>
          <a:xfrm>
            <a:off x="2986318" y="1409700"/>
            <a:ext cx="3152314" cy="4038600"/>
          </a:xfrm>
          <a:custGeom>
            <a:avLst/>
            <a:gdLst>
              <a:gd name="connsiteX0" fmla="*/ 0 w 3152314"/>
              <a:gd name="connsiteY0" fmla="*/ 0 h 4038600"/>
              <a:gd name="connsiteX1" fmla="*/ 3152314 w 3152314"/>
              <a:gd name="connsiteY1" fmla="*/ 0 h 4038600"/>
              <a:gd name="connsiteX2" fmla="*/ 3152314 w 3152314"/>
              <a:gd name="connsiteY2" fmla="*/ 4038600 h 4038600"/>
              <a:gd name="connsiteX3" fmla="*/ 0 w 3152314"/>
              <a:gd name="connsiteY3" fmla="*/ 4038600 h 4038600"/>
            </a:gdLst>
            <a:ahLst/>
            <a:cxnLst>
              <a:cxn ang="0">
                <a:pos x="connsiteX0" y="connsiteY0"/>
              </a:cxn>
              <a:cxn ang="0">
                <a:pos x="connsiteX1" y="connsiteY1"/>
              </a:cxn>
              <a:cxn ang="0">
                <a:pos x="connsiteX2" y="connsiteY2"/>
              </a:cxn>
              <a:cxn ang="0">
                <a:pos x="connsiteX3" y="connsiteY3"/>
              </a:cxn>
            </a:cxnLst>
            <a:rect l="l" t="t" r="r" b="b"/>
            <a:pathLst>
              <a:path w="3152314" h="4038600">
                <a:moveTo>
                  <a:pt x="0" y="0"/>
                </a:moveTo>
                <a:lnTo>
                  <a:pt x="3152314" y="0"/>
                </a:lnTo>
                <a:lnTo>
                  <a:pt x="3152314" y="4038600"/>
                </a:lnTo>
                <a:lnTo>
                  <a:pt x="0" y="4038600"/>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en-US"/>
          </a:p>
        </p:txBody>
      </p:sp>
    </p:spTree>
    <p:extLst>
      <p:ext uri="{BB962C8B-B14F-4D97-AF65-F5344CB8AC3E}">
        <p14:creationId xmlns:p14="http://schemas.microsoft.com/office/powerpoint/2010/main" val="146307730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1" y="3887117"/>
            <a:ext cx="10363200" cy="610820"/>
          </a:xfrm>
        </p:spPr>
        <p:txBody>
          <a:bodyPr/>
          <a:lstStyle>
            <a:lvl1pPr algn="ctr">
              <a:defRPr lang="en-US" sz="4000" kern="1200" smtClean="0">
                <a:solidFill>
                  <a:schemeClr val="tx1">
                    <a:lumMod val="75000"/>
                    <a:lumOff val="25000"/>
                  </a:schemeClr>
                </a:solidFill>
                <a:latin typeface="+mj-lt"/>
                <a:ea typeface="+mj-ea"/>
                <a:cs typeface="+mj-cs"/>
              </a:defRPr>
            </a:lvl1pPr>
          </a:lstStyle>
          <a:p>
            <a:r>
              <a:rPr lang="en-US"/>
              <a:t>Click to edit Master title style</a:t>
            </a:r>
          </a:p>
        </p:txBody>
      </p:sp>
      <p:sp>
        <p:nvSpPr>
          <p:cNvPr id="3" name="Subtitle 2"/>
          <p:cNvSpPr>
            <a:spLocks noGrp="1"/>
          </p:cNvSpPr>
          <p:nvPr>
            <p:ph type="subTitle" idx="1"/>
          </p:nvPr>
        </p:nvSpPr>
        <p:spPr>
          <a:xfrm>
            <a:off x="896879" y="4399020"/>
            <a:ext cx="10389579" cy="764440"/>
          </a:xfrm>
        </p:spPr>
        <p:txBody>
          <a:bodyPr>
            <a:normAutofit/>
          </a:bodyPr>
          <a:lstStyle>
            <a:lvl1pPr marL="0" indent="0" algn="ctr">
              <a:buNone/>
              <a:defRPr lang="en-US" sz="2400" kern="1200" smtClean="0">
                <a:solidFill>
                  <a:schemeClr val="tx1">
                    <a:lumMod val="65000"/>
                    <a:lumOff val="35000"/>
                  </a:schemeClr>
                </a:solidFill>
                <a:latin typeface="+mj-lt"/>
                <a:ea typeface="+mj-ea"/>
                <a:cs typeface="+mj-cs"/>
              </a:defRPr>
            </a:lvl1pPr>
            <a:lvl2pPr marL="609468" indent="0" algn="ctr">
              <a:buNone/>
              <a:defRPr>
                <a:solidFill>
                  <a:schemeClr val="tx1">
                    <a:tint val="75000"/>
                  </a:schemeClr>
                </a:solidFill>
              </a:defRPr>
            </a:lvl2pPr>
            <a:lvl3pPr marL="1218936" indent="0" algn="ctr">
              <a:buNone/>
              <a:defRPr>
                <a:solidFill>
                  <a:schemeClr val="tx1">
                    <a:tint val="75000"/>
                  </a:schemeClr>
                </a:solidFill>
              </a:defRPr>
            </a:lvl3pPr>
            <a:lvl4pPr marL="1828404" indent="0" algn="ctr">
              <a:buNone/>
              <a:defRPr>
                <a:solidFill>
                  <a:schemeClr val="tx1">
                    <a:tint val="75000"/>
                  </a:schemeClr>
                </a:solidFill>
              </a:defRPr>
            </a:lvl4pPr>
            <a:lvl5pPr marL="2437872" indent="0" algn="ctr">
              <a:buNone/>
              <a:defRPr>
                <a:solidFill>
                  <a:schemeClr val="tx1">
                    <a:tint val="75000"/>
                  </a:schemeClr>
                </a:solidFill>
              </a:defRPr>
            </a:lvl5pPr>
            <a:lvl6pPr marL="3047340" indent="0" algn="ctr">
              <a:buNone/>
              <a:defRPr>
                <a:solidFill>
                  <a:schemeClr val="tx1">
                    <a:tint val="75000"/>
                  </a:schemeClr>
                </a:solidFill>
              </a:defRPr>
            </a:lvl6pPr>
            <a:lvl7pPr marL="3656808" indent="0" algn="ctr">
              <a:buNone/>
              <a:defRPr>
                <a:solidFill>
                  <a:schemeClr val="tx1">
                    <a:tint val="75000"/>
                  </a:schemeClr>
                </a:solidFill>
              </a:defRPr>
            </a:lvl7pPr>
            <a:lvl8pPr marL="4266275" indent="0" algn="ctr">
              <a:buNone/>
              <a:defRPr>
                <a:solidFill>
                  <a:schemeClr val="tx1">
                    <a:tint val="75000"/>
                  </a:schemeClr>
                </a:solidFill>
              </a:defRPr>
            </a:lvl8pPr>
            <a:lvl9pPr marL="487574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578D6DB-6798-42D2-B9AD-FC6F1C72FC30}" type="datetimeFigureOut">
              <a:rPr lang="en-US" smtClean="0">
                <a:solidFill>
                  <a:prstClr val="black">
                    <a:tint val="75000"/>
                  </a:prstClr>
                </a:solidFill>
              </a:rPr>
              <a:pPr/>
              <a:t>7/6/2020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5EDE275-BE14-4364-AEA2-5F5667C0FD4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4300742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solidFill>
                  <a:prstClr val="black">
                    <a:tint val="75000"/>
                  </a:prstClr>
                </a:solidFill>
              </a:rPr>
              <a:pPr/>
              <a:t>7/6/2020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783016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2"/>
            <a:ext cx="10363200" cy="1362075"/>
          </a:xfrm>
        </p:spPr>
        <p:txBody>
          <a:bodyPr anchor="t"/>
          <a:lstStyle>
            <a:lvl1pPr algn="l">
              <a:defRPr sz="53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700">
                <a:solidFill>
                  <a:schemeClr val="tx1">
                    <a:tint val="75000"/>
                  </a:schemeClr>
                </a:solidFill>
              </a:defRPr>
            </a:lvl1pPr>
            <a:lvl2pPr marL="609493" indent="0">
              <a:buNone/>
              <a:defRPr sz="2400">
                <a:solidFill>
                  <a:schemeClr val="tx1">
                    <a:tint val="75000"/>
                  </a:schemeClr>
                </a:solidFill>
              </a:defRPr>
            </a:lvl2pPr>
            <a:lvl3pPr marL="1218987" indent="0">
              <a:buNone/>
              <a:defRPr sz="2100">
                <a:solidFill>
                  <a:schemeClr val="tx1">
                    <a:tint val="75000"/>
                  </a:schemeClr>
                </a:solidFill>
              </a:defRPr>
            </a:lvl3pPr>
            <a:lvl4pPr marL="1828480" indent="0">
              <a:buNone/>
              <a:defRPr sz="1900">
                <a:solidFill>
                  <a:schemeClr val="tx1">
                    <a:tint val="75000"/>
                  </a:schemeClr>
                </a:solidFill>
              </a:defRPr>
            </a:lvl4pPr>
            <a:lvl5pPr marL="2437973" indent="0">
              <a:buNone/>
              <a:defRPr sz="1900">
                <a:solidFill>
                  <a:schemeClr val="tx1">
                    <a:tint val="75000"/>
                  </a:schemeClr>
                </a:solidFill>
              </a:defRPr>
            </a:lvl5pPr>
            <a:lvl6pPr marL="3047467" indent="0">
              <a:buNone/>
              <a:defRPr sz="1900">
                <a:solidFill>
                  <a:schemeClr val="tx1">
                    <a:tint val="75000"/>
                  </a:schemeClr>
                </a:solidFill>
              </a:defRPr>
            </a:lvl6pPr>
            <a:lvl7pPr marL="3656960" indent="0">
              <a:buNone/>
              <a:defRPr sz="1900">
                <a:solidFill>
                  <a:schemeClr val="tx1">
                    <a:tint val="75000"/>
                  </a:schemeClr>
                </a:solidFill>
              </a:defRPr>
            </a:lvl7pPr>
            <a:lvl8pPr marL="4266453" indent="0">
              <a:buNone/>
              <a:defRPr sz="1900">
                <a:solidFill>
                  <a:schemeClr val="tx1">
                    <a:tint val="75000"/>
                  </a:schemeClr>
                </a:solidFill>
              </a:defRPr>
            </a:lvl8pPr>
            <a:lvl9pPr marL="4875947" indent="0">
              <a:buNone/>
              <a:defRPr sz="19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25404F2-BE9A-4460-8815-8F645183555F}" type="datetimeFigureOut">
              <a:rPr lang="en-US" smtClean="0">
                <a:solidFill>
                  <a:prstClr val="black">
                    <a:tint val="75000"/>
                  </a:prstClr>
                </a:solidFill>
              </a:rPr>
              <a:pPr/>
              <a:t>7/6/2020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8208385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2"/>
            <a:ext cx="5384800" cy="4525963"/>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2"/>
            <a:ext cx="5384800" cy="4525963"/>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25404F2-BE9A-4460-8815-8F645183555F}" type="datetimeFigureOut">
              <a:rPr lang="en-US" smtClean="0">
                <a:solidFill>
                  <a:prstClr val="black">
                    <a:tint val="75000"/>
                  </a:prstClr>
                </a:solidFill>
              </a:rPr>
              <a:pPr/>
              <a:t>7/6/2020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3058861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4"/>
            <a:ext cx="5386917" cy="639763"/>
          </a:xfrm>
        </p:spPr>
        <p:txBody>
          <a:bodyPr anchor="b"/>
          <a:lstStyle>
            <a:lvl1pPr marL="0" indent="0">
              <a:buNone/>
              <a:defRPr sz="32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4"/>
            <a:ext cx="5389033" cy="639763"/>
          </a:xfrm>
        </p:spPr>
        <p:txBody>
          <a:bodyPr anchor="b"/>
          <a:lstStyle>
            <a:lvl1pPr marL="0" indent="0">
              <a:buNone/>
              <a:defRPr sz="32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25404F2-BE9A-4460-8815-8F645183555F}" type="datetimeFigureOut">
              <a:rPr lang="en-US" smtClean="0">
                <a:solidFill>
                  <a:prstClr val="black">
                    <a:tint val="75000"/>
                  </a:prstClr>
                </a:solidFill>
              </a:rPr>
              <a:pPr/>
              <a:t>7/6/2020</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9019716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3600"/>
            </a:lvl1pPr>
          </a:lstStyle>
          <a:p>
            <a:r>
              <a:rPr lang="en-US"/>
              <a:t>Click to edit Master title style</a:t>
            </a:r>
          </a:p>
        </p:txBody>
      </p:sp>
      <p:sp>
        <p:nvSpPr>
          <p:cNvPr id="3" name="Date Placeholder 2"/>
          <p:cNvSpPr>
            <a:spLocks noGrp="1"/>
          </p:cNvSpPr>
          <p:nvPr>
            <p:ph type="dt" sz="half" idx="10"/>
          </p:nvPr>
        </p:nvSpPr>
        <p:spPr/>
        <p:txBody>
          <a:bodyPr/>
          <a:lstStyle/>
          <a:p>
            <a:fld id="{425404F2-BE9A-4460-8815-8F645183555F}" type="datetimeFigureOut">
              <a:rPr lang="en-US" smtClean="0">
                <a:solidFill>
                  <a:prstClr val="black">
                    <a:tint val="75000"/>
                  </a:prstClr>
                </a:solidFill>
              </a:rPr>
              <a:pPr/>
              <a:t>7/6/2020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1369798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5404F2-BE9A-4460-8815-8F645183555F}" type="datetimeFigureOut">
              <a:rPr lang="en-US" smtClean="0">
                <a:solidFill>
                  <a:prstClr val="black">
                    <a:tint val="75000"/>
                  </a:prstClr>
                </a:solidFill>
              </a:rPr>
              <a:pPr/>
              <a:t>7/6/2020</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494615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1"/>
          </a:xfrm>
        </p:spPr>
        <p:txBody>
          <a:bodyPr anchor="b"/>
          <a:lstStyle>
            <a:lvl1pPr algn="l">
              <a:defRPr sz="2700" b="1"/>
            </a:lvl1pPr>
          </a:lstStyle>
          <a:p>
            <a:r>
              <a:rPr lang="en-US"/>
              <a:t>Click to edit Master title style</a:t>
            </a:r>
          </a:p>
        </p:txBody>
      </p:sp>
      <p:sp>
        <p:nvSpPr>
          <p:cNvPr id="3" name="Content Placeholder 2"/>
          <p:cNvSpPr>
            <a:spLocks noGrp="1"/>
          </p:cNvSpPr>
          <p:nvPr>
            <p:ph idx="1"/>
          </p:nvPr>
        </p:nvSpPr>
        <p:spPr>
          <a:xfrm>
            <a:off x="4766733" y="273053"/>
            <a:ext cx="6815667" cy="5853113"/>
          </a:xfrm>
        </p:spPr>
        <p:txBody>
          <a:bodyPr/>
          <a:lstStyle>
            <a:lvl1pPr>
              <a:defRPr sz="4300"/>
            </a:lvl1pPr>
            <a:lvl2pPr>
              <a:defRPr sz="37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3"/>
            <a:ext cx="4011084" cy="4691063"/>
          </a:xfrm>
        </p:spPr>
        <p:txBody>
          <a:bodyPr/>
          <a:lstStyle>
            <a:lvl1pPr marL="0" indent="0">
              <a:buNone/>
              <a:defRPr sz="19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425404F2-BE9A-4460-8815-8F645183555F}" type="datetimeFigureOut">
              <a:rPr lang="en-US" smtClean="0">
                <a:solidFill>
                  <a:prstClr val="black">
                    <a:tint val="75000"/>
                  </a:prstClr>
                </a:solidFill>
              </a:rPr>
              <a:pPr/>
              <a:t>7/6/2020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8175879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8" y="4800601"/>
            <a:ext cx="7315200" cy="566739"/>
          </a:xfrm>
        </p:spPr>
        <p:txBody>
          <a:bodyPr anchor="b"/>
          <a:lstStyle>
            <a:lvl1pPr algn="l">
              <a:defRPr sz="2700" b="1"/>
            </a:lvl1pPr>
          </a:lstStyle>
          <a:p>
            <a:r>
              <a:rPr lang="en-US"/>
              <a:t>Click to edit Master title style</a:t>
            </a:r>
          </a:p>
        </p:txBody>
      </p:sp>
      <p:sp>
        <p:nvSpPr>
          <p:cNvPr id="3" name="Picture Placeholder 2"/>
          <p:cNvSpPr>
            <a:spLocks noGrp="1"/>
          </p:cNvSpPr>
          <p:nvPr>
            <p:ph type="pic" idx="1"/>
          </p:nvPr>
        </p:nvSpPr>
        <p:spPr>
          <a:xfrm>
            <a:off x="2389718" y="612775"/>
            <a:ext cx="7315200" cy="4114800"/>
          </a:xfrm>
        </p:spPr>
        <p:txBody>
          <a:bodyPr/>
          <a:lstStyle>
            <a:lvl1pPr marL="0" indent="0">
              <a:buNone/>
              <a:defRPr sz="43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endParaRPr lang="en-US"/>
          </a:p>
        </p:txBody>
      </p:sp>
      <p:sp>
        <p:nvSpPr>
          <p:cNvPr id="4" name="Text Placeholder 3"/>
          <p:cNvSpPr>
            <a:spLocks noGrp="1"/>
          </p:cNvSpPr>
          <p:nvPr>
            <p:ph type="body" sz="half" idx="2"/>
          </p:nvPr>
        </p:nvSpPr>
        <p:spPr>
          <a:xfrm>
            <a:off x="2389718" y="5367339"/>
            <a:ext cx="7315200" cy="804863"/>
          </a:xfrm>
        </p:spPr>
        <p:txBody>
          <a:bodyPr/>
          <a:lstStyle>
            <a:lvl1pPr marL="0" indent="0">
              <a:buNone/>
              <a:defRPr sz="19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425404F2-BE9A-4460-8815-8F645183555F}" type="datetimeFigureOut">
              <a:rPr lang="en-US" smtClean="0">
                <a:solidFill>
                  <a:prstClr val="black">
                    <a:tint val="75000"/>
                  </a:prstClr>
                </a:solidFill>
              </a:rPr>
              <a:pPr/>
              <a:t>7/6/2020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9458934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solidFill>
                  <a:prstClr val="black">
                    <a:tint val="75000"/>
                  </a:prstClr>
                </a:solidFill>
              </a:rPr>
              <a:pPr/>
              <a:t>7/6/2020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41905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6117772" y="2583544"/>
            <a:ext cx="2583543" cy="3541485"/>
          </a:xfrm>
          <a:custGeom>
            <a:avLst/>
            <a:gdLst>
              <a:gd name="connsiteX0" fmla="*/ 0 w 2583543"/>
              <a:gd name="connsiteY0" fmla="*/ 0 h 3541485"/>
              <a:gd name="connsiteX1" fmla="*/ 2583543 w 2583543"/>
              <a:gd name="connsiteY1" fmla="*/ 0 h 3541485"/>
              <a:gd name="connsiteX2" fmla="*/ 2583543 w 2583543"/>
              <a:gd name="connsiteY2" fmla="*/ 3541485 h 3541485"/>
              <a:gd name="connsiteX3" fmla="*/ 0 w 2583543"/>
              <a:gd name="connsiteY3" fmla="*/ 3541485 h 3541485"/>
            </a:gdLst>
            <a:ahLst/>
            <a:cxnLst>
              <a:cxn ang="0">
                <a:pos x="connsiteX0" y="connsiteY0"/>
              </a:cxn>
              <a:cxn ang="0">
                <a:pos x="connsiteX1" y="connsiteY1"/>
              </a:cxn>
              <a:cxn ang="0">
                <a:pos x="connsiteX2" y="connsiteY2"/>
              </a:cxn>
              <a:cxn ang="0">
                <a:pos x="connsiteX3" y="connsiteY3"/>
              </a:cxn>
            </a:cxnLst>
            <a:rect l="l" t="t" r="r" b="b"/>
            <a:pathLst>
              <a:path w="2583543" h="3541485">
                <a:moveTo>
                  <a:pt x="0" y="0"/>
                </a:moveTo>
                <a:lnTo>
                  <a:pt x="2583543" y="0"/>
                </a:lnTo>
                <a:lnTo>
                  <a:pt x="2583543" y="3541485"/>
                </a:lnTo>
                <a:lnTo>
                  <a:pt x="0" y="3541485"/>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en-US"/>
          </a:p>
        </p:txBody>
      </p:sp>
      <p:sp>
        <p:nvSpPr>
          <p:cNvPr id="10" name="Picture Placeholder 9"/>
          <p:cNvSpPr>
            <a:spLocks noGrp="1"/>
          </p:cNvSpPr>
          <p:nvPr>
            <p:ph type="pic" sz="quarter" idx="11"/>
          </p:nvPr>
        </p:nvSpPr>
        <p:spPr>
          <a:xfrm>
            <a:off x="8853715" y="2583545"/>
            <a:ext cx="2583543" cy="3541485"/>
          </a:xfrm>
          <a:custGeom>
            <a:avLst/>
            <a:gdLst>
              <a:gd name="connsiteX0" fmla="*/ 0 w 2583543"/>
              <a:gd name="connsiteY0" fmla="*/ 0 h 3541485"/>
              <a:gd name="connsiteX1" fmla="*/ 2583543 w 2583543"/>
              <a:gd name="connsiteY1" fmla="*/ 0 h 3541485"/>
              <a:gd name="connsiteX2" fmla="*/ 2583543 w 2583543"/>
              <a:gd name="connsiteY2" fmla="*/ 3541485 h 3541485"/>
              <a:gd name="connsiteX3" fmla="*/ 0 w 2583543"/>
              <a:gd name="connsiteY3" fmla="*/ 3541485 h 3541485"/>
            </a:gdLst>
            <a:ahLst/>
            <a:cxnLst>
              <a:cxn ang="0">
                <a:pos x="connsiteX0" y="connsiteY0"/>
              </a:cxn>
              <a:cxn ang="0">
                <a:pos x="connsiteX1" y="connsiteY1"/>
              </a:cxn>
              <a:cxn ang="0">
                <a:pos x="connsiteX2" y="connsiteY2"/>
              </a:cxn>
              <a:cxn ang="0">
                <a:pos x="connsiteX3" y="connsiteY3"/>
              </a:cxn>
            </a:cxnLst>
            <a:rect l="l" t="t" r="r" b="b"/>
            <a:pathLst>
              <a:path w="2583543" h="3541485">
                <a:moveTo>
                  <a:pt x="0" y="0"/>
                </a:moveTo>
                <a:lnTo>
                  <a:pt x="2583543" y="0"/>
                </a:lnTo>
                <a:lnTo>
                  <a:pt x="2583543" y="3541485"/>
                </a:lnTo>
                <a:lnTo>
                  <a:pt x="0" y="3541485"/>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en-US"/>
          </a:p>
        </p:txBody>
      </p:sp>
    </p:spTree>
    <p:extLst>
      <p:ext uri="{BB962C8B-B14F-4D97-AF65-F5344CB8AC3E}">
        <p14:creationId xmlns:p14="http://schemas.microsoft.com/office/powerpoint/2010/main" val="366878409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0"/>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0"/>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solidFill>
                  <a:prstClr val="black">
                    <a:tint val="75000"/>
                  </a:prstClr>
                </a:solidFill>
              </a:rPr>
              <a:pPr/>
              <a:t>7/6/2020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8229083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slidemodel2">
    <p:bg>
      <p:bgPr>
        <a:gradFill flip="none" rotWithShape="1">
          <a:gsLst>
            <a:gs pos="55000">
              <a:srgbClr val="1181AE"/>
            </a:gs>
            <a:gs pos="0">
              <a:srgbClr val="1181AE"/>
            </a:gs>
            <a:gs pos="100000">
              <a:srgbClr val="095474"/>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18672" y="2870634"/>
            <a:ext cx="5932223" cy="711081"/>
          </a:xfrm>
        </p:spPr>
        <p:txBody>
          <a:bodyPr>
            <a:normAutofit/>
          </a:bodyPr>
          <a:lstStyle>
            <a:lvl1pPr algn="ctr">
              <a:defRPr sz="3600" b="0">
                <a:solidFill>
                  <a:schemeClr val="bg1"/>
                </a:solidFill>
                <a:effectLst>
                  <a:outerShdw blurRad="38100" dist="38100" dir="2700000" algn="tl">
                    <a:srgbClr val="000000">
                      <a:alpha val="43137"/>
                    </a:srgbClr>
                  </a:outerShdw>
                </a:effectLst>
                <a:latin typeface="+mj-lt"/>
                <a:ea typeface="Open Sans" pitchFamily="34" charset="0"/>
                <a:cs typeface="Open Sans" pitchFamily="34" charset="0"/>
              </a:defRPr>
            </a:lvl1pPr>
          </a:lstStyle>
          <a:p>
            <a:r>
              <a:rPr lang="en-US"/>
              <a:t>SlideModel.com</a:t>
            </a:r>
          </a:p>
        </p:txBody>
      </p:sp>
      <p:sp>
        <p:nvSpPr>
          <p:cNvPr id="3" name="Date Placeholder 2"/>
          <p:cNvSpPr>
            <a:spLocks noGrp="1"/>
          </p:cNvSpPr>
          <p:nvPr>
            <p:ph type="dt" sz="half" idx="10"/>
          </p:nvPr>
        </p:nvSpPr>
        <p:spPr/>
        <p:txBody>
          <a:bodyPr/>
          <a:lstStyle/>
          <a:p>
            <a:fld id="{425404F2-BE9A-4460-8815-8F645183555F}" type="datetimeFigureOut">
              <a:rPr lang="en-US" smtClean="0">
                <a:solidFill>
                  <a:prstClr val="black">
                    <a:tint val="75000"/>
                  </a:prstClr>
                </a:solidFill>
              </a:rPr>
              <a:pPr/>
              <a:t>7/6/2020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702279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6110515" y="896257"/>
            <a:ext cx="3425371" cy="4796805"/>
          </a:xfrm>
          <a:custGeom>
            <a:avLst/>
            <a:gdLst>
              <a:gd name="connsiteX0" fmla="*/ 0 w 3425371"/>
              <a:gd name="connsiteY0" fmla="*/ 0 h 4796805"/>
              <a:gd name="connsiteX1" fmla="*/ 3425371 w 3425371"/>
              <a:gd name="connsiteY1" fmla="*/ 0 h 4796805"/>
              <a:gd name="connsiteX2" fmla="*/ 3425371 w 3425371"/>
              <a:gd name="connsiteY2" fmla="*/ 4796805 h 4796805"/>
              <a:gd name="connsiteX3" fmla="*/ 0 w 3425371"/>
              <a:gd name="connsiteY3" fmla="*/ 4796805 h 4796805"/>
            </a:gdLst>
            <a:ahLst/>
            <a:cxnLst>
              <a:cxn ang="0">
                <a:pos x="connsiteX0" y="connsiteY0"/>
              </a:cxn>
              <a:cxn ang="0">
                <a:pos x="connsiteX1" y="connsiteY1"/>
              </a:cxn>
              <a:cxn ang="0">
                <a:pos x="connsiteX2" y="connsiteY2"/>
              </a:cxn>
              <a:cxn ang="0">
                <a:pos x="connsiteX3" y="connsiteY3"/>
              </a:cxn>
            </a:cxnLst>
            <a:rect l="l" t="t" r="r" b="b"/>
            <a:pathLst>
              <a:path w="3425371" h="4796805">
                <a:moveTo>
                  <a:pt x="0" y="0"/>
                </a:moveTo>
                <a:lnTo>
                  <a:pt x="3425371" y="0"/>
                </a:lnTo>
                <a:lnTo>
                  <a:pt x="3425371" y="4796805"/>
                </a:lnTo>
                <a:lnTo>
                  <a:pt x="0" y="4796805"/>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en-US"/>
          </a:p>
        </p:txBody>
      </p:sp>
    </p:spTree>
    <p:extLst>
      <p:ext uri="{BB962C8B-B14F-4D97-AF65-F5344CB8AC3E}">
        <p14:creationId xmlns:p14="http://schemas.microsoft.com/office/powerpoint/2010/main" val="5755287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6" name="Rectangle 5"/>
          <p:cNvSpPr/>
          <p:nvPr userDrawn="1"/>
        </p:nvSpPr>
        <p:spPr>
          <a:xfrm>
            <a:off x="7924800" y="0"/>
            <a:ext cx="42672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Picture Placeholder 8"/>
          <p:cNvSpPr>
            <a:spLocks noGrp="1"/>
          </p:cNvSpPr>
          <p:nvPr>
            <p:ph type="pic" sz="quarter" idx="10"/>
          </p:nvPr>
        </p:nvSpPr>
        <p:spPr>
          <a:xfrm>
            <a:off x="4354286" y="685800"/>
            <a:ext cx="7084786" cy="2743200"/>
          </a:xfrm>
          <a:custGeom>
            <a:avLst/>
            <a:gdLst>
              <a:gd name="connsiteX0" fmla="*/ 0 w 7084786"/>
              <a:gd name="connsiteY0" fmla="*/ 0 h 2743200"/>
              <a:gd name="connsiteX1" fmla="*/ 7084786 w 7084786"/>
              <a:gd name="connsiteY1" fmla="*/ 0 h 2743200"/>
              <a:gd name="connsiteX2" fmla="*/ 7084786 w 7084786"/>
              <a:gd name="connsiteY2" fmla="*/ 2743200 h 2743200"/>
              <a:gd name="connsiteX3" fmla="*/ 0 w 7084786"/>
              <a:gd name="connsiteY3" fmla="*/ 2743200 h 2743200"/>
            </a:gdLst>
            <a:ahLst/>
            <a:cxnLst>
              <a:cxn ang="0">
                <a:pos x="connsiteX0" y="connsiteY0"/>
              </a:cxn>
              <a:cxn ang="0">
                <a:pos x="connsiteX1" y="connsiteY1"/>
              </a:cxn>
              <a:cxn ang="0">
                <a:pos x="connsiteX2" y="connsiteY2"/>
              </a:cxn>
              <a:cxn ang="0">
                <a:pos x="connsiteX3" y="connsiteY3"/>
              </a:cxn>
            </a:cxnLst>
            <a:rect l="l" t="t" r="r" b="b"/>
            <a:pathLst>
              <a:path w="7084786" h="2743200">
                <a:moveTo>
                  <a:pt x="0" y="0"/>
                </a:moveTo>
                <a:lnTo>
                  <a:pt x="7084786" y="0"/>
                </a:lnTo>
                <a:lnTo>
                  <a:pt x="7084786" y="2743200"/>
                </a:lnTo>
                <a:lnTo>
                  <a:pt x="0" y="2743200"/>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en-US"/>
          </a:p>
        </p:txBody>
      </p:sp>
    </p:spTree>
    <p:extLst>
      <p:ext uri="{BB962C8B-B14F-4D97-AF65-F5344CB8AC3E}">
        <p14:creationId xmlns:p14="http://schemas.microsoft.com/office/powerpoint/2010/main" val="18076529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6" name="Rectangle 5"/>
          <p:cNvSpPr/>
          <p:nvPr userDrawn="1"/>
        </p:nvSpPr>
        <p:spPr>
          <a:xfrm>
            <a:off x="0" y="0"/>
            <a:ext cx="2124075" cy="5562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icture Placeholder 12"/>
          <p:cNvSpPr>
            <a:spLocks noGrp="1"/>
          </p:cNvSpPr>
          <p:nvPr>
            <p:ph type="pic" sz="quarter" idx="10"/>
          </p:nvPr>
        </p:nvSpPr>
        <p:spPr>
          <a:xfrm>
            <a:off x="781050" y="857250"/>
            <a:ext cx="2724150" cy="2724150"/>
          </a:xfrm>
          <a:custGeom>
            <a:avLst/>
            <a:gdLst>
              <a:gd name="connsiteX0" fmla="*/ 0 w 2724150"/>
              <a:gd name="connsiteY0" fmla="*/ 0 h 2724150"/>
              <a:gd name="connsiteX1" fmla="*/ 2724150 w 2724150"/>
              <a:gd name="connsiteY1" fmla="*/ 0 h 2724150"/>
              <a:gd name="connsiteX2" fmla="*/ 2724150 w 2724150"/>
              <a:gd name="connsiteY2" fmla="*/ 2724150 h 2724150"/>
              <a:gd name="connsiteX3" fmla="*/ 0 w 2724150"/>
              <a:gd name="connsiteY3" fmla="*/ 2724150 h 2724150"/>
            </a:gdLst>
            <a:ahLst/>
            <a:cxnLst>
              <a:cxn ang="0">
                <a:pos x="connsiteX0" y="connsiteY0"/>
              </a:cxn>
              <a:cxn ang="0">
                <a:pos x="connsiteX1" y="connsiteY1"/>
              </a:cxn>
              <a:cxn ang="0">
                <a:pos x="connsiteX2" y="connsiteY2"/>
              </a:cxn>
              <a:cxn ang="0">
                <a:pos x="connsiteX3" y="connsiteY3"/>
              </a:cxn>
            </a:cxnLst>
            <a:rect l="l" t="t" r="r" b="b"/>
            <a:pathLst>
              <a:path w="2724150" h="2724150">
                <a:moveTo>
                  <a:pt x="0" y="0"/>
                </a:moveTo>
                <a:lnTo>
                  <a:pt x="2724150" y="0"/>
                </a:lnTo>
                <a:lnTo>
                  <a:pt x="2724150" y="2724150"/>
                </a:lnTo>
                <a:lnTo>
                  <a:pt x="0" y="2724150"/>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en-US"/>
          </a:p>
        </p:txBody>
      </p:sp>
      <p:sp>
        <p:nvSpPr>
          <p:cNvPr id="12" name="Picture Placeholder 11"/>
          <p:cNvSpPr>
            <a:spLocks noGrp="1"/>
          </p:cNvSpPr>
          <p:nvPr>
            <p:ph type="pic" sz="quarter" idx="11"/>
          </p:nvPr>
        </p:nvSpPr>
        <p:spPr>
          <a:xfrm>
            <a:off x="3680280" y="857250"/>
            <a:ext cx="2724150" cy="2724150"/>
          </a:xfrm>
          <a:custGeom>
            <a:avLst/>
            <a:gdLst>
              <a:gd name="connsiteX0" fmla="*/ 0 w 2724150"/>
              <a:gd name="connsiteY0" fmla="*/ 0 h 2724150"/>
              <a:gd name="connsiteX1" fmla="*/ 2724150 w 2724150"/>
              <a:gd name="connsiteY1" fmla="*/ 0 h 2724150"/>
              <a:gd name="connsiteX2" fmla="*/ 2724150 w 2724150"/>
              <a:gd name="connsiteY2" fmla="*/ 2724150 h 2724150"/>
              <a:gd name="connsiteX3" fmla="*/ 0 w 2724150"/>
              <a:gd name="connsiteY3" fmla="*/ 2724150 h 2724150"/>
            </a:gdLst>
            <a:ahLst/>
            <a:cxnLst>
              <a:cxn ang="0">
                <a:pos x="connsiteX0" y="connsiteY0"/>
              </a:cxn>
              <a:cxn ang="0">
                <a:pos x="connsiteX1" y="connsiteY1"/>
              </a:cxn>
              <a:cxn ang="0">
                <a:pos x="connsiteX2" y="connsiteY2"/>
              </a:cxn>
              <a:cxn ang="0">
                <a:pos x="connsiteX3" y="connsiteY3"/>
              </a:cxn>
            </a:cxnLst>
            <a:rect l="l" t="t" r="r" b="b"/>
            <a:pathLst>
              <a:path w="2724150" h="2724150">
                <a:moveTo>
                  <a:pt x="0" y="0"/>
                </a:moveTo>
                <a:lnTo>
                  <a:pt x="2724150" y="0"/>
                </a:lnTo>
                <a:lnTo>
                  <a:pt x="2724150" y="2724150"/>
                </a:lnTo>
                <a:lnTo>
                  <a:pt x="0" y="2724150"/>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en-US"/>
          </a:p>
        </p:txBody>
      </p:sp>
    </p:spTree>
    <p:extLst>
      <p:ext uri="{BB962C8B-B14F-4D97-AF65-F5344CB8AC3E}">
        <p14:creationId xmlns:p14="http://schemas.microsoft.com/office/powerpoint/2010/main" val="2305986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7943850" y="685022"/>
            <a:ext cx="3505200" cy="5506228"/>
          </a:xfrm>
          <a:custGeom>
            <a:avLst/>
            <a:gdLst>
              <a:gd name="connsiteX0" fmla="*/ 0 w 3505200"/>
              <a:gd name="connsiteY0" fmla="*/ 0 h 5506228"/>
              <a:gd name="connsiteX1" fmla="*/ 3505200 w 3505200"/>
              <a:gd name="connsiteY1" fmla="*/ 0 h 5506228"/>
              <a:gd name="connsiteX2" fmla="*/ 3505200 w 3505200"/>
              <a:gd name="connsiteY2" fmla="*/ 5506228 h 5506228"/>
              <a:gd name="connsiteX3" fmla="*/ 0 w 3505200"/>
              <a:gd name="connsiteY3" fmla="*/ 5506228 h 5506228"/>
            </a:gdLst>
            <a:ahLst/>
            <a:cxnLst>
              <a:cxn ang="0">
                <a:pos x="connsiteX0" y="connsiteY0"/>
              </a:cxn>
              <a:cxn ang="0">
                <a:pos x="connsiteX1" y="connsiteY1"/>
              </a:cxn>
              <a:cxn ang="0">
                <a:pos x="connsiteX2" y="connsiteY2"/>
              </a:cxn>
              <a:cxn ang="0">
                <a:pos x="connsiteX3" y="connsiteY3"/>
              </a:cxn>
            </a:cxnLst>
            <a:rect l="l" t="t" r="r" b="b"/>
            <a:pathLst>
              <a:path w="3505200" h="5506228">
                <a:moveTo>
                  <a:pt x="0" y="0"/>
                </a:moveTo>
                <a:lnTo>
                  <a:pt x="3505200" y="0"/>
                </a:lnTo>
                <a:lnTo>
                  <a:pt x="3505200" y="5506228"/>
                </a:lnTo>
                <a:lnTo>
                  <a:pt x="0" y="5506228"/>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en-US"/>
          </a:p>
        </p:txBody>
      </p:sp>
    </p:spTree>
    <p:extLst>
      <p:ext uri="{BB962C8B-B14F-4D97-AF65-F5344CB8AC3E}">
        <p14:creationId xmlns:p14="http://schemas.microsoft.com/office/powerpoint/2010/main" val="16068191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theme" Target="../theme/theme2.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theme" Target="../theme/theme3.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1C22C9-326F-420D-85CD-EFBF45398E74}" type="datetimeFigureOut">
              <a:rPr lang="en-US" smtClean="0"/>
              <a:t>7/6/2020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4CAB40-D18E-4183-9125-C0C7F6A85920}" type="slidenum">
              <a:rPr lang="en-US" smtClean="0"/>
              <a:t>‹#›</a:t>
            </a:fld>
            <a:endParaRPr lang="en-US"/>
          </a:p>
        </p:txBody>
      </p:sp>
    </p:spTree>
    <p:extLst>
      <p:ext uri="{BB962C8B-B14F-4D97-AF65-F5344CB8AC3E}">
        <p14:creationId xmlns:p14="http://schemas.microsoft.com/office/powerpoint/2010/main" val="1093826365"/>
      </p:ext>
    </p:extLst>
  </p:cSld>
  <p:clrMap bg1="lt1" tx1="dk1" bg2="lt2" tx2="dk2" accent1="accent1" accent2="accent2" accent3="accent3" accent4="accent4" accent5="accent5" accent6="accent6" hlink="hlink" folHlink="folHlink"/>
  <p:sldLayoutIdLst>
    <p:sldLayoutId id="2147483649"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 id="2147483664" r:id="rId12"/>
    <p:sldLayoutId id="2147483665" r:id="rId13"/>
    <p:sldLayoutId id="2147483666" r:id="rId14"/>
    <p:sldLayoutId id="2147483667" r:id="rId15"/>
    <p:sldLayoutId id="2147483668" r:id="rId16"/>
    <p:sldLayoutId id="2147483669" r:id="rId17"/>
    <p:sldLayoutId id="2147483670" r:id="rId18"/>
    <p:sldLayoutId id="2147483671" r:id="rId19"/>
    <p:sldLayoutId id="2147483672" r:id="rId20"/>
    <p:sldLayoutId id="2147483673" r:id="rId21"/>
    <p:sldLayoutId id="2147483674" r:id="rId22"/>
    <p:sldLayoutId id="2147483675" r:id="rId23"/>
    <p:sldLayoutId id="2147483676" r:id="rId24"/>
    <p:sldLayoutId id="2147483677" r:id="rId25"/>
    <p:sldLayoutId id="2147483678" r:id="rId26"/>
    <p:sldLayoutId id="2147483679" r:id="rId2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3BA68FAD-87D6-4AEC-99CB-326FC1FFAEBA}"/>
              </a:ext>
            </a:extLst>
          </p:cNvPr>
          <p:cNvSpPr>
            <a:spLocks noGrp="1"/>
          </p:cNvSpPr>
          <p:nvPr>
            <p:ph type="title"/>
          </p:nvPr>
        </p:nvSpPr>
        <p:spPr>
          <a:xfrm>
            <a:off x="838201" y="365129"/>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6595BE90-D73E-42BB-85A7-2C5C1F05175B}"/>
              </a:ext>
            </a:extLst>
          </p:cNvPr>
          <p:cNvSpPr>
            <a:spLocks noGrp="1"/>
          </p:cNvSpPr>
          <p:nvPr>
            <p:ph type="body" idx="1"/>
          </p:nvPr>
        </p:nvSpPr>
        <p:spPr>
          <a:xfrm>
            <a:off x="838201"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5A750725-B187-4876-94D1-B1FE0D7EB85B}"/>
              </a:ext>
            </a:extLst>
          </p:cNvPr>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3830"/>
            <a:fld id="{88BDA05C-B89C-476B-890F-5D0336A8F1D5}" type="datetimeFigureOut">
              <a:rPr lang="en-US" smtClean="0">
                <a:solidFill>
                  <a:prstClr val="black">
                    <a:tint val="75000"/>
                  </a:prstClr>
                </a:solidFill>
                <a:cs typeface="Arial"/>
                <a:sym typeface="Arial"/>
              </a:rPr>
              <a:pPr defTabSz="913830"/>
              <a:t>7/6/2020</a:t>
            </a:fld>
            <a:endParaRPr lang="en-US">
              <a:solidFill>
                <a:prstClr val="black">
                  <a:tint val="75000"/>
                </a:prstClr>
              </a:solidFill>
              <a:cs typeface="Arial"/>
              <a:sym typeface="Arial"/>
            </a:endParaRPr>
          </a:p>
        </p:txBody>
      </p:sp>
      <p:sp>
        <p:nvSpPr>
          <p:cNvPr id="5" name="Footer Placeholder 4">
            <a:extLst>
              <a:ext uri="{FF2B5EF4-FFF2-40B4-BE49-F238E27FC236}">
                <a16:creationId xmlns:a16="http://schemas.microsoft.com/office/drawing/2014/main" xmlns="" id="{C5D25C4E-72E4-4039-9050-BA105EF91AA2}"/>
              </a:ext>
            </a:extLst>
          </p:cNvPr>
          <p:cNvSpPr>
            <a:spLocks noGrp="1"/>
          </p:cNvSpPr>
          <p:nvPr>
            <p:ph type="ftr" sz="quarter" idx="3"/>
          </p:nvPr>
        </p:nvSpPr>
        <p:spPr>
          <a:xfrm>
            <a:off x="4038601"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3830"/>
            <a:endParaRPr lang="en-US">
              <a:solidFill>
                <a:prstClr val="black">
                  <a:tint val="75000"/>
                </a:prstClr>
              </a:solidFill>
              <a:cs typeface="Arial"/>
              <a:sym typeface="Arial"/>
            </a:endParaRPr>
          </a:p>
        </p:txBody>
      </p:sp>
      <p:sp>
        <p:nvSpPr>
          <p:cNvPr id="6" name="Slide Number Placeholder 5">
            <a:extLst>
              <a:ext uri="{FF2B5EF4-FFF2-40B4-BE49-F238E27FC236}">
                <a16:creationId xmlns:a16="http://schemas.microsoft.com/office/drawing/2014/main" xmlns="" id="{C101E03B-43B8-4946-BB47-2113D0B71F2B}"/>
              </a:ext>
            </a:extLst>
          </p:cNvPr>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3830"/>
            <a:fld id="{EC0EF619-2A4B-4A9C-AC55-98D04655D0F3}" type="slidenum">
              <a:rPr lang="en-US" smtClean="0">
                <a:solidFill>
                  <a:prstClr val="black">
                    <a:tint val="75000"/>
                  </a:prstClr>
                </a:solidFill>
                <a:cs typeface="Arial"/>
                <a:sym typeface="Arial"/>
              </a:rPr>
              <a:pPr defTabSz="913830"/>
              <a:t>‹#›</a:t>
            </a:fld>
            <a:endParaRPr lang="en-US">
              <a:solidFill>
                <a:prstClr val="black">
                  <a:tint val="75000"/>
                </a:prstClr>
              </a:solidFill>
              <a:cs typeface="Arial"/>
              <a:sym typeface="Arial"/>
            </a:endParaRPr>
          </a:p>
        </p:txBody>
      </p:sp>
    </p:spTree>
    <p:extLst>
      <p:ext uri="{BB962C8B-B14F-4D97-AF65-F5344CB8AC3E}">
        <p14:creationId xmlns:p14="http://schemas.microsoft.com/office/powerpoint/2010/main" val="1328864335"/>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Lst>
  <p:txStyles>
    <p:titleStyle>
      <a:lvl1pPr algn="l" defTabSz="913830" rtl="0" eaLnBrk="1" latinLnBrk="0" hangingPunct="1">
        <a:lnSpc>
          <a:spcPct val="90000"/>
        </a:lnSpc>
        <a:spcBef>
          <a:spcPct val="0"/>
        </a:spcBef>
        <a:buNone/>
        <a:defRPr sz="4398" kern="1200">
          <a:solidFill>
            <a:schemeClr val="tx1"/>
          </a:solidFill>
          <a:latin typeface="+mj-lt"/>
          <a:ea typeface="+mj-ea"/>
          <a:cs typeface="+mj-cs"/>
        </a:defRPr>
      </a:lvl1pPr>
    </p:titleStyle>
    <p:bodyStyle>
      <a:lvl1pPr marL="228456" indent="-228456" algn="l" defTabSz="913830" rtl="0" eaLnBrk="1" latinLnBrk="0" hangingPunct="1">
        <a:lnSpc>
          <a:spcPct val="90000"/>
        </a:lnSpc>
        <a:spcBef>
          <a:spcPts val="1000"/>
        </a:spcBef>
        <a:buFont typeface="Arial" panose="020B0604020202020204" pitchFamily="34" charset="0"/>
        <a:buChar char="•"/>
        <a:defRPr sz="2798" kern="1200">
          <a:solidFill>
            <a:schemeClr val="tx1"/>
          </a:solidFill>
          <a:latin typeface="+mn-lt"/>
          <a:ea typeface="+mn-ea"/>
          <a:cs typeface="+mn-cs"/>
        </a:defRPr>
      </a:lvl1pPr>
      <a:lvl2pPr marL="685372" indent="-228456" algn="l" defTabSz="913830" rtl="0" eaLnBrk="1" latinLnBrk="0" hangingPunct="1">
        <a:lnSpc>
          <a:spcPct val="90000"/>
        </a:lnSpc>
        <a:spcBef>
          <a:spcPts val="500"/>
        </a:spcBef>
        <a:buFont typeface="Arial" panose="020B0604020202020204" pitchFamily="34" charset="0"/>
        <a:buChar char="•"/>
        <a:defRPr sz="2398" kern="1200">
          <a:solidFill>
            <a:schemeClr val="tx1"/>
          </a:solidFill>
          <a:latin typeface="+mn-lt"/>
          <a:ea typeface="+mn-ea"/>
          <a:cs typeface="+mn-cs"/>
        </a:defRPr>
      </a:lvl2pPr>
      <a:lvl3pPr marL="1142286" indent="-228456" algn="l" defTabSz="913830" rtl="0" eaLnBrk="1" latinLnBrk="0" hangingPunct="1">
        <a:lnSpc>
          <a:spcPct val="90000"/>
        </a:lnSpc>
        <a:spcBef>
          <a:spcPts val="500"/>
        </a:spcBef>
        <a:buFont typeface="Arial" panose="020B0604020202020204" pitchFamily="34" charset="0"/>
        <a:buChar char="•"/>
        <a:defRPr sz="1998" kern="1200">
          <a:solidFill>
            <a:schemeClr val="tx1"/>
          </a:solidFill>
          <a:latin typeface="+mn-lt"/>
          <a:ea typeface="+mn-ea"/>
          <a:cs typeface="+mn-cs"/>
        </a:defRPr>
      </a:lvl3pPr>
      <a:lvl4pPr marL="1599200" indent="-228456" algn="l" defTabSz="913830" rtl="0" eaLnBrk="1" latinLnBrk="0" hangingPunct="1">
        <a:lnSpc>
          <a:spcPct val="90000"/>
        </a:lnSpc>
        <a:spcBef>
          <a:spcPts val="500"/>
        </a:spcBef>
        <a:buFont typeface="Arial" panose="020B0604020202020204" pitchFamily="34" charset="0"/>
        <a:buChar char="•"/>
        <a:defRPr sz="1798" kern="1200">
          <a:solidFill>
            <a:schemeClr val="tx1"/>
          </a:solidFill>
          <a:latin typeface="+mn-lt"/>
          <a:ea typeface="+mn-ea"/>
          <a:cs typeface="+mn-cs"/>
        </a:defRPr>
      </a:lvl4pPr>
      <a:lvl5pPr marL="2056114" indent="-228456" algn="l" defTabSz="913830" rtl="0" eaLnBrk="1" latinLnBrk="0" hangingPunct="1">
        <a:lnSpc>
          <a:spcPct val="90000"/>
        </a:lnSpc>
        <a:spcBef>
          <a:spcPts val="500"/>
        </a:spcBef>
        <a:buFont typeface="Arial" panose="020B0604020202020204" pitchFamily="34" charset="0"/>
        <a:buChar char="•"/>
        <a:defRPr sz="1798" kern="1200">
          <a:solidFill>
            <a:schemeClr val="tx1"/>
          </a:solidFill>
          <a:latin typeface="+mn-lt"/>
          <a:ea typeface="+mn-ea"/>
          <a:cs typeface="+mn-cs"/>
        </a:defRPr>
      </a:lvl5pPr>
      <a:lvl6pPr marL="2513030" indent="-228456" algn="l" defTabSz="913830" rtl="0" eaLnBrk="1" latinLnBrk="0" hangingPunct="1">
        <a:lnSpc>
          <a:spcPct val="90000"/>
        </a:lnSpc>
        <a:spcBef>
          <a:spcPts val="500"/>
        </a:spcBef>
        <a:buFont typeface="Arial" panose="020B0604020202020204" pitchFamily="34" charset="0"/>
        <a:buChar char="•"/>
        <a:defRPr sz="1798" kern="1200">
          <a:solidFill>
            <a:schemeClr val="tx1"/>
          </a:solidFill>
          <a:latin typeface="+mn-lt"/>
          <a:ea typeface="+mn-ea"/>
          <a:cs typeface="+mn-cs"/>
        </a:defRPr>
      </a:lvl6pPr>
      <a:lvl7pPr marL="2969943" indent="-228456" algn="l" defTabSz="913830" rtl="0" eaLnBrk="1" latinLnBrk="0" hangingPunct="1">
        <a:lnSpc>
          <a:spcPct val="90000"/>
        </a:lnSpc>
        <a:spcBef>
          <a:spcPts val="500"/>
        </a:spcBef>
        <a:buFont typeface="Arial" panose="020B0604020202020204" pitchFamily="34" charset="0"/>
        <a:buChar char="•"/>
        <a:defRPr sz="1798" kern="1200">
          <a:solidFill>
            <a:schemeClr val="tx1"/>
          </a:solidFill>
          <a:latin typeface="+mn-lt"/>
          <a:ea typeface="+mn-ea"/>
          <a:cs typeface="+mn-cs"/>
        </a:defRPr>
      </a:lvl7pPr>
      <a:lvl8pPr marL="3426857" indent="-228456" algn="l" defTabSz="913830" rtl="0" eaLnBrk="1" latinLnBrk="0" hangingPunct="1">
        <a:lnSpc>
          <a:spcPct val="90000"/>
        </a:lnSpc>
        <a:spcBef>
          <a:spcPts val="500"/>
        </a:spcBef>
        <a:buFont typeface="Arial" panose="020B0604020202020204" pitchFamily="34" charset="0"/>
        <a:buChar char="•"/>
        <a:defRPr sz="1798" kern="1200">
          <a:solidFill>
            <a:schemeClr val="tx1"/>
          </a:solidFill>
          <a:latin typeface="+mn-lt"/>
          <a:ea typeface="+mn-ea"/>
          <a:cs typeface="+mn-cs"/>
        </a:defRPr>
      </a:lvl8pPr>
      <a:lvl9pPr marL="3883773" indent="-228456" algn="l" defTabSz="913830" rtl="0" eaLnBrk="1" latinLnBrk="0" hangingPunct="1">
        <a:lnSpc>
          <a:spcPct val="90000"/>
        </a:lnSpc>
        <a:spcBef>
          <a:spcPts val="500"/>
        </a:spcBef>
        <a:buFont typeface="Arial" panose="020B0604020202020204" pitchFamily="34" charset="0"/>
        <a:buChar char="•"/>
        <a:defRPr sz="1798" kern="1200">
          <a:solidFill>
            <a:schemeClr val="tx1"/>
          </a:solidFill>
          <a:latin typeface="+mn-lt"/>
          <a:ea typeface="+mn-ea"/>
          <a:cs typeface="+mn-cs"/>
        </a:defRPr>
      </a:lvl9pPr>
    </p:bodyStyle>
    <p:otherStyle>
      <a:defPPr>
        <a:defRPr lang="en-US"/>
      </a:defPPr>
      <a:lvl1pPr marL="0" algn="l" defTabSz="913830" rtl="0" eaLnBrk="1" latinLnBrk="0" hangingPunct="1">
        <a:defRPr sz="1798" kern="1200">
          <a:solidFill>
            <a:schemeClr val="tx1"/>
          </a:solidFill>
          <a:latin typeface="+mn-lt"/>
          <a:ea typeface="+mn-ea"/>
          <a:cs typeface="+mn-cs"/>
        </a:defRPr>
      </a:lvl1pPr>
      <a:lvl2pPr marL="456914" algn="l" defTabSz="913830" rtl="0" eaLnBrk="1" latinLnBrk="0" hangingPunct="1">
        <a:defRPr sz="1798" kern="1200">
          <a:solidFill>
            <a:schemeClr val="tx1"/>
          </a:solidFill>
          <a:latin typeface="+mn-lt"/>
          <a:ea typeface="+mn-ea"/>
          <a:cs typeface="+mn-cs"/>
        </a:defRPr>
      </a:lvl2pPr>
      <a:lvl3pPr marL="913830" algn="l" defTabSz="913830" rtl="0" eaLnBrk="1" latinLnBrk="0" hangingPunct="1">
        <a:defRPr sz="1798" kern="1200">
          <a:solidFill>
            <a:schemeClr val="tx1"/>
          </a:solidFill>
          <a:latin typeface="+mn-lt"/>
          <a:ea typeface="+mn-ea"/>
          <a:cs typeface="+mn-cs"/>
        </a:defRPr>
      </a:lvl3pPr>
      <a:lvl4pPr marL="1370744" algn="l" defTabSz="913830" rtl="0" eaLnBrk="1" latinLnBrk="0" hangingPunct="1">
        <a:defRPr sz="1798" kern="1200">
          <a:solidFill>
            <a:schemeClr val="tx1"/>
          </a:solidFill>
          <a:latin typeface="+mn-lt"/>
          <a:ea typeface="+mn-ea"/>
          <a:cs typeface="+mn-cs"/>
        </a:defRPr>
      </a:lvl4pPr>
      <a:lvl5pPr marL="1827657" algn="l" defTabSz="913830" rtl="0" eaLnBrk="1" latinLnBrk="0" hangingPunct="1">
        <a:defRPr sz="1798" kern="1200">
          <a:solidFill>
            <a:schemeClr val="tx1"/>
          </a:solidFill>
          <a:latin typeface="+mn-lt"/>
          <a:ea typeface="+mn-ea"/>
          <a:cs typeface="+mn-cs"/>
        </a:defRPr>
      </a:lvl5pPr>
      <a:lvl6pPr marL="2284572" algn="l" defTabSz="913830" rtl="0" eaLnBrk="1" latinLnBrk="0" hangingPunct="1">
        <a:defRPr sz="1798" kern="1200">
          <a:solidFill>
            <a:schemeClr val="tx1"/>
          </a:solidFill>
          <a:latin typeface="+mn-lt"/>
          <a:ea typeface="+mn-ea"/>
          <a:cs typeface="+mn-cs"/>
        </a:defRPr>
      </a:lvl6pPr>
      <a:lvl7pPr marL="2741486" algn="l" defTabSz="913830" rtl="0" eaLnBrk="1" latinLnBrk="0" hangingPunct="1">
        <a:defRPr sz="1798" kern="1200">
          <a:solidFill>
            <a:schemeClr val="tx1"/>
          </a:solidFill>
          <a:latin typeface="+mn-lt"/>
          <a:ea typeface="+mn-ea"/>
          <a:cs typeface="+mn-cs"/>
        </a:defRPr>
      </a:lvl7pPr>
      <a:lvl8pPr marL="3198400" algn="l" defTabSz="913830" rtl="0" eaLnBrk="1" latinLnBrk="0" hangingPunct="1">
        <a:defRPr sz="1798" kern="1200">
          <a:solidFill>
            <a:schemeClr val="tx1"/>
          </a:solidFill>
          <a:latin typeface="+mn-lt"/>
          <a:ea typeface="+mn-ea"/>
          <a:cs typeface="+mn-cs"/>
        </a:defRPr>
      </a:lvl8pPr>
      <a:lvl9pPr marL="3655314" algn="l" defTabSz="913830" rtl="0" eaLnBrk="1" latinLnBrk="0" hangingPunct="1">
        <a:defRPr sz="1798"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40"/>
            <a:ext cx="10972801" cy="711081"/>
          </a:xfrm>
          <a:prstGeom prst="rect">
            <a:avLst/>
          </a:prstGeom>
        </p:spPr>
        <p:txBody>
          <a:bodyPr vert="horz" lIns="0" tIns="0" rIns="0" bIns="0" rtlCol="0" anchor="ctr">
            <a:normAutofit/>
          </a:bodyPr>
          <a:lstStyle/>
          <a:p>
            <a:r>
              <a:rPr lang="en-US"/>
              <a:t>Click to edit Master title style</a:t>
            </a:r>
          </a:p>
        </p:txBody>
      </p:sp>
      <p:sp>
        <p:nvSpPr>
          <p:cNvPr id="3" name="Text Placeholder 2"/>
          <p:cNvSpPr>
            <a:spLocks noGrp="1"/>
          </p:cNvSpPr>
          <p:nvPr>
            <p:ph type="body" idx="1"/>
          </p:nvPr>
        </p:nvSpPr>
        <p:spPr>
          <a:xfrm>
            <a:off x="609600" y="1138426"/>
            <a:ext cx="10972801" cy="4987739"/>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2"/>
            <a:ext cx="2844800" cy="365125"/>
          </a:xfrm>
          <a:prstGeom prst="rect">
            <a:avLst/>
          </a:prstGeom>
        </p:spPr>
        <p:txBody>
          <a:bodyPr vert="horz" lIns="0" tIns="0" rIns="0" bIns="0" rtlCol="0" anchor="ctr"/>
          <a:lstStyle>
            <a:lvl1pPr algn="l">
              <a:defRPr sz="1600">
                <a:solidFill>
                  <a:schemeClr val="tx1">
                    <a:tint val="75000"/>
                  </a:schemeClr>
                </a:solidFill>
              </a:defRPr>
            </a:lvl1pPr>
          </a:lstStyle>
          <a:p>
            <a:pPr defTabSz="1218987"/>
            <a:fld id="{425404F2-BE9A-4460-8815-8F645183555F}" type="datetimeFigureOut">
              <a:rPr lang="en-US" smtClean="0">
                <a:solidFill>
                  <a:prstClr val="black">
                    <a:tint val="75000"/>
                  </a:prstClr>
                </a:solidFill>
              </a:rPr>
              <a:pPr defTabSz="1218987"/>
              <a:t>7/6/2020</a:t>
            </a:fld>
            <a:endParaRPr lang="en-US">
              <a:solidFill>
                <a:prstClr val="black">
                  <a:tint val="75000"/>
                </a:prstClr>
              </a:solidFill>
            </a:endParaRPr>
          </a:p>
        </p:txBody>
      </p:sp>
      <p:sp>
        <p:nvSpPr>
          <p:cNvPr id="5" name="Footer Placeholder 4"/>
          <p:cNvSpPr>
            <a:spLocks noGrp="1"/>
          </p:cNvSpPr>
          <p:nvPr>
            <p:ph type="ftr" sz="quarter" idx="3"/>
          </p:nvPr>
        </p:nvSpPr>
        <p:spPr>
          <a:xfrm>
            <a:off x="4165601" y="6356352"/>
            <a:ext cx="3860800" cy="365125"/>
          </a:xfrm>
          <a:prstGeom prst="rect">
            <a:avLst/>
          </a:prstGeom>
        </p:spPr>
        <p:txBody>
          <a:bodyPr vert="horz" lIns="0" tIns="0" rIns="0" bIns="0" rtlCol="0" anchor="ctr"/>
          <a:lstStyle>
            <a:lvl1pPr algn="ctr">
              <a:defRPr sz="1600">
                <a:solidFill>
                  <a:schemeClr val="tx1">
                    <a:tint val="75000"/>
                  </a:schemeClr>
                </a:solidFill>
              </a:defRPr>
            </a:lvl1pPr>
          </a:lstStyle>
          <a:p>
            <a:pPr defTabSz="1218987"/>
            <a:endParaRPr lang="en-US">
              <a:solidFill>
                <a:prstClr val="black">
                  <a:tint val="75000"/>
                </a:prstClr>
              </a:solidFill>
            </a:endParaRPr>
          </a:p>
        </p:txBody>
      </p:sp>
      <p:sp>
        <p:nvSpPr>
          <p:cNvPr id="6" name="Slide Number Placeholder 5"/>
          <p:cNvSpPr>
            <a:spLocks noGrp="1"/>
          </p:cNvSpPr>
          <p:nvPr>
            <p:ph type="sldNum" sz="quarter" idx="4"/>
          </p:nvPr>
        </p:nvSpPr>
        <p:spPr>
          <a:xfrm>
            <a:off x="8737601" y="6356352"/>
            <a:ext cx="2844800" cy="365125"/>
          </a:xfrm>
          <a:prstGeom prst="rect">
            <a:avLst/>
          </a:prstGeom>
        </p:spPr>
        <p:txBody>
          <a:bodyPr vert="horz" lIns="0" tIns="0" rIns="0" bIns="0" rtlCol="0" anchor="ctr"/>
          <a:lstStyle>
            <a:lvl1pPr algn="r">
              <a:defRPr sz="1600">
                <a:solidFill>
                  <a:schemeClr val="tx1">
                    <a:tint val="75000"/>
                  </a:schemeClr>
                </a:solidFill>
              </a:defRPr>
            </a:lvl1pPr>
          </a:lstStyle>
          <a:p>
            <a:pPr defTabSz="1218987"/>
            <a:fld id="{96E69268-9C8B-4EBF-A9EE-DC5DC2D48DC3}" type="slidenum">
              <a:rPr lang="en-US" smtClean="0">
                <a:solidFill>
                  <a:prstClr val="black">
                    <a:tint val="75000"/>
                  </a:prstClr>
                </a:solidFill>
              </a:rPr>
              <a:pPr defTabSz="1218987"/>
              <a:t>‹#›</a:t>
            </a:fld>
            <a:endParaRPr lang="en-US">
              <a:solidFill>
                <a:prstClr val="black">
                  <a:tint val="75000"/>
                </a:prstClr>
              </a:solidFill>
            </a:endParaRPr>
          </a:p>
        </p:txBody>
      </p:sp>
    </p:spTree>
    <p:extLst>
      <p:ext uri="{BB962C8B-B14F-4D97-AF65-F5344CB8AC3E}">
        <p14:creationId xmlns:p14="http://schemas.microsoft.com/office/powerpoint/2010/main" val="702439394"/>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 id="2147483705" r:id="rId12"/>
  </p:sldLayoutIdLst>
  <p:txStyles>
    <p:titleStyle>
      <a:lvl1pPr algn="l" defTabSz="1218987" rtl="0" eaLnBrk="1" latinLnBrk="0" hangingPunct="1">
        <a:spcBef>
          <a:spcPct val="0"/>
        </a:spcBef>
        <a:buNone/>
        <a:defRPr sz="3600" kern="1200">
          <a:solidFill>
            <a:schemeClr val="tx1"/>
          </a:solidFill>
          <a:latin typeface="+mj-lt"/>
          <a:ea typeface="+mj-ea"/>
          <a:cs typeface="+mj-cs"/>
        </a:defRPr>
      </a:lvl1pPr>
    </p:titleStyle>
    <p:bodyStyle>
      <a:lvl1pPr marL="457120" indent="-457120" algn="l" defTabSz="1218987" rtl="0" eaLnBrk="1" latinLnBrk="0" hangingPunct="1">
        <a:spcBef>
          <a:spcPct val="20000"/>
        </a:spcBef>
        <a:buFont typeface="Arial" pitchFamily="34" charset="0"/>
        <a:buChar char="•"/>
        <a:defRPr sz="36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32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24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microsoft.com/office/2007/relationships/hdphoto" Target="../media/hdphoto2.wdp"/></Relationships>
</file>

<file path=ppt/slides/_rels/slide14.xml.rels><?xml version="1.0" encoding="UTF-8" standalone="yes"?>
<Relationships xmlns="http://schemas.openxmlformats.org/package/2006/relationships"><Relationship Id="rId3" Type="http://schemas.openxmlformats.org/officeDocument/2006/relationships/hyperlink" Target="http://slidemodel.com/account/plans/?utm_source=free&amp;utm_medium=button&amp;utm_campaign=freetemplate" TargetMode="External"/><Relationship Id="rId2" Type="http://schemas.openxmlformats.org/officeDocument/2006/relationships/notesSlide" Target="../notesSlides/notesSlide7.xml"/><Relationship Id="rId1" Type="http://schemas.openxmlformats.org/officeDocument/2006/relationships/slideLayout" Target="../slideLayouts/slideLayout34.xml"/><Relationship Id="rId5" Type="http://schemas.openxmlformats.org/officeDocument/2006/relationships/image" Target="../media/image22.png"/><Relationship Id="rId4" Type="http://schemas.openxmlformats.org/officeDocument/2006/relationships/image" Target="../media/image21.jpg"/></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5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4.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23.xml"/><Relationship Id="rId6" Type="http://schemas.openxmlformats.org/officeDocument/2006/relationships/image" Target="../media/image11.jpeg"/><Relationship Id="rId5" Type="http://schemas.microsoft.com/office/2007/relationships/hdphoto" Target="../media/hdphoto1.wdp"/><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4.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webp"/><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xmlns="" id="{22B6E837-3D75-4B9D-A828-BE7F3204E057}"/>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a:stretch>
            <a:fillRect/>
          </a:stretch>
        </p:blipFill>
        <p:spPr/>
      </p:pic>
      <p:sp>
        <p:nvSpPr>
          <p:cNvPr id="31" name="Freeform 30"/>
          <p:cNvSpPr/>
          <p:nvPr/>
        </p:nvSpPr>
        <p:spPr>
          <a:xfrm>
            <a:off x="4834444" y="2493338"/>
            <a:ext cx="2523105" cy="2335445"/>
          </a:xfrm>
          <a:custGeom>
            <a:avLst/>
            <a:gdLst>
              <a:gd name="connsiteX0" fmla="*/ 4396150 w 4469836"/>
              <a:gd name="connsiteY0" fmla="*/ 1669066 h 4137384"/>
              <a:gd name="connsiteX1" fmla="*/ 4406968 w 4469836"/>
              <a:gd name="connsiteY1" fmla="*/ 1707176 h 4137384"/>
              <a:gd name="connsiteX2" fmla="*/ 3466569 w 4469836"/>
              <a:gd name="connsiteY2" fmla="*/ 4097452 h 4137384"/>
              <a:gd name="connsiteX3" fmla="*/ 3400148 w 4469836"/>
              <a:gd name="connsiteY3" fmla="*/ 4137384 h 4137384"/>
              <a:gd name="connsiteX4" fmla="*/ 3400148 w 4469836"/>
              <a:gd name="connsiteY4" fmla="*/ 3868458 h 4137384"/>
              <a:gd name="connsiteX5" fmla="*/ 3478215 w 4469836"/>
              <a:gd name="connsiteY5" fmla="*/ 3812157 h 4137384"/>
              <a:gd name="connsiteX6" fmla="*/ 4188504 w 4469836"/>
              <a:gd name="connsiteY6" fmla="*/ 1760034 h 4137384"/>
              <a:gd name="connsiteX7" fmla="*/ 4188492 w 4469836"/>
              <a:gd name="connsiteY7" fmla="*/ 1759991 h 4137384"/>
              <a:gd name="connsiteX8" fmla="*/ 2182368 w 4469836"/>
              <a:gd name="connsiteY8" fmla="*/ 513 h 4137384"/>
              <a:gd name="connsiteX9" fmla="*/ 2173010 w 4469836"/>
              <a:gd name="connsiteY9" fmla="*/ 17357 h 4137384"/>
              <a:gd name="connsiteX10" fmla="*/ 2168247 w 4469836"/>
              <a:gd name="connsiteY10" fmla="*/ 31645 h 4137384"/>
              <a:gd name="connsiteX11" fmla="*/ 2163485 w 4469836"/>
              <a:gd name="connsiteY11" fmla="*/ 55457 h 4137384"/>
              <a:gd name="connsiteX12" fmla="*/ 2161103 w 4469836"/>
              <a:gd name="connsiteY12" fmla="*/ 129276 h 4137384"/>
              <a:gd name="connsiteX13" fmla="*/ 2163485 w 4469836"/>
              <a:gd name="connsiteY13" fmla="*/ 210238 h 4137384"/>
              <a:gd name="connsiteX14" fmla="*/ 2163898 w 4469836"/>
              <a:gd name="connsiteY14" fmla="*/ 225434 h 4137384"/>
              <a:gd name="connsiteX15" fmla="*/ 2115368 w 4469836"/>
              <a:gd name="connsiteY15" fmla="*/ 226263 h 4137384"/>
              <a:gd name="connsiteX16" fmla="*/ 307075 w 4469836"/>
              <a:gd name="connsiteY16" fmla="*/ 1664104 h 4137384"/>
              <a:gd name="connsiteX17" fmla="*/ 1045652 w 4469836"/>
              <a:gd name="connsiteY17" fmla="*/ 3853125 h 4137384"/>
              <a:gd name="connsiteX18" fmla="*/ 1060172 w 4469836"/>
              <a:gd name="connsiteY18" fmla="*/ 3862862 h 4137384"/>
              <a:gd name="connsiteX19" fmla="*/ 1060172 w 4469836"/>
              <a:gd name="connsiteY19" fmla="*/ 4133252 h 4137384"/>
              <a:gd name="connsiteX20" fmla="*/ 912660 w 4469836"/>
              <a:gd name="connsiteY20" fmla="*/ 4034331 h 4137384"/>
              <a:gd name="connsiteX21" fmla="*/ 91489 w 4469836"/>
              <a:gd name="connsiteY21" fmla="*/ 1600517 h 4137384"/>
              <a:gd name="connsiteX22" fmla="*/ 2101999 w 4469836"/>
              <a:gd name="connsiteY22" fmla="*/ 1887 h 4137384"/>
              <a:gd name="connsiteX23" fmla="*/ 2310099 w 4469836"/>
              <a:gd name="connsiteY23" fmla="*/ 0 h 4137384"/>
              <a:gd name="connsiteX24" fmla="*/ 2477887 w 4469836"/>
              <a:gd name="connsiteY24" fmla="*/ 11177 h 4137384"/>
              <a:gd name="connsiteX25" fmla="*/ 4142166 w 4469836"/>
              <a:gd name="connsiteY25" fmla="*/ 1067683 h 4137384"/>
              <a:gd name="connsiteX26" fmla="*/ 4158436 w 4469836"/>
              <a:gd name="connsiteY26" fmla="*/ 1096770 h 4137384"/>
              <a:gd name="connsiteX27" fmla="*/ 3951696 w 4469836"/>
              <a:gd name="connsiteY27" fmla="*/ 1187293 h 4137384"/>
              <a:gd name="connsiteX28" fmla="*/ 3950335 w 4469836"/>
              <a:gd name="connsiteY28" fmla="*/ 1184861 h 4137384"/>
              <a:gd name="connsiteX29" fmla="*/ 2453449 w 4469836"/>
              <a:gd name="connsiteY29" fmla="*/ 234619 h 4137384"/>
              <a:gd name="connsiteX30" fmla="*/ 2312438 w 4469836"/>
              <a:gd name="connsiteY30" fmla="*/ 225226 h 4137384"/>
              <a:gd name="connsiteX31" fmla="*/ 2313503 w 4469836"/>
              <a:gd name="connsiteY31" fmla="*/ 200713 h 4137384"/>
              <a:gd name="connsiteX32" fmla="*/ 2315885 w 4469836"/>
              <a:gd name="connsiteY32" fmla="*/ 191188 h 4137384"/>
              <a:gd name="connsiteX33" fmla="*/ 2320647 w 4469836"/>
              <a:gd name="connsiteY33" fmla="*/ 86413 h 4137384"/>
              <a:gd name="connsiteX34" fmla="*/ 2318266 w 4469836"/>
              <a:gd name="connsiteY34" fmla="*/ 62601 h 4137384"/>
              <a:gd name="connsiteX35" fmla="*/ 2315885 w 4469836"/>
              <a:gd name="connsiteY35" fmla="*/ 29263 h 4137384"/>
              <a:gd name="connsiteX36" fmla="*/ 2313503 w 4469836"/>
              <a:gd name="connsiteY36" fmla="*/ 10213 h 4137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469836" h="4137384">
                <a:moveTo>
                  <a:pt x="4396150" y="1669066"/>
                </a:moveTo>
                <a:lnTo>
                  <a:pt x="4406968" y="1707176"/>
                </a:lnTo>
                <a:cubicBezTo>
                  <a:pt x="4629906" y="2628587"/>
                  <a:pt x="4246742" y="3582702"/>
                  <a:pt x="3466569" y="4097452"/>
                </a:cubicBezTo>
                <a:lnTo>
                  <a:pt x="3400148" y="4137384"/>
                </a:lnTo>
                <a:lnTo>
                  <a:pt x="3400148" y="3868458"/>
                </a:lnTo>
                <a:lnTo>
                  <a:pt x="3478215" y="3812157"/>
                </a:lnTo>
                <a:cubicBezTo>
                  <a:pt x="4087920" y="3332630"/>
                  <a:pt x="4375651" y="2533519"/>
                  <a:pt x="4188504" y="1760034"/>
                </a:cubicBezTo>
                <a:lnTo>
                  <a:pt x="4188492" y="1759991"/>
                </a:lnTo>
                <a:close/>
                <a:moveTo>
                  <a:pt x="2182368" y="513"/>
                </a:moveTo>
                <a:lnTo>
                  <a:pt x="2173010" y="17357"/>
                </a:lnTo>
                <a:cubicBezTo>
                  <a:pt x="2171422" y="22120"/>
                  <a:pt x="2169690" y="26836"/>
                  <a:pt x="2168247" y="31645"/>
                </a:cubicBezTo>
                <a:cubicBezTo>
                  <a:pt x="2166482" y="37528"/>
                  <a:pt x="2163768" y="50224"/>
                  <a:pt x="2163485" y="55457"/>
                </a:cubicBezTo>
                <a:cubicBezTo>
                  <a:pt x="2162156" y="80040"/>
                  <a:pt x="2161103" y="104657"/>
                  <a:pt x="2161103" y="129276"/>
                </a:cubicBezTo>
                <a:cubicBezTo>
                  <a:pt x="2161103" y="156275"/>
                  <a:pt x="2162691" y="183251"/>
                  <a:pt x="2163485" y="210238"/>
                </a:cubicBezTo>
                <a:lnTo>
                  <a:pt x="2163898" y="225434"/>
                </a:lnTo>
                <a:lnTo>
                  <a:pt x="2115368" y="226263"/>
                </a:lnTo>
                <a:cubicBezTo>
                  <a:pt x="1276158" y="275857"/>
                  <a:pt x="548285" y="846286"/>
                  <a:pt x="307075" y="1664104"/>
                </a:cubicBezTo>
                <a:cubicBezTo>
                  <a:pt x="65866" y="2481922"/>
                  <a:pt x="367678" y="3356050"/>
                  <a:pt x="1045652" y="3853125"/>
                </a:cubicBezTo>
                <a:lnTo>
                  <a:pt x="1060172" y="3862862"/>
                </a:lnTo>
                <a:lnTo>
                  <a:pt x="1060172" y="4133252"/>
                </a:lnTo>
                <a:lnTo>
                  <a:pt x="912660" y="4034331"/>
                </a:lnTo>
                <a:cubicBezTo>
                  <a:pt x="158869" y="3481669"/>
                  <a:pt x="-176694" y="2509790"/>
                  <a:pt x="91489" y="1600517"/>
                </a:cubicBezTo>
                <a:cubicBezTo>
                  <a:pt x="359672" y="691245"/>
                  <a:pt x="1168942" y="57025"/>
                  <a:pt x="2101999" y="1887"/>
                </a:cubicBezTo>
                <a:close/>
                <a:moveTo>
                  <a:pt x="2310099" y="0"/>
                </a:moveTo>
                <a:lnTo>
                  <a:pt x="2477887" y="11177"/>
                </a:lnTo>
                <a:cubicBezTo>
                  <a:pt x="3174783" y="87052"/>
                  <a:pt x="3786042" y="484821"/>
                  <a:pt x="4142166" y="1067683"/>
                </a:cubicBezTo>
                <a:lnTo>
                  <a:pt x="4158436" y="1096770"/>
                </a:lnTo>
                <a:lnTo>
                  <a:pt x="3951696" y="1187293"/>
                </a:lnTo>
                <a:lnTo>
                  <a:pt x="3950335" y="1184861"/>
                </a:lnTo>
                <a:cubicBezTo>
                  <a:pt x="3630030" y="660623"/>
                  <a:pt x="3080251" y="302862"/>
                  <a:pt x="2453449" y="234619"/>
                </a:cubicBezTo>
                <a:lnTo>
                  <a:pt x="2312438" y="225226"/>
                </a:lnTo>
                <a:lnTo>
                  <a:pt x="2313503" y="200713"/>
                </a:lnTo>
                <a:cubicBezTo>
                  <a:pt x="2314297" y="197538"/>
                  <a:pt x="2315299" y="194408"/>
                  <a:pt x="2315885" y="191188"/>
                </a:cubicBezTo>
                <a:cubicBezTo>
                  <a:pt x="2322109" y="156959"/>
                  <a:pt x="2319745" y="119807"/>
                  <a:pt x="2320647" y="86413"/>
                </a:cubicBezTo>
                <a:cubicBezTo>
                  <a:pt x="2319853" y="78476"/>
                  <a:pt x="2318928" y="70550"/>
                  <a:pt x="2318266" y="62601"/>
                </a:cubicBezTo>
                <a:cubicBezTo>
                  <a:pt x="2317341" y="51499"/>
                  <a:pt x="2316894" y="40358"/>
                  <a:pt x="2315885" y="29263"/>
                </a:cubicBezTo>
                <a:cubicBezTo>
                  <a:pt x="2315306" y="22890"/>
                  <a:pt x="2314297" y="16563"/>
                  <a:pt x="2313503" y="1021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TextBox 3"/>
          <p:cNvSpPr txBox="1"/>
          <p:nvPr/>
        </p:nvSpPr>
        <p:spPr>
          <a:xfrm flipH="1">
            <a:off x="489700" y="535180"/>
            <a:ext cx="7403998" cy="2215991"/>
          </a:xfrm>
          <a:prstGeom prst="rect">
            <a:avLst/>
          </a:prstGeom>
          <a:noFill/>
        </p:spPr>
        <p:txBody>
          <a:bodyPr wrap="square" rtlCol="0">
            <a:spAutoFit/>
          </a:bodyPr>
          <a:lstStyle/>
          <a:p>
            <a:r>
              <a:rPr lang="en-US" sz="6900" spc="600" dirty="0">
                <a:solidFill>
                  <a:schemeClr val="bg1"/>
                </a:solidFill>
                <a:latin typeface="+mj-lt"/>
              </a:rPr>
              <a:t>Free Corporate Template</a:t>
            </a:r>
            <a:endParaRPr lang="en-US" sz="6900" dirty="0">
              <a:solidFill>
                <a:schemeClr val="bg1"/>
              </a:solidFill>
              <a:latin typeface="Arial" panose="020B0604020202020204" pitchFamily="34" charset="0"/>
              <a:cs typeface="Arial" panose="020B0604020202020204" pitchFamily="34" charset="0"/>
            </a:endParaRPr>
          </a:p>
        </p:txBody>
      </p:sp>
      <p:sp>
        <p:nvSpPr>
          <p:cNvPr id="35" name="TextBox 34"/>
          <p:cNvSpPr txBox="1"/>
          <p:nvPr/>
        </p:nvSpPr>
        <p:spPr>
          <a:xfrm flipH="1">
            <a:off x="644095" y="2701493"/>
            <a:ext cx="9764803" cy="421141"/>
          </a:xfrm>
          <a:prstGeom prst="rect">
            <a:avLst/>
          </a:prstGeom>
          <a:noFill/>
        </p:spPr>
        <p:txBody>
          <a:bodyPr wrap="square" rtlCol="0">
            <a:spAutoFit/>
          </a:bodyPr>
          <a:lstStyle/>
          <a:p>
            <a:pPr>
              <a:lnSpc>
                <a:spcPct val="150000"/>
              </a:lnSpc>
            </a:pPr>
            <a:r>
              <a:rPr lang="en-US" sz="1600" spc="600" dirty="0">
                <a:solidFill>
                  <a:schemeClr val="bg1"/>
                </a:solidFill>
              </a:rPr>
              <a:t>PRESENTATION</a:t>
            </a:r>
            <a:endParaRPr lang="en-US" sz="2800" spc="600" dirty="0">
              <a:solidFill>
                <a:schemeClr val="bg1"/>
              </a:solidFill>
              <a:latin typeface="+mj-lt"/>
            </a:endParaRPr>
          </a:p>
        </p:txBody>
      </p:sp>
      <p:grpSp>
        <p:nvGrpSpPr>
          <p:cNvPr id="39" name="Group 38"/>
          <p:cNvGrpSpPr/>
          <p:nvPr/>
        </p:nvGrpSpPr>
        <p:grpSpPr>
          <a:xfrm>
            <a:off x="8581505" y="5318970"/>
            <a:ext cx="2690600" cy="1010818"/>
            <a:chOff x="8907040" y="5328767"/>
            <a:chExt cx="2690600" cy="1010818"/>
          </a:xfrm>
        </p:grpSpPr>
        <p:sp>
          <p:nvSpPr>
            <p:cNvPr id="37" name="TextBox 36"/>
            <p:cNvSpPr txBox="1"/>
            <p:nvPr/>
          </p:nvSpPr>
          <p:spPr>
            <a:xfrm flipH="1">
              <a:off x="8907040" y="5722749"/>
              <a:ext cx="2690600" cy="616836"/>
            </a:xfrm>
            <a:prstGeom prst="rect">
              <a:avLst/>
            </a:prstGeom>
            <a:noFill/>
          </p:spPr>
          <p:txBody>
            <a:bodyPr wrap="square" rtlCol="0">
              <a:spAutoFit/>
            </a:bodyPr>
            <a:lstStyle/>
            <a:p>
              <a:pPr>
                <a:lnSpc>
                  <a:spcPct val="150000"/>
                </a:lnSpc>
              </a:pPr>
              <a:r>
                <a:rPr lang="en-US" sz="1200" dirty="0"/>
                <a:t>Write your text here. This is dummy text.</a:t>
              </a:r>
            </a:p>
          </p:txBody>
        </p:sp>
        <p:sp>
          <p:nvSpPr>
            <p:cNvPr id="38" name="TextBox 37"/>
            <p:cNvSpPr txBox="1"/>
            <p:nvPr/>
          </p:nvSpPr>
          <p:spPr>
            <a:xfrm flipH="1">
              <a:off x="8907040" y="5328767"/>
              <a:ext cx="2690600" cy="380361"/>
            </a:xfrm>
            <a:prstGeom prst="rect">
              <a:avLst/>
            </a:prstGeom>
            <a:noFill/>
          </p:spPr>
          <p:txBody>
            <a:bodyPr wrap="square" rtlCol="0">
              <a:spAutoFit/>
            </a:bodyPr>
            <a:lstStyle/>
            <a:p>
              <a:pPr>
                <a:lnSpc>
                  <a:spcPct val="150000"/>
                </a:lnSpc>
              </a:pPr>
              <a:r>
                <a:rPr lang="en-US" sz="1400" b="1" spc="300" dirty="0"/>
                <a:t>This is free text</a:t>
              </a:r>
              <a:endParaRPr lang="en-US" sz="2400" b="1" spc="300" dirty="0">
                <a:latin typeface="+mj-lt"/>
              </a:endParaRPr>
            </a:p>
          </p:txBody>
        </p:sp>
      </p:grpSp>
    </p:spTree>
    <p:extLst>
      <p:ext uri="{BB962C8B-B14F-4D97-AF65-F5344CB8AC3E}">
        <p14:creationId xmlns:p14="http://schemas.microsoft.com/office/powerpoint/2010/main" val="22350097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extLst>
              <p:ext uri="{D42A27DB-BD31-4B8C-83A1-F6EECF244321}">
                <p14:modId xmlns:p14="http://schemas.microsoft.com/office/powerpoint/2010/main" val="2532251285"/>
              </p:ext>
            </p:extLst>
          </p:nvPr>
        </p:nvGraphicFramePr>
        <p:xfrm>
          <a:off x="5515896" y="719666"/>
          <a:ext cx="6295923" cy="5418667"/>
        </p:xfrm>
        <a:graphic>
          <a:graphicData uri="http://schemas.openxmlformats.org/drawingml/2006/chart">
            <c:chart xmlns:c="http://schemas.openxmlformats.org/drawingml/2006/chart" xmlns:r="http://schemas.openxmlformats.org/officeDocument/2006/relationships" r:id="rId2"/>
          </a:graphicData>
        </a:graphic>
      </p:graphicFrame>
      <p:grpSp>
        <p:nvGrpSpPr>
          <p:cNvPr id="5" name="Group 4"/>
          <p:cNvGrpSpPr/>
          <p:nvPr/>
        </p:nvGrpSpPr>
        <p:grpSpPr>
          <a:xfrm>
            <a:off x="1458017" y="1693270"/>
            <a:ext cx="3082775" cy="2224536"/>
            <a:chOff x="8657278" y="2257309"/>
            <a:chExt cx="3082775" cy="2224536"/>
          </a:xfrm>
        </p:grpSpPr>
        <p:sp>
          <p:nvSpPr>
            <p:cNvPr id="6" name="TextBox 5"/>
            <p:cNvSpPr txBox="1"/>
            <p:nvPr/>
          </p:nvSpPr>
          <p:spPr>
            <a:xfrm flipH="1">
              <a:off x="8657278" y="2257309"/>
              <a:ext cx="3082775" cy="615553"/>
            </a:xfrm>
            <a:prstGeom prst="rect">
              <a:avLst/>
            </a:prstGeom>
            <a:noFill/>
          </p:spPr>
          <p:txBody>
            <a:bodyPr wrap="square" rtlCol="0">
              <a:spAutoFit/>
            </a:bodyPr>
            <a:lstStyle/>
            <a:p>
              <a:r>
                <a:rPr lang="en-US" sz="3400" spc="300" dirty="0">
                  <a:latin typeface="Arial" panose="020B0604020202020204" pitchFamily="34" charset="0"/>
                  <a:cs typeface="Arial" panose="020B0604020202020204" pitchFamily="34" charset="0"/>
                </a:rPr>
                <a:t>Chart</a:t>
              </a:r>
              <a:endParaRPr lang="en-US" sz="3400" spc="300" dirty="0">
                <a:solidFill>
                  <a:schemeClr val="accent1"/>
                </a:solidFill>
                <a:latin typeface="Arial" panose="020B0604020202020204" pitchFamily="34" charset="0"/>
                <a:cs typeface="Arial" panose="020B0604020202020204" pitchFamily="34" charset="0"/>
              </a:endParaRPr>
            </a:p>
          </p:txBody>
        </p:sp>
        <p:sp>
          <p:nvSpPr>
            <p:cNvPr id="7" name="TextBox 6"/>
            <p:cNvSpPr txBox="1"/>
            <p:nvPr/>
          </p:nvSpPr>
          <p:spPr>
            <a:xfrm flipH="1">
              <a:off x="8657278" y="3311012"/>
              <a:ext cx="3082775" cy="1170833"/>
            </a:xfrm>
            <a:prstGeom prst="rect">
              <a:avLst/>
            </a:prstGeom>
            <a:noFill/>
          </p:spPr>
          <p:txBody>
            <a:bodyPr wrap="square" rtlCol="0">
              <a:spAutoFit/>
            </a:bodyPr>
            <a:lstStyle/>
            <a:p>
              <a:pPr>
                <a:lnSpc>
                  <a:spcPct val="150000"/>
                </a:lnSpc>
              </a:pPr>
              <a:r>
                <a:rPr lang="en-US" sz="1200" dirty="0">
                  <a:solidFill>
                    <a:schemeClr val="tx1">
                      <a:lumMod val="50000"/>
                      <a:lumOff val="50000"/>
                    </a:schemeClr>
                  </a:solidFill>
                </a:rPr>
                <a:t>Insert your text here. Insert your text here. Insert your text here. Insert your text here. Insert your text here. Insert your text here. </a:t>
              </a:r>
            </a:p>
          </p:txBody>
        </p:sp>
      </p:grpSp>
      <p:grpSp>
        <p:nvGrpSpPr>
          <p:cNvPr id="8" name="Group 7"/>
          <p:cNvGrpSpPr/>
          <p:nvPr/>
        </p:nvGrpSpPr>
        <p:grpSpPr>
          <a:xfrm>
            <a:off x="1458016" y="4108453"/>
            <a:ext cx="3082775" cy="1051050"/>
            <a:chOff x="4271470" y="4736372"/>
            <a:chExt cx="4337151" cy="1051050"/>
          </a:xfrm>
        </p:grpSpPr>
        <p:sp>
          <p:nvSpPr>
            <p:cNvPr id="9" name="TextBox 8"/>
            <p:cNvSpPr txBox="1"/>
            <p:nvPr/>
          </p:nvSpPr>
          <p:spPr>
            <a:xfrm flipH="1">
              <a:off x="4271470" y="5170586"/>
              <a:ext cx="4337151" cy="616836"/>
            </a:xfrm>
            <a:prstGeom prst="rect">
              <a:avLst/>
            </a:prstGeom>
            <a:noFill/>
          </p:spPr>
          <p:txBody>
            <a:bodyPr wrap="square" rtlCol="0">
              <a:spAutoFit/>
            </a:bodyPr>
            <a:lstStyle/>
            <a:p>
              <a:pPr>
                <a:lnSpc>
                  <a:spcPct val="150000"/>
                </a:lnSpc>
              </a:pPr>
              <a:r>
                <a:rPr lang="en-US" sz="1200" dirty="0">
                  <a:solidFill>
                    <a:schemeClr val="tx1">
                      <a:lumMod val="50000"/>
                      <a:lumOff val="50000"/>
                    </a:schemeClr>
                  </a:solidFill>
                </a:rPr>
                <a:t>Insert your text here. Insert your text here. Insert your text here. </a:t>
              </a:r>
            </a:p>
          </p:txBody>
        </p:sp>
        <p:sp>
          <p:nvSpPr>
            <p:cNvPr id="10" name="TextBox 9"/>
            <p:cNvSpPr txBox="1"/>
            <p:nvPr/>
          </p:nvSpPr>
          <p:spPr>
            <a:xfrm flipH="1">
              <a:off x="4271470" y="4736372"/>
              <a:ext cx="3990232" cy="338875"/>
            </a:xfrm>
            <a:prstGeom prst="rect">
              <a:avLst/>
            </a:prstGeom>
            <a:noFill/>
          </p:spPr>
          <p:txBody>
            <a:bodyPr wrap="square" rtlCol="0">
              <a:spAutoFit/>
            </a:bodyPr>
            <a:lstStyle/>
            <a:p>
              <a:pPr>
                <a:lnSpc>
                  <a:spcPct val="150000"/>
                </a:lnSpc>
              </a:pPr>
              <a:r>
                <a:rPr lang="en-US" sz="1200" b="1" spc="300" dirty="0">
                  <a:solidFill>
                    <a:schemeClr val="tx1">
                      <a:lumMod val="75000"/>
                      <a:lumOff val="25000"/>
                    </a:schemeClr>
                  </a:solidFill>
                </a:rPr>
                <a:t>Insert your Text Here</a:t>
              </a:r>
              <a:endParaRPr lang="en-US" sz="2000" b="1" spc="300" dirty="0">
                <a:solidFill>
                  <a:schemeClr val="tx1">
                    <a:lumMod val="75000"/>
                    <a:lumOff val="25000"/>
                  </a:schemeClr>
                </a:solidFill>
                <a:latin typeface="+mj-lt"/>
              </a:endParaRPr>
            </a:p>
          </p:txBody>
        </p:sp>
      </p:grpSp>
    </p:spTree>
    <p:extLst>
      <p:ext uri="{BB962C8B-B14F-4D97-AF65-F5344CB8AC3E}">
        <p14:creationId xmlns:p14="http://schemas.microsoft.com/office/powerpoint/2010/main" val="7807138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
          <p:cNvSpPr>
            <a:spLocks/>
          </p:cNvSpPr>
          <p:nvPr/>
        </p:nvSpPr>
        <p:spPr bwMode="auto">
          <a:xfrm rot="10800000">
            <a:off x="2434097" y="1962133"/>
            <a:ext cx="3030881" cy="3048497"/>
          </a:xfrm>
          <a:custGeom>
            <a:avLst/>
            <a:gdLst>
              <a:gd name="T0" fmla="*/ 1121 w 1237"/>
              <a:gd name="T1" fmla="*/ 707 h 1242"/>
              <a:gd name="T2" fmla="*/ 906 w 1237"/>
              <a:gd name="T3" fmla="*/ 619 h 1242"/>
              <a:gd name="T4" fmla="*/ 705 w 1237"/>
              <a:gd name="T5" fmla="*/ 535 h 1242"/>
              <a:gd name="T6" fmla="*/ 621 w 1237"/>
              <a:gd name="T7" fmla="*/ 333 h 1242"/>
              <a:gd name="T8" fmla="*/ 535 w 1237"/>
              <a:gd name="T9" fmla="*/ 117 h 1242"/>
              <a:gd name="T10" fmla="*/ 116 w 1237"/>
              <a:gd name="T11" fmla="*/ 116 h 1242"/>
              <a:gd name="T12" fmla="*/ 115 w 1237"/>
              <a:gd name="T13" fmla="*/ 535 h 1242"/>
              <a:gd name="T14" fmla="*/ 330 w 1237"/>
              <a:gd name="T15" fmla="*/ 623 h 1242"/>
              <a:gd name="T16" fmla="*/ 531 w 1237"/>
              <a:gd name="T17" fmla="*/ 707 h 1242"/>
              <a:gd name="T18" fmla="*/ 614 w 1237"/>
              <a:gd name="T19" fmla="*/ 909 h 1242"/>
              <a:gd name="T20" fmla="*/ 700 w 1237"/>
              <a:gd name="T21" fmla="*/ 1124 h 1242"/>
              <a:gd name="T22" fmla="*/ 1120 w 1237"/>
              <a:gd name="T23" fmla="*/ 1126 h 1242"/>
              <a:gd name="T24" fmla="*/ 1121 w 1237"/>
              <a:gd name="T25" fmla="*/ 707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7" h="1242">
                <a:moveTo>
                  <a:pt x="1121" y="707"/>
                </a:moveTo>
                <a:cubicBezTo>
                  <a:pt x="1062" y="647"/>
                  <a:pt x="984" y="618"/>
                  <a:pt x="906" y="619"/>
                </a:cubicBezTo>
                <a:cubicBezTo>
                  <a:pt x="833" y="619"/>
                  <a:pt x="761" y="591"/>
                  <a:pt x="705" y="535"/>
                </a:cubicBezTo>
                <a:cubicBezTo>
                  <a:pt x="650" y="479"/>
                  <a:pt x="622" y="406"/>
                  <a:pt x="621" y="333"/>
                </a:cubicBezTo>
                <a:cubicBezTo>
                  <a:pt x="624" y="254"/>
                  <a:pt x="595" y="177"/>
                  <a:pt x="535" y="117"/>
                </a:cubicBezTo>
                <a:cubicBezTo>
                  <a:pt x="420" y="1"/>
                  <a:pt x="232" y="0"/>
                  <a:pt x="116" y="116"/>
                </a:cubicBezTo>
                <a:cubicBezTo>
                  <a:pt x="0" y="231"/>
                  <a:pt x="0" y="419"/>
                  <a:pt x="115" y="535"/>
                </a:cubicBezTo>
                <a:cubicBezTo>
                  <a:pt x="174" y="594"/>
                  <a:pt x="252" y="624"/>
                  <a:pt x="330" y="623"/>
                </a:cubicBezTo>
                <a:cubicBezTo>
                  <a:pt x="403" y="623"/>
                  <a:pt x="476" y="651"/>
                  <a:pt x="531" y="707"/>
                </a:cubicBezTo>
                <a:cubicBezTo>
                  <a:pt x="586" y="763"/>
                  <a:pt x="615" y="836"/>
                  <a:pt x="614" y="909"/>
                </a:cubicBezTo>
                <a:cubicBezTo>
                  <a:pt x="612" y="987"/>
                  <a:pt x="641" y="1065"/>
                  <a:pt x="700" y="1124"/>
                </a:cubicBezTo>
                <a:cubicBezTo>
                  <a:pt x="816" y="1241"/>
                  <a:pt x="1004" y="1242"/>
                  <a:pt x="1120" y="1126"/>
                </a:cubicBezTo>
                <a:cubicBezTo>
                  <a:pt x="1236" y="1011"/>
                  <a:pt x="1237" y="823"/>
                  <a:pt x="1121" y="707"/>
                </a:cubicBezTo>
                <a:close/>
              </a:path>
            </a:pathLst>
          </a:custGeom>
          <a:solidFill>
            <a:schemeClr val="tx1">
              <a:lumMod val="75000"/>
              <a:lumOff val="25000"/>
            </a:schemeClr>
          </a:solidFill>
          <a:ln w="12700" cap="flat" cmpd="sng" algn="ctr">
            <a:solidFill>
              <a:schemeClr val="accent6"/>
            </a:solidFill>
            <a:prstDash val="solid"/>
          </a:ln>
          <a:effectLst/>
        </p:spPr>
        <p:txBody>
          <a:bodyPr bIns="274320" rtlCol="0" anchor="b"/>
          <a:lstStyle/>
          <a:p>
            <a:pPr algn="ctr" defTabSz="1219170"/>
            <a:endParaRPr lang="en-US" sz="2000" kern="0" dirty="0">
              <a:solidFill>
                <a:srgbClr val="FFFFFF"/>
              </a:solidFill>
            </a:endParaRPr>
          </a:p>
        </p:txBody>
      </p:sp>
      <p:sp>
        <p:nvSpPr>
          <p:cNvPr id="3" name="Freeform 7"/>
          <p:cNvSpPr>
            <a:spLocks/>
          </p:cNvSpPr>
          <p:nvPr/>
        </p:nvSpPr>
        <p:spPr bwMode="auto">
          <a:xfrm rot="10800000">
            <a:off x="6741575" y="1966277"/>
            <a:ext cx="3032954" cy="3046426"/>
          </a:xfrm>
          <a:custGeom>
            <a:avLst/>
            <a:gdLst>
              <a:gd name="T0" fmla="*/ 536 w 1238"/>
              <a:gd name="T1" fmla="*/ 1124 h 1241"/>
              <a:gd name="T2" fmla="*/ 622 w 1238"/>
              <a:gd name="T3" fmla="*/ 908 h 1241"/>
              <a:gd name="T4" fmla="*/ 705 w 1238"/>
              <a:gd name="T5" fmla="*/ 707 h 1241"/>
              <a:gd name="T6" fmla="*/ 907 w 1238"/>
              <a:gd name="T7" fmla="*/ 622 h 1241"/>
              <a:gd name="T8" fmla="*/ 1122 w 1238"/>
              <a:gd name="T9" fmla="*/ 535 h 1241"/>
              <a:gd name="T10" fmla="*/ 1121 w 1238"/>
              <a:gd name="T11" fmla="*/ 116 h 1241"/>
              <a:gd name="T12" fmla="*/ 702 w 1238"/>
              <a:gd name="T13" fmla="*/ 117 h 1241"/>
              <a:gd name="T14" fmla="*/ 615 w 1238"/>
              <a:gd name="T15" fmla="*/ 333 h 1241"/>
              <a:gd name="T16" fmla="*/ 532 w 1238"/>
              <a:gd name="T17" fmla="*/ 534 h 1241"/>
              <a:gd name="T18" fmla="*/ 331 w 1238"/>
              <a:gd name="T19" fmla="*/ 618 h 1241"/>
              <a:gd name="T20" fmla="*/ 116 w 1238"/>
              <a:gd name="T21" fmla="*/ 705 h 1241"/>
              <a:gd name="T22" fmla="*/ 116 w 1238"/>
              <a:gd name="T23" fmla="*/ 1125 h 1241"/>
              <a:gd name="T24" fmla="*/ 536 w 1238"/>
              <a:gd name="T25" fmla="*/ 1124 h 1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8" h="1241">
                <a:moveTo>
                  <a:pt x="536" y="1124"/>
                </a:moveTo>
                <a:cubicBezTo>
                  <a:pt x="595" y="1064"/>
                  <a:pt x="624" y="986"/>
                  <a:pt x="622" y="908"/>
                </a:cubicBezTo>
                <a:cubicBezTo>
                  <a:pt x="622" y="836"/>
                  <a:pt x="650" y="763"/>
                  <a:pt x="705" y="707"/>
                </a:cubicBezTo>
                <a:cubicBezTo>
                  <a:pt x="761" y="651"/>
                  <a:pt x="834" y="623"/>
                  <a:pt x="907" y="622"/>
                </a:cubicBezTo>
                <a:cubicBezTo>
                  <a:pt x="985" y="624"/>
                  <a:pt x="1063" y="594"/>
                  <a:pt x="1122" y="535"/>
                </a:cubicBezTo>
                <a:cubicBezTo>
                  <a:pt x="1238" y="419"/>
                  <a:pt x="1237" y="231"/>
                  <a:pt x="1121" y="116"/>
                </a:cubicBezTo>
                <a:cubicBezTo>
                  <a:pt x="1005" y="0"/>
                  <a:pt x="818" y="1"/>
                  <a:pt x="702" y="117"/>
                </a:cubicBezTo>
                <a:cubicBezTo>
                  <a:pt x="643" y="176"/>
                  <a:pt x="613" y="254"/>
                  <a:pt x="615" y="333"/>
                </a:cubicBezTo>
                <a:cubicBezTo>
                  <a:pt x="615" y="405"/>
                  <a:pt x="587" y="478"/>
                  <a:pt x="532" y="534"/>
                </a:cubicBezTo>
                <a:cubicBezTo>
                  <a:pt x="477" y="589"/>
                  <a:pt x="404" y="618"/>
                  <a:pt x="331" y="618"/>
                </a:cubicBezTo>
                <a:cubicBezTo>
                  <a:pt x="253" y="617"/>
                  <a:pt x="175" y="646"/>
                  <a:pt x="116" y="705"/>
                </a:cubicBezTo>
                <a:cubicBezTo>
                  <a:pt x="0" y="822"/>
                  <a:pt x="0" y="1010"/>
                  <a:pt x="116" y="1125"/>
                </a:cubicBezTo>
                <a:cubicBezTo>
                  <a:pt x="232" y="1241"/>
                  <a:pt x="420" y="1240"/>
                  <a:pt x="536" y="1124"/>
                </a:cubicBezTo>
                <a:close/>
              </a:path>
            </a:pathLst>
          </a:custGeom>
          <a:solidFill>
            <a:schemeClr val="tx1">
              <a:lumMod val="50000"/>
              <a:lumOff val="50000"/>
            </a:schemeClr>
          </a:solidFill>
          <a:ln w="12700" cap="flat" cmpd="sng" algn="ctr">
            <a:noFill/>
            <a:prstDash val="solid"/>
          </a:ln>
          <a:effectLst/>
        </p:spPr>
        <p:txBody>
          <a:bodyPr bIns="274320" rtlCol="0" anchor="b"/>
          <a:lstStyle/>
          <a:p>
            <a:pPr algn="ctr" defTabSz="1219170"/>
            <a:endParaRPr lang="en-US" sz="2000" kern="0" dirty="0">
              <a:solidFill>
                <a:srgbClr val="FFFFFF"/>
              </a:solidFill>
            </a:endParaRPr>
          </a:p>
        </p:txBody>
      </p:sp>
      <p:sp>
        <p:nvSpPr>
          <p:cNvPr id="4" name="Freeform 8"/>
          <p:cNvSpPr>
            <a:spLocks/>
          </p:cNvSpPr>
          <p:nvPr/>
        </p:nvSpPr>
        <p:spPr bwMode="auto">
          <a:xfrm rot="10800000">
            <a:off x="5305403" y="1964206"/>
            <a:ext cx="3032954" cy="3048497"/>
          </a:xfrm>
          <a:custGeom>
            <a:avLst/>
            <a:gdLst>
              <a:gd name="T0" fmla="*/ 1122 w 1238"/>
              <a:gd name="T1" fmla="*/ 707 h 1242"/>
              <a:gd name="T2" fmla="*/ 907 w 1238"/>
              <a:gd name="T3" fmla="*/ 619 h 1242"/>
              <a:gd name="T4" fmla="*/ 706 w 1238"/>
              <a:gd name="T5" fmla="*/ 535 h 1242"/>
              <a:gd name="T6" fmla="*/ 622 w 1238"/>
              <a:gd name="T7" fmla="*/ 333 h 1242"/>
              <a:gd name="T8" fmla="*/ 536 w 1238"/>
              <a:gd name="T9" fmla="*/ 117 h 1242"/>
              <a:gd name="T10" fmla="*/ 117 w 1238"/>
              <a:gd name="T11" fmla="*/ 116 h 1242"/>
              <a:gd name="T12" fmla="*/ 116 w 1238"/>
              <a:gd name="T13" fmla="*/ 535 h 1242"/>
              <a:gd name="T14" fmla="*/ 331 w 1238"/>
              <a:gd name="T15" fmla="*/ 623 h 1242"/>
              <a:gd name="T16" fmla="*/ 532 w 1238"/>
              <a:gd name="T17" fmla="*/ 708 h 1242"/>
              <a:gd name="T18" fmla="*/ 615 w 1238"/>
              <a:gd name="T19" fmla="*/ 909 h 1242"/>
              <a:gd name="T20" fmla="*/ 701 w 1238"/>
              <a:gd name="T21" fmla="*/ 1125 h 1242"/>
              <a:gd name="T22" fmla="*/ 1121 w 1238"/>
              <a:gd name="T23" fmla="*/ 1127 h 1242"/>
              <a:gd name="T24" fmla="*/ 1122 w 1238"/>
              <a:gd name="T25" fmla="*/ 707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8" h="1242">
                <a:moveTo>
                  <a:pt x="1122" y="707"/>
                </a:moveTo>
                <a:cubicBezTo>
                  <a:pt x="1063" y="647"/>
                  <a:pt x="985" y="618"/>
                  <a:pt x="907" y="619"/>
                </a:cubicBezTo>
                <a:cubicBezTo>
                  <a:pt x="834" y="619"/>
                  <a:pt x="762" y="591"/>
                  <a:pt x="706" y="535"/>
                </a:cubicBezTo>
                <a:cubicBezTo>
                  <a:pt x="650" y="479"/>
                  <a:pt x="623" y="406"/>
                  <a:pt x="622" y="333"/>
                </a:cubicBezTo>
                <a:cubicBezTo>
                  <a:pt x="624" y="255"/>
                  <a:pt x="595" y="177"/>
                  <a:pt x="536" y="117"/>
                </a:cubicBezTo>
                <a:cubicBezTo>
                  <a:pt x="421" y="1"/>
                  <a:pt x="233" y="0"/>
                  <a:pt x="117" y="116"/>
                </a:cubicBezTo>
                <a:cubicBezTo>
                  <a:pt x="1" y="231"/>
                  <a:pt x="0" y="419"/>
                  <a:pt x="116" y="535"/>
                </a:cubicBezTo>
                <a:cubicBezTo>
                  <a:pt x="175" y="595"/>
                  <a:pt x="253" y="625"/>
                  <a:pt x="331" y="623"/>
                </a:cubicBezTo>
                <a:cubicBezTo>
                  <a:pt x="404" y="623"/>
                  <a:pt x="477" y="652"/>
                  <a:pt x="532" y="708"/>
                </a:cubicBezTo>
                <a:cubicBezTo>
                  <a:pt x="587" y="763"/>
                  <a:pt x="615" y="836"/>
                  <a:pt x="615" y="909"/>
                </a:cubicBezTo>
                <a:cubicBezTo>
                  <a:pt x="613" y="987"/>
                  <a:pt x="642" y="1065"/>
                  <a:pt x="701" y="1125"/>
                </a:cubicBezTo>
                <a:cubicBezTo>
                  <a:pt x="817" y="1241"/>
                  <a:pt x="1005" y="1242"/>
                  <a:pt x="1121" y="1127"/>
                </a:cubicBezTo>
                <a:cubicBezTo>
                  <a:pt x="1237" y="1011"/>
                  <a:pt x="1238" y="824"/>
                  <a:pt x="1122" y="707"/>
                </a:cubicBezTo>
                <a:close/>
              </a:path>
            </a:pathLst>
          </a:custGeom>
          <a:solidFill>
            <a:schemeClr val="tx1">
              <a:lumMod val="90000"/>
              <a:lumOff val="10000"/>
            </a:schemeClr>
          </a:solidFill>
          <a:ln w="12700" cap="flat" cmpd="sng" algn="ctr">
            <a:noFill/>
            <a:prstDash val="solid"/>
          </a:ln>
          <a:effectLst/>
        </p:spPr>
        <p:txBody>
          <a:bodyPr bIns="274320" rtlCol="0" anchor="b"/>
          <a:lstStyle/>
          <a:p>
            <a:pPr algn="ctr" defTabSz="1219170"/>
            <a:endParaRPr lang="en-US" sz="2000" kern="0" dirty="0">
              <a:solidFill>
                <a:srgbClr val="FFFFFF"/>
              </a:solidFill>
            </a:endParaRPr>
          </a:p>
        </p:txBody>
      </p:sp>
      <p:sp>
        <p:nvSpPr>
          <p:cNvPr id="5" name="Freeform 4"/>
          <p:cNvSpPr>
            <a:spLocks/>
          </p:cNvSpPr>
          <p:nvPr/>
        </p:nvSpPr>
        <p:spPr bwMode="auto">
          <a:xfrm rot="10800000">
            <a:off x="3869232" y="1964204"/>
            <a:ext cx="3033990" cy="3046426"/>
          </a:xfrm>
          <a:custGeom>
            <a:avLst/>
            <a:gdLst>
              <a:gd name="T0" fmla="*/ 536 w 1238"/>
              <a:gd name="T1" fmla="*/ 1123 h 1241"/>
              <a:gd name="T2" fmla="*/ 622 w 1238"/>
              <a:gd name="T3" fmla="*/ 908 h 1241"/>
              <a:gd name="T4" fmla="*/ 706 w 1238"/>
              <a:gd name="T5" fmla="*/ 707 h 1241"/>
              <a:gd name="T6" fmla="*/ 907 w 1238"/>
              <a:gd name="T7" fmla="*/ 622 h 1241"/>
              <a:gd name="T8" fmla="*/ 1122 w 1238"/>
              <a:gd name="T9" fmla="*/ 535 h 1241"/>
              <a:gd name="T10" fmla="*/ 1122 w 1238"/>
              <a:gd name="T11" fmla="*/ 115 h 1241"/>
              <a:gd name="T12" fmla="*/ 702 w 1238"/>
              <a:gd name="T13" fmla="*/ 116 h 1241"/>
              <a:gd name="T14" fmla="*/ 615 w 1238"/>
              <a:gd name="T15" fmla="*/ 332 h 1241"/>
              <a:gd name="T16" fmla="*/ 532 w 1238"/>
              <a:gd name="T17" fmla="*/ 534 h 1241"/>
              <a:gd name="T18" fmla="*/ 331 w 1238"/>
              <a:gd name="T19" fmla="*/ 618 h 1241"/>
              <a:gd name="T20" fmla="*/ 116 w 1238"/>
              <a:gd name="T21" fmla="*/ 705 h 1241"/>
              <a:gd name="T22" fmla="*/ 116 w 1238"/>
              <a:gd name="T23" fmla="*/ 1125 h 1241"/>
              <a:gd name="T24" fmla="*/ 536 w 1238"/>
              <a:gd name="T25" fmla="*/ 1123 h 1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8" h="1241">
                <a:moveTo>
                  <a:pt x="536" y="1123"/>
                </a:moveTo>
                <a:cubicBezTo>
                  <a:pt x="595" y="1064"/>
                  <a:pt x="624" y="986"/>
                  <a:pt x="622" y="908"/>
                </a:cubicBezTo>
                <a:cubicBezTo>
                  <a:pt x="622" y="835"/>
                  <a:pt x="650" y="763"/>
                  <a:pt x="706" y="707"/>
                </a:cubicBezTo>
                <a:cubicBezTo>
                  <a:pt x="761" y="651"/>
                  <a:pt x="834" y="623"/>
                  <a:pt x="907" y="622"/>
                </a:cubicBezTo>
                <a:cubicBezTo>
                  <a:pt x="985" y="623"/>
                  <a:pt x="1063" y="594"/>
                  <a:pt x="1122" y="535"/>
                </a:cubicBezTo>
                <a:cubicBezTo>
                  <a:pt x="1238" y="419"/>
                  <a:pt x="1237" y="231"/>
                  <a:pt x="1122" y="115"/>
                </a:cubicBezTo>
                <a:cubicBezTo>
                  <a:pt x="1006" y="0"/>
                  <a:pt x="818" y="0"/>
                  <a:pt x="702" y="116"/>
                </a:cubicBezTo>
                <a:cubicBezTo>
                  <a:pt x="643" y="176"/>
                  <a:pt x="613" y="254"/>
                  <a:pt x="615" y="332"/>
                </a:cubicBezTo>
                <a:cubicBezTo>
                  <a:pt x="615" y="405"/>
                  <a:pt x="588" y="478"/>
                  <a:pt x="532" y="534"/>
                </a:cubicBezTo>
                <a:cubicBezTo>
                  <a:pt x="477" y="589"/>
                  <a:pt x="404" y="618"/>
                  <a:pt x="331" y="618"/>
                </a:cubicBezTo>
                <a:cubicBezTo>
                  <a:pt x="253" y="616"/>
                  <a:pt x="175" y="646"/>
                  <a:pt x="116" y="705"/>
                </a:cubicBezTo>
                <a:cubicBezTo>
                  <a:pt x="0" y="822"/>
                  <a:pt x="0" y="1010"/>
                  <a:pt x="116" y="1125"/>
                </a:cubicBezTo>
                <a:cubicBezTo>
                  <a:pt x="232" y="1241"/>
                  <a:pt x="420" y="1240"/>
                  <a:pt x="536" y="1123"/>
                </a:cubicBezTo>
                <a:close/>
              </a:path>
            </a:pathLst>
          </a:custGeom>
          <a:solidFill>
            <a:schemeClr val="tx1">
              <a:lumMod val="25000"/>
              <a:lumOff val="75000"/>
            </a:schemeClr>
          </a:solidFill>
          <a:ln w="12700" cap="flat" cmpd="sng" algn="ctr">
            <a:noFill/>
            <a:prstDash val="solid"/>
          </a:ln>
          <a:effectLst/>
        </p:spPr>
        <p:txBody>
          <a:bodyPr bIns="274320" rtlCol="0" anchor="b"/>
          <a:lstStyle/>
          <a:p>
            <a:pPr algn="ctr" defTabSz="1219170"/>
            <a:endParaRPr lang="en-US" sz="2000" kern="0" dirty="0">
              <a:solidFill>
                <a:srgbClr val="FFFFFF"/>
              </a:solidFill>
            </a:endParaRPr>
          </a:p>
        </p:txBody>
      </p:sp>
      <p:sp>
        <p:nvSpPr>
          <p:cNvPr id="6" name="Freeform 9"/>
          <p:cNvSpPr>
            <a:spLocks/>
          </p:cNvSpPr>
          <p:nvPr/>
        </p:nvSpPr>
        <p:spPr bwMode="auto">
          <a:xfrm rot="10800000">
            <a:off x="6851411" y="3524203"/>
            <a:ext cx="1377109" cy="1377109"/>
          </a:xfrm>
          <a:custGeom>
            <a:avLst/>
            <a:gdLst>
              <a:gd name="T0" fmla="*/ 100 w 562"/>
              <a:gd name="T1" fmla="*/ 100 h 561"/>
              <a:gd name="T2" fmla="*/ 461 w 562"/>
              <a:gd name="T3" fmla="*/ 100 h 561"/>
              <a:gd name="T4" fmla="*/ 462 w 562"/>
              <a:gd name="T5" fmla="*/ 461 h 561"/>
              <a:gd name="T6" fmla="*/ 101 w 562"/>
              <a:gd name="T7" fmla="*/ 462 h 561"/>
              <a:gd name="T8" fmla="*/ 100 w 562"/>
              <a:gd name="T9" fmla="*/ 100 h 561"/>
            </a:gdLst>
            <a:ahLst/>
            <a:cxnLst>
              <a:cxn ang="0">
                <a:pos x="T0" y="T1"/>
              </a:cxn>
              <a:cxn ang="0">
                <a:pos x="T2" y="T3"/>
              </a:cxn>
              <a:cxn ang="0">
                <a:pos x="T4" y="T5"/>
              </a:cxn>
              <a:cxn ang="0">
                <a:pos x="T6" y="T7"/>
              </a:cxn>
              <a:cxn ang="0">
                <a:pos x="T8" y="T9"/>
              </a:cxn>
            </a:cxnLst>
            <a:rect l="0" t="0" r="r" b="b"/>
            <a:pathLst>
              <a:path w="562" h="561">
                <a:moveTo>
                  <a:pt x="100" y="100"/>
                </a:moveTo>
                <a:cubicBezTo>
                  <a:pt x="199" y="1"/>
                  <a:pt x="361" y="0"/>
                  <a:pt x="461" y="100"/>
                </a:cubicBezTo>
                <a:cubicBezTo>
                  <a:pt x="561" y="199"/>
                  <a:pt x="562" y="361"/>
                  <a:pt x="462" y="461"/>
                </a:cubicBezTo>
                <a:cubicBezTo>
                  <a:pt x="363" y="561"/>
                  <a:pt x="201" y="561"/>
                  <a:pt x="101" y="462"/>
                </a:cubicBezTo>
                <a:cubicBezTo>
                  <a:pt x="1" y="362"/>
                  <a:pt x="0" y="200"/>
                  <a:pt x="100" y="100"/>
                </a:cubicBezTo>
                <a:close/>
              </a:path>
            </a:pathLst>
          </a:custGeom>
          <a:solidFill>
            <a:srgbClr val="FFFFFF"/>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en-US" sz="2800" dirty="0">
              <a:solidFill>
                <a:schemeClr val="bg1"/>
              </a:solidFill>
            </a:endParaRPr>
          </a:p>
        </p:txBody>
      </p:sp>
      <p:sp>
        <p:nvSpPr>
          <p:cNvPr id="7" name="Freeform 10"/>
          <p:cNvSpPr>
            <a:spLocks/>
          </p:cNvSpPr>
          <p:nvPr/>
        </p:nvSpPr>
        <p:spPr bwMode="auto">
          <a:xfrm rot="10800000">
            <a:off x="8287582" y="2074561"/>
            <a:ext cx="1377109" cy="1379181"/>
          </a:xfrm>
          <a:custGeom>
            <a:avLst/>
            <a:gdLst>
              <a:gd name="T0" fmla="*/ 100 w 562"/>
              <a:gd name="T1" fmla="*/ 100 h 562"/>
              <a:gd name="T2" fmla="*/ 461 w 562"/>
              <a:gd name="T3" fmla="*/ 99 h 562"/>
              <a:gd name="T4" fmla="*/ 462 w 562"/>
              <a:gd name="T5" fmla="*/ 461 h 562"/>
              <a:gd name="T6" fmla="*/ 100 w 562"/>
              <a:gd name="T7" fmla="*/ 462 h 562"/>
              <a:gd name="T8" fmla="*/ 100 w 562"/>
              <a:gd name="T9" fmla="*/ 100 h 562"/>
            </a:gdLst>
            <a:ahLst/>
            <a:cxnLst>
              <a:cxn ang="0">
                <a:pos x="T0" y="T1"/>
              </a:cxn>
              <a:cxn ang="0">
                <a:pos x="T2" y="T3"/>
              </a:cxn>
              <a:cxn ang="0">
                <a:pos x="T4" y="T5"/>
              </a:cxn>
              <a:cxn ang="0">
                <a:pos x="T6" y="T7"/>
              </a:cxn>
              <a:cxn ang="0">
                <a:pos x="T8" y="T9"/>
              </a:cxn>
            </a:cxnLst>
            <a:rect l="0" t="0" r="r" b="b"/>
            <a:pathLst>
              <a:path w="562" h="562">
                <a:moveTo>
                  <a:pt x="100" y="100"/>
                </a:moveTo>
                <a:cubicBezTo>
                  <a:pt x="199" y="0"/>
                  <a:pt x="361" y="0"/>
                  <a:pt x="461" y="99"/>
                </a:cubicBezTo>
                <a:cubicBezTo>
                  <a:pt x="561" y="199"/>
                  <a:pt x="562" y="361"/>
                  <a:pt x="462" y="461"/>
                </a:cubicBezTo>
                <a:cubicBezTo>
                  <a:pt x="362" y="561"/>
                  <a:pt x="200" y="562"/>
                  <a:pt x="100" y="462"/>
                </a:cubicBezTo>
                <a:cubicBezTo>
                  <a:pt x="0" y="362"/>
                  <a:pt x="0" y="201"/>
                  <a:pt x="100" y="100"/>
                </a:cubicBezTo>
                <a:close/>
              </a:path>
            </a:pathLst>
          </a:custGeom>
          <a:solidFill>
            <a:srgbClr val="FFFFFF"/>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en-US" sz="2800" dirty="0">
              <a:solidFill>
                <a:schemeClr val="bg1"/>
              </a:solidFill>
              <a:latin typeface="Questrial" pitchFamily="2" charset="0"/>
            </a:endParaRPr>
          </a:p>
        </p:txBody>
      </p:sp>
      <p:sp>
        <p:nvSpPr>
          <p:cNvPr id="8" name="Freeform 11"/>
          <p:cNvSpPr>
            <a:spLocks/>
          </p:cNvSpPr>
          <p:nvPr/>
        </p:nvSpPr>
        <p:spPr bwMode="auto">
          <a:xfrm rot="10800000">
            <a:off x="5415239" y="2074043"/>
            <a:ext cx="1377109" cy="1380217"/>
          </a:xfrm>
          <a:custGeom>
            <a:avLst/>
            <a:gdLst>
              <a:gd name="T0" fmla="*/ 99 w 562"/>
              <a:gd name="T1" fmla="*/ 461 h 562"/>
              <a:gd name="T2" fmla="*/ 100 w 562"/>
              <a:gd name="T3" fmla="*/ 99 h 562"/>
              <a:gd name="T4" fmla="*/ 462 w 562"/>
              <a:gd name="T5" fmla="*/ 101 h 562"/>
              <a:gd name="T6" fmla="*/ 461 w 562"/>
              <a:gd name="T7" fmla="*/ 462 h 562"/>
              <a:gd name="T8" fmla="*/ 99 w 562"/>
              <a:gd name="T9" fmla="*/ 461 h 562"/>
            </a:gdLst>
            <a:ahLst/>
            <a:cxnLst>
              <a:cxn ang="0">
                <a:pos x="T0" y="T1"/>
              </a:cxn>
              <a:cxn ang="0">
                <a:pos x="T2" y="T3"/>
              </a:cxn>
              <a:cxn ang="0">
                <a:pos x="T4" y="T5"/>
              </a:cxn>
              <a:cxn ang="0">
                <a:pos x="T6" y="T7"/>
              </a:cxn>
              <a:cxn ang="0">
                <a:pos x="T8" y="T9"/>
              </a:cxn>
            </a:cxnLst>
            <a:rect l="0" t="0" r="r" b="b"/>
            <a:pathLst>
              <a:path w="562" h="562">
                <a:moveTo>
                  <a:pt x="99" y="461"/>
                </a:moveTo>
                <a:cubicBezTo>
                  <a:pt x="0" y="361"/>
                  <a:pt x="0" y="199"/>
                  <a:pt x="100" y="99"/>
                </a:cubicBezTo>
                <a:cubicBezTo>
                  <a:pt x="200" y="0"/>
                  <a:pt x="362" y="0"/>
                  <a:pt x="462" y="101"/>
                </a:cubicBezTo>
                <a:cubicBezTo>
                  <a:pt x="562" y="201"/>
                  <a:pt x="561" y="363"/>
                  <a:pt x="461" y="462"/>
                </a:cubicBezTo>
                <a:cubicBezTo>
                  <a:pt x="361" y="562"/>
                  <a:pt x="199" y="561"/>
                  <a:pt x="99" y="461"/>
                </a:cubicBezTo>
                <a:close/>
              </a:path>
            </a:pathLst>
          </a:custGeom>
          <a:solidFill>
            <a:srgbClr val="FFFFFF"/>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en-US" sz="2800" dirty="0">
              <a:solidFill>
                <a:schemeClr val="bg1"/>
              </a:solidFill>
            </a:endParaRPr>
          </a:p>
        </p:txBody>
      </p:sp>
      <p:sp>
        <p:nvSpPr>
          <p:cNvPr id="9" name="Freeform 12"/>
          <p:cNvSpPr>
            <a:spLocks/>
          </p:cNvSpPr>
          <p:nvPr/>
        </p:nvSpPr>
        <p:spPr bwMode="auto">
          <a:xfrm rot="10800000">
            <a:off x="3980106" y="3524203"/>
            <a:ext cx="1373999" cy="1377109"/>
          </a:xfrm>
          <a:custGeom>
            <a:avLst/>
            <a:gdLst>
              <a:gd name="T0" fmla="*/ 99 w 561"/>
              <a:gd name="T1" fmla="*/ 100 h 561"/>
              <a:gd name="T2" fmla="*/ 460 w 561"/>
              <a:gd name="T3" fmla="*/ 100 h 561"/>
              <a:gd name="T4" fmla="*/ 461 w 561"/>
              <a:gd name="T5" fmla="*/ 461 h 561"/>
              <a:gd name="T6" fmla="*/ 100 w 561"/>
              <a:gd name="T7" fmla="*/ 461 h 561"/>
              <a:gd name="T8" fmla="*/ 99 w 561"/>
              <a:gd name="T9" fmla="*/ 100 h 561"/>
            </a:gdLst>
            <a:ahLst/>
            <a:cxnLst>
              <a:cxn ang="0">
                <a:pos x="T0" y="T1"/>
              </a:cxn>
              <a:cxn ang="0">
                <a:pos x="T2" y="T3"/>
              </a:cxn>
              <a:cxn ang="0">
                <a:pos x="T4" y="T5"/>
              </a:cxn>
              <a:cxn ang="0">
                <a:pos x="T6" y="T7"/>
              </a:cxn>
              <a:cxn ang="0">
                <a:pos x="T8" y="T9"/>
              </a:cxn>
            </a:cxnLst>
            <a:rect l="0" t="0" r="r" b="b"/>
            <a:pathLst>
              <a:path w="561" h="561">
                <a:moveTo>
                  <a:pt x="99" y="100"/>
                </a:moveTo>
                <a:cubicBezTo>
                  <a:pt x="199" y="0"/>
                  <a:pt x="360" y="0"/>
                  <a:pt x="460" y="100"/>
                </a:cubicBezTo>
                <a:cubicBezTo>
                  <a:pt x="560" y="199"/>
                  <a:pt x="561" y="361"/>
                  <a:pt x="461" y="461"/>
                </a:cubicBezTo>
                <a:cubicBezTo>
                  <a:pt x="362" y="561"/>
                  <a:pt x="200" y="561"/>
                  <a:pt x="100" y="461"/>
                </a:cubicBezTo>
                <a:cubicBezTo>
                  <a:pt x="0" y="362"/>
                  <a:pt x="0" y="200"/>
                  <a:pt x="99" y="100"/>
                </a:cubicBezTo>
                <a:close/>
              </a:path>
            </a:pathLst>
          </a:custGeom>
          <a:solidFill>
            <a:srgbClr val="FFFFFF"/>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ru-RU" sz="2800" dirty="0">
              <a:solidFill>
                <a:schemeClr val="bg1"/>
              </a:solidFill>
            </a:endParaRPr>
          </a:p>
        </p:txBody>
      </p:sp>
      <p:sp>
        <p:nvSpPr>
          <p:cNvPr id="10" name="Freeform 13"/>
          <p:cNvSpPr>
            <a:spLocks/>
          </p:cNvSpPr>
          <p:nvPr/>
        </p:nvSpPr>
        <p:spPr bwMode="auto">
          <a:xfrm rot="10800000">
            <a:off x="2543933" y="2074561"/>
            <a:ext cx="1377109" cy="1379181"/>
          </a:xfrm>
          <a:custGeom>
            <a:avLst/>
            <a:gdLst>
              <a:gd name="T0" fmla="*/ 100 w 562"/>
              <a:gd name="T1" fmla="*/ 461 h 562"/>
              <a:gd name="T2" fmla="*/ 101 w 562"/>
              <a:gd name="T3" fmla="*/ 99 h 562"/>
              <a:gd name="T4" fmla="*/ 462 w 562"/>
              <a:gd name="T5" fmla="*/ 100 h 562"/>
              <a:gd name="T6" fmla="*/ 461 w 562"/>
              <a:gd name="T7" fmla="*/ 462 h 562"/>
              <a:gd name="T8" fmla="*/ 100 w 562"/>
              <a:gd name="T9" fmla="*/ 461 h 562"/>
            </a:gdLst>
            <a:ahLst/>
            <a:cxnLst>
              <a:cxn ang="0">
                <a:pos x="T0" y="T1"/>
              </a:cxn>
              <a:cxn ang="0">
                <a:pos x="T2" y="T3"/>
              </a:cxn>
              <a:cxn ang="0">
                <a:pos x="T4" y="T5"/>
              </a:cxn>
              <a:cxn ang="0">
                <a:pos x="T6" y="T7"/>
              </a:cxn>
              <a:cxn ang="0">
                <a:pos x="T8" y="T9"/>
              </a:cxn>
            </a:cxnLst>
            <a:rect l="0" t="0" r="r" b="b"/>
            <a:pathLst>
              <a:path w="562" h="562">
                <a:moveTo>
                  <a:pt x="100" y="461"/>
                </a:moveTo>
                <a:cubicBezTo>
                  <a:pt x="0" y="360"/>
                  <a:pt x="0" y="198"/>
                  <a:pt x="101" y="99"/>
                </a:cubicBezTo>
                <a:cubicBezTo>
                  <a:pt x="201" y="0"/>
                  <a:pt x="363" y="0"/>
                  <a:pt x="462" y="100"/>
                </a:cubicBezTo>
                <a:cubicBezTo>
                  <a:pt x="562" y="201"/>
                  <a:pt x="561" y="363"/>
                  <a:pt x="461" y="462"/>
                </a:cubicBezTo>
                <a:cubicBezTo>
                  <a:pt x="361" y="562"/>
                  <a:pt x="199" y="561"/>
                  <a:pt x="100" y="461"/>
                </a:cubicBezTo>
                <a:close/>
              </a:path>
            </a:pathLst>
          </a:custGeom>
          <a:solidFill>
            <a:srgbClr val="FFFFFF"/>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en-US" sz="2800" dirty="0">
              <a:solidFill>
                <a:schemeClr val="bg1"/>
              </a:solidFill>
            </a:endParaRPr>
          </a:p>
        </p:txBody>
      </p:sp>
      <p:sp>
        <p:nvSpPr>
          <p:cNvPr id="24" name="TextBox 23"/>
          <p:cNvSpPr txBox="1"/>
          <p:nvPr/>
        </p:nvSpPr>
        <p:spPr>
          <a:xfrm flipH="1">
            <a:off x="3773097" y="566580"/>
            <a:ext cx="4679560" cy="615553"/>
          </a:xfrm>
          <a:prstGeom prst="rect">
            <a:avLst/>
          </a:prstGeom>
          <a:noFill/>
        </p:spPr>
        <p:txBody>
          <a:bodyPr wrap="square" rtlCol="0">
            <a:spAutoFit/>
          </a:bodyPr>
          <a:lstStyle/>
          <a:p>
            <a:pPr algn="ctr"/>
            <a:r>
              <a:rPr lang="en-US" sz="3400" spc="300" dirty="0">
                <a:latin typeface="Arial" panose="020B0604020202020204" pitchFamily="34" charset="0"/>
                <a:cs typeface="Arial" panose="020B0604020202020204" pitchFamily="34" charset="0"/>
              </a:rPr>
              <a:t>Great Infographic</a:t>
            </a:r>
            <a:endParaRPr lang="en-US" sz="3400" spc="300" dirty="0">
              <a:solidFill>
                <a:schemeClr val="accent1"/>
              </a:solidFill>
              <a:latin typeface="Arial" panose="020B0604020202020204" pitchFamily="34" charset="0"/>
              <a:cs typeface="Arial" panose="020B0604020202020204" pitchFamily="34" charset="0"/>
            </a:endParaRPr>
          </a:p>
        </p:txBody>
      </p:sp>
      <p:grpSp>
        <p:nvGrpSpPr>
          <p:cNvPr id="25" name="Group 24"/>
          <p:cNvGrpSpPr/>
          <p:nvPr/>
        </p:nvGrpSpPr>
        <p:grpSpPr>
          <a:xfrm>
            <a:off x="9381725" y="3930085"/>
            <a:ext cx="2191186" cy="1328048"/>
            <a:chOff x="4271471" y="4736372"/>
            <a:chExt cx="3082776" cy="1328048"/>
          </a:xfrm>
        </p:grpSpPr>
        <p:sp>
          <p:nvSpPr>
            <p:cNvPr id="26" name="TextBox 25"/>
            <p:cNvSpPr txBox="1"/>
            <p:nvPr/>
          </p:nvSpPr>
          <p:spPr>
            <a:xfrm flipH="1">
              <a:off x="4271471" y="5170586"/>
              <a:ext cx="3082776" cy="893834"/>
            </a:xfrm>
            <a:prstGeom prst="rect">
              <a:avLst/>
            </a:prstGeom>
            <a:noFill/>
          </p:spPr>
          <p:txBody>
            <a:bodyPr wrap="square" rtlCol="0">
              <a:spAutoFit/>
            </a:bodyPr>
            <a:lstStyle/>
            <a:p>
              <a:pPr>
                <a:lnSpc>
                  <a:spcPct val="150000"/>
                </a:lnSpc>
              </a:pPr>
              <a:r>
                <a:rPr lang="en-US" sz="1200" dirty="0">
                  <a:solidFill>
                    <a:schemeClr val="tx1">
                      <a:lumMod val="50000"/>
                      <a:lumOff val="50000"/>
                    </a:schemeClr>
                  </a:solidFill>
                </a:rPr>
                <a:t>Insert your text here. Insert your text here. Insert your text here. </a:t>
              </a:r>
            </a:p>
          </p:txBody>
        </p:sp>
        <p:sp>
          <p:nvSpPr>
            <p:cNvPr id="27" name="TextBox 26"/>
            <p:cNvSpPr txBox="1"/>
            <p:nvPr/>
          </p:nvSpPr>
          <p:spPr>
            <a:xfrm flipH="1">
              <a:off x="4271472" y="4736372"/>
              <a:ext cx="2882716" cy="338875"/>
            </a:xfrm>
            <a:prstGeom prst="rect">
              <a:avLst/>
            </a:prstGeom>
            <a:noFill/>
          </p:spPr>
          <p:txBody>
            <a:bodyPr wrap="square" rtlCol="0">
              <a:spAutoFit/>
            </a:bodyPr>
            <a:lstStyle/>
            <a:p>
              <a:pPr algn="r">
                <a:lnSpc>
                  <a:spcPct val="150000"/>
                </a:lnSpc>
              </a:pPr>
              <a:r>
                <a:rPr lang="en-US" sz="1200" b="1" spc="300" dirty="0">
                  <a:solidFill>
                    <a:schemeClr val="tx1">
                      <a:lumMod val="75000"/>
                      <a:lumOff val="25000"/>
                    </a:schemeClr>
                  </a:solidFill>
                </a:rPr>
                <a:t>Insert Text Here</a:t>
              </a:r>
              <a:endParaRPr lang="en-US" sz="2000" b="1" spc="300" dirty="0">
                <a:solidFill>
                  <a:schemeClr val="tx1">
                    <a:lumMod val="75000"/>
                    <a:lumOff val="25000"/>
                  </a:schemeClr>
                </a:solidFill>
                <a:latin typeface="+mj-lt"/>
              </a:endParaRPr>
            </a:p>
          </p:txBody>
        </p:sp>
      </p:grpSp>
      <p:grpSp>
        <p:nvGrpSpPr>
          <p:cNvPr id="28" name="Group 27"/>
          <p:cNvGrpSpPr/>
          <p:nvPr/>
        </p:nvGrpSpPr>
        <p:grpSpPr>
          <a:xfrm>
            <a:off x="650180" y="3959580"/>
            <a:ext cx="2191186" cy="1328048"/>
            <a:chOff x="4271471" y="4736372"/>
            <a:chExt cx="3082776" cy="1328048"/>
          </a:xfrm>
        </p:grpSpPr>
        <p:sp>
          <p:nvSpPr>
            <p:cNvPr id="29" name="TextBox 28"/>
            <p:cNvSpPr txBox="1"/>
            <p:nvPr/>
          </p:nvSpPr>
          <p:spPr>
            <a:xfrm flipH="1">
              <a:off x="4271471" y="5170586"/>
              <a:ext cx="3082776" cy="893834"/>
            </a:xfrm>
            <a:prstGeom prst="rect">
              <a:avLst/>
            </a:prstGeom>
            <a:noFill/>
          </p:spPr>
          <p:txBody>
            <a:bodyPr wrap="square" rtlCol="0">
              <a:spAutoFit/>
            </a:bodyPr>
            <a:lstStyle/>
            <a:p>
              <a:pPr algn="r">
                <a:lnSpc>
                  <a:spcPct val="150000"/>
                </a:lnSpc>
              </a:pPr>
              <a:r>
                <a:rPr lang="en-US" sz="1200" dirty="0">
                  <a:solidFill>
                    <a:schemeClr val="tx1">
                      <a:lumMod val="50000"/>
                      <a:lumOff val="50000"/>
                    </a:schemeClr>
                  </a:solidFill>
                </a:rPr>
                <a:t>Insert your text here. Insert your text here. Insert your text here. </a:t>
              </a:r>
            </a:p>
          </p:txBody>
        </p:sp>
        <p:sp>
          <p:nvSpPr>
            <p:cNvPr id="30" name="TextBox 29"/>
            <p:cNvSpPr txBox="1"/>
            <p:nvPr/>
          </p:nvSpPr>
          <p:spPr>
            <a:xfrm flipH="1">
              <a:off x="4271471" y="4736372"/>
              <a:ext cx="3082775" cy="338875"/>
            </a:xfrm>
            <a:prstGeom prst="rect">
              <a:avLst/>
            </a:prstGeom>
            <a:noFill/>
          </p:spPr>
          <p:txBody>
            <a:bodyPr wrap="square" rtlCol="0">
              <a:spAutoFit/>
            </a:bodyPr>
            <a:lstStyle/>
            <a:p>
              <a:pPr algn="r">
                <a:lnSpc>
                  <a:spcPct val="150000"/>
                </a:lnSpc>
              </a:pPr>
              <a:r>
                <a:rPr lang="en-US" sz="1200" b="1" spc="300" dirty="0">
                  <a:solidFill>
                    <a:schemeClr val="tx1">
                      <a:lumMod val="75000"/>
                      <a:lumOff val="25000"/>
                    </a:schemeClr>
                  </a:solidFill>
                </a:rPr>
                <a:t>Insert Text Here</a:t>
              </a:r>
              <a:endParaRPr lang="en-US" sz="2000" b="1" spc="300" dirty="0">
                <a:solidFill>
                  <a:schemeClr val="tx1">
                    <a:lumMod val="75000"/>
                    <a:lumOff val="25000"/>
                  </a:schemeClr>
                </a:solidFill>
                <a:latin typeface="+mj-lt"/>
              </a:endParaRPr>
            </a:p>
          </p:txBody>
        </p:sp>
      </p:grpSp>
      <p:grpSp>
        <p:nvGrpSpPr>
          <p:cNvPr id="31" name="Group 30"/>
          <p:cNvGrpSpPr/>
          <p:nvPr/>
        </p:nvGrpSpPr>
        <p:grpSpPr>
          <a:xfrm>
            <a:off x="3571512" y="5351939"/>
            <a:ext cx="2191186" cy="1328048"/>
            <a:chOff x="4271471" y="4736372"/>
            <a:chExt cx="3082776" cy="1328048"/>
          </a:xfrm>
        </p:grpSpPr>
        <p:sp>
          <p:nvSpPr>
            <p:cNvPr id="32" name="TextBox 31"/>
            <p:cNvSpPr txBox="1"/>
            <p:nvPr/>
          </p:nvSpPr>
          <p:spPr>
            <a:xfrm flipH="1">
              <a:off x="4271471" y="5170586"/>
              <a:ext cx="3082776" cy="893834"/>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Insert your text here. Insert your text here. Insert your text here. </a:t>
              </a:r>
            </a:p>
          </p:txBody>
        </p:sp>
        <p:sp>
          <p:nvSpPr>
            <p:cNvPr id="33" name="TextBox 32"/>
            <p:cNvSpPr txBox="1"/>
            <p:nvPr/>
          </p:nvSpPr>
          <p:spPr>
            <a:xfrm flipH="1">
              <a:off x="4271471" y="4736372"/>
              <a:ext cx="3082775" cy="339195"/>
            </a:xfrm>
            <a:prstGeom prst="rect">
              <a:avLst/>
            </a:prstGeom>
            <a:noFill/>
          </p:spPr>
          <p:txBody>
            <a:bodyPr wrap="square" rtlCol="0">
              <a:spAutoFit/>
            </a:bodyPr>
            <a:lstStyle/>
            <a:p>
              <a:pPr algn="r">
                <a:lnSpc>
                  <a:spcPct val="150000"/>
                </a:lnSpc>
              </a:pPr>
              <a:r>
                <a:rPr lang="en-US" sz="1200" b="1" spc="300" dirty="0">
                  <a:solidFill>
                    <a:schemeClr val="tx1">
                      <a:lumMod val="75000"/>
                      <a:lumOff val="25000"/>
                    </a:schemeClr>
                  </a:solidFill>
                </a:rPr>
                <a:t>Insert Text Here</a:t>
              </a:r>
              <a:endParaRPr lang="en-US" sz="2000" b="1" spc="300" dirty="0">
                <a:solidFill>
                  <a:schemeClr val="tx1">
                    <a:lumMod val="75000"/>
                    <a:lumOff val="25000"/>
                  </a:schemeClr>
                </a:solidFill>
                <a:latin typeface="+mj-lt"/>
              </a:endParaRPr>
            </a:p>
          </p:txBody>
        </p:sp>
      </p:grpSp>
      <p:grpSp>
        <p:nvGrpSpPr>
          <p:cNvPr id="34" name="Group 33"/>
          <p:cNvGrpSpPr/>
          <p:nvPr/>
        </p:nvGrpSpPr>
        <p:grpSpPr>
          <a:xfrm>
            <a:off x="6444372" y="5351939"/>
            <a:ext cx="2191186" cy="1328048"/>
            <a:chOff x="4271471" y="4736372"/>
            <a:chExt cx="3082776" cy="1328048"/>
          </a:xfrm>
        </p:grpSpPr>
        <p:sp>
          <p:nvSpPr>
            <p:cNvPr id="35" name="TextBox 34"/>
            <p:cNvSpPr txBox="1"/>
            <p:nvPr/>
          </p:nvSpPr>
          <p:spPr>
            <a:xfrm flipH="1">
              <a:off x="4271471" y="5170586"/>
              <a:ext cx="3082776" cy="893834"/>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Insert your text here. Insert your text here. Insert your text here. </a:t>
              </a:r>
            </a:p>
          </p:txBody>
        </p:sp>
        <p:sp>
          <p:nvSpPr>
            <p:cNvPr id="36" name="TextBox 35"/>
            <p:cNvSpPr txBox="1"/>
            <p:nvPr/>
          </p:nvSpPr>
          <p:spPr>
            <a:xfrm flipH="1">
              <a:off x="4271471" y="4736372"/>
              <a:ext cx="3082775" cy="339195"/>
            </a:xfrm>
            <a:prstGeom prst="rect">
              <a:avLst/>
            </a:prstGeom>
            <a:noFill/>
          </p:spPr>
          <p:txBody>
            <a:bodyPr wrap="square" rtlCol="0">
              <a:spAutoFit/>
            </a:bodyPr>
            <a:lstStyle/>
            <a:p>
              <a:pPr algn="r">
                <a:lnSpc>
                  <a:spcPct val="150000"/>
                </a:lnSpc>
              </a:pPr>
              <a:r>
                <a:rPr lang="en-US" sz="1200" b="1" spc="300" dirty="0">
                  <a:solidFill>
                    <a:schemeClr val="tx1">
                      <a:lumMod val="75000"/>
                      <a:lumOff val="25000"/>
                    </a:schemeClr>
                  </a:solidFill>
                </a:rPr>
                <a:t>Insert Text Here</a:t>
              </a:r>
              <a:endParaRPr lang="en-US" sz="2000" b="1" spc="300" dirty="0">
                <a:solidFill>
                  <a:schemeClr val="tx1">
                    <a:lumMod val="75000"/>
                    <a:lumOff val="25000"/>
                  </a:schemeClr>
                </a:solidFill>
                <a:latin typeface="+mj-lt"/>
              </a:endParaRPr>
            </a:p>
          </p:txBody>
        </p:sp>
      </p:grpSp>
      <p:sp>
        <p:nvSpPr>
          <p:cNvPr id="19" name="Graphic 11" descr="Bank">
            <a:extLst>
              <a:ext uri="{FF2B5EF4-FFF2-40B4-BE49-F238E27FC236}">
                <a16:creationId xmlns:a16="http://schemas.microsoft.com/office/drawing/2014/main" xmlns="" id="{3836B473-8844-4CA0-BC48-E774E312E31D}"/>
              </a:ext>
            </a:extLst>
          </p:cNvPr>
          <p:cNvSpPr/>
          <p:nvPr/>
        </p:nvSpPr>
        <p:spPr>
          <a:xfrm>
            <a:off x="5756130" y="2390770"/>
            <a:ext cx="723900" cy="685800"/>
          </a:xfrm>
          <a:custGeom>
            <a:avLst/>
            <a:gdLst>
              <a:gd name="connsiteX0" fmla="*/ 657225 w 723900"/>
              <a:gd name="connsiteY0" fmla="*/ 600075 h 685800"/>
              <a:gd name="connsiteX1" fmla="*/ 657225 w 723900"/>
              <a:gd name="connsiteY1" fmla="*/ 581025 h 685800"/>
              <a:gd name="connsiteX2" fmla="*/ 619125 w 723900"/>
              <a:gd name="connsiteY2" fmla="*/ 581025 h 685800"/>
              <a:gd name="connsiteX3" fmla="*/ 619125 w 723900"/>
              <a:gd name="connsiteY3" fmla="*/ 257175 h 685800"/>
              <a:gd name="connsiteX4" fmla="*/ 657225 w 723900"/>
              <a:gd name="connsiteY4" fmla="*/ 257175 h 685800"/>
              <a:gd name="connsiteX5" fmla="*/ 657225 w 723900"/>
              <a:gd name="connsiteY5" fmla="*/ 238125 h 685800"/>
              <a:gd name="connsiteX6" fmla="*/ 685800 w 723900"/>
              <a:gd name="connsiteY6" fmla="*/ 238125 h 685800"/>
              <a:gd name="connsiteX7" fmla="*/ 685800 w 723900"/>
              <a:gd name="connsiteY7" fmla="*/ 180975 h 685800"/>
              <a:gd name="connsiteX8" fmla="*/ 657225 w 723900"/>
              <a:gd name="connsiteY8" fmla="*/ 180975 h 685800"/>
              <a:gd name="connsiteX9" fmla="*/ 361950 w 723900"/>
              <a:gd name="connsiteY9" fmla="*/ 0 h 685800"/>
              <a:gd name="connsiteX10" fmla="*/ 66675 w 723900"/>
              <a:gd name="connsiteY10" fmla="*/ 180975 h 685800"/>
              <a:gd name="connsiteX11" fmla="*/ 38100 w 723900"/>
              <a:gd name="connsiteY11" fmla="*/ 180975 h 685800"/>
              <a:gd name="connsiteX12" fmla="*/ 38100 w 723900"/>
              <a:gd name="connsiteY12" fmla="*/ 238125 h 685800"/>
              <a:gd name="connsiteX13" fmla="*/ 66675 w 723900"/>
              <a:gd name="connsiteY13" fmla="*/ 238125 h 685800"/>
              <a:gd name="connsiteX14" fmla="*/ 66675 w 723900"/>
              <a:gd name="connsiteY14" fmla="*/ 257175 h 685800"/>
              <a:gd name="connsiteX15" fmla="*/ 104775 w 723900"/>
              <a:gd name="connsiteY15" fmla="*/ 257175 h 685800"/>
              <a:gd name="connsiteX16" fmla="*/ 104775 w 723900"/>
              <a:gd name="connsiteY16" fmla="*/ 581025 h 685800"/>
              <a:gd name="connsiteX17" fmla="*/ 66675 w 723900"/>
              <a:gd name="connsiteY17" fmla="*/ 581025 h 685800"/>
              <a:gd name="connsiteX18" fmla="*/ 66675 w 723900"/>
              <a:gd name="connsiteY18" fmla="*/ 600075 h 685800"/>
              <a:gd name="connsiteX19" fmla="*/ 0 w 723900"/>
              <a:gd name="connsiteY19" fmla="*/ 647700 h 685800"/>
              <a:gd name="connsiteX20" fmla="*/ 0 w 723900"/>
              <a:gd name="connsiteY20" fmla="*/ 685800 h 685800"/>
              <a:gd name="connsiteX21" fmla="*/ 361950 w 723900"/>
              <a:gd name="connsiteY21" fmla="*/ 685800 h 685800"/>
              <a:gd name="connsiteX22" fmla="*/ 723900 w 723900"/>
              <a:gd name="connsiteY22" fmla="*/ 685800 h 685800"/>
              <a:gd name="connsiteX23" fmla="*/ 723900 w 723900"/>
              <a:gd name="connsiteY23" fmla="*/ 647700 h 685800"/>
              <a:gd name="connsiteX24" fmla="*/ 657225 w 723900"/>
              <a:gd name="connsiteY24" fmla="*/ 600075 h 685800"/>
              <a:gd name="connsiteX25" fmla="*/ 219075 w 723900"/>
              <a:gd name="connsiteY25" fmla="*/ 581025 h 685800"/>
              <a:gd name="connsiteX26" fmla="*/ 161925 w 723900"/>
              <a:gd name="connsiteY26" fmla="*/ 581025 h 685800"/>
              <a:gd name="connsiteX27" fmla="*/ 161925 w 723900"/>
              <a:gd name="connsiteY27" fmla="*/ 257175 h 685800"/>
              <a:gd name="connsiteX28" fmla="*/ 219075 w 723900"/>
              <a:gd name="connsiteY28" fmla="*/ 257175 h 685800"/>
              <a:gd name="connsiteX29" fmla="*/ 219075 w 723900"/>
              <a:gd name="connsiteY29" fmla="*/ 581025 h 685800"/>
              <a:gd name="connsiteX30" fmla="*/ 333375 w 723900"/>
              <a:gd name="connsiteY30" fmla="*/ 581025 h 685800"/>
              <a:gd name="connsiteX31" fmla="*/ 276225 w 723900"/>
              <a:gd name="connsiteY31" fmla="*/ 581025 h 685800"/>
              <a:gd name="connsiteX32" fmla="*/ 276225 w 723900"/>
              <a:gd name="connsiteY32" fmla="*/ 257175 h 685800"/>
              <a:gd name="connsiteX33" fmla="*/ 333375 w 723900"/>
              <a:gd name="connsiteY33" fmla="*/ 257175 h 685800"/>
              <a:gd name="connsiteX34" fmla="*/ 333375 w 723900"/>
              <a:gd name="connsiteY34" fmla="*/ 581025 h 685800"/>
              <a:gd name="connsiteX35" fmla="*/ 352425 w 723900"/>
              <a:gd name="connsiteY35" fmla="*/ 161925 h 685800"/>
              <a:gd name="connsiteX36" fmla="*/ 314325 w 723900"/>
              <a:gd name="connsiteY36" fmla="*/ 123825 h 685800"/>
              <a:gd name="connsiteX37" fmla="*/ 352425 w 723900"/>
              <a:gd name="connsiteY37" fmla="*/ 85725 h 685800"/>
              <a:gd name="connsiteX38" fmla="*/ 390525 w 723900"/>
              <a:gd name="connsiteY38" fmla="*/ 123825 h 685800"/>
              <a:gd name="connsiteX39" fmla="*/ 352425 w 723900"/>
              <a:gd name="connsiteY39" fmla="*/ 161925 h 685800"/>
              <a:gd name="connsiteX40" fmla="*/ 447675 w 723900"/>
              <a:gd name="connsiteY40" fmla="*/ 581025 h 685800"/>
              <a:gd name="connsiteX41" fmla="*/ 390525 w 723900"/>
              <a:gd name="connsiteY41" fmla="*/ 581025 h 685800"/>
              <a:gd name="connsiteX42" fmla="*/ 390525 w 723900"/>
              <a:gd name="connsiteY42" fmla="*/ 257175 h 685800"/>
              <a:gd name="connsiteX43" fmla="*/ 447675 w 723900"/>
              <a:gd name="connsiteY43" fmla="*/ 257175 h 685800"/>
              <a:gd name="connsiteX44" fmla="*/ 447675 w 723900"/>
              <a:gd name="connsiteY44" fmla="*/ 581025 h 685800"/>
              <a:gd name="connsiteX45" fmla="*/ 561975 w 723900"/>
              <a:gd name="connsiteY45" fmla="*/ 581025 h 685800"/>
              <a:gd name="connsiteX46" fmla="*/ 504825 w 723900"/>
              <a:gd name="connsiteY46" fmla="*/ 581025 h 685800"/>
              <a:gd name="connsiteX47" fmla="*/ 504825 w 723900"/>
              <a:gd name="connsiteY47" fmla="*/ 257175 h 685800"/>
              <a:gd name="connsiteX48" fmla="*/ 561975 w 723900"/>
              <a:gd name="connsiteY48" fmla="*/ 257175 h 685800"/>
              <a:gd name="connsiteX49" fmla="*/ 561975 w 723900"/>
              <a:gd name="connsiteY49" fmla="*/ 58102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723900" h="685800">
                <a:moveTo>
                  <a:pt x="657225" y="600075"/>
                </a:moveTo>
                <a:lnTo>
                  <a:pt x="657225" y="581025"/>
                </a:lnTo>
                <a:lnTo>
                  <a:pt x="619125" y="581025"/>
                </a:lnTo>
                <a:lnTo>
                  <a:pt x="619125" y="257175"/>
                </a:lnTo>
                <a:lnTo>
                  <a:pt x="657225" y="257175"/>
                </a:lnTo>
                <a:lnTo>
                  <a:pt x="657225" y="238125"/>
                </a:lnTo>
                <a:lnTo>
                  <a:pt x="685800" y="238125"/>
                </a:lnTo>
                <a:lnTo>
                  <a:pt x="685800" y="180975"/>
                </a:lnTo>
                <a:lnTo>
                  <a:pt x="657225" y="180975"/>
                </a:lnTo>
                <a:lnTo>
                  <a:pt x="361950" y="0"/>
                </a:lnTo>
                <a:lnTo>
                  <a:pt x="66675" y="180975"/>
                </a:lnTo>
                <a:lnTo>
                  <a:pt x="38100" y="180975"/>
                </a:lnTo>
                <a:lnTo>
                  <a:pt x="38100" y="238125"/>
                </a:lnTo>
                <a:lnTo>
                  <a:pt x="66675" y="238125"/>
                </a:lnTo>
                <a:lnTo>
                  <a:pt x="66675" y="257175"/>
                </a:lnTo>
                <a:lnTo>
                  <a:pt x="104775" y="257175"/>
                </a:lnTo>
                <a:lnTo>
                  <a:pt x="104775" y="581025"/>
                </a:lnTo>
                <a:lnTo>
                  <a:pt x="66675" y="581025"/>
                </a:lnTo>
                <a:lnTo>
                  <a:pt x="66675" y="600075"/>
                </a:lnTo>
                <a:lnTo>
                  <a:pt x="0" y="647700"/>
                </a:lnTo>
                <a:lnTo>
                  <a:pt x="0" y="685800"/>
                </a:lnTo>
                <a:lnTo>
                  <a:pt x="361950" y="685800"/>
                </a:lnTo>
                <a:lnTo>
                  <a:pt x="723900" y="685800"/>
                </a:lnTo>
                <a:lnTo>
                  <a:pt x="723900" y="647700"/>
                </a:lnTo>
                <a:lnTo>
                  <a:pt x="657225" y="600075"/>
                </a:lnTo>
                <a:close/>
                <a:moveTo>
                  <a:pt x="219075" y="581025"/>
                </a:moveTo>
                <a:lnTo>
                  <a:pt x="161925" y="581025"/>
                </a:lnTo>
                <a:lnTo>
                  <a:pt x="161925" y="257175"/>
                </a:lnTo>
                <a:lnTo>
                  <a:pt x="219075" y="257175"/>
                </a:lnTo>
                <a:lnTo>
                  <a:pt x="219075" y="581025"/>
                </a:lnTo>
                <a:close/>
                <a:moveTo>
                  <a:pt x="333375" y="581025"/>
                </a:moveTo>
                <a:lnTo>
                  <a:pt x="276225" y="581025"/>
                </a:lnTo>
                <a:lnTo>
                  <a:pt x="276225" y="257175"/>
                </a:lnTo>
                <a:lnTo>
                  <a:pt x="333375" y="257175"/>
                </a:lnTo>
                <a:lnTo>
                  <a:pt x="333375" y="581025"/>
                </a:lnTo>
                <a:close/>
                <a:moveTo>
                  <a:pt x="352425" y="161925"/>
                </a:moveTo>
                <a:cubicBezTo>
                  <a:pt x="331470" y="161925"/>
                  <a:pt x="314325" y="144780"/>
                  <a:pt x="314325" y="123825"/>
                </a:cubicBezTo>
                <a:cubicBezTo>
                  <a:pt x="314325" y="102870"/>
                  <a:pt x="331470" y="85725"/>
                  <a:pt x="352425" y="85725"/>
                </a:cubicBezTo>
                <a:cubicBezTo>
                  <a:pt x="373380" y="85725"/>
                  <a:pt x="390525" y="102870"/>
                  <a:pt x="390525" y="123825"/>
                </a:cubicBezTo>
                <a:cubicBezTo>
                  <a:pt x="390525" y="144780"/>
                  <a:pt x="373380" y="161925"/>
                  <a:pt x="352425" y="161925"/>
                </a:cubicBezTo>
                <a:close/>
                <a:moveTo>
                  <a:pt x="447675" y="581025"/>
                </a:moveTo>
                <a:lnTo>
                  <a:pt x="390525" y="581025"/>
                </a:lnTo>
                <a:lnTo>
                  <a:pt x="390525" y="257175"/>
                </a:lnTo>
                <a:lnTo>
                  <a:pt x="447675" y="257175"/>
                </a:lnTo>
                <a:lnTo>
                  <a:pt x="447675" y="581025"/>
                </a:lnTo>
                <a:close/>
                <a:moveTo>
                  <a:pt x="561975" y="581025"/>
                </a:moveTo>
                <a:lnTo>
                  <a:pt x="504825" y="581025"/>
                </a:lnTo>
                <a:lnTo>
                  <a:pt x="504825" y="257175"/>
                </a:lnTo>
                <a:lnTo>
                  <a:pt x="561975" y="257175"/>
                </a:lnTo>
                <a:lnTo>
                  <a:pt x="561975" y="581025"/>
                </a:lnTo>
                <a:close/>
              </a:path>
            </a:pathLst>
          </a:custGeom>
          <a:solidFill>
            <a:schemeClr val="tx1">
              <a:lumMod val="75000"/>
              <a:lumOff val="25000"/>
            </a:schemeClr>
          </a:solidFill>
          <a:ln w="9525" cap="flat">
            <a:noFill/>
            <a:prstDash val="solid"/>
            <a:miter/>
          </a:ln>
        </p:spPr>
        <p:txBody>
          <a:bodyPr rtlCol="0" anchor="ctr"/>
          <a:lstStyle/>
          <a:p>
            <a:endParaRPr lang="es-UY"/>
          </a:p>
        </p:txBody>
      </p:sp>
      <p:grpSp>
        <p:nvGrpSpPr>
          <p:cNvPr id="20" name="Graphic 13" descr="Bar graph with upward trend">
            <a:extLst>
              <a:ext uri="{FF2B5EF4-FFF2-40B4-BE49-F238E27FC236}">
                <a16:creationId xmlns:a16="http://schemas.microsoft.com/office/drawing/2014/main" xmlns="" id="{D9603B28-5B78-47D8-88DD-0DC86C5E10A3}"/>
              </a:ext>
            </a:extLst>
          </p:cNvPr>
          <p:cNvGrpSpPr/>
          <p:nvPr/>
        </p:nvGrpSpPr>
        <p:grpSpPr>
          <a:xfrm>
            <a:off x="7082764" y="3787812"/>
            <a:ext cx="914400" cy="914400"/>
            <a:chOff x="10499697" y="575370"/>
            <a:chExt cx="914400" cy="914400"/>
          </a:xfrm>
          <a:solidFill>
            <a:schemeClr val="tx1">
              <a:lumMod val="75000"/>
              <a:lumOff val="25000"/>
            </a:schemeClr>
          </a:solidFill>
        </p:grpSpPr>
        <p:sp>
          <p:nvSpPr>
            <p:cNvPr id="21" name="Freeform: Shape 20">
              <a:extLst>
                <a:ext uri="{FF2B5EF4-FFF2-40B4-BE49-F238E27FC236}">
                  <a16:creationId xmlns:a16="http://schemas.microsoft.com/office/drawing/2014/main" xmlns="" id="{AD31A54B-CE3E-458E-B4C5-ADCD5A5DA228}"/>
                </a:ext>
              </a:extLst>
            </p:cNvPr>
            <p:cNvSpPr/>
            <p:nvPr/>
          </p:nvSpPr>
          <p:spPr>
            <a:xfrm>
              <a:off x="10633047" y="699195"/>
              <a:ext cx="657225" cy="666750"/>
            </a:xfrm>
            <a:custGeom>
              <a:avLst/>
              <a:gdLst>
                <a:gd name="connsiteX0" fmla="*/ 57150 w 657225"/>
                <a:gd name="connsiteY0" fmla="*/ 0 h 666750"/>
                <a:gd name="connsiteX1" fmla="*/ 0 w 657225"/>
                <a:gd name="connsiteY1" fmla="*/ 0 h 666750"/>
                <a:gd name="connsiteX2" fmla="*/ 0 w 657225"/>
                <a:gd name="connsiteY2" fmla="*/ 666750 h 666750"/>
                <a:gd name="connsiteX3" fmla="*/ 657225 w 657225"/>
                <a:gd name="connsiteY3" fmla="*/ 666750 h 666750"/>
                <a:gd name="connsiteX4" fmla="*/ 657225 w 657225"/>
                <a:gd name="connsiteY4" fmla="*/ 609600 h 666750"/>
                <a:gd name="connsiteX5" fmla="*/ 57150 w 657225"/>
                <a:gd name="connsiteY5" fmla="*/ 609600 h 666750"/>
                <a:gd name="connsiteX6" fmla="*/ 57150 w 657225"/>
                <a:gd name="connsiteY6" fmla="*/ 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7225" h="666750">
                  <a:moveTo>
                    <a:pt x="57150" y="0"/>
                  </a:moveTo>
                  <a:lnTo>
                    <a:pt x="0" y="0"/>
                  </a:lnTo>
                  <a:lnTo>
                    <a:pt x="0" y="666750"/>
                  </a:lnTo>
                  <a:lnTo>
                    <a:pt x="657225" y="666750"/>
                  </a:lnTo>
                  <a:lnTo>
                    <a:pt x="657225" y="609600"/>
                  </a:lnTo>
                  <a:lnTo>
                    <a:pt x="57150" y="609600"/>
                  </a:lnTo>
                  <a:lnTo>
                    <a:pt x="57150" y="0"/>
                  </a:lnTo>
                  <a:close/>
                </a:path>
              </a:pathLst>
            </a:custGeom>
            <a:grpFill/>
            <a:ln w="9525" cap="flat">
              <a:noFill/>
              <a:prstDash val="solid"/>
              <a:miter/>
            </a:ln>
          </p:spPr>
          <p:txBody>
            <a:bodyPr rtlCol="0" anchor="ctr"/>
            <a:lstStyle/>
            <a:p>
              <a:endParaRPr lang="es-UY"/>
            </a:p>
          </p:txBody>
        </p:sp>
        <p:sp>
          <p:nvSpPr>
            <p:cNvPr id="22" name="Freeform: Shape 21">
              <a:extLst>
                <a:ext uri="{FF2B5EF4-FFF2-40B4-BE49-F238E27FC236}">
                  <a16:creationId xmlns:a16="http://schemas.microsoft.com/office/drawing/2014/main" xmlns="" id="{EAC3641E-DD02-4C1E-AA16-6FB40DC68F87}"/>
                </a:ext>
              </a:extLst>
            </p:cNvPr>
            <p:cNvSpPr/>
            <p:nvPr/>
          </p:nvSpPr>
          <p:spPr>
            <a:xfrm rot="-10800000">
              <a:off x="11147397" y="699194"/>
              <a:ext cx="142875" cy="552450"/>
            </a:xfrm>
            <a:custGeom>
              <a:avLst/>
              <a:gdLst>
                <a:gd name="connsiteX0" fmla="*/ 0 w 142875"/>
                <a:gd name="connsiteY0" fmla="*/ 0 h 552450"/>
                <a:gd name="connsiteX1" fmla="*/ 142875 w 142875"/>
                <a:gd name="connsiteY1" fmla="*/ 0 h 552450"/>
                <a:gd name="connsiteX2" fmla="*/ 142875 w 142875"/>
                <a:gd name="connsiteY2" fmla="*/ 552450 h 552450"/>
                <a:gd name="connsiteX3" fmla="*/ 0 w 142875"/>
                <a:gd name="connsiteY3" fmla="*/ 552450 h 552450"/>
              </a:gdLst>
              <a:ahLst/>
              <a:cxnLst>
                <a:cxn ang="0">
                  <a:pos x="connsiteX0" y="connsiteY0"/>
                </a:cxn>
                <a:cxn ang="0">
                  <a:pos x="connsiteX1" y="connsiteY1"/>
                </a:cxn>
                <a:cxn ang="0">
                  <a:pos x="connsiteX2" y="connsiteY2"/>
                </a:cxn>
                <a:cxn ang="0">
                  <a:pos x="connsiteX3" y="connsiteY3"/>
                </a:cxn>
              </a:cxnLst>
              <a:rect l="l" t="t" r="r" b="b"/>
              <a:pathLst>
                <a:path w="142875" h="552450">
                  <a:moveTo>
                    <a:pt x="0" y="0"/>
                  </a:moveTo>
                  <a:lnTo>
                    <a:pt x="142875" y="0"/>
                  </a:lnTo>
                  <a:lnTo>
                    <a:pt x="142875" y="552450"/>
                  </a:lnTo>
                  <a:lnTo>
                    <a:pt x="0" y="552450"/>
                  </a:lnTo>
                  <a:close/>
                </a:path>
              </a:pathLst>
            </a:custGeom>
            <a:grpFill/>
            <a:ln w="9525" cap="flat">
              <a:noFill/>
              <a:prstDash val="solid"/>
              <a:miter/>
            </a:ln>
          </p:spPr>
          <p:txBody>
            <a:bodyPr rtlCol="0" anchor="ctr"/>
            <a:lstStyle/>
            <a:p>
              <a:endParaRPr lang="es-UY"/>
            </a:p>
          </p:txBody>
        </p:sp>
        <p:sp>
          <p:nvSpPr>
            <p:cNvPr id="56" name="Freeform: Shape 55">
              <a:extLst>
                <a:ext uri="{FF2B5EF4-FFF2-40B4-BE49-F238E27FC236}">
                  <a16:creationId xmlns:a16="http://schemas.microsoft.com/office/drawing/2014/main" xmlns="" id="{46608005-5B8D-4EC7-96F9-BD6B4F76B839}"/>
                </a:ext>
              </a:extLst>
            </p:cNvPr>
            <p:cNvSpPr/>
            <p:nvPr/>
          </p:nvSpPr>
          <p:spPr>
            <a:xfrm rot="-10800000">
              <a:off x="10947372" y="889695"/>
              <a:ext cx="142875" cy="361950"/>
            </a:xfrm>
            <a:custGeom>
              <a:avLst/>
              <a:gdLst>
                <a:gd name="connsiteX0" fmla="*/ 0 w 142875"/>
                <a:gd name="connsiteY0" fmla="*/ 0 h 361950"/>
                <a:gd name="connsiteX1" fmla="*/ 142875 w 142875"/>
                <a:gd name="connsiteY1" fmla="*/ 0 h 361950"/>
                <a:gd name="connsiteX2" fmla="*/ 142875 w 142875"/>
                <a:gd name="connsiteY2" fmla="*/ 361950 h 361950"/>
                <a:gd name="connsiteX3" fmla="*/ 0 w 142875"/>
                <a:gd name="connsiteY3" fmla="*/ 361950 h 361950"/>
              </a:gdLst>
              <a:ahLst/>
              <a:cxnLst>
                <a:cxn ang="0">
                  <a:pos x="connsiteX0" y="connsiteY0"/>
                </a:cxn>
                <a:cxn ang="0">
                  <a:pos x="connsiteX1" y="connsiteY1"/>
                </a:cxn>
                <a:cxn ang="0">
                  <a:pos x="connsiteX2" y="connsiteY2"/>
                </a:cxn>
                <a:cxn ang="0">
                  <a:pos x="connsiteX3" y="connsiteY3"/>
                </a:cxn>
              </a:cxnLst>
              <a:rect l="l" t="t" r="r" b="b"/>
              <a:pathLst>
                <a:path w="142875" h="361950">
                  <a:moveTo>
                    <a:pt x="0" y="0"/>
                  </a:moveTo>
                  <a:lnTo>
                    <a:pt x="142875" y="0"/>
                  </a:lnTo>
                  <a:lnTo>
                    <a:pt x="142875" y="361950"/>
                  </a:lnTo>
                  <a:lnTo>
                    <a:pt x="0" y="361950"/>
                  </a:lnTo>
                  <a:close/>
                </a:path>
              </a:pathLst>
            </a:custGeom>
            <a:grpFill/>
            <a:ln w="9525" cap="flat">
              <a:noFill/>
              <a:prstDash val="solid"/>
              <a:miter/>
            </a:ln>
          </p:spPr>
          <p:txBody>
            <a:bodyPr rtlCol="0" anchor="ctr"/>
            <a:lstStyle/>
            <a:p>
              <a:endParaRPr lang="es-UY"/>
            </a:p>
          </p:txBody>
        </p:sp>
        <p:sp>
          <p:nvSpPr>
            <p:cNvPr id="57" name="Freeform: Shape 56">
              <a:extLst>
                <a:ext uri="{FF2B5EF4-FFF2-40B4-BE49-F238E27FC236}">
                  <a16:creationId xmlns:a16="http://schemas.microsoft.com/office/drawing/2014/main" xmlns="" id="{76925F44-B09F-4C8A-A26C-E568526A8DB0}"/>
                </a:ext>
              </a:extLst>
            </p:cNvPr>
            <p:cNvSpPr/>
            <p:nvPr/>
          </p:nvSpPr>
          <p:spPr>
            <a:xfrm rot="-10800000">
              <a:off x="10747347" y="1061145"/>
              <a:ext cx="142875" cy="190500"/>
            </a:xfrm>
            <a:custGeom>
              <a:avLst/>
              <a:gdLst>
                <a:gd name="connsiteX0" fmla="*/ 0 w 142875"/>
                <a:gd name="connsiteY0" fmla="*/ 0 h 190500"/>
                <a:gd name="connsiteX1" fmla="*/ 142875 w 142875"/>
                <a:gd name="connsiteY1" fmla="*/ 0 h 190500"/>
                <a:gd name="connsiteX2" fmla="*/ 142875 w 142875"/>
                <a:gd name="connsiteY2" fmla="*/ 190500 h 190500"/>
                <a:gd name="connsiteX3" fmla="*/ 0 w 142875"/>
                <a:gd name="connsiteY3" fmla="*/ 190500 h 190500"/>
              </a:gdLst>
              <a:ahLst/>
              <a:cxnLst>
                <a:cxn ang="0">
                  <a:pos x="connsiteX0" y="connsiteY0"/>
                </a:cxn>
                <a:cxn ang="0">
                  <a:pos x="connsiteX1" y="connsiteY1"/>
                </a:cxn>
                <a:cxn ang="0">
                  <a:pos x="connsiteX2" y="connsiteY2"/>
                </a:cxn>
                <a:cxn ang="0">
                  <a:pos x="connsiteX3" y="connsiteY3"/>
                </a:cxn>
              </a:cxnLst>
              <a:rect l="l" t="t" r="r" b="b"/>
              <a:pathLst>
                <a:path w="142875" h="190500">
                  <a:moveTo>
                    <a:pt x="0" y="0"/>
                  </a:moveTo>
                  <a:lnTo>
                    <a:pt x="142875" y="0"/>
                  </a:lnTo>
                  <a:lnTo>
                    <a:pt x="142875" y="190500"/>
                  </a:lnTo>
                  <a:lnTo>
                    <a:pt x="0" y="190500"/>
                  </a:lnTo>
                  <a:close/>
                </a:path>
              </a:pathLst>
            </a:custGeom>
            <a:grpFill/>
            <a:ln w="9525" cap="flat">
              <a:noFill/>
              <a:prstDash val="solid"/>
              <a:miter/>
            </a:ln>
          </p:spPr>
          <p:txBody>
            <a:bodyPr rtlCol="0" anchor="ctr"/>
            <a:lstStyle/>
            <a:p>
              <a:endParaRPr lang="es-UY"/>
            </a:p>
          </p:txBody>
        </p:sp>
        <p:sp>
          <p:nvSpPr>
            <p:cNvPr id="58" name="Freeform: Shape 57">
              <a:extLst>
                <a:ext uri="{FF2B5EF4-FFF2-40B4-BE49-F238E27FC236}">
                  <a16:creationId xmlns:a16="http://schemas.microsoft.com/office/drawing/2014/main" xmlns="" id="{C6D8DBFD-857D-417D-8F69-4C746C66BDD0}"/>
                </a:ext>
              </a:extLst>
            </p:cNvPr>
            <p:cNvSpPr/>
            <p:nvPr/>
          </p:nvSpPr>
          <p:spPr>
            <a:xfrm>
              <a:off x="10743441" y="699195"/>
              <a:ext cx="308705" cy="308705"/>
            </a:xfrm>
            <a:custGeom>
              <a:avLst/>
              <a:gdLst>
                <a:gd name="connsiteX0" fmla="*/ 308705 w 308705"/>
                <a:gd name="connsiteY0" fmla="*/ 130874 h 308705"/>
                <a:gd name="connsiteX1" fmla="*/ 308705 w 308705"/>
                <a:gd name="connsiteY1" fmla="*/ 0 h 308705"/>
                <a:gd name="connsiteX2" fmla="*/ 177832 w 308705"/>
                <a:gd name="connsiteY2" fmla="*/ 0 h 308705"/>
                <a:gd name="connsiteX3" fmla="*/ 229838 w 308705"/>
                <a:gd name="connsiteY3" fmla="*/ 52006 h 308705"/>
                <a:gd name="connsiteX4" fmla="*/ 0 w 308705"/>
                <a:gd name="connsiteY4" fmla="*/ 281845 h 308705"/>
                <a:gd name="connsiteX5" fmla="*/ 26860 w 308705"/>
                <a:gd name="connsiteY5" fmla="*/ 308705 h 308705"/>
                <a:gd name="connsiteX6" fmla="*/ 256699 w 308705"/>
                <a:gd name="connsiteY6" fmla="*/ 78962 h 308705"/>
                <a:gd name="connsiteX7" fmla="*/ 308705 w 308705"/>
                <a:gd name="connsiteY7" fmla="*/ 130874 h 308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8705" h="308705">
                  <a:moveTo>
                    <a:pt x="308705" y="130874"/>
                  </a:moveTo>
                  <a:lnTo>
                    <a:pt x="308705" y="0"/>
                  </a:lnTo>
                  <a:lnTo>
                    <a:pt x="177832" y="0"/>
                  </a:lnTo>
                  <a:lnTo>
                    <a:pt x="229838" y="52006"/>
                  </a:lnTo>
                  <a:lnTo>
                    <a:pt x="0" y="281845"/>
                  </a:lnTo>
                  <a:lnTo>
                    <a:pt x="26860" y="308705"/>
                  </a:lnTo>
                  <a:lnTo>
                    <a:pt x="256699" y="78962"/>
                  </a:lnTo>
                  <a:lnTo>
                    <a:pt x="308705" y="130874"/>
                  </a:lnTo>
                  <a:close/>
                </a:path>
              </a:pathLst>
            </a:custGeom>
            <a:grpFill/>
            <a:ln w="9525" cap="flat">
              <a:noFill/>
              <a:prstDash val="solid"/>
              <a:miter/>
            </a:ln>
          </p:spPr>
          <p:txBody>
            <a:bodyPr rtlCol="0" anchor="ctr"/>
            <a:lstStyle/>
            <a:p>
              <a:endParaRPr lang="es-UY"/>
            </a:p>
          </p:txBody>
        </p:sp>
      </p:grpSp>
      <p:sp>
        <p:nvSpPr>
          <p:cNvPr id="59" name="Graphic 15" descr="Brain in head">
            <a:extLst>
              <a:ext uri="{FF2B5EF4-FFF2-40B4-BE49-F238E27FC236}">
                <a16:creationId xmlns:a16="http://schemas.microsoft.com/office/drawing/2014/main" xmlns="" id="{F83CEB37-4A20-4657-A910-52A1D25DFCDB}"/>
              </a:ext>
            </a:extLst>
          </p:cNvPr>
          <p:cNvSpPr/>
          <p:nvPr/>
        </p:nvSpPr>
        <p:spPr>
          <a:xfrm>
            <a:off x="4367237" y="3822346"/>
            <a:ext cx="647985" cy="762000"/>
          </a:xfrm>
          <a:custGeom>
            <a:avLst/>
            <a:gdLst>
              <a:gd name="connsiteX0" fmla="*/ 435484 w 647985"/>
              <a:gd name="connsiteY0" fmla="*/ 312420 h 762000"/>
              <a:gd name="connsiteX1" fmla="*/ 350711 w 647985"/>
              <a:gd name="connsiteY1" fmla="*/ 312420 h 762000"/>
              <a:gd name="connsiteX2" fmla="*/ 284989 w 647985"/>
              <a:gd name="connsiteY2" fmla="*/ 377190 h 762000"/>
              <a:gd name="connsiteX3" fmla="*/ 284989 w 647985"/>
              <a:gd name="connsiteY3" fmla="*/ 447675 h 762000"/>
              <a:gd name="connsiteX4" fmla="*/ 242126 w 647985"/>
              <a:gd name="connsiteY4" fmla="*/ 447675 h 762000"/>
              <a:gd name="connsiteX5" fmla="*/ 242126 w 647985"/>
              <a:gd name="connsiteY5" fmla="*/ 391478 h 762000"/>
              <a:gd name="connsiteX6" fmla="*/ 228791 w 647985"/>
              <a:gd name="connsiteY6" fmla="*/ 329565 h 762000"/>
              <a:gd name="connsiteX7" fmla="*/ 200216 w 647985"/>
              <a:gd name="connsiteY7" fmla="*/ 304800 h 762000"/>
              <a:gd name="connsiteX8" fmla="*/ 179261 w 647985"/>
              <a:gd name="connsiteY8" fmla="*/ 286703 h 762000"/>
              <a:gd name="connsiteX9" fmla="*/ 172594 w 647985"/>
              <a:gd name="connsiteY9" fmla="*/ 273368 h 762000"/>
              <a:gd name="connsiteX10" fmla="*/ 207836 w 647985"/>
              <a:gd name="connsiteY10" fmla="*/ 268605 h 762000"/>
              <a:gd name="connsiteX11" fmla="*/ 218314 w 647985"/>
              <a:gd name="connsiteY11" fmla="*/ 259080 h 762000"/>
              <a:gd name="connsiteX12" fmla="*/ 210694 w 647985"/>
              <a:gd name="connsiteY12" fmla="*/ 246698 h 762000"/>
              <a:gd name="connsiteX13" fmla="*/ 166879 w 647985"/>
              <a:gd name="connsiteY13" fmla="*/ 251460 h 762000"/>
              <a:gd name="connsiteX14" fmla="*/ 165926 w 647985"/>
              <a:gd name="connsiteY14" fmla="*/ 246698 h 762000"/>
              <a:gd name="connsiteX15" fmla="*/ 168784 w 647985"/>
              <a:gd name="connsiteY15" fmla="*/ 220980 h 762000"/>
              <a:gd name="connsiteX16" fmla="*/ 213551 w 647985"/>
              <a:gd name="connsiteY16" fmla="*/ 185738 h 762000"/>
              <a:gd name="connsiteX17" fmla="*/ 224981 w 647985"/>
              <a:gd name="connsiteY17" fmla="*/ 182880 h 762000"/>
              <a:gd name="connsiteX18" fmla="*/ 227839 w 647985"/>
              <a:gd name="connsiteY18" fmla="*/ 181928 h 762000"/>
              <a:gd name="connsiteX19" fmla="*/ 228791 w 647985"/>
              <a:gd name="connsiteY19" fmla="*/ 181928 h 762000"/>
              <a:gd name="connsiteX20" fmla="*/ 241174 w 647985"/>
              <a:gd name="connsiteY20" fmla="*/ 184785 h 762000"/>
              <a:gd name="connsiteX21" fmla="*/ 245936 w 647985"/>
              <a:gd name="connsiteY21" fmla="*/ 185738 h 762000"/>
              <a:gd name="connsiteX22" fmla="*/ 251651 w 647985"/>
              <a:gd name="connsiteY22" fmla="*/ 186690 h 762000"/>
              <a:gd name="connsiteX23" fmla="*/ 264986 w 647985"/>
              <a:gd name="connsiteY23" fmla="*/ 226695 h 762000"/>
              <a:gd name="connsiteX24" fmla="*/ 245936 w 647985"/>
              <a:gd name="connsiteY24" fmla="*/ 263843 h 762000"/>
              <a:gd name="connsiteX25" fmla="*/ 244984 w 647985"/>
              <a:gd name="connsiteY25" fmla="*/ 279083 h 762000"/>
              <a:gd name="connsiteX26" fmla="*/ 259271 w 647985"/>
              <a:gd name="connsiteY26" fmla="*/ 280035 h 762000"/>
              <a:gd name="connsiteX27" fmla="*/ 275464 w 647985"/>
              <a:gd name="connsiteY27" fmla="*/ 260033 h 762000"/>
              <a:gd name="connsiteX28" fmla="*/ 276416 w 647985"/>
              <a:gd name="connsiteY28" fmla="*/ 260033 h 762000"/>
              <a:gd name="connsiteX29" fmla="*/ 323089 w 647985"/>
              <a:gd name="connsiteY29" fmla="*/ 245745 h 762000"/>
              <a:gd name="connsiteX30" fmla="*/ 327851 w 647985"/>
              <a:gd name="connsiteY30" fmla="*/ 239077 h 762000"/>
              <a:gd name="connsiteX31" fmla="*/ 325946 w 647985"/>
              <a:gd name="connsiteY31" fmla="*/ 231458 h 762000"/>
              <a:gd name="connsiteX32" fmla="*/ 311659 w 647985"/>
              <a:gd name="connsiteY32" fmla="*/ 228600 h 762000"/>
              <a:gd name="connsiteX33" fmla="*/ 284036 w 647985"/>
              <a:gd name="connsiteY33" fmla="*/ 238125 h 762000"/>
              <a:gd name="connsiteX34" fmla="*/ 285941 w 647985"/>
              <a:gd name="connsiteY34" fmla="*/ 228600 h 762000"/>
              <a:gd name="connsiteX35" fmla="*/ 280226 w 647985"/>
              <a:gd name="connsiteY35" fmla="*/ 193358 h 762000"/>
              <a:gd name="connsiteX36" fmla="*/ 303086 w 647985"/>
              <a:gd name="connsiteY36" fmla="*/ 195263 h 762000"/>
              <a:gd name="connsiteX37" fmla="*/ 323089 w 647985"/>
              <a:gd name="connsiteY37" fmla="*/ 193358 h 762000"/>
              <a:gd name="connsiteX38" fmla="*/ 370714 w 647985"/>
              <a:gd name="connsiteY38" fmla="*/ 223838 h 762000"/>
              <a:gd name="connsiteX39" fmla="*/ 418339 w 647985"/>
              <a:gd name="connsiteY39" fmla="*/ 279083 h 762000"/>
              <a:gd name="connsiteX40" fmla="*/ 423101 w 647985"/>
              <a:gd name="connsiteY40" fmla="*/ 289560 h 762000"/>
              <a:gd name="connsiteX41" fmla="*/ 434531 w 647985"/>
              <a:gd name="connsiteY41" fmla="*/ 289560 h 762000"/>
              <a:gd name="connsiteX42" fmla="*/ 439294 w 647985"/>
              <a:gd name="connsiteY42" fmla="*/ 279083 h 762000"/>
              <a:gd name="connsiteX43" fmla="*/ 413576 w 647985"/>
              <a:gd name="connsiteY43" fmla="*/ 226695 h 762000"/>
              <a:gd name="connsiteX44" fmla="*/ 446914 w 647985"/>
              <a:gd name="connsiteY44" fmla="*/ 209550 h 762000"/>
              <a:gd name="connsiteX45" fmla="*/ 445961 w 647985"/>
              <a:gd name="connsiteY45" fmla="*/ 194310 h 762000"/>
              <a:gd name="connsiteX46" fmla="*/ 430721 w 647985"/>
              <a:gd name="connsiteY46" fmla="*/ 195263 h 762000"/>
              <a:gd name="connsiteX47" fmla="*/ 395479 w 647985"/>
              <a:gd name="connsiteY47" fmla="*/ 204788 h 762000"/>
              <a:gd name="connsiteX48" fmla="*/ 345949 w 647985"/>
              <a:gd name="connsiteY48" fmla="*/ 186690 h 762000"/>
              <a:gd name="connsiteX49" fmla="*/ 383096 w 647985"/>
              <a:gd name="connsiteY49" fmla="*/ 154305 h 762000"/>
              <a:gd name="connsiteX50" fmla="*/ 379286 w 647985"/>
              <a:gd name="connsiteY50" fmla="*/ 139065 h 762000"/>
              <a:gd name="connsiteX51" fmla="*/ 364999 w 647985"/>
              <a:gd name="connsiteY51" fmla="*/ 142875 h 762000"/>
              <a:gd name="connsiteX52" fmla="*/ 260224 w 647985"/>
              <a:gd name="connsiteY52" fmla="*/ 167640 h 762000"/>
              <a:gd name="connsiteX53" fmla="*/ 276416 w 647985"/>
              <a:gd name="connsiteY53" fmla="*/ 124778 h 762000"/>
              <a:gd name="connsiteX54" fmla="*/ 270701 w 647985"/>
              <a:gd name="connsiteY54" fmla="*/ 115253 h 762000"/>
              <a:gd name="connsiteX55" fmla="*/ 259271 w 647985"/>
              <a:gd name="connsiteY55" fmla="*/ 116205 h 762000"/>
              <a:gd name="connsiteX56" fmla="*/ 254509 w 647985"/>
              <a:gd name="connsiteY56" fmla="*/ 126682 h 762000"/>
              <a:gd name="connsiteX57" fmla="*/ 220219 w 647985"/>
              <a:gd name="connsiteY57" fmla="*/ 162878 h 762000"/>
              <a:gd name="connsiteX58" fmla="*/ 210694 w 647985"/>
              <a:gd name="connsiteY58" fmla="*/ 165735 h 762000"/>
              <a:gd name="connsiteX59" fmla="*/ 178309 w 647985"/>
              <a:gd name="connsiteY59" fmla="*/ 138113 h 762000"/>
              <a:gd name="connsiteX60" fmla="*/ 167831 w 647985"/>
              <a:gd name="connsiteY60" fmla="*/ 140970 h 762000"/>
              <a:gd name="connsiteX61" fmla="*/ 164974 w 647985"/>
              <a:gd name="connsiteY61" fmla="*/ 152400 h 762000"/>
              <a:gd name="connsiteX62" fmla="*/ 173546 w 647985"/>
              <a:gd name="connsiteY62" fmla="*/ 160020 h 762000"/>
              <a:gd name="connsiteX63" fmla="*/ 190691 w 647985"/>
              <a:gd name="connsiteY63" fmla="*/ 174308 h 762000"/>
              <a:gd name="connsiteX64" fmla="*/ 190691 w 647985"/>
              <a:gd name="connsiteY64" fmla="*/ 175260 h 762000"/>
              <a:gd name="connsiteX65" fmla="*/ 151639 w 647985"/>
              <a:gd name="connsiteY65" fmla="*/ 215265 h 762000"/>
              <a:gd name="connsiteX66" fmla="*/ 148781 w 647985"/>
              <a:gd name="connsiteY66" fmla="*/ 228600 h 762000"/>
              <a:gd name="connsiteX67" fmla="*/ 144019 w 647985"/>
              <a:gd name="connsiteY67" fmla="*/ 221933 h 762000"/>
              <a:gd name="connsiteX68" fmla="*/ 136399 w 647985"/>
              <a:gd name="connsiteY68" fmla="*/ 196215 h 762000"/>
              <a:gd name="connsiteX69" fmla="*/ 129731 w 647985"/>
              <a:gd name="connsiteY69" fmla="*/ 187643 h 762000"/>
              <a:gd name="connsiteX70" fmla="*/ 119254 w 647985"/>
              <a:gd name="connsiteY70" fmla="*/ 189548 h 762000"/>
              <a:gd name="connsiteX71" fmla="*/ 116396 w 647985"/>
              <a:gd name="connsiteY71" fmla="*/ 200025 h 762000"/>
              <a:gd name="connsiteX72" fmla="*/ 126874 w 647985"/>
              <a:gd name="connsiteY72" fmla="*/ 231458 h 762000"/>
              <a:gd name="connsiteX73" fmla="*/ 150686 w 647985"/>
              <a:gd name="connsiteY73" fmla="*/ 253365 h 762000"/>
              <a:gd name="connsiteX74" fmla="*/ 163069 w 647985"/>
              <a:gd name="connsiteY74" fmla="*/ 292418 h 762000"/>
              <a:gd name="connsiteX75" fmla="*/ 138304 w 647985"/>
              <a:gd name="connsiteY75" fmla="*/ 313373 h 762000"/>
              <a:gd name="connsiteX76" fmla="*/ 132589 w 647985"/>
              <a:gd name="connsiteY76" fmla="*/ 322898 h 762000"/>
              <a:gd name="connsiteX77" fmla="*/ 138304 w 647985"/>
              <a:gd name="connsiteY77" fmla="*/ 332423 h 762000"/>
              <a:gd name="connsiteX78" fmla="*/ 148781 w 647985"/>
              <a:gd name="connsiteY78" fmla="*/ 331470 h 762000"/>
              <a:gd name="connsiteX79" fmla="*/ 174499 w 647985"/>
              <a:gd name="connsiteY79" fmla="*/ 309563 h 762000"/>
              <a:gd name="connsiteX80" fmla="*/ 191644 w 647985"/>
              <a:gd name="connsiteY80" fmla="*/ 321945 h 762000"/>
              <a:gd name="connsiteX81" fmla="*/ 216409 w 647985"/>
              <a:gd name="connsiteY81" fmla="*/ 342900 h 762000"/>
              <a:gd name="connsiteX82" fmla="*/ 224981 w 647985"/>
              <a:gd name="connsiteY82" fmla="*/ 390525 h 762000"/>
              <a:gd name="connsiteX83" fmla="*/ 224981 w 647985"/>
              <a:gd name="connsiteY83" fmla="*/ 447675 h 762000"/>
              <a:gd name="connsiteX84" fmla="*/ 181166 w 647985"/>
              <a:gd name="connsiteY84" fmla="*/ 447675 h 762000"/>
              <a:gd name="connsiteX85" fmla="*/ 143066 w 647985"/>
              <a:gd name="connsiteY85" fmla="*/ 371475 h 762000"/>
              <a:gd name="connsiteX86" fmla="*/ 83059 w 647985"/>
              <a:gd name="connsiteY86" fmla="*/ 307658 h 762000"/>
              <a:gd name="connsiteX87" fmla="*/ 82106 w 647985"/>
              <a:gd name="connsiteY87" fmla="*/ 300990 h 762000"/>
              <a:gd name="connsiteX88" fmla="*/ 84964 w 647985"/>
              <a:gd name="connsiteY88" fmla="*/ 224790 h 762000"/>
              <a:gd name="connsiteX89" fmla="*/ 82106 w 647985"/>
              <a:gd name="connsiteY89" fmla="*/ 204788 h 762000"/>
              <a:gd name="connsiteX90" fmla="*/ 134494 w 647985"/>
              <a:gd name="connsiteY90" fmla="*/ 141923 h 762000"/>
              <a:gd name="connsiteX91" fmla="*/ 196406 w 647985"/>
              <a:gd name="connsiteY91" fmla="*/ 98107 h 762000"/>
              <a:gd name="connsiteX92" fmla="*/ 211646 w 647985"/>
              <a:gd name="connsiteY92" fmla="*/ 100013 h 762000"/>
              <a:gd name="connsiteX93" fmla="*/ 257366 w 647985"/>
              <a:gd name="connsiteY93" fmla="*/ 77153 h 762000"/>
              <a:gd name="connsiteX94" fmla="*/ 305944 w 647985"/>
              <a:gd name="connsiteY94" fmla="*/ 94298 h 762000"/>
              <a:gd name="connsiteX95" fmla="*/ 363094 w 647985"/>
              <a:gd name="connsiteY95" fmla="*/ 85725 h 762000"/>
              <a:gd name="connsiteX96" fmla="*/ 405004 w 647985"/>
              <a:gd name="connsiteY96" fmla="*/ 125730 h 762000"/>
              <a:gd name="connsiteX97" fmla="*/ 408814 w 647985"/>
              <a:gd name="connsiteY97" fmla="*/ 125730 h 762000"/>
              <a:gd name="connsiteX98" fmla="*/ 474536 w 647985"/>
              <a:gd name="connsiteY98" fmla="*/ 190500 h 762000"/>
              <a:gd name="connsiteX99" fmla="*/ 474536 w 647985"/>
              <a:gd name="connsiteY99" fmla="*/ 193358 h 762000"/>
              <a:gd name="connsiteX100" fmla="*/ 506921 w 647985"/>
              <a:gd name="connsiteY100" fmla="*/ 254318 h 762000"/>
              <a:gd name="connsiteX101" fmla="*/ 435484 w 647985"/>
              <a:gd name="connsiteY101" fmla="*/ 312420 h 762000"/>
              <a:gd name="connsiteX102" fmla="*/ 638366 w 647985"/>
              <a:gd name="connsiteY102" fmla="*/ 412433 h 762000"/>
              <a:gd name="connsiteX103" fmla="*/ 572644 w 647985"/>
              <a:gd name="connsiteY103" fmla="*/ 299085 h 762000"/>
              <a:gd name="connsiteX104" fmla="*/ 572644 w 647985"/>
              <a:gd name="connsiteY104" fmla="*/ 295275 h 762000"/>
              <a:gd name="connsiteX105" fmla="*/ 432626 w 647985"/>
              <a:gd name="connsiteY105" fmla="*/ 40005 h 762000"/>
              <a:gd name="connsiteX106" fmla="*/ 140209 w 647985"/>
              <a:gd name="connsiteY106" fmla="*/ 40005 h 762000"/>
              <a:gd name="connsiteX107" fmla="*/ 191 w 647985"/>
              <a:gd name="connsiteY107" fmla="*/ 295275 h 762000"/>
              <a:gd name="connsiteX108" fmla="*/ 112586 w 647985"/>
              <a:gd name="connsiteY108" fmla="*/ 523875 h 762000"/>
              <a:gd name="connsiteX109" fmla="*/ 112586 w 647985"/>
              <a:gd name="connsiteY109" fmla="*/ 762000 h 762000"/>
              <a:gd name="connsiteX110" fmla="*/ 413576 w 647985"/>
              <a:gd name="connsiteY110" fmla="*/ 762000 h 762000"/>
              <a:gd name="connsiteX111" fmla="*/ 413576 w 647985"/>
              <a:gd name="connsiteY111" fmla="*/ 648653 h 762000"/>
              <a:gd name="connsiteX112" fmla="*/ 460249 w 647985"/>
              <a:gd name="connsiteY112" fmla="*/ 648653 h 762000"/>
              <a:gd name="connsiteX113" fmla="*/ 540259 w 647985"/>
              <a:gd name="connsiteY113" fmla="*/ 615315 h 762000"/>
              <a:gd name="connsiteX114" fmla="*/ 572644 w 647985"/>
              <a:gd name="connsiteY114" fmla="*/ 535305 h 762000"/>
              <a:gd name="connsiteX115" fmla="*/ 572644 w 647985"/>
              <a:gd name="connsiteY115" fmla="*/ 478155 h 762000"/>
              <a:gd name="connsiteX116" fmla="*/ 614554 w 647985"/>
              <a:gd name="connsiteY116" fmla="*/ 478155 h 762000"/>
              <a:gd name="connsiteX117" fmla="*/ 638366 w 647985"/>
              <a:gd name="connsiteY117" fmla="*/ 412433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Lst>
            <a:rect l="l" t="t" r="r" b="b"/>
            <a:pathLst>
              <a:path w="647985" h="762000">
                <a:moveTo>
                  <a:pt x="435484" y="312420"/>
                </a:moveTo>
                <a:lnTo>
                  <a:pt x="350711" y="312420"/>
                </a:lnTo>
                <a:cubicBezTo>
                  <a:pt x="314516" y="312420"/>
                  <a:pt x="284989" y="340995"/>
                  <a:pt x="284989" y="377190"/>
                </a:cubicBezTo>
                <a:lnTo>
                  <a:pt x="284989" y="447675"/>
                </a:lnTo>
                <a:lnTo>
                  <a:pt x="242126" y="447675"/>
                </a:lnTo>
                <a:lnTo>
                  <a:pt x="242126" y="391478"/>
                </a:lnTo>
                <a:cubicBezTo>
                  <a:pt x="242126" y="371475"/>
                  <a:pt x="243079" y="345758"/>
                  <a:pt x="228791" y="329565"/>
                </a:cubicBezTo>
                <a:cubicBezTo>
                  <a:pt x="220219" y="320040"/>
                  <a:pt x="210694" y="312420"/>
                  <a:pt x="200216" y="304800"/>
                </a:cubicBezTo>
                <a:cubicBezTo>
                  <a:pt x="192596" y="300038"/>
                  <a:pt x="184976" y="294323"/>
                  <a:pt x="179261" y="286703"/>
                </a:cubicBezTo>
                <a:cubicBezTo>
                  <a:pt x="176404" y="282893"/>
                  <a:pt x="174499" y="278130"/>
                  <a:pt x="172594" y="273368"/>
                </a:cubicBezTo>
                <a:cubicBezTo>
                  <a:pt x="184024" y="268605"/>
                  <a:pt x="196406" y="267653"/>
                  <a:pt x="207836" y="268605"/>
                </a:cubicBezTo>
                <a:cubicBezTo>
                  <a:pt x="213551" y="268605"/>
                  <a:pt x="218314" y="264795"/>
                  <a:pt x="218314" y="259080"/>
                </a:cubicBezTo>
                <a:cubicBezTo>
                  <a:pt x="219266" y="253365"/>
                  <a:pt x="215456" y="248602"/>
                  <a:pt x="210694" y="246698"/>
                </a:cubicBezTo>
                <a:cubicBezTo>
                  <a:pt x="196406" y="244793"/>
                  <a:pt x="181166" y="246698"/>
                  <a:pt x="166879" y="251460"/>
                </a:cubicBezTo>
                <a:cubicBezTo>
                  <a:pt x="166879" y="249555"/>
                  <a:pt x="166879" y="247650"/>
                  <a:pt x="165926" y="246698"/>
                </a:cubicBezTo>
                <a:cubicBezTo>
                  <a:pt x="164974" y="238125"/>
                  <a:pt x="166879" y="229552"/>
                  <a:pt x="168784" y="220980"/>
                </a:cubicBezTo>
                <a:cubicBezTo>
                  <a:pt x="176404" y="200978"/>
                  <a:pt x="195454" y="192405"/>
                  <a:pt x="213551" y="185738"/>
                </a:cubicBezTo>
                <a:cubicBezTo>
                  <a:pt x="216409" y="184785"/>
                  <a:pt x="220219" y="183833"/>
                  <a:pt x="224981" y="182880"/>
                </a:cubicBezTo>
                <a:lnTo>
                  <a:pt x="227839" y="181928"/>
                </a:lnTo>
                <a:lnTo>
                  <a:pt x="228791" y="181928"/>
                </a:lnTo>
                <a:cubicBezTo>
                  <a:pt x="233554" y="182880"/>
                  <a:pt x="237364" y="183833"/>
                  <a:pt x="241174" y="184785"/>
                </a:cubicBezTo>
                <a:lnTo>
                  <a:pt x="245936" y="185738"/>
                </a:lnTo>
                <a:lnTo>
                  <a:pt x="251651" y="186690"/>
                </a:lnTo>
                <a:cubicBezTo>
                  <a:pt x="261176" y="198120"/>
                  <a:pt x="265939" y="212408"/>
                  <a:pt x="264986" y="226695"/>
                </a:cubicBezTo>
                <a:cubicBezTo>
                  <a:pt x="264034" y="240983"/>
                  <a:pt x="257366" y="254318"/>
                  <a:pt x="245936" y="263843"/>
                </a:cubicBezTo>
                <a:cubicBezTo>
                  <a:pt x="242126" y="267653"/>
                  <a:pt x="241174" y="274320"/>
                  <a:pt x="244984" y="279083"/>
                </a:cubicBezTo>
                <a:cubicBezTo>
                  <a:pt x="248794" y="282893"/>
                  <a:pt x="254509" y="283845"/>
                  <a:pt x="259271" y="280035"/>
                </a:cubicBezTo>
                <a:cubicBezTo>
                  <a:pt x="265939" y="274320"/>
                  <a:pt x="271654" y="267653"/>
                  <a:pt x="275464" y="260033"/>
                </a:cubicBezTo>
                <a:lnTo>
                  <a:pt x="276416" y="260033"/>
                </a:lnTo>
                <a:cubicBezTo>
                  <a:pt x="292609" y="258127"/>
                  <a:pt x="308801" y="253365"/>
                  <a:pt x="323089" y="245745"/>
                </a:cubicBezTo>
                <a:cubicBezTo>
                  <a:pt x="324994" y="243840"/>
                  <a:pt x="326899" y="241935"/>
                  <a:pt x="327851" y="239077"/>
                </a:cubicBezTo>
                <a:cubicBezTo>
                  <a:pt x="328804" y="236220"/>
                  <a:pt x="327851" y="233363"/>
                  <a:pt x="325946" y="231458"/>
                </a:cubicBezTo>
                <a:cubicBezTo>
                  <a:pt x="322136" y="226695"/>
                  <a:pt x="316421" y="225743"/>
                  <a:pt x="311659" y="228600"/>
                </a:cubicBezTo>
                <a:cubicBezTo>
                  <a:pt x="303086" y="233363"/>
                  <a:pt x="294514" y="237173"/>
                  <a:pt x="284036" y="238125"/>
                </a:cubicBezTo>
                <a:cubicBezTo>
                  <a:pt x="284989" y="235268"/>
                  <a:pt x="285941" y="231458"/>
                  <a:pt x="285941" y="228600"/>
                </a:cubicBezTo>
                <a:cubicBezTo>
                  <a:pt x="286894" y="216218"/>
                  <a:pt x="284989" y="203835"/>
                  <a:pt x="280226" y="193358"/>
                </a:cubicBezTo>
                <a:cubicBezTo>
                  <a:pt x="287846" y="194310"/>
                  <a:pt x="295466" y="195263"/>
                  <a:pt x="303086" y="195263"/>
                </a:cubicBezTo>
                <a:cubicBezTo>
                  <a:pt x="309754" y="195263"/>
                  <a:pt x="316421" y="194310"/>
                  <a:pt x="323089" y="193358"/>
                </a:cubicBezTo>
                <a:cubicBezTo>
                  <a:pt x="335471" y="208598"/>
                  <a:pt x="351664" y="219075"/>
                  <a:pt x="370714" y="223838"/>
                </a:cubicBezTo>
                <a:cubicBezTo>
                  <a:pt x="395479" y="236220"/>
                  <a:pt x="418339" y="252413"/>
                  <a:pt x="418339" y="279083"/>
                </a:cubicBezTo>
                <a:cubicBezTo>
                  <a:pt x="418339" y="282893"/>
                  <a:pt x="420244" y="287655"/>
                  <a:pt x="423101" y="289560"/>
                </a:cubicBezTo>
                <a:cubicBezTo>
                  <a:pt x="426911" y="291465"/>
                  <a:pt x="430721" y="291465"/>
                  <a:pt x="434531" y="289560"/>
                </a:cubicBezTo>
                <a:cubicBezTo>
                  <a:pt x="438341" y="287655"/>
                  <a:pt x="440246" y="282893"/>
                  <a:pt x="439294" y="279083"/>
                </a:cubicBezTo>
                <a:cubicBezTo>
                  <a:pt x="439294" y="258127"/>
                  <a:pt x="429769" y="239077"/>
                  <a:pt x="413576" y="226695"/>
                </a:cubicBezTo>
                <a:cubicBezTo>
                  <a:pt x="426911" y="225743"/>
                  <a:pt x="438341" y="219075"/>
                  <a:pt x="446914" y="209550"/>
                </a:cubicBezTo>
                <a:cubicBezTo>
                  <a:pt x="450724" y="204788"/>
                  <a:pt x="449771" y="198120"/>
                  <a:pt x="445961" y="194310"/>
                </a:cubicBezTo>
                <a:cubicBezTo>
                  <a:pt x="441199" y="190500"/>
                  <a:pt x="434531" y="191453"/>
                  <a:pt x="430721" y="195263"/>
                </a:cubicBezTo>
                <a:cubicBezTo>
                  <a:pt x="425959" y="200978"/>
                  <a:pt x="413576" y="205740"/>
                  <a:pt x="395479" y="204788"/>
                </a:cubicBezTo>
                <a:cubicBezTo>
                  <a:pt x="377381" y="204788"/>
                  <a:pt x="359284" y="198120"/>
                  <a:pt x="345949" y="186690"/>
                </a:cubicBezTo>
                <a:cubicBezTo>
                  <a:pt x="361189" y="180023"/>
                  <a:pt x="374524" y="168593"/>
                  <a:pt x="383096" y="154305"/>
                </a:cubicBezTo>
                <a:cubicBezTo>
                  <a:pt x="385954" y="149543"/>
                  <a:pt x="384049" y="142875"/>
                  <a:pt x="379286" y="139065"/>
                </a:cubicBezTo>
                <a:cubicBezTo>
                  <a:pt x="374524" y="136208"/>
                  <a:pt x="367856" y="138113"/>
                  <a:pt x="364999" y="142875"/>
                </a:cubicBezTo>
                <a:cubicBezTo>
                  <a:pt x="348806" y="172403"/>
                  <a:pt x="314516" y="180975"/>
                  <a:pt x="260224" y="167640"/>
                </a:cubicBezTo>
                <a:cubicBezTo>
                  <a:pt x="272606" y="157163"/>
                  <a:pt x="278321" y="140970"/>
                  <a:pt x="276416" y="124778"/>
                </a:cubicBezTo>
                <a:cubicBezTo>
                  <a:pt x="276416" y="120968"/>
                  <a:pt x="274511" y="117157"/>
                  <a:pt x="270701" y="115253"/>
                </a:cubicBezTo>
                <a:cubicBezTo>
                  <a:pt x="266891" y="113348"/>
                  <a:pt x="263081" y="113348"/>
                  <a:pt x="259271" y="116205"/>
                </a:cubicBezTo>
                <a:cubicBezTo>
                  <a:pt x="255461" y="118110"/>
                  <a:pt x="254509" y="122873"/>
                  <a:pt x="254509" y="126682"/>
                </a:cubicBezTo>
                <a:cubicBezTo>
                  <a:pt x="255461" y="151448"/>
                  <a:pt x="242126" y="156210"/>
                  <a:pt x="220219" y="162878"/>
                </a:cubicBezTo>
                <a:cubicBezTo>
                  <a:pt x="217361" y="163830"/>
                  <a:pt x="213551" y="164783"/>
                  <a:pt x="210694" y="165735"/>
                </a:cubicBezTo>
                <a:cubicBezTo>
                  <a:pt x="204979" y="152400"/>
                  <a:pt x="192596" y="141923"/>
                  <a:pt x="178309" y="138113"/>
                </a:cubicBezTo>
                <a:cubicBezTo>
                  <a:pt x="174499" y="137160"/>
                  <a:pt x="170689" y="138113"/>
                  <a:pt x="167831" y="140970"/>
                </a:cubicBezTo>
                <a:cubicBezTo>
                  <a:pt x="164974" y="143828"/>
                  <a:pt x="164021" y="147638"/>
                  <a:pt x="164974" y="152400"/>
                </a:cubicBezTo>
                <a:cubicBezTo>
                  <a:pt x="165926" y="156210"/>
                  <a:pt x="168784" y="159068"/>
                  <a:pt x="173546" y="160020"/>
                </a:cubicBezTo>
                <a:cubicBezTo>
                  <a:pt x="181166" y="161925"/>
                  <a:pt x="186881" y="167640"/>
                  <a:pt x="190691" y="174308"/>
                </a:cubicBezTo>
                <a:lnTo>
                  <a:pt x="190691" y="175260"/>
                </a:lnTo>
                <a:cubicBezTo>
                  <a:pt x="172594" y="182880"/>
                  <a:pt x="158306" y="197168"/>
                  <a:pt x="151639" y="215265"/>
                </a:cubicBezTo>
                <a:cubicBezTo>
                  <a:pt x="149734" y="219075"/>
                  <a:pt x="148781" y="223838"/>
                  <a:pt x="148781" y="228600"/>
                </a:cubicBezTo>
                <a:cubicBezTo>
                  <a:pt x="146876" y="226695"/>
                  <a:pt x="144971" y="224790"/>
                  <a:pt x="144019" y="221933"/>
                </a:cubicBezTo>
                <a:cubicBezTo>
                  <a:pt x="140209" y="214313"/>
                  <a:pt x="137351" y="204788"/>
                  <a:pt x="136399" y="196215"/>
                </a:cubicBezTo>
                <a:cubicBezTo>
                  <a:pt x="135446" y="192405"/>
                  <a:pt x="132589" y="188595"/>
                  <a:pt x="129731" y="187643"/>
                </a:cubicBezTo>
                <a:cubicBezTo>
                  <a:pt x="125921" y="185738"/>
                  <a:pt x="122111" y="186690"/>
                  <a:pt x="119254" y="189548"/>
                </a:cubicBezTo>
                <a:cubicBezTo>
                  <a:pt x="116396" y="192405"/>
                  <a:pt x="114491" y="196215"/>
                  <a:pt x="116396" y="200025"/>
                </a:cubicBezTo>
                <a:cubicBezTo>
                  <a:pt x="118301" y="211455"/>
                  <a:pt x="121159" y="221933"/>
                  <a:pt x="126874" y="231458"/>
                </a:cubicBezTo>
                <a:cubicBezTo>
                  <a:pt x="132589" y="240983"/>
                  <a:pt x="140209" y="248602"/>
                  <a:pt x="150686" y="253365"/>
                </a:cubicBezTo>
                <a:cubicBezTo>
                  <a:pt x="151639" y="266700"/>
                  <a:pt x="156401" y="280035"/>
                  <a:pt x="163069" y="292418"/>
                </a:cubicBezTo>
                <a:cubicBezTo>
                  <a:pt x="156401" y="300990"/>
                  <a:pt x="147829" y="307658"/>
                  <a:pt x="138304" y="313373"/>
                </a:cubicBezTo>
                <a:cubicBezTo>
                  <a:pt x="135446" y="315278"/>
                  <a:pt x="133541" y="319088"/>
                  <a:pt x="132589" y="322898"/>
                </a:cubicBezTo>
                <a:cubicBezTo>
                  <a:pt x="132589" y="326708"/>
                  <a:pt x="134494" y="330518"/>
                  <a:pt x="138304" y="332423"/>
                </a:cubicBezTo>
                <a:cubicBezTo>
                  <a:pt x="142114" y="334328"/>
                  <a:pt x="145924" y="334328"/>
                  <a:pt x="148781" y="331470"/>
                </a:cubicBezTo>
                <a:cubicBezTo>
                  <a:pt x="158306" y="324803"/>
                  <a:pt x="166879" y="318135"/>
                  <a:pt x="174499" y="309563"/>
                </a:cubicBezTo>
                <a:cubicBezTo>
                  <a:pt x="180214" y="314325"/>
                  <a:pt x="185929" y="318135"/>
                  <a:pt x="191644" y="321945"/>
                </a:cubicBezTo>
                <a:cubicBezTo>
                  <a:pt x="201169" y="327660"/>
                  <a:pt x="208789" y="334328"/>
                  <a:pt x="216409" y="342900"/>
                </a:cubicBezTo>
                <a:cubicBezTo>
                  <a:pt x="224981" y="353378"/>
                  <a:pt x="224981" y="373380"/>
                  <a:pt x="224981" y="390525"/>
                </a:cubicBezTo>
                <a:lnTo>
                  <a:pt x="224981" y="447675"/>
                </a:lnTo>
                <a:lnTo>
                  <a:pt x="181166" y="447675"/>
                </a:lnTo>
                <a:cubicBezTo>
                  <a:pt x="181166" y="377190"/>
                  <a:pt x="146876" y="373380"/>
                  <a:pt x="143066" y="371475"/>
                </a:cubicBezTo>
                <a:cubicBezTo>
                  <a:pt x="128779" y="367665"/>
                  <a:pt x="91631" y="347663"/>
                  <a:pt x="83059" y="307658"/>
                </a:cubicBezTo>
                <a:cubicBezTo>
                  <a:pt x="82106" y="305753"/>
                  <a:pt x="82106" y="302895"/>
                  <a:pt x="82106" y="300990"/>
                </a:cubicBezTo>
                <a:cubicBezTo>
                  <a:pt x="65914" y="278130"/>
                  <a:pt x="66866" y="246698"/>
                  <a:pt x="84964" y="224790"/>
                </a:cubicBezTo>
                <a:cubicBezTo>
                  <a:pt x="83059" y="218123"/>
                  <a:pt x="82106" y="211455"/>
                  <a:pt x="82106" y="204788"/>
                </a:cubicBezTo>
                <a:cubicBezTo>
                  <a:pt x="82106" y="174308"/>
                  <a:pt x="104014" y="147638"/>
                  <a:pt x="134494" y="141923"/>
                </a:cubicBezTo>
                <a:cubicBezTo>
                  <a:pt x="144019" y="115253"/>
                  <a:pt x="168784" y="97155"/>
                  <a:pt x="196406" y="98107"/>
                </a:cubicBezTo>
                <a:cubicBezTo>
                  <a:pt x="201169" y="98107"/>
                  <a:pt x="206884" y="99060"/>
                  <a:pt x="211646" y="100013"/>
                </a:cubicBezTo>
                <a:cubicBezTo>
                  <a:pt x="223076" y="86678"/>
                  <a:pt x="239269" y="79057"/>
                  <a:pt x="257366" y="77153"/>
                </a:cubicBezTo>
                <a:cubicBezTo>
                  <a:pt x="275464" y="76200"/>
                  <a:pt x="292609" y="81915"/>
                  <a:pt x="305944" y="94298"/>
                </a:cubicBezTo>
                <a:cubicBezTo>
                  <a:pt x="323089" y="82868"/>
                  <a:pt x="344044" y="80010"/>
                  <a:pt x="363094" y="85725"/>
                </a:cubicBezTo>
                <a:cubicBezTo>
                  <a:pt x="383096" y="91440"/>
                  <a:pt x="398336" y="106680"/>
                  <a:pt x="405004" y="125730"/>
                </a:cubicBezTo>
                <a:lnTo>
                  <a:pt x="408814" y="125730"/>
                </a:lnTo>
                <a:cubicBezTo>
                  <a:pt x="445009" y="125730"/>
                  <a:pt x="473584" y="154305"/>
                  <a:pt x="474536" y="190500"/>
                </a:cubicBezTo>
                <a:lnTo>
                  <a:pt x="474536" y="193358"/>
                </a:lnTo>
                <a:cubicBezTo>
                  <a:pt x="496444" y="205740"/>
                  <a:pt x="508826" y="229552"/>
                  <a:pt x="506921" y="254318"/>
                </a:cubicBezTo>
                <a:cubicBezTo>
                  <a:pt x="499301" y="287655"/>
                  <a:pt x="469774" y="313373"/>
                  <a:pt x="435484" y="312420"/>
                </a:cubicBezTo>
                <a:close/>
                <a:moveTo>
                  <a:pt x="638366" y="412433"/>
                </a:moveTo>
                <a:lnTo>
                  <a:pt x="572644" y="299085"/>
                </a:lnTo>
                <a:lnTo>
                  <a:pt x="572644" y="295275"/>
                </a:lnTo>
                <a:cubicBezTo>
                  <a:pt x="576454" y="190500"/>
                  <a:pt x="523114" y="92393"/>
                  <a:pt x="432626" y="40005"/>
                </a:cubicBezTo>
                <a:cubicBezTo>
                  <a:pt x="342139" y="-13335"/>
                  <a:pt x="230696" y="-13335"/>
                  <a:pt x="140209" y="40005"/>
                </a:cubicBezTo>
                <a:cubicBezTo>
                  <a:pt x="49721" y="92393"/>
                  <a:pt x="-3619" y="190500"/>
                  <a:pt x="191" y="295275"/>
                </a:cubicBezTo>
                <a:cubicBezTo>
                  <a:pt x="191" y="384810"/>
                  <a:pt x="41149" y="469583"/>
                  <a:pt x="112586" y="523875"/>
                </a:cubicBezTo>
                <a:lnTo>
                  <a:pt x="112586" y="762000"/>
                </a:lnTo>
                <a:lnTo>
                  <a:pt x="413576" y="762000"/>
                </a:lnTo>
                <a:lnTo>
                  <a:pt x="413576" y="648653"/>
                </a:lnTo>
                <a:lnTo>
                  <a:pt x="460249" y="648653"/>
                </a:lnTo>
                <a:cubicBezTo>
                  <a:pt x="490729" y="648653"/>
                  <a:pt x="519304" y="637223"/>
                  <a:pt x="540259" y="615315"/>
                </a:cubicBezTo>
                <a:cubicBezTo>
                  <a:pt x="561214" y="594360"/>
                  <a:pt x="572644" y="564833"/>
                  <a:pt x="572644" y="535305"/>
                </a:cubicBezTo>
                <a:lnTo>
                  <a:pt x="572644" y="478155"/>
                </a:lnTo>
                <a:lnTo>
                  <a:pt x="614554" y="478155"/>
                </a:lnTo>
                <a:cubicBezTo>
                  <a:pt x="639319" y="476250"/>
                  <a:pt x="661226" y="447675"/>
                  <a:pt x="638366" y="412433"/>
                </a:cubicBezTo>
                <a:close/>
              </a:path>
            </a:pathLst>
          </a:custGeom>
          <a:solidFill>
            <a:schemeClr val="tx1">
              <a:lumMod val="75000"/>
              <a:lumOff val="25000"/>
            </a:schemeClr>
          </a:solidFill>
          <a:ln w="9525" cap="flat">
            <a:noFill/>
            <a:prstDash val="solid"/>
            <a:miter/>
          </a:ln>
        </p:spPr>
        <p:txBody>
          <a:bodyPr rtlCol="0" anchor="ctr"/>
          <a:lstStyle/>
          <a:p>
            <a:endParaRPr lang="es-UY"/>
          </a:p>
        </p:txBody>
      </p:sp>
      <p:grpSp>
        <p:nvGrpSpPr>
          <p:cNvPr id="60" name="Graphic 17" descr="Bullseye">
            <a:extLst>
              <a:ext uri="{FF2B5EF4-FFF2-40B4-BE49-F238E27FC236}">
                <a16:creationId xmlns:a16="http://schemas.microsoft.com/office/drawing/2014/main" xmlns="" id="{A608864B-63BF-4333-B66F-8E1FF85274D7}"/>
              </a:ext>
            </a:extLst>
          </p:cNvPr>
          <p:cNvGrpSpPr/>
          <p:nvPr/>
        </p:nvGrpSpPr>
        <p:grpSpPr>
          <a:xfrm>
            <a:off x="2775287" y="2281233"/>
            <a:ext cx="914400" cy="914400"/>
            <a:chOff x="10799697" y="875370"/>
            <a:chExt cx="914400" cy="914400"/>
          </a:xfrm>
          <a:solidFill>
            <a:schemeClr val="tx1">
              <a:lumMod val="75000"/>
              <a:lumOff val="25000"/>
            </a:schemeClr>
          </a:solidFill>
        </p:grpSpPr>
        <p:sp>
          <p:nvSpPr>
            <p:cNvPr id="61" name="Freeform: Shape 60">
              <a:extLst>
                <a:ext uri="{FF2B5EF4-FFF2-40B4-BE49-F238E27FC236}">
                  <a16:creationId xmlns:a16="http://schemas.microsoft.com/office/drawing/2014/main" xmlns="" id="{8525F4BF-82F2-443A-9D37-3007939AF69D}"/>
                </a:ext>
              </a:extLst>
            </p:cNvPr>
            <p:cNvSpPr/>
            <p:nvPr/>
          </p:nvSpPr>
          <p:spPr>
            <a:xfrm>
              <a:off x="11146407" y="956332"/>
              <a:ext cx="486727" cy="485775"/>
            </a:xfrm>
            <a:custGeom>
              <a:avLst/>
              <a:gdLst>
                <a:gd name="connsiteX0" fmla="*/ 401003 w 486727"/>
                <a:gd name="connsiteY0" fmla="*/ 85725 h 485775"/>
                <a:gd name="connsiteX1" fmla="*/ 391478 w 486727"/>
                <a:gd name="connsiteY1" fmla="*/ 0 h 485775"/>
                <a:gd name="connsiteX2" fmla="*/ 286703 w 486727"/>
                <a:gd name="connsiteY2" fmla="*/ 104775 h 485775"/>
                <a:gd name="connsiteX3" fmla="*/ 292417 w 486727"/>
                <a:gd name="connsiteY3" fmla="*/ 154305 h 485775"/>
                <a:gd name="connsiteX4" fmla="*/ 140017 w 486727"/>
                <a:gd name="connsiteY4" fmla="*/ 306705 h 485775"/>
                <a:gd name="connsiteX5" fmla="*/ 95250 w 486727"/>
                <a:gd name="connsiteY5" fmla="*/ 295275 h 485775"/>
                <a:gd name="connsiteX6" fmla="*/ 0 w 486727"/>
                <a:gd name="connsiteY6" fmla="*/ 390525 h 485775"/>
                <a:gd name="connsiteX7" fmla="*/ 95250 w 486727"/>
                <a:gd name="connsiteY7" fmla="*/ 485775 h 485775"/>
                <a:gd name="connsiteX8" fmla="*/ 190500 w 486727"/>
                <a:gd name="connsiteY8" fmla="*/ 390525 h 485775"/>
                <a:gd name="connsiteX9" fmla="*/ 180022 w 486727"/>
                <a:gd name="connsiteY9" fmla="*/ 346710 h 485775"/>
                <a:gd name="connsiteX10" fmla="*/ 332423 w 486727"/>
                <a:gd name="connsiteY10" fmla="*/ 194310 h 485775"/>
                <a:gd name="connsiteX11" fmla="*/ 381953 w 486727"/>
                <a:gd name="connsiteY11" fmla="*/ 200025 h 485775"/>
                <a:gd name="connsiteX12" fmla="*/ 486728 w 486727"/>
                <a:gd name="connsiteY12" fmla="*/ 95250 h 485775"/>
                <a:gd name="connsiteX13" fmla="*/ 401003 w 486727"/>
                <a:gd name="connsiteY13" fmla="*/ 85725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86727" h="485775">
                  <a:moveTo>
                    <a:pt x="401003" y="85725"/>
                  </a:moveTo>
                  <a:lnTo>
                    <a:pt x="391478" y="0"/>
                  </a:lnTo>
                  <a:lnTo>
                    <a:pt x="286703" y="104775"/>
                  </a:lnTo>
                  <a:lnTo>
                    <a:pt x="292417" y="154305"/>
                  </a:lnTo>
                  <a:lnTo>
                    <a:pt x="140017" y="306705"/>
                  </a:lnTo>
                  <a:cubicBezTo>
                    <a:pt x="126682" y="300038"/>
                    <a:pt x="111442" y="295275"/>
                    <a:pt x="95250" y="295275"/>
                  </a:cubicBezTo>
                  <a:cubicBezTo>
                    <a:pt x="42863" y="295275"/>
                    <a:pt x="0" y="338138"/>
                    <a:pt x="0" y="390525"/>
                  </a:cubicBezTo>
                  <a:cubicBezTo>
                    <a:pt x="0" y="442913"/>
                    <a:pt x="42863" y="485775"/>
                    <a:pt x="95250" y="485775"/>
                  </a:cubicBezTo>
                  <a:cubicBezTo>
                    <a:pt x="147638" y="485775"/>
                    <a:pt x="190500" y="442913"/>
                    <a:pt x="190500" y="390525"/>
                  </a:cubicBezTo>
                  <a:cubicBezTo>
                    <a:pt x="190500" y="374333"/>
                    <a:pt x="186690" y="360045"/>
                    <a:pt x="180022" y="346710"/>
                  </a:cubicBezTo>
                  <a:lnTo>
                    <a:pt x="332423" y="194310"/>
                  </a:lnTo>
                  <a:lnTo>
                    <a:pt x="381953" y="200025"/>
                  </a:lnTo>
                  <a:lnTo>
                    <a:pt x="486728" y="95250"/>
                  </a:lnTo>
                  <a:lnTo>
                    <a:pt x="401003" y="85725"/>
                  </a:lnTo>
                  <a:close/>
                </a:path>
              </a:pathLst>
            </a:custGeom>
            <a:grpFill/>
            <a:ln w="9525" cap="flat">
              <a:noFill/>
              <a:prstDash val="solid"/>
              <a:miter/>
            </a:ln>
          </p:spPr>
          <p:txBody>
            <a:bodyPr rtlCol="0" anchor="ctr"/>
            <a:lstStyle/>
            <a:p>
              <a:endParaRPr lang="es-UY"/>
            </a:p>
          </p:txBody>
        </p:sp>
        <p:sp>
          <p:nvSpPr>
            <p:cNvPr id="62" name="Freeform: Shape 61">
              <a:extLst>
                <a:ext uri="{FF2B5EF4-FFF2-40B4-BE49-F238E27FC236}">
                  <a16:creationId xmlns:a16="http://schemas.microsoft.com/office/drawing/2014/main" xmlns="" id="{D524BDD7-9736-4BFD-8996-D78C21306F61}"/>
                </a:ext>
              </a:extLst>
            </p:cNvPr>
            <p:cNvSpPr/>
            <p:nvPr/>
          </p:nvSpPr>
          <p:spPr>
            <a:xfrm>
              <a:off x="10880659" y="984907"/>
              <a:ext cx="723900" cy="723900"/>
            </a:xfrm>
            <a:custGeom>
              <a:avLst/>
              <a:gdLst>
                <a:gd name="connsiteX0" fmla="*/ 674370 w 723900"/>
                <a:gd name="connsiteY0" fmla="*/ 198120 h 723900"/>
                <a:gd name="connsiteX1" fmla="*/ 661988 w 723900"/>
                <a:gd name="connsiteY1" fmla="*/ 211455 h 723900"/>
                <a:gd name="connsiteX2" fmla="*/ 643890 w 723900"/>
                <a:gd name="connsiteY2" fmla="*/ 209550 h 723900"/>
                <a:gd name="connsiteX3" fmla="*/ 623888 w 723900"/>
                <a:gd name="connsiteY3" fmla="*/ 206693 h 723900"/>
                <a:gd name="connsiteX4" fmla="*/ 666750 w 723900"/>
                <a:gd name="connsiteY4" fmla="*/ 361950 h 723900"/>
                <a:gd name="connsiteX5" fmla="*/ 361950 w 723900"/>
                <a:gd name="connsiteY5" fmla="*/ 666750 h 723900"/>
                <a:gd name="connsiteX6" fmla="*/ 57150 w 723900"/>
                <a:gd name="connsiteY6" fmla="*/ 361950 h 723900"/>
                <a:gd name="connsiteX7" fmla="*/ 361950 w 723900"/>
                <a:gd name="connsiteY7" fmla="*/ 57150 h 723900"/>
                <a:gd name="connsiteX8" fmla="*/ 517208 w 723900"/>
                <a:gd name="connsiteY8" fmla="*/ 100013 h 723900"/>
                <a:gd name="connsiteX9" fmla="*/ 515303 w 723900"/>
                <a:gd name="connsiteY9" fmla="*/ 80963 h 723900"/>
                <a:gd name="connsiteX10" fmla="*/ 512445 w 723900"/>
                <a:gd name="connsiteY10" fmla="*/ 61913 h 723900"/>
                <a:gd name="connsiteX11" fmla="*/ 525780 w 723900"/>
                <a:gd name="connsiteY11" fmla="*/ 48578 h 723900"/>
                <a:gd name="connsiteX12" fmla="*/ 532448 w 723900"/>
                <a:gd name="connsiteY12" fmla="*/ 41910 h 723900"/>
                <a:gd name="connsiteX13" fmla="*/ 361950 w 723900"/>
                <a:gd name="connsiteY13" fmla="*/ 0 h 723900"/>
                <a:gd name="connsiteX14" fmla="*/ 0 w 723900"/>
                <a:gd name="connsiteY14" fmla="*/ 361950 h 723900"/>
                <a:gd name="connsiteX15" fmla="*/ 361950 w 723900"/>
                <a:gd name="connsiteY15" fmla="*/ 723900 h 723900"/>
                <a:gd name="connsiteX16" fmla="*/ 723900 w 723900"/>
                <a:gd name="connsiteY16" fmla="*/ 361950 h 723900"/>
                <a:gd name="connsiteX17" fmla="*/ 681038 w 723900"/>
                <a:gd name="connsiteY17" fmla="*/ 192405 h 723900"/>
                <a:gd name="connsiteX18" fmla="*/ 674370 w 723900"/>
                <a:gd name="connsiteY18" fmla="*/ 198120 h 72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723900" h="723900">
                  <a:moveTo>
                    <a:pt x="674370" y="198120"/>
                  </a:moveTo>
                  <a:lnTo>
                    <a:pt x="661988" y="211455"/>
                  </a:lnTo>
                  <a:lnTo>
                    <a:pt x="643890" y="209550"/>
                  </a:lnTo>
                  <a:lnTo>
                    <a:pt x="623888" y="206693"/>
                  </a:lnTo>
                  <a:cubicBezTo>
                    <a:pt x="650558" y="252413"/>
                    <a:pt x="666750" y="304800"/>
                    <a:pt x="666750" y="361950"/>
                  </a:cubicBezTo>
                  <a:cubicBezTo>
                    <a:pt x="666750" y="529590"/>
                    <a:pt x="529590" y="666750"/>
                    <a:pt x="361950" y="666750"/>
                  </a:cubicBezTo>
                  <a:cubicBezTo>
                    <a:pt x="194310" y="666750"/>
                    <a:pt x="57150" y="529590"/>
                    <a:pt x="57150" y="361950"/>
                  </a:cubicBezTo>
                  <a:cubicBezTo>
                    <a:pt x="57150" y="194310"/>
                    <a:pt x="194310" y="57150"/>
                    <a:pt x="361950" y="57150"/>
                  </a:cubicBezTo>
                  <a:cubicBezTo>
                    <a:pt x="418148" y="57150"/>
                    <a:pt x="471488" y="72390"/>
                    <a:pt x="517208" y="100013"/>
                  </a:cubicBezTo>
                  <a:lnTo>
                    <a:pt x="515303" y="80963"/>
                  </a:lnTo>
                  <a:lnTo>
                    <a:pt x="512445" y="61913"/>
                  </a:lnTo>
                  <a:lnTo>
                    <a:pt x="525780" y="48578"/>
                  </a:lnTo>
                  <a:lnTo>
                    <a:pt x="532448" y="41910"/>
                  </a:lnTo>
                  <a:cubicBezTo>
                    <a:pt x="481013" y="15240"/>
                    <a:pt x="423863" y="0"/>
                    <a:pt x="361950" y="0"/>
                  </a:cubicBezTo>
                  <a:cubicBezTo>
                    <a:pt x="161925" y="0"/>
                    <a:pt x="0" y="161925"/>
                    <a:pt x="0" y="361950"/>
                  </a:cubicBezTo>
                  <a:cubicBezTo>
                    <a:pt x="0" y="561975"/>
                    <a:pt x="161925" y="723900"/>
                    <a:pt x="361950" y="723900"/>
                  </a:cubicBezTo>
                  <a:cubicBezTo>
                    <a:pt x="561975" y="723900"/>
                    <a:pt x="723900" y="561975"/>
                    <a:pt x="723900" y="361950"/>
                  </a:cubicBezTo>
                  <a:cubicBezTo>
                    <a:pt x="723900" y="300038"/>
                    <a:pt x="708660" y="242888"/>
                    <a:pt x="681038" y="192405"/>
                  </a:cubicBezTo>
                  <a:lnTo>
                    <a:pt x="674370" y="198120"/>
                  </a:lnTo>
                  <a:close/>
                </a:path>
              </a:pathLst>
            </a:custGeom>
            <a:grpFill/>
            <a:ln w="9525" cap="flat">
              <a:noFill/>
              <a:prstDash val="solid"/>
              <a:miter/>
            </a:ln>
          </p:spPr>
          <p:txBody>
            <a:bodyPr rtlCol="0" anchor="ctr"/>
            <a:lstStyle/>
            <a:p>
              <a:endParaRPr lang="es-UY"/>
            </a:p>
          </p:txBody>
        </p:sp>
        <p:sp>
          <p:nvSpPr>
            <p:cNvPr id="63" name="Freeform: Shape 62">
              <a:extLst>
                <a:ext uri="{FF2B5EF4-FFF2-40B4-BE49-F238E27FC236}">
                  <a16:creationId xmlns:a16="http://schemas.microsoft.com/office/drawing/2014/main" xmlns="" id="{974C2B80-E085-4D2B-91B8-5344E888E1CE}"/>
                </a:ext>
              </a:extLst>
            </p:cNvPr>
            <p:cNvSpPr/>
            <p:nvPr/>
          </p:nvSpPr>
          <p:spPr>
            <a:xfrm>
              <a:off x="11014009" y="1118257"/>
              <a:ext cx="457200" cy="457200"/>
            </a:xfrm>
            <a:custGeom>
              <a:avLst/>
              <a:gdLst>
                <a:gd name="connsiteX0" fmla="*/ 387668 w 457200"/>
                <a:gd name="connsiteY0" fmla="*/ 163830 h 457200"/>
                <a:gd name="connsiteX1" fmla="*/ 400050 w 457200"/>
                <a:gd name="connsiteY1" fmla="*/ 228600 h 457200"/>
                <a:gd name="connsiteX2" fmla="*/ 228600 w 457200"/>
                <a:gd name="connsiteY2" fmla="*/ 400050 h 457200"/>
                <a:gd name="connsiteX3" fmla="*/ 57150 w 457200"/>
                <a:gd name="connsiteY3" fmla="*/ 228600 h 457200"/>
                <a:gd name="connsiteX4" fmla="*/ 228600 w 457200"/>
                <a:gd name="connsiteY4" fmla="*/ 57150 h 457200"/>
                <a:gd name="connsiteX5" fmla="*/ 293370 w 457200"/>
                <a:gd name="connsiteY5" fmla="*/ 69532 h 457200"/>
                <a:gd name="connsiteX6" fmla="*/ 336233 w 457200"/>
                <a:gd name="connsiteY6" fmla="*/ 26670 h 457200"/>
                <a:gd name="connsiteX7" fmla="*/ 228600 w 457200"/>
                <a:gd name="connsiteY7" fmla="*/ 0 h 457200"/>
                <a:gd name="connsiteX8" fmla="*/ 0 w 457200"/>
                <a:gd name="connsiteY8" fmla="*/ 228600 h 457200"/>
                <a:gd name="connsiteX9" fmla="*/ 228600 w 457200"/>
                <a:gd name="connsiteY9" fmla="*/ 457200 h 457200"/>
                <a:gd name="connsiteX10" fmla="*/ 457200 w 457200"/>
                <a:gd name="connsiteY10" fmla="*/ 228600 h 457200"/>
                <a:gd name="connsiteX11" fmla="*/ 430530 w 457200"/>
                <a:gd name="connsiteY11" fmla="*/ 120968 h 457200"/>
                <a:gd name="connsiteX12" fmla="*/ 387668 w 457200"/>
                <a:gd name="connsiteY12" fmla="*/ 16383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57200" h="457200">
                  <a:moveTo>
                    <a:pt x="387668" y="163830"/>
                  </a:moveTo>
                  <a:cubicBezTo>
                    <a:pt x="396240" y="183833"/>
                    <a:pt x="400050" y="205740"/>
                    <a:pt x="400050" y="228600"/>
                  </a:cubicBezTo>
                  <a:cubicBezTo>
                    <a:pt x="400050" y="322898"/>
                    <a:pt x="322898" y="400050"/>
                    <a:pt x="228600" y="400050"/>
                  </a:cubicBezTo>
                  <a:cubicBezTo>
                    <a:pt x="134302" y="400050"/>
                    <a:pt x="57150" y="322898"/>
                    <a:pt x="57150" y="228600"/>
                  </a:cubicBezTo>
                  <a:cubicBezTo>
                    <a:pt x="57150" y="134302"/>
                    <a:pt x="134302" y="57150"/>
                    <a:pt x="228600" y="57150"/>
                  </a:cubicBezTo>
                  <a:cubicBezTo>
                    <a:pt x="251460" y="57150"/>
                    <a:pt x="273368" y="61913"/>
                    <a:pt x="293370" y="69532"/>
                  </a:cubicBezTo>
                  <a:lnTo>
                    <a:pt x="336233" y="26670"/>
                  </a:lnTo>
                  <a:cubicBezTo>
                    <a:pt x="303848" y="9525"/>
                    <a:pt x="267653" y="0"/>
                    <a:pt x="228600" y="0"/>
                  </a:cubicBezTo>
                  <a:cubicBezTo>
                    <a:pt x="102870" y="0"/>
                    <a:pt x="0" y="102870"/>
                    <a:pt x="0" y="228600"/>
                  </a:cubicBezTo>
                  <a:cubicBezTo>
                    <a:pt x="0" y="354330"/>
                    <a:pt x="102870" y="457200"/>
                    <a:pt x="228600" y="457200"/>
                  </a:cubicBezTo>
                  <a:cubicBezTo>
                    <a:pt x="354330" y="457200"/>
                    <a:pt x="457200" y="354330"/>
                    <a:pt x="457200" y="228600"/>
                  </a:cubicBezTo>
                  <a:cubicBezTo>
                    <a:pt x="457200" y="189548"/>
                    <a:pt x="447675" y="153352"/>
                    <a:pt x="430530" y="120968"/>
                  </a:cubicBezTo>
                  <a:lnTo>
                    <a:pt x="387668" y="163830"/>
                  </a:lnTo>
                  <a:close/>
                </a:path>
              </a:pathLst>
            </a:custGeom>
            <a:grpFill/>
            <a:ln w="9525" cap="flat">
              <a:noFill/>
              <a:prstDash val="solid"/>
              <a:miter/>
            </a:ln>
          </p:spPr>
          <p:txBody>
            <a:bodyPr rtlCol="0" anchor="ctr"/>
            <a:lstStyle/>
            <a:p>
              <a:endParaRPr lang="es-UY"/>
            </a:p>
          </p:txBody>
        </p:sp>
      </p:grpSp>
      <p:grpSp>
        <p:nvGrpSpPr>
          <p:cNvPr id="66" name="Graphic 64" descr="City">
            <a:extLst>
              <a:ext uri="{FF2B5EF4-FFF2-40B4-BE49-F238E27FC236}">
                <a16:creationId xmlns:a16="http://schemas.microsoft.com/office/drawing/2014/main" xmlns="" id="{42D78ACA-A532-4451-AE7A-1C209A8BE9D9}"/>
              </a:ext>
            </a:extLst>
          </p:cNvPr>
          <p:cNvGrpSpPr/>
          <p:nvPr/>
        </p:nvGrpSpPr>
        <p:grpSpPr>
          <a:xfrm>
            <a:off x="8518936" y="2276470"/>
            <a:ext cx="914400" cy="914400"/>
            <a:chOff x="5638800" y="2971800"/>
            <a:chExt cx="914400" cy="914400"/>
          </a:xfrm>
          <a:solidFill>
            <a:schemeClr val="tx1">
              <a:lumMod val="75000"/>
              <a:lumOff val="25000"/>
            </a:schemeClr>
          </a:solidFill>
        </p:grpSpPr>
        <p:sp>
          <p:nvSpPr>
            <p:cNvPr id="67" name="Freeform: Shape 66">
              <a:extLst>
                <a:ext uri="{FF2B5EF4-FFF2-40B4-BE49-F238E27FC236}">
                  <a16:creationId xmlns:a16="http://schemas.microsoft.com/office/drawing/2014/main" xmlns="" id="{4C73BCA8-6362-4C91-B2B6-80EDA0A783B1}"/>
                </a:ext>
              </a:extLst>
            </p:cNvPr>
            <p:cNvSpPr/>
            <p:nvPr/>
          </p:nvSpPr>
          <p:spPr>
            <a:xfrm>
              <a:off x="5715000" y="3381375"/>
              <a:ext cx="228600" cy="342900"/>
            </a:xfrm>
            <a:custGeom>
              <a:avLst/>
              <a:gdLst>
                <a:gd name="connsiteX0" fmla="*/ 57150 w 228600"/>
                <a:gd name="connsiteY0" fmla="*/ 209550 h 342900"/>
                <a:gd name="connsiteX1" fmla="*/ 95250 w 228600"/>
                <a:gd name="connsiteY1" fmla="*/ 209550 h 342900"/>
                <a:gd name="connsiteX2" fmla="*/ 95250 w 228600"/>
                <a:gd name="connsiteY2" fmla="*/ 247650 h 342900"/>
                <a:gd name="connsiteX3" fmla="*/ 57150 w 228600"/>
                <a:gd name="connsiteY3" fmla="*/ 247650 h 342900"/>
                <a:gd name="connsiteX4" fmla="*/ 57150 w 228600"/>
                <a:gd name="connsiteY4" fmla="*/ 209550 h 342900"/>
                <a:gd name="connsiteX5" fmla="*/ 57150 w 228600"/>
                <a:gd name="connsiteY5" fmla="*/ 133350 h 342900"/>
                <a:gd name="connsiteX6" fmla="*/ 95250 w 228600"/>
                <a:gd name="connsiteY6" fmla="*/ 133350 h 342900"/>
                <a:gd name="connsiteX7" fmla="*/ 95250 w 228600"/>
                <a:gd name="connsiteY7" fmla="*/ 171450 h 342900"/>
                <a:gd name="connsiteX8" fmla="*/ 57150 w 228600"/>
                <a:gd name="connsiteY8" fmla="*/ 171450 h 342900"/>
                <a:gd name="connsiteX9" fmla="*/ 57150 w 228600"/>
                <a:gd name="connsiteY9" fmla="*/ 133350 h 342900"/>
                <a:gd name="connsiteX10" fmla="*/ 57150 w 228600"/>
                <a:gd name="connsiteY10" fmla="*/ 57150 h 342900"/>
                <a:gd name="connsiteX11" fmla="*/ 95250 w 228600"/>
                <a:gd name="connsiteY11" fmla="*/ 57150 h 342900"/>
                <a:gd name="connsiteX12" fmla="*/ 95250 w 228600"/>
                <a:gd name="connsiteY12" fmla="*/ 95250 h 342900"/>
                <a:gd name="connsiteX13" fmla="*/ 57150 w 228600"/>
                <a:gd name="connsiteY13" fmla="*/ 95250 h 342900"/>
                <a:gd name="connsiteX14" fmla="*/ 57150 w 228600"/>
                <a:gd name="connsiteY14" fmla="*/ 57150 h 342900"/>
                <a:gd name="connsiteX15" fmla="*/ 133350 w 228600"/>
                <a:gd name="connsiteY15" fmla="*/ 209550 h 342900"/>
                <a:gd name="connsiteX16" fmla="*/ 171450 w 228600"/>
                <a:gd name="connsiteY16" fmla="*/ 209550 h 342900"/>
                <a:gd name="connsiteX17" fmla="*/ 171450 w 228600"/>
                <a:gd name="connsiteY17" fmla="*/ 247650 h 342900"/>
                <a:gd name="connsiteX18" fmla="*/ 133350 w 228600"/>
                <a:gd name="connsiteY18" fmla="*/ 247650 h 342900"/>
                <a:gd name="connsiteX19" fmla="*/ 133350 w 228600"/>
                <a:gd name="connsiteY19" fmla="*/ 209550 h 342900"/>
                <a:gd name="connsiteX20" fmla="*/ 133350 w 228600"/>
                <a:gd name="connsiteY20" fmla="*/ 133350 h 342900"/>
                <a:gd name="connsiteX21" fmla="*/ 171450 w 228600"/>
                <a:gd name="connsiteY21" fmla="*/ 133350 h 342900"/>
                <a:gd name="connsiteX22" fmla="*/ 171450 w 228600"/>
                <a:gd name="connsiteY22" fmla="*/ 171450 h 342900"/>
                <a:gd name="connsiteX23" fmla="*/ 133350 w 228600"/>
                <a:gd name="connsiteY23" fmla="*/ 171450 h 342900"/>
                <a:gd name="connsiteX24" fmla="*/ 133350 w 228600"/>
                <a:gd name="connsiteY24" fmla="*/ 133350 h 342900"/>
                <a:gd name="connsiteX25" fmla="*/ 133350 w 228600"/>
                <a:gd name="connsiteY25" fmla="*/ 57150 h 342900"/>
                <a:gd name="connsiteX26" fmla="*/ 171450 w 228600"/>
                <a:gd name="connsiteY26" fmla="*/ 57150 h 342900"/>
                <a:gd name="connsiteX27" fmla="*/ 171450 w 228600"/>
                <a:gd name="connsiteY27" fmla="*/ 95250 h 342900"/>
                <a:gd name="connsiteX28" fmla="*/ 133350 w 228600"/>
                <a:gd name="connsiteY28" fmla="*/ 95250 h 342900"/>
                <a:gd name="connsiteX29" fmla="*/ 133350 w 228600"/>
                <a:gd name="connsiteY29" fmla="*/ 57150 h 342900"/>
                <a:gd name="connsiteX30" fmla="*/ 0 w 228600"/>
                <a:gd name="connsiteY30" fmla="*/ 342900 h 342900"/>
                <a:gd name="connsiteX31" fmla="*/ 95250 w 228600"/>
                <a:gd name="connsiteY31" fmla="*/ 342900 h 342900"/>
                <a:gd name="connsiteX32" fmla="*/ 95250 w 228600"/>
                <a:gd name="connsiteY32" fmla="*/ 285750 h 342900"/>
                <a:gd name="connsiteX33" fmla="*/ 133350 w 228600"/>
                <a:gd name="connsiteY33" fmla="*/ 285750 h 342900"/>
                <a:gd name="connsiteX34" fmla="*/ 133350 w 228600"/>
                <a:gd name="connsiteY34" fmla="*/ 342900 h 342900"/>
                <a:gd name="connsiteX35" fmla="*/ 228600 w 228600"/>
                <a:gd name="connsiteY35" fmla="*/ 342900 h 342900"/>
                <a:gd name="connsiteX36" fmla="*/ 228600 w 228600"/>
                <a:gd name="connsiteY36" fmla="*/ 0 h 342900"/>
                <a:gd name="connsiteX37" fmla="*/ 0 w 228600"/>
                <a:gd name="connsiteY37" fmla="*/ 0 h 342900"/>
                <a:gd name="connsiteX38" fmla="*/ 0 w 228600"/>
                <a:gd name="connsiteY3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228600" h="342900">
                  <a:moveTo>
                    <a:pt x="57150" y="209550"/>
                  </a:moveTo>
                  <a:lnTo>
                    <a:pt x="95250" y="209550"/>
                  </a:lnTo>
                  <a:lnTo>
                    <a:pt x="95250" y="247650"/>
                  </a:lnTo>
                  <a:lnTo>
                    <a:pt x="57150" y="247650"/>
                  </a:lnTo>
                  <a:lnTo>
                    <a:pt x="57150" y="209550"/>
                  </a:lnTo>
                  <a:close/>
                  <a:moveTo>
                    <a:pt x="57150" y="133350"/>
                  </a:moveTo>
                  <a:lnTo>
                    <a:pt x="95250" y="133350"/>
                  </a:lnTo>
                  <a:lnTo>
                    <a:pt x="95250" y="171450"/>
                  </a:lnTo>
                  <a:lnTo>
                    <a:pt x="57150" y="171450"/>
                  </a:lnTo>
                  <a:lnTo>
                    <a:pt x="57150" y="133350"/>
                  </a:lnTo>
                  <a:close/>
                  <a:moveTo>
                    <a:pt x="57150" y="57150"/>
                  </a:moveTo>
                  <a:lnTo>
                    <a:pt x="95250" y="57150"/>
                  </a:lnTo>
                  <a:lnTo>
                    <a:pt x="95250" y="95250"/>
                  </a:lnTo>
                  <a:lnTo>
                    <a:pt x="57150" y="95250"/>
                  </a:lnTo>
                  <a:lnTo>
                    <a:pt x="57150" y="57150"/>
                  </a:lnTo>
                  <a:close/>
                  <a:moveTo>
                    <a:pt x="133350" y="209550"/>
                  </a:moveTo>
                  <a:lnTo>
                    <a:pt x="171450" y="209550"/>
                  </a:lnTo>
                  <a:lnTo>
                    <a:pt x="171450" y="247650"/>
                  </a:lnTo>
                  <a:lnTo>
                    <a:pt x="133350" y="247650"/>
                  </a:lnTo>
                  <a:lnTo>
                    <a:pt x="133350" y="209550"/>
                  </a:lnTo>
                  <a:close/>
                  <a:moveTo>
                    <a:pt x="133350" y="133350"/>
                  </a:moveTo>
                  <a:lnTo>
                    <a:pt x="171450" y="133350"/>
                  </a:lnTo>
                  <a:lnTo>
                    <a:pt x="171450" y="171450"/>
                  </a:lnTo>
                  <a:lnTo>
                    <a:pt x="133350" y="171450"/>
                  </a:lnTo>
                  <a:lnTo>
                    <a:pt x="133350" y="133350"/>
                  </a:lnTo>
                  <a:close/>
                  <a:moveTo>
                    <a:pt x="133350" y="57150"/>
                  </a:moveTo>
                  <a:lnTo>
                    <a:pt x="171450" y="57150"/>
                  </a:lnTo>
                  <a:lnTo>
                    <a:pt x="171450" y="95250"/>
                  </a:lnTo>
                  <a:lnTo>
                    <a:pt x="133350" y="95250"/>
                  </a:lnTo>
                  <a:lnTo>
                    <a:pt x="133350" y="57150"/>
                  </a:lnTo>
                  <a:close/>
                  <a:moveTo>
                    <a:pt x="0" y="342900"/>
                  </a:moveTo>
                  <a:lnTo>
                    <a:pt x="95250" y="342900"/>
                  </a:lnTo>
                  <a:lnTo>
                    <a:pt x="95250" y="285750"/>
                  </a:lnTo>
                  <a:lnTo>
                    <a:pt x="133350" y="285750"/>
                  </a:lnTo>
                  <a:lnTo>
                    <a:pt x="133350" y="342900"/>
                  </a:lnTo>
                  <a:lnTo>
                    <a:pt x="228600" y="342900"/>
                  </a:lnTo>
                  <a:lnTo>
                    <a:pt x="228600" y="0"/>
                  </a:lnTo>
                  <a:lnTo>
                    <a:pt x="0" y="0"/>
                  </a:lnTo>
                  <a:lnTo>
                    <a:pt x="0" y="342900"/>
                  </a:lnTo>
                  <a:close/>
                </a:path>
              </a:pathLst>
            </a:custGeom>
            <a:grpFill/>
            <a:ln w="9525" cap="flat">
              <a:noFill/>
              <a:prstDash val="solid"/>
              <a:miter/>
            </a:ln>
          </p:spPr>
          <p:txBody>
            <a:bodyPr rtlCol="0" anchor="ctr"/>
            <a:lstStyle/>
            <a:p>
              <a:endParaRPr lang="es-UY"/>
            </a:p>
          </p:txBody>
        </p:sp>
        <p:sp>
          <p:nvSpPr>
            <p:cNvPr id="68" name="Freeform: Shape 67">
              <a:extLst>
                <a:ext uri="{FF2B5EF4-FFF2-40B4-BE49-F238E27FC236}">
                  <a16:creationId xmlns:a16="http://schemas.microsoft.com/office/drawing/2014/main" xmlns="" id="{E20BBE85-F470-4887-AAC3-B4D070614B6B}"/>
                </a:ext>
              </a:extLst>
            </p:cNvPr>
            <p:cNvSpPr/>
            <p:nvPr/>
          </p:nvSpPr>
          <p:spPr>
            <a:xfrm>
              <a:off x="5981700" y="3457575"/>
              <a:ext cx="228600" cy="266700"/>
            </a:xfrm>
            <a:custGeom>
              <a:avLst/>
              <a:gdLst>
                <a:gd name="connsiteX0" fmla="*/ 57150 w 228600"/>
                <a:gd name="connsiteY0" fmla="*/ 133350 h 266700"/>
                <a:gd name="connsiteX1" fmla="*/ 95250 w 228600"/>
                <a:gd name="connsiteY1" fmla="*/ 133350 h 266700"/>
                <a:gd name="connsiteX2" fmla="*/ 95250 w 228600"/>
                <a:gd name="connsiteY2" fmla="*/ 171450 h 266700"/>
                <a:gd name="connsiteX3" fmla="*/ 57150 w 228600"/>
                <a:gd name="connsiteY3" fmla="*/ 171450 h 266700"/>
                <a:gd name="connsiteX4" fmla="*/ 57150 w 228600"/>
                <a:gd name="connsiteY4" fmla="*/ 133350 h 266700"/>
                <a:gd name="connsiteX5" fmla="*/ 57150 w 228600"/>
                <a:gd name="connsiteY5" fmla="*/ 57150 h 266700"/>
                <a:gd name="connsiteX6" fmla="*/ 95250 w 228600"/>
                <a:gd name="connsiteY6" fmla="*/ 57150 h 266700"/>
                <a:gd name="connsiteX7" fmla="*/ 95250 w 228600"/>
                <a:gd name="connsiteY7" fmla="*/ 95250 h 266700"/>
                <a:gd name="connsiteX8" fmla="*/ 57150 w 228600"/>
                <a:gd name="connsiteY8" fmla="*/ 95250 h 266700"/>
                <a:gd name="connsiteX9" fmla="*/ 57150 w 228600"/>
                <a:gd name="connsiteY9" fmla="*/ 57150 h 266700"/>
                <a:gd name="connsiteX10" fmla="*/ 133350 w 228600"/>
                <a:gd name="connsiteY10" fmla="*/ 133350 h 266700"/>
                <a:gd name="connsiteX11" fmla="*/ 171450 w 228600"/>
                <a:gd name="connsiteY11" fmla="*/ 133350 h 266700"/>
                <a:gd name="connsiteX12" fmla="*/ 171450 w 228600"/>
                <a:gd name="connsiteY12" fmla="*/ 171450 h 266700"/>
                <a:gd name="connsiteX13" fmla="*/ 133350 w 228600"/>
                <a:gd name="connsiteY13" fmla="*/ 171450 h 266700"/>
                <a:gd name="connsiteX14" fmla="*/ 133350 w 228600"/>
                <a:gd name="connsiteY14" fmla="*/ 133350 h 266700"/>
                <a:gd name="connsiteX15" fmla="*/ 133350 w 228600"/>
                <a:gd name="connsiteY15" fmla="*/ 57150 h 266700"/>
                <a:gd name="connsiteX16" fmla="*/ 171450 w 228600"/>
                <a:gd name="connsiteY16" fmla="*/ 57150 h 266700"/>
                <a:gd name="connsiteX17" fmla="*/ 171450 w 228600"/>
                <a:gd name="connsiteY17" fmla="*/ 95250 h 266700"/>
                <a:gd name="connsiteX18" fmla="*/ 133350 w 228600"/>
                <a:gd name="connsiteY18" fmla="*/ 95250 h 266700"/>
                <a:gd name="connsiteX19" fmla="*/ 133350 w 228600"/>
                <a:gd name="connsiteY19" fmla="*/ 57150 h 266700"/>
                <a:gd name="connsiteX20" fmla="*/ 0 w 228600"/>
                <a:gd name="connsiteY20" fmla="*/ 266700 h 266700"/>
                <a:gd name="connsiteX21" fmla="*/ 95250 w 228600"/>
                <a:gd name="connsiteY21" fmla="*/ 266700 h 266700"/>
                <a:gd name="connsiteX22" fmla="*/ 95250 w 228600"/>
                <a:gd name="connsiteY22" fmla="*/ 209550 h 266700"/>
                <a:gd name="connsiteX23" fmla="*/ 133350 w 228600"/>
                <a:gd name="connsiteY23" fmla="*/ 209550 h 266700"/>
                <a:gd name="connsiteX24" fmla="*/ 133350 w 228600"/>
                <a:gd name="connsiteY24" fmla="*/ 266700 h 266700"/>
                <a:gd name="connsiteX25" fmla="*/ 228600 w 228600"/>
                <a:gd name="connsiteY25" fmla="*/ 266700 h 266700"/>
                <a:gd name="connsiteX26" fmla="*/ 228600 w 228600"/>
                <a:gd name="connsiteY26" fmla="*/ 0 h 266700"/>
                <a:gd name="connsiteX27" fmla="*/ 0 w 228600"/>
                <a:gd name="connsiteY27" fmla="*/ 0 h 266700"/>
                <a:gd name="connsiteX28" fmla="*/ 0 w 228600"/>
                <a:gd name="connsiteY28" fmla="*/ 266700 h 266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28600" h="266700">
                  <a:moveTo>
                    <a:pt x="57150" y="133350"/>
                  </a:moveTo>
                  <a:lnTo>
                    <a:pt x="95250" y="133350"/>
                  </a:lnTo>
                  <a:lnTo>
                    <a:pt x="95250" y="171450"/>
                  </a:lnTo>
                  <a:lnTo>
                    <a:pt x="57150" y="171450"/>
                  </a:lnTo>
                  <a:lnTo>
                    <a:pt x="57150" y="133350"/>
                  </a:lnTo>
                  <a:close/>
                  <a:moveTo>
                    <a:pt x="57150" y="57150"/>
                  </a:moveTo>
                  <a:lnTo>
                    <a:pt x="95250" y="57150"/>
                  </a:lnTo>
                  <a:lnTo>
                    <a:pt x="95250" y="95250"/>
                  </a:lnTo>
                  <a:lnTo>
                    <a:pt x="57150" y="95250"/>
                  </a:lnTo>
                  <a:lnTo>
                    <a:pt x="57150" y="57150"/>
                  </a:lnTo>
                  <a:close/>
                  <a:moveTo>
                    <a:pt x="133350" y="133350"/>
                  </a:moveTo>
                  <a:lnTo>
                    <a:pt x="171450" y="133350"/>
                  </a:lnTo>
                  <a:lnTo>
                    <a:pt x="171450" y="171450"/>
                  </a:lnTo>
                  <a:lnTo>
                    <a:pt x="133350" y="171450"/>
                  </a:lnTo>
                  <a:lnTo>
                    <a:pt x="133350" y="133350"/>
                  </a:lnTo>
                  <a:close/>
                  <a:moveTo>
                    <a:pt x="133350" y="57150"/>
                  </a:moveTo>
                  <a:lnTo>
                    <a:pt x="171450" y="57150"/>
                  </a:lnTo>
                  <a:lnTo>
                    <a:pt x="171450" y="95250"/>
                  </a:lnTo>
                  <a:lnTo>
                    <a:pt x="133350" y="95250"/>
                  </a:lnTo>
                  <a:lnTo>
                    <a:pt x="133350" y="57150"/>
                  </a:lnTo>
                  <a:close/>
                  <a:moveTo>
                    <a:pt x="0" y="266700"/>
                  </a:moveTo>
                  <a:lnTo>
                    <a:pt x="95250" y="266700"/>
                  </a:lnTo>
                  <a:lnTo>
                    <a:pt x="95250" y="209550"/>
                  </a:lnTo>
                  <a:lnTo>
                    <a:pt x="133350" y="209550"/>
                  </a:lnTo>
                  <a:lnTo>
                    <a:pt x="133350" y="266700"/>
                  </a:lnTo>
                  <a:lnTo>
                    <a:pt x="228600" y="266700"/>
                  </a:lnTo>
                  <a:lnTo>
                    <a:pt x="228600" y="0"/>
                  </a:lnTo>
                  <a:lnTo>
                    <a:pt x="0" y="0"/>
                  </a:lnTo>
                  <a:lnTo>
                    <a:pt x="0" y="266700"/>
                  </a:lnTo>
                  <a:close/>
                </a:path>
              </a:pathLst>
            </a:custGeom>
            <a:grpFill/>
            <a:ln w="9525" cap="flat">
              <a:noFill/>
              <a:prstDash val="solid"/>
              <a:miter/>
            </a:ln>
          </p:spPr>
          <p:txBody>
            <a:bodyPr rtlCol="0" anchor="ctr"/>
            <a:lstStyle/>
            <a:p>
              <a:endParaRPr lang="es-UY"/>
            </a:p>
          </p:txBody>
        </p:sp>
        <p:sp>
          <p:nvSpPr>
            <p:cNvPr id="69" name="Freeform: Shape 68">
              <a:extLst>
                <a:ext uri="{FF2B5EF4-FFF2-40B4-BE49-F238E27FC236}">
                  <a16:creationId xmlns:a16="http://schemas.microsoft.com/office/drawing/2014/main" xmlns="" id="{0EAF213D-5CB5-4172-A9C2-AA763A6E4300}"/>
                </a:ext>
              </a:extLst>
            </p:cNvPr>
            <p:cNvSpPr/>
            <p:nvPr/>
          </p:nvSpPr>
          <p:spPr>
            <a:xfrm>
              <a:off x="6248400" y="3152775"/>
              <a:ext cx="228600" cy="571500"/>
            </a:xfrm>
            <a:custGeom>
              <a:avLst/>
              <a:gdLst>
                <a:gd name="connsiteX0" fmla="*/ 171450 w 228600"/>
                <a:gd name="connsiteY0" fmla="*/ 104775 h 571500"/>
                <a:gd name="connsiteX1" fmla="*/ 133350 w 228600"/>
                <a:gd name="connsiteY1" fmla="*/ 104775 h 571500"/>
                <a:gd name="connsiteX2" fmla="*/ 133350 w 228600"/>
                <a:gd name="connsiteY2" fmla="*/ 66675 h 571500"/>
                <a:gd name="connsiteX3" fmla="*/ 171450 w 228600"/>
                <a:gd name="connsiteY3" fmla="*/ 66675 h 571500"/>
                <a:gd name="connsiteX4" fmla="*/ 171450 w 228600"/>
                <a:gd name="connsiteY4" fmla="*/ 104775 h 571500"/>
                <a:gd name="connsiteX5" fmla="*/ 171450 w 228600"/>
                <a:gd name="connsiteY5" fmla="*/ 171450 h 571500"/>
                <a:gd name="connsiteX6" fmla="*/ 133350 w 228600"/>
                <a:gd name="connsiteY6" fmla="*/ 171450 h 571500"/>
                <a:gd name="connsiteX7" fmla="*/ 133350 w 228600"/>
                <a:gd name="connsiteY7" fmla="*/ 133350 h 571500"/>
                <a:gd name="connsiteX8" fmla="*/ 171450 w 228600"/>
                <a:gd name="connsiteY8" fmla="*/ 133350 h 571500"/>
                <a:gd name="connsiteX9" fmla="*/ 171450 w 228600"/>
                <a:gd name="connsiteY9" fmla="*/ 171450 h 571500"/>
                <a:gd name="connsiteX10" fmla="*/ 171450 w 228600"/>
                <a:gd name="connsiteY10" fmla="*/ 247650 h 571500"/>
                <a:gd name="connsiteX11" fmla="*/ 133350 w 228600"/>
                <a:gd name="connsiteY11" fmla="*/ 247650 h 571500"/>
                <a:gd name="connsiteX12" fmla="*/ 133350 w 228600"/>
                <a:gd name="connsiteY12" fmla="*/ 209550 h 571500"/>
                <a:gd name="connsiteX13" fmla="*/ 171450 w 228600"/>
                <a:gd name="connsiteY13" fmla="*/ 209550 h 571500"/>
                <a:gd name="connsiteX14" fmla="*/ 171450 w 228600"/>
                <a:gd name="connsiteY14" fmla="*/ 247650 h 571500"/>
                <a:gd name="connsiteX15" fmla="*/ 171450 w 228600"/>
                <a:gd name="connsiteY15" fmla="*/ 323850 h 571500"/>
                <a:gd name="connsiteX16" fmla="*/ 133350 w 228600"/>
                <a:gd name="connsiteY16" fmla="*/ 323850 h 571500"/>
                <a:gd name="connsiteX17" fmla="*/ 133350 w 228600"/>
                <a:gd name="connsiteY17" fmla="*/ 285750 h 571500"/>
                <a:gd name="connsiteX18" fmla="*/ 171450 w 228600"/>
                <a:gd name="connsiteY18" fmla="*/ 285750 h 571500"/>
                <a:gd name="connsiteX19" fmla="*/ 171450 w 228600"/>
                <a:gd name="connsiteY19" fmla="*/ 323850 h 571500"/>
                <a:gd name="connsiteX20" fmla="*/ 171450 w 228600"/>
                <a:gd name="connsiteY20" fmla="*/ 400050 h 571500"/>
                <a:gd name="connsiteX21" fmla="*/ 133350 w 228600"/>
                <a:gd name="connsiteY21" fmla="*/ 400050 h 571500"/>
                <a:gd name="connsiteX22" fmla="*/ 133350 w 228600"/>
                <a:gd name="connsiteY22" fmla="*/ 361950 h 571500"/>
                <a:gd name="connsiteX23" fmla="*/ 171450 w 228600"/>
                <a:gd name="connsiteY23" fmla="*/ 361950 h 571500"/>
                <a:gd name="connsiteX24" fmla="*/ 171450 w 228600"/>
                <a:gd name="connsiteY24" fmla="*/ 400050 h 571500"/>
                <a:gd name="connsiteX25" fmla="*/ 171450 w 228600"/>
                <a:gd name="connsiteY25" fmla="*/ 476250 h 571500"/>
                <a:gd name="connsiteX26" fmla="*/ 133350 w 228600"/>
                <a:gd name="connsiteY26" fmla="*/ 476250 h 571500"/>
                <a:gd name="connsiteX27" fmla="*/ 133350 w 228600"/>
                <a:gd name="connsiteY27" fmla="*/ 438150 h 571500"/>
                <a:gd name="connsiteX28" fmla="*/ 171450 w 228600"/>
                <a:gd name="connsiteY28" fmla="*/ 438150 h 571500"/>
                <a:gd name="connsiteX29" fmla="*/ 171450 w 228600"/>
                <a:gd name="connsiteY29" fmla="*/ 476250 h 571500"/>
                <a:gd name="connsiteX30" fmla="*/ 95250 w 228600"/>
                <a:gd name="connsiteY30" fmla="*/ 104775 h 571500"/>
                <a:gd name="connsiteX31" fmla="*/ 57150 w 228600"/>
                <a:gd name="connsiteY31" fmla="*/ 104775 h 571500"/>
                <a:gd name="connsiteX32" fmla="*/ 57150 w 228600"/>
                <a:gd name="connsiteY32" fmla="*/ 66675 h 571500"/>
                <a:gd name="connsiteX33" fmla="*/ 95250 w 228600"/>
                <a:gd name="connsiteY33" fmla="*/ 66675 h 571500"/>
                <a:gd name="connsiteX34" fmla="*/ 95250 w 228600"/>
                <a:gd name="connsiteY34" fmla="*/ 104775 h 571500"/>
                <a:gd name="connsiteX35" fmla="*/ 95250 w 228600"/>
                <a:gd name="connsiteY35" fmla="*/ 171450 h 571500"/>
                <a:gd name="connsiteX36" fmla="*/ 57150 w 228600"/>
                <a:gd name="connsiteY36" fmla="*/ 171450 h 571500"/>
                <a:gd name="connsiteX37" fmla="*/ 57150 w 228600"/>
                <a:gd name="connsiteY37" fmla="*/ 133350 h 571500"/>
                <a:gd name="connsiteX38" fmla="*/ 95250 w 228600"/>
                <a:gd name="connsiteY38" fmla="*/ 133350 h 571500"/>
                <a:gd name="connsiteX39" fmla="*/ 95250 w 228600"/>
                <a:gd name="connsiteY39" fmla="*/ 171450 h 571500"/>
                <a:gd name="connsiteX40" fmla="*/ 95250 w 228600"/>
                <a:gd name="connsiteY40" fmla="*/ 247650 h 571500"/>
                <a:gd name="connsiteX41" fmla="*/ 57150 w 228600"/>
                <a:gd name="connsiteY41" fmla="*/ 247650 h 571500"/>
                <a:gd name="connsiteX42" fmla="*/ 57150 w 228600"/>
                <a:gd name="connsiteY42" fmla="*/ 209550 h 571500"/>
                <a:gd name="connsiteX43" fmla="*/ 95250 w 228600"/>
                <a:gd name="connsiteY43" fmla="*/ 209550 h 571500"/>
                <a:gd name="connsiteX44" fmla="*/ 95250 w 228600"/>
                <a:gd name="connsiteY44" fmla="*/ 247650 h 571500"/>
                <a:gd name="connsiteX45" fmla="*/ 95250 w 228600"/>
                <a:gd name="connsiteY45" fmla="*/ 323850 h 571500"/>
                <a:gd name="connsiteX46" fmla="*/ 57150 w 228600"/>
                <a:gd name="connsiteY46" fmla="*/ 323850 h 571500"/>
                <a:gd name="connsiteX47" fmla="*/ 57150 w 228600"/>
                <a:gd name="connsiteY47" fmla="*/ 285750 h 571500"/>
                <a:gd name="connsiteX48" fmla="*/ 95250 w 228600"/>
                <a:gd name="connsiteY48" fmla="*/ 285750 h 571500"/>
                <a:gd name="connsiteX49" fmla="*/ 95250 w 228600"/>
                <a:gd name="connsiteY49" fmla="*/ 323850 h 571500"/>
                <a:gd name="connsiteX50" fmla="*/ 95250 w 228600"/>
                <a:gd name="connsiteY50" fmla="*/ 400050 h 571500"/>
                <a:gd name="connsiteX51" fmla="*/ 57150 w 228600"/>
                <a:gd name="connsiteY51" fmla="*/ 400050 h 571500"/>
                <a:gd name="connsiteX52" fmla="*/ 57150 w 228600"/>
                <a:gd name="connsiteY52" fmla="*/ 361950 h 571500"/>
                <a:gd name="connsiteX53" fmla="*/ 95250 w 228600"/>
                <a:gd name="connsiteY53" fmla="*/ 361950 h 571500"/>
                <a:gd name="connsiteX54" fmla="*/ 95250 w 228600"/>
                <a:gd name="connsiteY54" fmla="*/ 400050 h 571500"/>
                <a:gd name="connsiteX55" fmla="*/ 95250 w 228600"/>
                <a:gd name="connsiteY55" fmla="*/ 476250 h 571500"/>
                <a:gd name="connsiteX56" fmla="*/ 57150 w 228600"/>
                <a:gd name="connsiteY56" fmla="*/ 476250 h 571500"/>
                <a:gd name="connsiteX57" fmla="*/ 57150 w 228600"/>
                <a:gd name="connsiteY57" fmla="*/ 438150 h 571500"/>
                <a:gd name="connsiteX58" fmla="*/ 95250 w 228600"/>
                <a:gd name="connsiteY58" fmla="*/ 438150 h 571500"/>
                <a:gd name="connsiteX59" fmla="*/ 95250 w 228600"/>
                <a:gd name="connsiteY59" fmla="*/ 476250 h 571500"/>
                <a:gd name="connsiteX60" fmla="*/ 0 w 228600"/>
                <a:gd name="connsiteY60" fmla="*/ 0 h 571500"/>
                <a:gd name="connsiteX61" fmla="*/ 0 w 228600"/>
                <a:gd name="connsiteY61" fmla="*/ 571500 h 571500"/>
                <a:gd name="connsiteX62" fmla="*/ 95250 w 228600"/>
                <a:gd name="connsiteY62" fmla="*/ 571500 h 571500"/>
                <a:gd name="connsiteX63" fmla="*/ 95250 w 228600"/>
                <a:gd name="connsiteY63" fmla="*/ 514350 h 571500"/>
                <a:gd name="connsiteX64" fmla="*/ 133350 w 228600"/>
                <a:gd name="connsiteY64" fmla="*/ 514350 h 571500"/>
                <a:gd name="connsiteX65" fmla="*/ 133350 w 228600"/>
                <a:gd name="connsiteY65" fmla="*/ 571500 h 571500"/>
                <a:gd name="connsiteX66" fmla="*/ 228600 w 228600"/>
                <a:gd name="connsiteY66" fmla="*/ 571500 h 571500"/>
                <a:gd name="connsiteX67" fmla="*/ 228600 w 228600"/>
                <a:gd name="connsiteY67" fmla="*/ 28575 h 571500"/>
                <a:gd name="connsiteX68" fmla="*/ 0 w 228600"/>
                <a:gd name="connsiteY68" fmla="*/ 0 h 57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228600" h="571500">
                  <a:moveTo>
                    <a:pt x="171450" y="104775"/>
                  </a:moveTo>
                  <a:lnTo>
                    <a:pt x="133350" y="104775"/>
                  </a:lnTo>
                  <a:lnTo>
                    <a:pt x="133350" y="66675"/>
                  </a:lnTo>
                  <a:lnTo>
                    <a:pt x="171450" y="66675"/>
                  </a:lnTo>
                  <a:lnTo>
                    <a:pt x="171450" y="104775"/>
                  </a:lnTo>
                  <a:close/>
                  <a:moveTo>
                    <a:pt x="171450" y="171450"/>
                  </a:moveTo>
                  <a:lnTo>
                    <a:pt x="133350" y="171450"/>
                  </a:lnTo>
                  <a:lnTo>
                    <a:pt x="133350" y="133350"/>
                  </a:lnTo>
                  <a:lnTo>
                    <a:pt x="171450" y="133350"/>
                  </a:lnTo>
                  <a:lnTo>
                    <a:pt x="171450" y="171450"/>
                  </a:lnTo>
                  <a:close/>
                  <a:moveTo>
                    <a:pt x="171450" y="247650"/>
                  </a:moveTo>
                  <a:lnTo>
                    <a:pt x="133350" y="247650"/>
                  </a:lnTo>
                  <a:lnTo>
                    <a:pt x="133350" y="209550"/>
                  </a:lnTo>
                  <a:lnTo>
                    <a:pt x="171450" y="209550"/>
                  </a:lnTo>
                  <a:lnTo>
                    <a:pt x="171450" y="247650"/>
                  </a:lnTo>
                  <a:close/>
                  <a:moveTo>
                    <a:pt x="171450" y="323850"/>
                  </a:moveTo>
                  <a:lnTo>
                    <a:pt x="133350" y="323850"/>
                  </a:lnTo>
                  <a:lnTo>
                    <a:pt x="133350" y="285750"/>
                  </a:lnTo>
                  <a:lnTo>
                    <a:pt x="171450" y="285750"/>
                  </a:lnTo>
                  <a:lnTo>
                    <a:pt x="171450" y="323850"/>
                  </a:lnTo>
                  <a:close/>
                  <a:moveTo>
                    <a:pt x="171450" y="400050"/>
                  </a:moveTo>
                  <a:lnTo>
                    <a:pt x="133350" y="400050"/>
                  </a:lnTo>
                  <a:lnTo>
                    <a:pt x="133350" y="361950"/>
                  </a:lnTo>
                  <a:lnTo>
                    <a:pt x="171450" y="361950"/>
                  </a:lnTo>
                  <a:lnTo>
                    <a:pt x="171450" y="400050"/>
                  </a:lnTo>
                  <a:close/>
                  <a:moveTo>
                    <a:pt x="171450" y="476250"/>
                  </a:moveTo>
                  <a:lnTo>
                    <a:pt x="133350" y="476250"/>
                  </a:lnTo>
                  <a:lnTo>
                    <a:pt x="133350" y="438150"/>
                  </a:lnTo>
                  <a:lnTo>
                    <a:pt x="171450" y="438150"/>
                  </a:lnTo>
                  <a:lnTo>
                    <a:pt x="171450" y="476250"/>
                  </a:lnTo>
                  <a:close/>
                  <a:moveTo>
                    <a:pt x="95250" y="104775"/>
                  </a:moveTo>
                  <a:lnTo>
                    <a:pt x="57150" y="104775"/>
                  </a:lnTo>
                  <a:lnTo>
                    <a:pt x="57150" y="66675"/>
                  </a:lnTo>
                  <a:lnTo>
                    <a:pt x="95250" y="66675"/>
                  </a:lnTo>
                  <a:lnTo>
                    <a:pt x="95250" y="104775"/>
                  </a:lnTo>
                  <a:close/>
                  <a:moveTo>
                    <a:pt x="95250" y="171450"/>
                  </a:moveTo>
                  <a:lnTo>
                    <a:pt x="57150" y="171450"/>
                  </a:lnTo>
                  <a:lnTo>
                    <a:pt x="57150" y="133350"/>
                  </a:lnTo>
                  <a:lnTo>
                    <a:pt x="95250" y="133350"/>
                  </a:lnTo>
                  <a:lnTo>
                    <a:pt x="95250" y="171450"/>
                  </a:lnTo>
                  <a:close/>
                  <a:moveTo>
                    <a:pt x="95250" y="247650"/>
                  </a:moveTo>
                  <a:lnTo>
                    <a:pt x="57150" y="247650"/>
                  </a:lnTo>
                  <a:lnTo>
                    <a:pt x="57150" y="209550"/>
                  </a:lnTo>
                  <a:lnTo>
                    <a:pt x="95250" y="209550"/>
                  </a:lnTo>
                  <a:lnTo>
                    <a:pt x="95250" y="247650"/>
                  </a:lnTo>
                  <a:close/>
                  <a:moveTo>
                    <a:pt x="95250" y="323850"/>
                  </a:moveTo>
                  <a:lnTo>
                    <a:pt x="57150" y="323850"/>
                  </a:lnTo>
                  <a:lnTo>
                    <a:pt x="57150" y="285750"/>
                  </a:lnTo>
                  <a:lnTo>
                    <a:pt x="95250" y="285750"/>
                  </a:lnTo>
                  <a:lnTo>
                    <a:pt x="95250" y="323850"/>
                  </a:lnTo>
                  <a:close/>
                  <a:moveTo>
                    <a:pt x="95250" y="400050"/>
                  </a:moveTo>
                  <a:lnTo>
                    <a:pt x="57150" y="400050"/>
                  </a:lnTo>
                  <a:lnTo>
                    <a:pt x="57150" y="361950"/>
                  </a:lnTo>
                  <a:lnTo>
                    <a:pt x="95250" y="361950"/>
                  </a:lnTo>
                  <a:lnTo>
                    <a:pt x="95250" y="400050"/>
                  </a:lnTo>
                  <a:close/>
                  <a:moveTo>
                    <a:pt x="95250" y="476250"/>
                  </a:moveTo>
                  <a:lnTo>
                    <a:pt x="57150" y="476250"/>
                  </a:lnTo>
                  <a:lnTo>
                    <a:pt x="57150" y="438150"/>
                  </a:lnTo>
                  <a:lnTo>
                    <a:pt x="95250" y="438150"/>
                  </a:lnTo>
                  <a:lnTo>
                    <a:pt x="95250" y="476250"/>
                  </a:lnTo>
                  <a:close/>
                  <a:moveTo>
                    <a:pt x="0" y="0"/>
                  </a:moveTo>
                  <a:lnTo>
                    <a:pt x="0" y="571500"/>
                  </a:lnTo>
                  <a:lnTo>
                    <a:pt x="95250" y="571500"/>
                  </a:lnTo>
                  <a:lnTo>
                    <a:pt x="95250" y="514350"/>
                  </a:lnTo>
                  <a:lnTo>
                    <a:pt x="133350" y="514350"/>
                  </a:lnTo>
                  <a:lnTo>
                    <a:pt x="133350" y="571500"/>
                  </a:lnTo>
                  <a:lnTo>
                    <a:pt x="228600" y="571500"/>
                  </a:lnTo>
                  <a:lnTo>
                    <a:pt x="228600" y="28575"/>
                  </a:lnTo>
                  <a:lnTo>
                    <a:pt x="0" y="0"/>
                  </a:lnTo>
                  <a:close/>
                </a:path>
              </a:pathLst>
            </a:custGeom>
            <a:grpFill/>
            <a:ln w="9525" cap="flat">
              <a:noFill/>
              <a:prstDash val="solid"/>
              <a:miter/>
            </a:ln>
          </p:spPr>
          <p:txBody>
            <a:bodyPr rtlCol="0" anchor="ctr"/>
            <a:lstStyle/>
            <a:p>
              <a:endParaRPr lang="es-UY"/>
            </a:p>
          </p:txBody>
        </p:sp>
        <p:sp>
          <p:nvSpPr>
            <p:cNvPr id="70" name="Freeform: Shape 69">
              <a:extLst>
                <a:ext uri="{FF2B5EF4-FFF2-40B4-BE49-F238E27FC236}">
                  <a16:creationId xmlns:a16="http://schemas.microsoft.com/office/drawing/2014/main" xmlns="" id="{0089F76F-D8B1-4951-A3AD-5DB1883C6CFB}"/>
                </a:ext>
              </a:extLst>
            </p:cNvPr>
            <p:cNvSpPr/>
            <p:nvPr/>
          </p:nvSpPr>
          <p:spPr>
            <a:xfrm>
              <a:off x="5848350" y="3133725"/>
              <a:ext cx="228600" cy="285750"/>
            </a:xfrm>
            <a:custGeom>
              <a:avLst/>
              <a:gdLst>
                <a:gd name="connsiteX0" fmla="*/ 133350 w 228600"/>
                <a:gd name="connsiteY0" fmla="*/ 133350 h 285750"/>
                <a:gd name="connsiteX1" fmla="*/ 171450 w 228600"/>
                <a:gd name="connsiteY1" fmla="*/ 133350 h 285750"/>
                <a:gd name="connsiteX2" fmla="*/ 171450 w 228600"/>
                <a:gd name="connsiteY2" fmla="*/ 171450 h 285750"/>
                <a:gd name="connsiteX3" fmla="*/ 133350 w 228600"/>
                <a:gd name="connsiteY3" fmla="*/ 171450 h 285750"/>
                <a:gd name="connsiteX4" fmla="*/ 133350 w 228600"/>
                <a:gd name="connsiteY4" fmla="*/ 133350 h 285750"/>
                <a:gd name="connsiteX5" fmla="*/ 133350 w 228600"/>
                <a:gd name="connsiteY5" fmla="*/ 57150 h 285750"/>
                <a:gd name="connsiteX6" fmla="*/ 171450 w 228600"/>
                <a:gd name="connsiteY6" fmla="*/ 57150 h 285750"/>
                <a:gd name="connsiteX7" fmla="*/ 171450 w 228600"/>
                <a:gd name="connsiteY7" fmla="*/ 95250 h 285750"/>
                <a:gd name="connsiteX8" fmla="*/ 133350 w 228600"/>
                <a:gd name="connsiteY8" fmla="*/ 95250 h 285750"/>
                <a:gd name="connsiteX9" fmla="*/ 133350 w 228600"/>
                <a:gd name="connsiteY9" fmla="*/ 57150 h 285750"/>
                <a:gd name="connsiteX10" fmla="*/ 95250 w 228600"/>
                <a:gd name="connsiteY10" fmla="*/ 95250 h 285750"/>
                <a:gd name="connsiteX11" fmla="*/ 57150 w 228600"/>
                <a:gd name="connsiteY11" fmla="*/ 95250 h 285750"/>
                <a:gd name="connsiteX12" fmla="*/ 57150 w 228600"/>
                <a:gd name="connsiteY12" fmla="*/ 57150 h 285750"/>
                <a:gd name="connsiteX13" fmla="*/ 95250 w 228600"/>
                <a:gd name="connsiteY13" fmla="*/ 57150 h 285750"/>
                <a:gd name="connsiteX14" fmla="*/ 95250 w 228600"/>
                <a:gd name="connsiteY14" fmla="*/ 95250 h 285750"/>
                <a:gd name="connsiteX15" fmla="*/ 95250 w 228600"/>
                <a:gd name="connsiteY15" fmla="*/ 171450 h 285750"/>
                <a:gd name="connsiteX16" fmla="*/ 57150 w 228600"/>
                <a:gd name="connsiteY16" fmla="*/ 171450 h 285750"/>
                <a:gd name="connsiteX17" fmla="*/ 57150 w 228600"/>
                <a:gd name="connsiteY17" fmla="*/ 133350 h 285750"/>
                <a:gd name="connsiteX18" fmla="*/ 95250 w 228600"/>
                <a:gd name="connsiteY18" fmla="*/ 133350 h 285750"/>
                <a:gd name="connsiteX19" fmla="*/ 95250 w 228600"/>
                <a:gd name="connsiteY19" fmla="*/ 171450 h 285750"/>
                <a:gd name="connsiteX20" fmla="*/ 133350 w 228600"/>
                <a:gd name="connsiteY20" fmla="*/ 285750 h 285750"/>
                <a:gd name="connsiteX21" fmla="*/ 228600 w 228600"/>
                <a:gd name="connsiteY21" fmla="*/ 285750 h 285750"/>
                <a:gd name="connsiteX22" fmla="*/ 228600 w 228600"/>
                <a:gd name="connsiteY22" fmla="*/ 0 h 285750"/>
                <a:gd name="connsiteX23" fmla="*/ 0 w 228600"/>
                <a:gd name="connsiteY23" fmla="*/ 0 h 285750"/>
                <a:gd name="connsiteX24" fmla="*/ 0 w 228600"/>
                <a:gd name="connsiteY24" fmla="*/ 209550 h 285750"/>
                <a:gd name="connsiteX25" fmla="*/ 133350 w 228600"/>
                <a:gd name="connsiteY25" fmla="*/ 209550 h 285750"/>
                <a:gd name="connsiteX26" fmla="*/ 133350 w 228600"/>
                <a:gd name="connsiteY26" fmla="*/ 285750 h 285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28600" h="285750">
                  <a:moveTo>
                    <a:pt x="133350" y="133350"/>
                  </a:moveTo>
                  <a:lnTo>
                    <a:pt x="171450" y="133350"/>
                  </a:lnTo>
                  <a:lnTo>
                    <a:pt x="171450" y="171450"/>
                  </a:lnTo>
                  <a:lnTo>
                    <a:pt x="133350" y="171450"/>
                  </a:lnTo>
                  <a:lnTo>
                    <a:pt x="133350" y="133350"/>
                  </a:lnTo>
                  <a:close/>
                  <a:moveTo>
                    <a:pt x="133350" y="57150"/>
                  </a:moveTo>
                  <a:lnTo>
                    <a:pt x="171450" y="57150"/>
                  </a:lnTo>
                  <a:lnTo>
                    <a:pt x="171450" y="95250"/>
                  </a:lnTo>
                  <a:lnTo>
                    <a:pt x="133350" y="95250"/>
                  </a:lnTo>
                  <a:lnTo>
                    <a:pt x="133350" y="57150"/>
                  </a:lnTo>
                  <a:close/>
                  <a:moveTo>
                    <a:pt x="95250" y="95250"/>
                  </a:moveTo>
                  <a:lnTo>
                    <a:pt x="57150" y="95250"/>
                  </a:lnTo>
                  <a:lnTo>
                    <a:pt x="57150" y="57150"/>
                  </a:lnTo>
                  <a:lnTo>
                    <a:pt x="95250" y="57150"/>
                  </a:lnTo>
                  <a:lnTo>
                    <a:pt x="95250" y="95250"/>
                  </a:lnTo>
                  <a:close/>
                  <a:moveTo>
                    <a:pt x="95250" y="171450"/>
                  </a:moveTo>
                  <a:lnTo>
                    <a:pt x="57150" y="171450"/>
                  </a:lnTo>
                  <a:lnTo>
                    <a:pt x="57150" y="133350"/>
                  </a:lnTo>
                  <a:lnTo>
                    <a:pt x="95250" y="133350"/>
                  </a:lnTo>
                  <a:lnTo>
                    <a:pt x="95250" y="171450"/>
                  </a:lnTo>
                  <a:close/>
                  <a:moveTo>
                    <a:pt x="133350" y="285750"/>
                  </a:moveTo>
                  <a:lnTo>
                    <a:pt x="228600" y="285750"/>
                  </a:lnTo>
                  <a:lnTo>
                    <a:pt x="228600" y="0"/>
                  </a:lnTo>
                  <a:lnTo>
                    <a:pt x="0" y="0"/>
                  </a:lnTo>
                  <a:lnTo>
                    <a:pt x="0" y="209550"/>
                  </a:lnTo>
                  <a:lnTo>
                    <a:pt x="133350" y="209550"/>
                  </a:lnTo>
                  <a:lnTo>
                    <a:pt x="133350" y="285750"/>
                  </a:lnTo>
                  <a:close/>
                </a:path>
              </a:pathLst>
            </a:custGeom>
            <a:grpFill/>
            <a:ln w="9525" cap="flat">
              <a:noFill/>
              <a:prstDash val="solid"/>
              <a:miter/>
            </a:ln>
          </p:spPr>
          <p:txBody>
            <a:bodyPr rtlCol="0" anchor="ctr"/>
            <a:lstStyle/>
            <a:p>
              <a:endParaRPr lang="es-UY"/>
            </a:p>
          </p:txBody>
        </p:sp>
      </p:grpSp>
    </p:spTree>
    <p:extLst>
      <p:ext uri="{BB962C8B-B14F-4D97-AF65-F5344CB8AC3E}">
        <p14:creationId xmlns:p14="http://schemas.microsoft.com/office/powerpoint/2010/main" val="3250789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Box 34"/>
          <p:cNvSpPr txBox="1"/>
          <p:nvPr/>
        </p:nvSpPr>
        <p:spPr>
          <a:xfrm flipH="1">
            <a:off x="3773097" y="424209"/>
            <a:ext cx="4679560" cy="615553"/>
          </a:xfrm>
          <a:prstGeom prst="rect">
            <a:avLst/>
          </a:prstGeom>
          <a:noFill/>
        </p:spPr>
        <p:txBody>
          <a:bodyPr wrap="square" rtlCol="0">
            <a:spAutoFit/>
          </a:bodyPr>
          <a:lstStyle/>
          <a:p>
            <a:pPr algn="ctr"/>
            <a:r>
              <a:rPr lang="en-US" sz="3400" spc="300" dirty="0">
                <a:latin typeface="Arial" panose="020B0604020202020204" pitchFamily="34" charset="0"/>
                <a:cs typeface="Arial" panose="020B0604020202020204" pitchFamily="34" charset="0"/>
              </a:rPr>
              <a:t>Great Infographic</a:t>
            </a:r>
            <a:endParaRPr lang="en-US" sz="3400" spc="300" dirty="0">
              <a:solidFill>
                <a:schemeClr val="accent1"/>
              </a:solidFill>
              <a:latin typeface="Arial" panose="020B0604020202020204" pitchFamily="34" charset="0"/>
              <a:cs typeface="Arial" panose="020B0604020202020204" pitchFamily="34" charset="0"/>
            </a:endParaRPr>
          </a:p>
        </p:txBody>
      </p:sp>
      <p:sp>
        <p:nvSpPr>
          <p:cNvPr id="45" name="TextBox 44"/>
          <p:cNvSpPr txBox="1"/>
          <p:nvPr/>
        </p:nvSpPr>
        <p:spPr>
          <a:xfrm flipH="1">
            <a:off x="2485243" y="1285494"/>
            <a:ext cx="7244371" cy="893834"/>
          </a:xfrm>
          <a:prstGeom prst="rect">
            <a:avLst/>
          </a:prstGeom>
          <a:noFill/>
        </p:spPr>
        <p:txBody>
          <a:bodyPr wrap="square" rtlCol="0">
            <a:spAutoFit/>
          </a:bodyPr>
          <a:lstStyle/>
          <a:p>
            <a:pPr>
              <a:lnSpc>
                <a:spcPct val="150000"/>
              </a:lnSpc>
            </a:pPr>
            <a:r>
              <a:rPr lang="en-US" sz="1200" dirty="0">
                <a:solidFill>
                  <a:schemeClr val="tx1">
                    <a:lumMod val="50000"/>
                    <a:lumOff val="50000"/>
                  </a:schemeClr>
                </a:solidFill>
              </a:rPr>
              <a:t>Insert your text here. Insert your text here. Insert your text here. Insert your text here. Insert your text here. Insert your text here. Insert your text here. Insert your text here. Insert your text here. </a:t>
            </a:r>
          </a:p>
        </p:txBody>
      </p:sp>
      <p:grpSp>
        <p:nvGrpSpPr>
          <p:cNvPr id="59" name="Group 58">
            <a:extLst>
              <a:ext uri="{FF2B5EF4-FFF2-40B4-BE49-F238E27FC236}">
                <a16:creationId xmlns:a16="http://schemas.microsoft.com/office/drawing/2014/main" xmlns="" id="{8FC21533-C894-4138-9351-6AEF9A7B35CF}"/>
              </a:ext>
            </a:extLst>
          </p:cNvPr>
          <p:cNvGrpSpPr/>
          <p:nvPr/>
        </p:nvGrpSpPr>
        <p:grpSpPr>
          <a:xfrm>
            <a:off x="4304001" y="2700698"/>
            <a:ext cx="3720666" cy="2922033"/>
            <a:chOff x="3904793" y="1965575"/>
            <a:chExt cx="4502006" cy="3535660"/>
          </a:xfrm>
        </p:grpSpPr>
        <p:sp>
          <p:nvSpPr>
            <p:cNvPr id="60" name="Oval 59">
              <a:extLst>
                <a:ext uri="{FF2B5EF4-FFF2-40B4-BE49-F238E27FC236}">
                  <a16:creationId xmlns:a16="http://schemas.microsoft.com/office/drawing/2014/main" xmlns="" id="{AFC5D96E-F1A1-4B5A-8FCC-73DEC6E6D740}"/>
                </a:ext>
              </a:extLst>
            </p:cNvPr>
            <p:cNvSpPr>
              <a:spLocks noChangeAspect="1"/>
            </p:cNvSpPr>
            <p:nvPr/>
          </p:nvSpPr>
          <p:spPr>
            <a:xfrm>
              <a:off x="3904793" y="3240171"/>
              <a:ext cx="2261064" cy="2261064"/>
            </a:xfrm>
            <a:prstGeom prst="ellipse">
              <a:avLst/>
            </a:prstGeom>
            <a:solidFill>
              <a:schemeClr val="accent1">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3600" dirty="0">
                  <a:solidFill>
                    <a:schemeClr val="bg1"/>
                  </a:solidFill>
                  <a:latin typeface="FontAwesome" pitchFamily="2" charset="0"/>
                </a:rPr>
                <a:t></a:t>
              </a:r>
            </a:p>
          </p:txBody>
        </p:sp>
        <p:sp>
          <p:nvSpPr>
            <p:cNvPr id="61" name="Oval 60">
              <a:extLst>
                <a:ext uri="{FF2B5EF4-FFF2-40B4-BE49-F238E27FC236}">
                  <a16:creationId xmlns:a16="http://schemas.microsoft.com/office/drawing/2014/main" xmlns="" id="{83D92321-FE88-472B-B427-1C19E8082E74}"/>
                </a:ext>
              </a:extLst>
            </p:cNvPr>
            <p:cNvSpPr>
              <a:spLocks noChangeAspect="1"/>
            </p:cNvSpPr>
            <p:nvPr/>
          </p:nvSpPr>
          <p:spPr>
            <a:xfrm>
              <a:off x="5015203" y="1965575"/>
              <a:ext cx="2261064" cy="226106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AU" sz="4000" dirty="0">
                  <a:solidFill>
                    <a:schemeClr val="bg1"/>
                  </a:solidFill>
                  <a:latin typeface="FontAwesome" pitchFamily="2" charset="0"/>
                </a:rPr>
                <a:t></a:t>
              </a:r>
            </a:p>
          </p:txBody>
        </p:sp>
        <p:sp>
          <p:nvSpPr>
            <p:cNvPr id="62" name="Oval 61">
              <a:extLst>
                <a:ext uri="{FF2B5EF4-FFF2-40B4-BE49-F238E27FC236}">
                  <a16:creationId xmlns:a16="http://schemas.microsoft.com/office/drawing/2014/main" xmlns="" id="{FB844356-7DF2-49D4-ABF1-715160AB4078}"/>
                </a:ext>
              </a:extLst>
            </p:cNvPr>
            <p:cNvSpPr>
              <a:spLocks noChangeAspect="1"/>
            </p:cNvSpPr>
            <p:nvPr/>
          </p:nvSpPr>
          <p:spPr>
            <a:xfrm>
              <a:off x="6145735" y="3240171"/>
              <a:ext cx="2261064" cy="2261064"/>
            </a:xfrm>
            <a:prstGeom prst="ellipse">
              <a:avLst/>
            </a:prstGeom>
            <a:solidFill>
              <a:schemeClr val="accent4">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AU" sz="3600" dirty="0">
                  <a:solidFill>
                    <a:schemeClr val="bg1"/>
                  </a:solidFill>
                  <a:latin typeface="FontAwesome" pitchFamily="2" charset="0"/>
                </a:rPr>
                <a:t></a:t>
              </a:r>
            </a:p>
          </p:txBody>
        </p:sp>
      </p:grpSp>
      <p:cxnSp>
        <p:nvCxnSpPr>
          <p:cNvPr id="63" name="Straight Arrow Connector 62">
            <a:extLst>
              <a:ext uri="{FF2B5EF4-FFF2-40B4-BE49-F238E27FC236}">
                <a16:creationId xmlns:a16="http://schemas.microsoft.com/office/drawing/2014/main" xmlns="" id="{3B6B1574-68A8-435A-B293-393AAA3BCFA3}"/>
              </a:ext>
            </a:extLst>
          </p:cNvPr>
          <p:cNvCxnSpPr/>
          <p:nvPr/>
        </p:nvCxnSpPr>
        <p:spPr>
          <a:xfrm>
            <a:off x="7094897" y="3221240"/>
            <a:ext cx="894026" cy="0"/>
          </a:xfrm>
          <a:prstGeom prst="straightConnector1">
            <a:avLst/>
          </a:prstGeom>
          <a:ln>
            <a:solidFill>
              <a:schemeClr val="bg1">
                <a:lumMod val="85000"/>
              </a:schemeClr>
            </a:solidFill>
            <a:prstDash val="solid"/>
            <a:round/>
            <a:tailEnd type="oval"/>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xmlns="" id="{6904F7BF-A928-4CC5-8BB2-AD04443D52ED}"/>
              </a:ext>
            </a:extLst>
          </p:cNvPr>
          <p:cNvSpPr txBox="1"/>
          <p:nvPr/>
        </p:nvSpPr>
        <p:spPr>
          <a:xfrm>
            <a:off x="8266530" y="2700698"/>
            <a:ext cx="1804560" cy="338554"/>
          </a:xfrm>
          <a:prstGeom prst="rect">
            <a:avLst/>
          </a:prstGeom>
          <a:noFill/>
        </p:spPr>
        <p:txBody>
          <a:bodyPr wrap="square" rtlCol="0">
            <a:spAutoFit/>
          </a:bodyPr>
          <a:lstStyle/>
          <a:p>
            <a:r>
              <a:rPr lang="en-US" sz="1600" b="1" dirty="0">
                <a:solidFill>
                  <a:schemeClr val="tx1">
                    <a:lumMod val="75000"/>
                    <a:lumOff val="25000"/>
                  </a:schemeClr>
                </a:solidFill>
                <a:latin typeface="Arial" panose="020B0604020202020204" pitchFamily="34" charset="0"/>
                <a:ea typeface="Lato" charset="0"/>
                <a:cs typeface="Arial" panose="020B0604020202020204" pitchFamily="34" charset="0"/>
              </a:rPr>
              <a:t>Your Text</a:t>
            </a:r>
          </a:p>
        </p:txBody>
      </p:sp>
      <p:sp>
        <p:nvSpPr>
          <p:cNvPr id="65" name="7 CuadroTexto">
            <a:extLst>
              <a:ext uri="{FF2B5EF4-FFF2-40B4-BE49-F238E27FC236}">
                <a16:creationId xmlns:a16="http://schemas.microsoft.com/office/drawing/2014/main" xmlns="" id="{A17760A4-448C-4621-930E-84988BC972D3}"/>
              </a:ext>
            </a:extLst>
          </p:cNvPr>
          <p:cNvSpPr txBox="1"/>
          <p:nvPr/>
        </p:nvSpPr>
        <p:spPr>
          <a:xfrm>
            <a:off x="8266529" y="3009759"/>
            <a:ext cx="2089077" cy="485646"/>
          </a:xfrm>
          <a:prstGeom prst="rect">
            <a:avLst/>
          </a:prstGeom>
          <a:noFill/>
        </p:spPr>
        <p:txBody>
          <a:bodyPr wrap="square">
            <a:spAutoFit/>
          </a:bodyPr>
          <a:lstStyle/>
          <a:p>
            <a:pPr>
              <a:lnSpc>
                <a:spcPct val="150000"/>
              </a:lnSpc>
            </a:pPr>
            <a:r>
              <a:rPr lang="en-US" sz="900" dirty="0">
                <a:solidFill>
                  <a:schemeClr val="tx1">
                    <a:lumMod val="50000"/>
                    <a:lumOff val="50000"/>
                  </a:schemeClr>
                </a:solidFill>
              </a:rPr>
              <a:t>Insert your text here. Insert your text here. Insert your text here. </a:t>
            </a:r>
          </a:p>
        </p:txBody>
      </p:sp>
      <p:cxnSp>
        <p:nvCxnSpPr>
          <p:cNvPr id="66" name="Straight Arrow Connector 65">
            <a:extLst>
              <a:ext uri="{FF2B5EF4-FFF2-40B4-BE49-F238E27FC236}">
                <a16:creationId xmlns:a16="http://schemas.microsoft.com/office/drawing/2014/main" xmlns="" id="{CF14D14E-F022-4C03-83D9-51195E6684E1}"/>
              </a:ext>
            </a:extLst>
          </p:cNvPr>
          <p:cNvCxnSpPr/>
          <p:nvPr/>
        </p:nvCxnSpPr>
        <p:spPr>
          <a:xfrm>
            <a:off x="8092953" y="4691297"/>
            <a:ext cx="894026" cy="0"/>
          </a:xfrm>
          <a:prstGeom prst="straightConnector1">
            <a:avLst/>
          </a:prstGeom>
          <a:ln>
            <a:solidFill>
              <a:schemeClr val="bg1">
                <a:lumMod val="85000"/>
              </a:schemeClr>
            </a:solidFill>
            <a:prstDash val="solid"/>
            <a:round/>
            <a:tailEnd type="oval"/>
          </a:ln>
        </p:spPr>
        <p:style>
          <a:lnRef idx="1">
            <a:schemeClr val="accent1"/>
          </a:lnRef>
          <a:fillRef idx="0">
            <a:schemeClr val="accent1"/>
          </a:fillRef>
          <a:effectRef idx="0">
            <a:schemeClr val="accent1"/>
          </a:effectRef>
          <a:fontRef idx="minor">
            <a:schemeClr val="tx1"/>
          </a:fontRef>
        </p:style>
      </p:cxnSp>
      <p:sp>
        <p:nvSpPr>
          <p:cNvPr id="67" name="TextBox 66">
            <a:extLst>
              <a:ext uri="{FF2B5EF4-FFF2-40B4-BE49-F238E27FC236}">
                <a16:creationId xmlns:a16="http://schemas.microsoft.com/office/drawing/2014/main" xmlns="" id="{5BA5CCD2-782D-40DD-A694-809A927977D5}"/>
              </a:ext>
            </a:extLst>
          </p:cNvPr>
          <p:cNvSpPr txBox="1"/>
          <p:nvPr/>
        </p:nvSpPr>
        <p:spPr>
          <a:xfrm>
            <a:off x="9264586" y="4170755"/>
            <a:ext cx="1804560" cy="338554"/>
          </a:xfrm>
          <a:prstGeom prst="rect">
            <a:avLst/>
          </a:prstGeom>
          <a:noFill/>
        </p:spPr>
        <p:txBody>
          <a:bodyPr wrap="square" rtlCol="0">
            <a:spAutoFit/>
          </a:bodyPr>
          <a:lstStyle/>
          <a:p>
            <a:r>
              <a:rPr lang="en-US" sz="1600" b="1" dirty="0">
                <a:solidFill>
                  <a:schemeClr val="tx1">
                    <a:lumMod val="75000"/>
                    <a:lumOff val="25000"/>
                  </a:schemeClr>
                </a:solidFill>
                <a:latin typeface="Arial" panose="020B0604020202020204" pitchFamily="34" charset="0"/>
                <a:ea typeface="Lato" charset="0"/>
                <a:cs typeface="Arial" panose="020B0604020202020204" pitchFamily="34" charset="0"/>
              </a:rPr>
              <a:t>Your Text</a:t>
            </a:r>
          </a:p>
        </p:txBody>
      </p:sp>
      <p:sp>
        <p:nvSpPr>
          <p:cNvPr id="68" name="7 CuadroTexto">
            <a:extLst>
              <a:ext uri="{FF2B5EF4-FFF2-40B4-BE49-F238E27FC236}">
                <a16:creationId xmlns:a16="http://schemas.microsoft.com/office/drawing/2014/main" xmlns="" id="{A23996D8-BE19-49B6-B82B-5C76DA7F935C}"/>
              </a:ext>
            </a:extLst>
          </p:cNvPr>
          <p:cNvSpPr txBox="1"/>
          <p:nvPr/>
        </p:nvSpPr>
        <p:spPr>
          <a:xfrm>
            <a:off x="9264585" y="4421943"/>
            <a:ext cx="2089077" cy="485646"/>
          </a:xfrm>
          <a:prstGeom prst="rect">
            <a:avLst/>
          </a:prstGeom>
          <a:noFill/>
        </p:spPr>
        <p:txBody>
          <a:bodyPr wrap="square">
            <a:spAutoFit/>
          </a:bodyPr>
          <a:lstStyle/>
          <a:p>
            <a:pPr>
              <a:lnSpc>
                <a:spcPct val="150000"/>
              </a:lnSpc>
            </a:pPr>
            <a:r>
              <a:rPr lang="en-US" sz="900" dirty="0">
                <a:solidFill>
                  <a:schemeClr val="tx1">
                    <a:lumMod val="50000"/>
                    <a:lumOff val="50000"/>
                  </a:schemeClr>
                </a:solidFill>
              </a:rPr>
              <a:t>Insert your text here. Insert your text here. Insert your text here. </a:t>
            </a:r>
          </a:p>
        </p:txBody>
      </p:sp>
      <p:cxnSp>
        <p:nvCxnSpPr>
          <p:cNvPr id="69" name="Straight Arrow Connector 68">
            <a:extLst>
              <a:ext uri="{FF2B5EF4-FFF2-40B4-BE49-F238E27FC236}">
                <a16:creationId xmlns:a16="http://schemas.microsoft.com/office/drawing/2014/main" xmlns="" id="{17FF3A68-2B21-41C4-8DD1-7C072054043E}"/>
              </a:ext>
            </a:extLst>
          </p:cNvPr>
          <p:cNvCxnSpPr/>
          <p:nvPr/>
        </p:nvCxnSpPr>
        <p:spPr>
          <a:xfrm flipH="1">
            <a:off x="3349097" y="4669902"/>
            <a:ext cx="786450" cy="0"/>
          </a:xfrm>
          <a:prstGeom prst="straightConnector1">
            <a:avLst/>
          </a:prstGeom>
          <a:ln>
            <a:solidFill>
              <a:schemeClr val="bg1">
                <a:lumMod val="85000"/>
              </a:schemeClr>
            </a:solidFill>
            <a:prstDash val="solid"/>
            <a:round/>
            <a:tailEnd type="oval"/>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xmlns="" id="{258D738E-77C8-4F04-8097-4677AA9B6CD0}"/>
              </a:ext>
            </a:extLst>
          </p:cNvPr>
          <p:cNvSpPr txBox="1"/>
          <p:nvPr/>
        </p:nvSpPr>
        <p:spPr>
          <a:xfrm>
            <a:off x="1259522" y="4183217"/>
            <a:ext cx="1804560" cy="338554"/>
          </a:xfrm>
          <a:prstGeom prst="rect">
            <a:avLst/>
          </a:prstGeom>
          <a:noFill/>
        </p:spPr>
        <p:txBody>
          <a:bodyPr wrap="square" rtlCol="0">
            <a:spAutoFit/>
          </a:bodyPr>
          <a:lstStyle/>
          <a:p>
            <a:pPr algn="r"/>
            <a:r>
              <a:rPr lang="en-US" sz="1600" b="1" dirty="0">
                <a:solidFill>
                  <a:schemeClr val="tx1">
                    <a:lumMod val="75000"/>
                    <a:lumOff val="25000"/>
                  </a:schemeClr>
                </a:solidFill>
                <a:latin typeface="Arial" panose="020B0604020202020204" pitchFamily="34" charset="0"/>
                <a:ea typeface="Lato" charset="0"/>
                <a:cs typeface="Arial" panose="020B0604020202020204" pitchFamily="34" charset="0"/>
              </a:rPr>
              <a:t>Your Text</a:t>
            </a:r>
          </a:p>
        </p:txBody>
      </p:sp>
      <p:sp>
        <p:nvSpPr>
          <p:cNvPr id="71" name="7 CuadroTexto">
            <a:extLst>
              <a:ext uri="{FF2B5EF4-FFF2-40B4-BE49-F238E27FC236}">
                <a16:creationId xmlns:a16="http://schemas.microsoft.com/office/drawing/2014/main" xmlns="" id="{115399AD-7946-4DF5-AD6C-7BA2A9D6EEE8}"/>
              </a:ext>
            </a:extLst>
          </p:cNvPr>
          <p:cNvSpPr txBox="1"/>
          <p:nvPr/>
        </p:nvSpPr>
        <p:spPr>
          <a:xfrm>
            <a:off x="975005" y="4445979"/>
            <a:ext cx="2089077" cy="485646"/>
          </a:xfrm>
          <a:prstGeom prst="rect">
            <a:avLst/>
          </a:prstGeom>
          <a:noFill/>
        </p:spPr>
        <p:txBody>
          <a:bodyPr wrap="square">
            <a:spAutoFit/>
          </a:bodyPr>
          <a:lstStyle/>
          <a:p>
            <a:pPr algn="r">
              <a:lnSpc>
                <a:spcPct val="150000"/>
              </a:lnSpc>
            </a:pPr>
            <a:r>
              <a:rPr lang="en-US" sz="900" dirty="0">
                <a:solidFill>
                  <a:schemeClr val="tx1">
                    <a:lumMod val="50000"/>
                    <a:lumOff val="50000"/>
                  </a:schemeClr>
                </a:solidFill>
              </a:rPr>
              <a:t>Insert your text here. Insert your text here. Insert your text here. </a:t>
            </a:r>
          </a:p>
        </p:txBody>
      </p:sp>
    </p:spTree>
    <p:extLst>
      <p:ext uri="{BB962C8B-B14F-4D97-AF65-F5344CB8AC3E}">
        <p14:creationId xmlns:p14="http://schemas.microsoft.com/office/powerpoint/2010/main" val="28646576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A picture containing building, old, sitting, dirty&#10;&#10;Description automatically generated">
            <a:extLst>
              <a:ext uri="{FF2B5EF4-FFF2-40B4-BE49-F238E27FC236}">
                <a16:creationId xmlns:a16="http://schemas.microsoft.com/office/drawing/2014/main" xmlns="" id="{FFA9FA3A-006D-4259-8BF8-9D7F6FCF8BF3}"/>
              </a:ext>
            </a:extLst>
          </p:cNvPr>
          <p:cNvPicPr>
            <a:picLocks noGrp="1" noChangeAspect="1"/>
          </p:cNvPicPr>
          <p:nvPr>
            <p:ph type="pic" sz="quarter" idx="10"/>
          </p:nvPr>
        </p:nvPicPr>
        <p:blipFill>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a:stretch>
            <a:fillRect/>
          </a:stretch>
        </p:blipFill>
        <p:spPr/>
      </p:pic>
      <p:grpSp>
        <p:nvGrpSpPr>
          <p:cNvPr id="26" name="Group 25"/>
          <p:cNvGrpSpPr/>
          <p:nvPr/>
        </p:nvGrpSpPr>
        <p:grpSpPr>
          <a:xfrm rot="4011576">
            <a:off x="7896715" y="2720536"/>
            <a:ext cx="309348" cy="583571"/>
            <a:chOff x="9416955" y="2060811"/>
            <a:chExt cx="361806" cy="955344"/>
          </a:xfrm>
        </p:grpSpPr>
        <p:sp>
          <p:nvSpPr>
            <p:cNvPr id="23" name="Rectangle 22"/>
            <p:cNvSpPr/>
            <p:nvPr/>
          </p:nvSpPr>
          <p:spPr>
            <a:xfrm>
              <a:off x="9416955" y="2060811"/>
              <a:ext cx="98520" cy="95534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9680241" y="2060811"/>
              <a:ext cx="98520" cy="95534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9" name="Group 38"/>
          <p:cNvGrpSpPr/>
          <p:nvPr/>
        </p:nvGrpSpPr>
        <p:grpSpPr>
          <a:xfrm>
            <a:off x="266629" y="1155861"/>
            <a:ext cx="3628439" cy="2405098"/>
            <a:chOff x="8907040" y="5328767"/>
            <a:chExt cx="2690600" cy="2405098"/>
          </a:xfrm>
        </p:grpSpPr>
        <p:sp>
          <p:nvSpPr>
            <p:cNvPr id="37" name="TextBox 36"/>
            <p:cNvSpPr txBox="1"/>
            <p:nvPr/>
          </p:nvSpPr>
          <p:spPr>
            <a:xfrm flipH="1">
              <a:off x="8907040" y="5844052"/>
              <a:ext cx="2690600" cy="1889813"/>
            </a:xfrm>
            <a:prstGeom prst="rect">
              <a:avLst/>
            </a:prstGeom>
            <a:noFill/>
          </p:spPr>
          <p:txBody>
            <a:bodyPr wrap="square" rtlCol="0">
              <a:spAutoFit/>
            </a:bodyPr>
            <a:lstStyle/>
            <a:p>
              <a:pPr>
                <a:lnSpc>
                  <a:spcPct val="150000"/>
                </a:lnSpc>
              </a:pPr>
              <a:r>
                <a:rPr lang="en-US" sz="2000">
                  <a:solidFill>
                    <a:schemeClr val="bg1"/>
                  </a:solidFill>
                </a:rPr>
                <a:t>Lorem ipsum dolor sit amet consec Nullamai eu an oneca eget necasas</a:t>
              </a:r>
            </a:p>
          </p:txBody>
        </p:sp>
        <p:sp>
          <p:nvSpPr>
            <p:cNvPr id="38" name="TextBox 37"/>
            <p:cNvSpPr txBox="1"/>
            <p:nvPr/>
          </p:nvSpPr>
          <p:spPr>
            <a:xfrm flipH="1">
              <a:off x="8907040" y="5328767"/>
              <a:ext cx="2690600" cy="585417"/>
            </a:xfrm>
            <a:prstGeom prst="rect">
              <a:avLst/>
            </a:prstGeom>
            <a:noFill/>
          </p:spPr>
          <p:txBody>
            <a:bodyPr wrap="square" rtlCol="0">
              <a:spAutoFit/>
            </a:bodyPr>
            <a:lstStyle/>
            <a:p>
              <a:pPr>
                <a:lnSpc>
                  <a:spcPct val="150000"/>
                </a:lnSpc>
              </a:pPr>
              <a:r>
                <a:rPr lang="en-US" sz="2400" b="1" spc="300" dirty="0">
                  <a:solidFill>
                    <a:schemeClr val="bg1"/>
                  </a:solidFill>
                </a:rPr>
                <a:t>Lorem Ipsum</a:t>
              </a:r>
              <a:endParaRPr lang="en-US" sz="4000" b="1" spc="300" dirty="0">
                <a:solidFill>
                  <a:schemeClr val="bg1"/>
                </a:solidFill>
                <a:latin typeface="+mj-lt"/>
              </a:endParaRPr>
            </a:p>
          </p:txBody>
        </p:sp>
      </p:grpSp>
    </p:spTree>
    <p:extLst>
      <p:ext uri="{BB962C8B-B14F-4D97-AF65-F5344CB8AC3E}">
        <p14:creationId xmlns:p14="http://schemas.microsoft.com/office/powerpoint/2010/main" val="417372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2696" y="-4639"/>
            <a:ext cx="12163455" cy="6855505"/>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2459">
              <a:defRPr/>
            </a:pPr>
            <a:endParaRPr lang="es-UY" sz="2391" dirty="0">
              <a:solidFill>
                <a:prstClr val="white"/>
              </a:solidFill>
              <a:sym typeface="Arial"/>
            </a:endParaRPr>
          </a:p>
        </p:txBody>
      </p:sp>
      <p:sp>
        <p:nvSpPr>
          <p:cNvPr id="14" name="Rounded Rectangle 13">
            <a:hlinkClick r:id="rId3"/>
          </p:cNvPr>
          <p:cNvSpPr/>
          <p:nvPr/>
        </p:nvSpPr>
        <p:spPr>
          <a:xfrm>
            <a:off x="7464398" y="4648198"/>
            <a:ext cx="2833173" cy="608171"/>
          </a:xfrm>
          <a:prstGeom prst="round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2459">
              <a:defRPr/>
            </a:pPr>
            <a:r>
              <a:rPr lang="en-US" sz="2391" b="1" dirty="0">
                <a:solidFill>
                  <a:prstClr val="white"/>
                </a:solidFill>
                <a:sym typeface="Arial"/>
              </a:rPr>
              <a:t>SUBSCRIBE NOW</a:t>
            </a:r>
            <a:endParaRPr lang="es-UY" sz="2391" b="1" dirty="0">
              <a:solidFill>
                <a:prstClr val="white"/>
              </a:solidFill>
              <a:sym typeface="Arial"/>
            </a:endParaRPr>
          </a:p>
        </p:txBody>
      </p:sp>
      <p:sp>
        <p:nvSpPr>
          <p:cNvPr id="17" name="Freeform 19"/>
          <p:cNvSpPr>
            <a:spLocks noChangeAspect="1" noEditPoints="1"/>
          </p:cNvSpPr>
          <p:nvPr/>
        </p:nvSpPr>
        <p:spPr bwMode="auto">
          <a:xfrm rot="7401880">
            <a:off x="10469994" y="4033585"/>
            <a:ext cx="1840356" cy="741214"/>
          </a:xfrm>
          <a:custGeom>
            <a:avLst/>
            <a:gdLst>
              <a:gd name="T0" fmla="*/ 715 w 868"/>
              <a:gd name="T1" fmla="*/ 128 h 351"/>
              <a:gd name="T2" fmla="*/ 363 w 868"/>
              <a:gd name="T3" fmla="*/ 50 h 351"/>
              <a:gd name="T4" fmla="*/ 226 w 868"/>
              <a:gd name="T5" fmla="*/ 94 h 351"/>
              <a:gd name="T6" fmla="*/ 155 w 868"/>
              <a:gd name="T7" fmla="*/ 112 h 351"/>
              <a:gd name="T8" fmla="*/ 111 w 868"/>
              <a:gd name="T9" fmla="*/ 138 h 351"/>
              <a:gd name="T10" fmla="*/ 85 w 868"/>
              <a:gd name="T11" fmla="*/ 163 h 351"/>
              <a:gd name="T12" fmla="*/ 104 w 868"/>
              <a:gd name="T13" fmla="*/ 185 h 351"/>
              <a:gd name="T14" fmla="*/ 69 w 868"/>
              <a:gd name="T15" fmla="*/ 174 h 351"/>
              <a:gd name="T16" fmla="*/ 92 w 868"/>
              <a:gd name="T17" fmla="*/ 203 h 351"/>
              <a:gd name="T18" fmla="*/ 66 w 868"/>
              <a:gd name="T19" fmla="*/ 192 h 351"/>
              <a:gd name="T20" fmla="*/ 75 w 868"/>
              <a:gd name="T21" fmla="*/ 207 h 351"/>
              <a:gd name="T22" fmla="*/ 72 w 868"/>
              <a:gd name="T23" fmla="*/ 224 h 351"/>
              <a:gd name="T24" fmla="*/ 64 w 868"/>
              <a:gd name="T25" fmla="*/ 228 h 351"/>
              <a:gd name="T26" fmla="*/ 29 w 868"/>
              <a:gd name="T27" fmla="*/ 217 h 351"/>
              <a:gd name="T28" fmla="*/ 31 w 868"/>
              <a:gd name="T29" fmla="*/ 228 h 351"/>
              <a:gd name="T30" fmla="*/ 53 w 868"/>
              <a:gd name="T31" fmla="*/ 253 h 351"/>
              <a:gd name="T32" fmla="*/ 36 w 868"/>
              <a:gd name="T33" fmla="*/ 257 h 351"/>
              <a:gd name="T34" fmla="*/ 774 w 868"/>
              <a:gd name="T35" fmla="*/ 258 h 351"/>
              <a:gd name="T36" fmla="*/ 640 w 868"/>
              <a:gd name="T37" fmla="*/ 136 h 351"/>
              <a:gd name="T38" fmla="*/ 376 w 868"/>
              <a:gd name="T39" fmla="*/ 47 h 351"/>
              <a:gd name="T40" fmla="*/ 235 w 868"/>
              <a:gd name="T41" fmla="*/ 76 h 351"/>
              <a:gd name="T42" fmla="*/ 221 w 868"/>
              <a:gd name="T43" fmla="*/ 70 h 351"/>
              <a:gd name="T44" fmla="*/ 180 w 868"/>
              <a:gd name="T45" fmla="*/ 89 h 351"/>
              <a:gd name="T46" fmla="*/ 168 w 868"/>
              <a:gd name="T47" fmla="*/ 110 h 351"/>
              <a:gd name="T48" fmla="*/ 140 w 868"/>
              <a:gd name="T49" fmla="*/ 145 h 351"/>
              <a:gd name="T50" fmla="*/ 81 w 868"/>
              <a:gd name="T51" fmla="*/ 192 h 351"/>
              <a:gd name="T52" fmla="*/ 126 w 868"/>
              <a:gd name="T53" fmla="*/ 134 h 351"/>
              <a:gd name="T54" fmla="*/ 253 w 868"/>
              <a:gd name="T55" fmla="*/ 36 h 351"/>
              <a:gd name="T56" fmla="*/ 399 w 868"/>
              <a:gd name="T57" fmla="*/ 2 h 351"/>
              <a:gd name="T58" fmla="*/ 510 w 868"/>
              <a:gd name="T59" fmla="*/ 14 h 351"/>
              <a:gd name="T60" fmla="*/ 732 w 868"/>
              <a:gd name="T61" fmla="*/ 145 h 351"/>
              <a:gd name="T62" fmla="*/ 794 w 868"/>
              <a:gd name="T63" fmla="*/ 260 h 351"/>
              <a:gd name="T64" fmla="*/ 787 w 868"/>
              <a:gd name="T65" fmla="*/ 222 h 351"/>
              <a:gd name="T66" fmla="*/ 721 w 868"/>
              <a:gd name="T67" fmla="*/ 150 h 351"/>
              <a:gd name="T68" fmla="*/ 533 w 868"/>
              <a:gd name="T69" fmla="*/ 22 h 351"/>
              <a:gd name="T70" fmla="*/ 380 w 868"/>
              <a:gd name="T71" fmla="*/ 47 h 351"/>
              <a:gd name="T72" fmla="*/ 307 w 868"/>
              <a:gd name="T73" fmla="*/ 53 h 351"/>
              <a:gd name="T74" fmla="*/ 281 w 868"/>
              <a:gd name="T75" fmla="*/ 47 h 351"/>
              <a:gd name="T76" fmla="*/ 242 w 868"/>
              <a:gd name="T77" fmla="*/ 43 h 351"/>
              <a:gd name="T78" fmla="*/ 222 w 868"/>
              <a:gd name="T79" fmla="*/ 51 h 351"/>
              <a:gd name="T80" fmla="*/ 197 w 868"/>
              <a:gd name="T81" fmla="*/ 73 h 351"/>
              <a:gd name="T82" fmla="*/ 164 w 868"/>
              <a:gd name="T83" fmla="*/ 99 h 351"/>
              <a:gd name="T84" fmla="*/ 142 w 868"/>
              <a:gd name="T85" fmla="*/ 117 h 351"/>
              <a:gd name="T86" fmla="*/ 141 w 868"/>
              <a:gd name="T87" fmla="*/ 138 h 351"/>
              <a:gd name="T88" fmla="*/ 124 w 868"/>
              <a:gd name="T89" fmla="*/ 129 h 351"/>
              <a:gd name="T90" fmla="*/ 113 w 868"/>
              <a:gd name="T91" fmla="*/ 142 h 351"/>
              <a:gd name="T92" fmla="*/ 337 w 868"/>
              <a:gd name="T93" fmla="*/ 9 h 351"/>
              <a:gd name="T94" fmla="*/ 168 w 868"/>
              <a:gd name="T95" fmla="*/ 125 h 351"/>
              <a:gd name="T96" fmla="*/ 197 w 868"/>
              <a:gd name="T97" fmla="*/ 105 h 351"/>
              <a:gd name="T98" fmla="*/ 131 w 868"/>
              <a:gd name="T99" fmla="*/ 159 h 351"/>
              <a:gd name="T100" fmla="*/ 88 w 868"/>
              <a:gd name="T101" fmla="*/ 171 h 351"/>
              <a:gd name="T102" fmla="*/ 85 w 868"/>
              <a:gd name="T103" fmla="*/ 191 h 351"/>
              <a:gd name="T104" fmla="*/ 79 w 868"/>
              <a:gd name="T105" fmla="*/ 215 h 351"/>
              <a:gd name="T106" fmla="*/ 48 w 868"/>
              <a:gd name="T107" fmla="*/ 193 h 351"/>
              <a:gd name="T108" fmla="*/ 64 w 868"/>
              <a:gd name="T109" fmla="*/ 238 h 351"/>
              <a:gd name="T110" fmla="*/ 17 w 868"/>
              <a:gd name="T111" fmla="*/ 235 h 351"/>
              <a:gd name="T112" fmla="*/ 87 w 868"/>
              <a:gd name="T113" fmla="*/ 158 h 351"/>
              <a:gd name="T114" fmla="*/ 865 w 868"/>
              <a:gd name="T115" fmla="*/ 172 h 351"/>
              <a:gd name="T116" fmla="*/ 859 w 868"/>
              <a:gd name="T117" fmla="*/ 117 h 351"/>
              <a:gd name="T118" fmla="*/ 782 w 868"/>
              <a:gd name="T119" fmla="*/ 277 h 351"/>
              <a:gd name="T120" fmla="*/ 841 w 868"/>
              <a:gd name="T121" fmla="*/ 164 h 351"/>
              <a:gd name="T122" fmla="*/ 861 w 868"/>
              <a:gd name="T123" fmla="*/ 201 h 351"/>
              <a:gd name="T124" fmla="*/ 666 w 868"/>
              <a:gd name="T125" fmla="*/ 296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68" h="351">
                <a:moveTo>
                  <a:pt x="813" y="278"/>
                </a:moveTo>
                <a:cubicBezTo>
                  <a:pt x="812" y="276"/>
                  <a:pt x="811" y="275"/>
                  <a:pt x="812" y="275"/>
                </a:cubicBezTo>
                <a:cubicBezTo>
                  <a:pt x="813" y="277"/>
                  <a:pt x="813" y="278"/>
                  <a:pt x="813" y="278"/>
                </a:cubicBezTo>
                <a:close/>
                <a:moveTo>
                  <a:pt x="812" y="266"/>
                </a:moveTo>
                <a:cubicBezTo>
                  <a:pt x="813" y="269"/>
                  <a:pt x="814" y="269"/>
                  <a:pt x="814" y="271"/>
                </a:cubicBezTo>
                <a:cubicBezTo>
                  <a:pt x="813" y="267"/>
                  <a:pt x="813" y="271"/>
                  <a:pt x="813" y="270"/>
                </a:cubicBezTo>
                <a:cubicBezTo>
                  <a:pt x="815" y="276"/>
                  <a:pt x="814" y="270"/>
                  <a:pt x="815" y="272"/>
                </a:cubicBezTo>
                <a:cubicBezTo>
                  <a:pt x="814" y="268"/>
                  <a:pt x="813" y="267"/>
                  <a:pt x="812" y="266"/>
                </a:cubicBezTo>
                <a:close/>
                <a:moveTo>
                  <a:pt x="781" y="282"/>
                </a:moveTo>
                <a:cubicBezTo>
                  <a:pt x="782" y="285"/>
                  <a:pt x="783" y="285"/>
                  <a:pt x="784" y="284"/>
                </a:cubicBezTo>
                <a:cubicBezTo>
                  <a:pt x="782" y="282"/>
                  <a:pt x="782" y="282"/>
                  <a:pt x="781" y="282"/>
                </a:cubicBezTo>
                <a:close/>
                <a:moveTo>
                  <a:pt x="798" y="267"/>
                </a:moveTo>
                <a:cubicBezTo>
                  <a:pt x="798" y="268"/>
                  <a:pt x="801" y="272"/>
                  <a:pt x="801" y="272"/>
                </a:cubicBezTo>
                <a:cubicBezTo>
                  <a:pt x="801" y="269"/>
                  <a:pt x="799" y="267"/>
                  <a:pt x="798" y="267"/>
                </a:cubicBezTo>
                <a:close/>
                <a:moveTo>
                  <a:pt x="791" y="270"/>
                </a:moveTo>
                <a:cubicBezTo>
                  <a:pt x="791" y="272"/>
                  <a:pt x="793" y="275"/>
                  <a:pt x="793" y="276"/>
                </a:cubicBezTo>
                <a:cubicBezTo>
                  <a:pt x="793" y="274"/>
                  <a:pt x="791" y="271"/>
                  <a:pt x="791" y="270"/>
                </a:cubicBezTo>
                <a:close/>
                <a:moveTo>
                  <a:pt x="789" y="269"/>
                </a:moveTo>
                <a:cubicBezTo>
                  <a:pt x="788" y="269"/>
                  <a:pt x="791" y="272"/>
                  <a:pt x="790" y="273"/>
                </a:cubicBezTo>
                <a:cubicBezTo>
                  <a:pt x="789" y="270"/>
                  <a:pt x="788" y="270"/>
                  <a:pt x="787" y="270"/>
                </a:cubicBezTo>
                <a:cubicBezTo>
                  <a:pt x="789" y="273"/>
                  <a:pt x="790" y="274"/>
                  <a:pt x="791" y="276"/>
                </a:cubicBezTo>
                <a:cubicBezTo>
                  <a:pt x="792" y="276"/>
                  <a:pt x="792" y="274"/>
                  <a:pt x="793" y="276"/>
                </a:cubicBezTo>
                <a:cubicBezTo>
                  <a:pt x="792" y="273"/>
                  <a:pt x="791" y="272"/>
                  <a:pt x="789" y="269"/>
                </a:cubicBezTo>
                <a:close/>
                <a:moveTo>
                  <a:pt x="801" y="266"/>
                </a:moveTo>
                <a:cubicBezTo>
                  <a:pt x="800" y="266"/>
                  <a:pt x="800" y="268"/>
                  <a:pt x="801" y="271"/>
                </a:cubicBezTo>
                <a:cubicBezTo>
                  <a:pt x="802" y="271"/>
                  <a:pt x="801" y="267"/>
                  <a:pt x="801" y="266"/>
                </a:cubicBezTo>
                <a:close/>
                <a:moveTo>
                  <a:pt x="799" y="270"/>
                </a:moveTo>
                <a:cubicBezTo>
                  <a:pt x="799" y="270"/>
                  <a:pt x="798" y="270"/>
                  <a:pt x="798" y="269"/>
                </a:cubicBezTo>
                <a:cubicBezTo>
                  <a:pt x="797" y="269"/>
                  <a:pt x="797" y="270"/>
                  <a:pt x="798" y="272"/>
                </a:cubicBezTo>
                <a:cubicBezTo>
                  <a:pt x="798" y="271"/>
                  <a:pt x="800" y="273"/>
                  <a:pt x="799" y="270"/>
                </a:cubicBezTo>
                <a:close/>
                <a:moveTo>
                  <a:pt x="770" y="269"/>
                </a:moveTo>
                <a:cubicBezTo>
                  <a:pt x="771" y="271"/>
                  <a:pt x="772" y="272"/>
                  <a:pt x="773" y="272"/>
                </a:cubicBezTo>
                <a:cubicBezTo>
                  <a:pt x="772" y="270"/>
                  <a:pt x="771" y="269"/>
                  <a:pt x="770" y="269"/>
                </a:cubicBezTo>
                <a:close/>
                <a:moveTo>
                  <a:pt x="807" y="248"/>
                </a:moveTo>
                <a:cubicBezTo>
                  <a:pt x="808" y="250"/>
                  <a:pt x="810" y="253"/>
                  <a:pt x="810" y="252"/>
                </a:cubicBezTo>
                <a:cubicBezTo>
                  <a:pt x="809" y="249"/>
                  <a:pt x="808" y="247"/>
                  <a:pt x="807" y="248"/>
                </a:cubicBezTo>
                <a:close/>
                <a:moveTo>
                  <a:pt x="802" y="246"/>
                </a:moveTo>
                <a:cubicBezTo>
                  <a:pt x="803" y="247"/>
                  <a:pt x="803" y="248"/>
                  <a:pt x="804" y="251"/>
                </a:cubicBezTo>
                <a:cubicBezTo>
                  <a:pt x="805" y="251"/>
                  <a:pt x="803" y="245"/>
                  <a:pt x="802" y="246"/>
                </a:cubicBezTo>
                <a:close/>
                <a:moveTo>
                  <a:pt x="805" y="245"/>
                </a:moveTo>
                <a:cubicBezTo>
                  <a:pt x="803" y="240"/>
                  <a:pt x="804" y="239"/>
                  <a:pt x="802" y="235"/>
                </a:cubicBezTo>
                <a:cubicBezTo>
                  <a:pt x="800" y="234"/>
                  <a:pt x="796" y="236"/>
                  <a:pt x="801" y="245"/>
                </a:cubicBezTo>
                <a:cubicBezTo>
                  <a:pt x="801" y="242"/>
                  <a:pt x="806" y="248"/>
                  <a:pt x="805" y="245"/>
                </a:cubicBezTo>
                <a:close/>
                <a:moveTo>
                  <a:pt x="759" y="246"/>
                </a:moveTo>
                <a:cubicBezTo>
                  <a:pt x="759" y="247"/>
                  <a:pt x="758" y="246"/>
                  <a:pt x="758" y="246"/>
                </a:cubicBezTo>
                <a:cubicBezTo>
                  <a:pt x="759" y="248"/>
                  <a:pt x="760" y="248"/>
                  <a:pt x="759" y="248"/>
                </a:cubicBezTo>
                <a:cubicBezTo>
                  <a:pt x="760" y="250"/>
                  <a:pt x="760" y="250"/>
                  <a:pt x="761" y="250"/>
                </a:cubicBezTo>
                <a:cubicBezTo>
                  <a:pt x="759" y="248"/>
                  <a:pt x="760" y="248"/>
                  <a:pt x="759" y="246"/>
                </a:cubicBezTo>
                <a:close/>
                <a:moveTo>
                  <a:pt x="766" y="178"/>
                </a:moveTo>
                <a:cubicBezTo>
                  <a:pt x="766" y="178"/>
                  <a:pt x="766" y="178"/>
                  <a:pt x="767" y="180"/>
                </a:cubicBezTo>
                <a:cubicBezTo>
                  <a:pt x="767" y="180"/>
                  <a:pt x="768" y="181"/>
                  <a:pt x="768" y="181"/>
                </a:cubicBezTo>
                <a:cubicBezTo>
                  <a:pt x="767" y="179"/>
                  <a:pt x="768" y="180"/>
                  <a:pt x="766" y="178"/>
                </a:cubicBezTo>
                <a:close/>
                <a:moveTo>
                  <a:pt x="756" y="167"/>
                </a:moveTo>
                <a:cubicBezTo>
                  <a:pt x="757" y="168"/>
                  <a:pt x="758" y="169"/>
                  <a:pt x="757" y="169"/>
                </a:cubicBezTo>
                <a:cubicBezTo>
                  <a:pt x="762" y="175"/>
                  <a:pt x="758" y="167"/>
                  <a:pt x="756" y="167"/>
                </a:cubicBezTo>
                <a:close/>
                <a:moveTo>
                  <a:pt x="713" y="128"/>
                </a:moveTo>
                <a:cubicBezTo>
                  <a:pt x="713" y="127"/>
                  <a:pt x="714" y="127"/>
                  <a:pt x="715" y="128"/>
                </a:cubicBezTo>
                <a:cubicBezTo>
                  <a:pt x="712" y="125"/>
                  <a:pt x="710" y="125"/>
                  <a:pt x="713" y="128"/>
                </a:cubicBezTo>
                <a:close/>
                <a:moveTo>
                  <a:pt x="640" y="70"/>
                </a:moveTo>
                <a:cubicBezTo>
                  <a:pt x="634" y="64"/>
                  <a:pt x="636" y="68"/>
                  <a:pt x="640" y="70"/>
                </a:cubicBezTo>
                <a:close/>
                <a:moveTo>
                  <a:pt x="545" y="23"/>
                </a:moveTo>
                <a:cubicBezTo>
                  <a:pt x="544" y="24"/>
                  <a:pt x="548" y="25"/>
                  <a:pt x="549" y="24"/>
                </a:cubicBezTo>
                <a:cubicBezTo>
                  <a:pt x="546" y="24"/>
                  <a:pt x="547" y="24"/>
                  <a:pt x="545" y="23"/>
                </a:cubicBezTo>
                <a:close/>
                <a:moveTo>
                  <a:pt x="539" y="20"/>
                </a:moveTo>
                <a:cubicBezTo>
                  <a:pt x="539" y="20"/>
                  <a:pt x="538" y="20"/>
                  <a:pt x="538" y="20"/>
                </a:cubicBezTo>
                <a:cubicBezTo>
                  <a:pt x="540" y="21"/>
                  <a:pt x="543" y="22"/>
                  <a:pt x="543" y="21"/>
                </a:cubicBezTo>
                <a:cubicBezTo>
                  <a:pt x="540" y="20"/>
                  <a:pt x="540" y="21"/>
                  <a:pt x="539" y="20"/>
                </a:cubicBezTo>
                <a:close/>
                <a:moveTo>
                  <a:pt x="530" y="17"/>
                </a:moveTo>
                <a:cubicBezTo>
                  <a:pt x="529" y="18"/>
                  <a:pt x="534" y="19"/>
                  <a:pt x="534" y="18"/>
                </a:cubicBezTo>
                <a:lnTo>
                  <a:pt x="530" y="17"/>
                </a:lnTo>
                <a:close/>
                <a:moveTo>
                  <a:pt x="524" y="16"/>
                </a:moveTo>
                <a:cubicBezTo>
                  <a:pt x="524" y="16"/>
                  <a:pt x="522" y="16"/>
                  <a:pt x="522" y="17"/>
                </a:cubicBezTo>
                <a:cubicBezTo>
                  <a:pt x="524" y="17"/>
                  <a:pt x="527" y="18"/>
                  <a:pt x="529" y="18"/>
                </a:cubicBezTo>
                <a:cubicBezTo>
                  <a:pt x="528" y="17"/>
                  <a:pt x="526" y="17"/>
                  <a:pt x="524" y="16"/>
                </a:cubicBezTo>
                <a:close/>
                <a:moveTo>
                  <a:pt x="498" y="10"/>
                </a:moveTo>
                <a:cubicBezTo>
                  <a:pt x="501" y="10"/>
                  <a:pt x="502" y="10"/>
                  <a:pt x="503" y="10"/>
                </a:cubicBezTo>
                <a:cubicBezTo>
                  <a:pt x="502" y="10"/>
                  <a:pt x="498" y="9"/>
                  <a:pt x="498" y="10"/>
                </a:cubicBezTo>
                <a:close/>
                <a:moveTo>
                  <a:pt x="467" y="7"/>
                </a:moveTo>
                <a:cubicBezTo>
                  <a:pt x="468" y="7"/>
                  <a:pt x="473" y="8"/>
                  <a:pt x="473" y="7"/>
                </a:cubicBezTo>
                <a:cubicBezTo>
                  <a:pt x="470" y="7"/>
                  <a:pt x="467" y="6"/>
                  <a:pt x="467" y="7"/>
                </a:cubicBezTo>
                <a:close/>
                <a:moveTo>
                  <a:pt x="443" y="52"/>
                </a:moveTo>
                <a:cubicBezTo>
                  <a:pt x="443" y="52"/>
                  <a:pt x="443" y="52"/>
                  <a:pt x="443" y="53"/>
                </a:cubicBezTo>
                <a:cubicBezTo>
                  <a:pt x="445" y="53"/>
                  <a:pt x="444" y="54"/>
                  <a:pt x="447" y="54"/>
                </a:cubicBezTo>
                <a:cubicBezTo>
                  <a:pt x="446" y="53"/>
                  <a:pt x="446" y="53"/>
                  <a:pt x="448" y="53"/>
                </a:cubicBezTo>
                <a:cubicBezTo>
                  <a:pt x="447" y="52"/>
                  <a:pt x="446" y="52"/>
                  <a:pt x="443" y="52"/>
                </a:cubicBezTo>
                <a:close/>
                <a:moveTo>
                  <a:pt x="435" y="51"/>
                </a:moveTo>
                <a:cubicBezTo>
                  <a:pt x="435" y="52"/>
                  <a:pt x="430" y="51"/>
                  <a:pt x="431" y="51"/>
                </a:cubicBezTo>
                <a:cubicBezTo>
                  <a:pt x="432" y="51"/>
                  <a:pt x="436" y="52"/>
                  <a:pt x="437" y="52"/>
                </a:cubicBezTo>
                <a:cubicBezTo>
                  <a:pt x="435" y="52"/>
                  <a:pt x="437" y="51"/>
                  <a:pt x="435" y="51"/>
                </a:cubicBezTo>
                <a:close/>
                <a:moveTo>
                  <a:pt x="402" y="50"/>
                </a:moveTo>
                <a:cubicBezTo>
                  <a:pt x="404" y="50"/>
                  <a:pt x="406" y="50"/>
                  <a:pt x="406" y="49"/>
                </a:cubicBezTo>
                <a:cubicBezTo>
                  <a:pt x="404" y="49"/>
                  <a:pt x="402" y="49"/>
                  <a:pt x="402" y="50"/>
                </a:cubicBezTo>
                <a:close/>
                <a:moveTo>
                  <a:pt x="391" y="1"/>
                </a:moveTo>
                <a:cubicBezTo>
                  <a:pt x="391" y="2"/>
                  <a:pt x="395" y="2"/>
                  <a:pt x="397" y="2"/>
                </a:cubicBezTo>
                <a:cubicBezTo>
                  <a:pt x="397" y="2"/>
                  <a:pt x="395" y="2"/>
                  <a:pt x="395" y="3"/>
                </a:cubicBezTo>
                <a:cubicBezTo>
                  <a:pt x="396" y="3"/>
                  <a:pt x="397" y="3"/>
                  <a:pt x="398" y="3"/>
                </a:cubicBezTo>
                <a:cubicBezTo>
                  <a:pt x="397" y="2"/>
                  <a:pt x="401" y="4"/>
                  <a:pt x="402" y="3"/>
                </a:cubicBezTo>
                <a:cubicBezTo>
                  <a:pt x="400" y="2"/>
                  <a:pt x="396" y="3"/>
                  <a:pt x="399" y="2"/>
                </a:cubicBezTo>
                <a:cubicBezTo>
                  <a:pt x="393" y="2"/>
                  <a:pt x="395" y="1"/>
                  <a:pt x="391" y="1"/>
                </a:cubicBezTo>
                <a:close/>
                <a:moveTo>
                  <a:pt x="394" y="3"/>
                </a:moveTo>
                <a:cubicBezTo>
                  <a:pt x="391" y="3"/>
                  <a:pt x="389" y="3"/>
                  <a:pt x="388" y="3"/>
                </a:cubicBezTo>
                <a:cubicBezTo>
                  <a:pt x="391" y="3"/>
                  <a:pt x="394" y="4"/>
                  <a:pt x="395" y="3"/>
                </a:cubicBezTo>
                <a:cubicBezTo>
                  <a:pt x="394" y="3"/>
                  <a:pt x="394" y="3"/>
                  <a:pt x="394" y="3"/>
                </a:cubicBezTo>
                <a:close/>
                <a:moveTo>
                  <a:pt x="384" y="2"/>
                </a:moveTo>
                <a:cubicBezTo>
                  <a:pt x="386" y="2"/>
                  <a:pt x="388" y="2"/>
                  <a:pt x="389" y="2"/>
                </a:cubicBezTo>
                <a:cubicBezTo>
                  <a:pt x="387" y="2"/>
                  <a:pt x="384" y="2"/>
                  <a:pt x="384" y="2"/>
                </a:cubicBezTo>
                <a:close/>
                <a:moveTo>
                  <a:pt x="371" y="5"/>
                </a:moveTo>
                <a:cubicBezTo>
                  <a:pt x="370" y="6"/>
                  <a:pt x="367" y="6"/>
                  <a:pt x="365" y="6"/>
                </a:cubicBezTo>
                <a:cubicBezTo>
                  <a:pt x="367" y="7"/>
                  <a:pt x="377" y="6"/>
                  <a:pt x="377" y="5"/>
                </a:cubicBezTo>
                <a:cubicBezTo>
                  <a:pt x="374" y="5"/>
                  <a:pt x="374" y="5"/>
                  <a:pt x="371" y="5"/>
                </a:cubicBezTo>
                <a:close/>
                <a:moveTo>
                  <a:pt x="364" y="51"/>
                </a:moveTo>
                <a:cubicBezTo>
                  <a:pt x="364" y="52"/>
                  <a:pt x="367" y="51"/>
                  <a:pt x="370" y="51"/>
                </a:cubicBezTo>
                <a:cubicBezTo>
                  <a:pt x="370" y="51"/>
                  <a:pt x="366" y="51"/>
                  <a:pt x="364" y="51"/>
                </a:cubicBezTo>
                <a:close/>
                <a:moveTo>
                  <a:pt x="363" y="50"/>
                </a:moveTo>
                <a:cubicBezTo>
                  <a:pt x="365" y="49"/>
                  <a:pt x="366" y="49"/>
                  <a:pt x="367" y="49"/>
                </a:cubicBezTo>
                <a:cubicBezTo>
                  <a:pt x="365" y="48"/>
                  <a:pt x="363" y="49"/>
                  <a:pt x="363" y="50"/>
                </a:cubicBezTo>
                <a:close/>
                <a:moveTo>
                  <a:pt x="326" y="13"/>
                </a:moveTo>
                <a:cubicBezTo>
                  <a:pt x="327" y="12"/>
                  <a:pt x="332" y="11"/>
                  <a:pt x="333" y="11"/>
                </a:cubicBezTo>
                <a:cubicBezTo>
                  <a:pt x="329" y="11"/>
                  <a:pt x="328" y="12"/>
                  <a:pt x="326" y="13"/>
                </a:cubicBezTo>
                <a:close/>
                <a:moveTo>
                  <a:pt x="321" y="10"/>
                </a:moveTo>
                <a:cubicBezTo>
                  <a:pt x="322" y="11"/>
                  <a:pt x="325" y="10"/>
                  <a:pt x="329" y="9"/>
                </a:cubicBezTo>
                <a:cubicBezTo>
                  <a:pt x="329" y="9"/>
                  <a:pt x="329" y="9"/>
                  <a:pt x="328" y="9"/>
                </a:cubicBezTo>
                <a:cubicBezTo>
                  <a:pt x="326" y="10"/>
                  <a:pt x="323" y="10"/>
                  <a:pt x="321" y="10"/>
                </a:cubicBezTo>
                <a:close/>
                <a:moveTo>
                  <a:pt x="322" y="58"/>
                </a:moveTo>
                <a:cubicBezTo>
                  <a:pt x="323" y="58"/>
                  <a:pt x="326" y="58"/>
                  <a:pt x="328" y="58"/>
                </a:cubicBezTo>
                <a:cubicBezTo>
                  <a:pt x="327" y="57"/>
                  <a:pt x="325" y="57"/>
                  <a:pt x="322" y="58"/>
                </a:cubicBezTo>
                <a:close/>
                <a:moveTo>
                  <a:pt x="313" y="59"/>
                </a:moveTo>
                <a:cubicBezTo>
                  <a:pt x="314" y="60"/>
                  <a:pt x="309" y="60"/>
                  <a:pt x="309" y="61"/>
                </a:cubicBezTo>
                <a:cubicBezTo>
                  <a:pt x="311" y="61"/>
                  <a:pt x="312" y="61"/>
                  <a:pt x="316" y="60"/>
                </a:cubicBezTo>
                <a:cubicBezTo>
                  <a:pt x="315" y="60"/>
                  <a:pt x="316" y="59"/>
                  <a:pt x="313" y="59"/>
                </a:cubicBezTo>
                <a:close/>
                <a:moveTo>
                  <a:pt x="286" y="24"/>
                </a:moveTo>
                <a:cubicBezTo>
                  <a:pt x="286" y="24"/>
                  <a:pt x="280" y="25"/>
                  <a:pt x="280" y="26"/>
                </a:cubicBezTo>
                <a:cubicBezTo>
                  <a:pt x="281" y="26"/>
                  <a:pt x="280" y="26"/>
                  <a:pt x="281" y="26"/>
                </a:cubicBezTo>
                <a:cubicBezTo>
                  <a:pt x="282" y="26"/>
                  <a:pt x="284" y="25"/>
                  <a:pt x="285" y="24"/>
                </a:cubicBezTo>
                <a:cubicBezTo>
                  <a:pt x="285" y="25"/>
                  <a:pt x="286" y="25"/>
                  <a:pt x="287" y="25"/>
                </a:cubicBezTo>
                <a:cubicBezTo>
                  <a:pt x="290" y="24"/>
                  <a:pt x="290" y="24"/>
                  <a:pt x="294" y="23"/>
                </a:cubicBezTo>
                <a:cubicBezTo>
                  <a:pt x="293" y="22"/>
                  <a:pt x="293" y="22"/>
                  <a:pt x="293" y="22"/>
                </a:cubicBezTo>
                <a:cubicBezTo>
                  <a:pt x="290" y="23"/>
                  <a:pt x="288" y="23"/>
                  <a:pt x="286" y="24"/>
                </a:cubicBezTo>
                <a:close/>
                <a:moveTo>
                  <a:pt x="287" y="68"/>
                </a:moveTo>
                <a:cubicBezTo>
                  <a:pt x="289" y="67"/>
                  <a:pt x="289" y="67"/>
                  <a:pt x="289" y="66"/>
                </a:cubicBezTo>
                <a:cubicBezTo>
                  <a:pt x="287" y="67"/>
                  <a:pt x="287" y="67"/>
                  <a:pt x="287" y="68"/>
                </a:cubicBezTo>
                <a:close/>
                <a:moveTo>
                  <a:pt x="237" y="80"/>
                </a:moveTo>
                <a:cubicBezTo>
                  <a:pt x="236" y="81"/>
                  <a:pt x="235" y="83"/>
                  <a:pt x="230" y="86"/>
                </a:cubicBezTo>
                <a:cubicBezTo>
                  <a:pt x="227" y="86"/>
                  <a:pt x="224" y="88"/>
                  <a:pt x="221" y="89"/>
                </a:cubicBezTo>
                <a:cubicBezTo>
                  <a:pt x="221" y="89"/>
                  <a:pt x="221" y="90"/>
                  <a:pt x="220" y="91"/>
                </a:cubicBezTo>
                <a:cubicBezTo>
                  <a:pt x="219" y="91"/>
                  <a:pt x="215" y="92"/>
                  <a:pt x="215" y="93"/>
                </a:cubicBezTo>
                <a:cubicBezTo>
                  <a:pt x="217" y="93"/>
                  <a:pt x="218" y="93"/>
                  <a:pt x="220" y="92"/>
                </a:cubicBezTo>
                <a:cubicBezTo>
                  <a:pt x="222" y="91"/>
                  <a:pt x="219" y="91"/>
                  <a:pt x="221" y="90"/>
                </a:cubicBezTo>
                <a:cubicBezTo>
                  <a:pt x="227" y="88"/>
                  <a:pt x="233" y="84"/>
                  <a:pt x="238" y="81"/>
                </a:cubicBezTo>
                <a:cubicBezTo>
                  <a:pt x="237" y="81"/>
                  <a:pt x="237" y="81"/>
                  <a:pt x="236" y="81"/>
                </a:cubicBezTo>
                <a:cubicBezTo>
                  <a:pt x="239" y="80"/>
                  <a:pt x="241" y="79"/>
                  <a:pt x="242" y="78"/>
                </a:cubicBezTo>
                <a:cubicBezTo>
                  <a:pt x="239" y="79"/>
                  <a:pt x="238" y="79"/>
                  <a:pt x="237" y="80"/>
                </a:cubicBezTo>
                <a:close/>
                <a:moveTo>
                  <a:pt x="228" y="79"/>
                </a:moveTo>
                <a:cubicBezTo>
                  <a:pt x="228" y="80"/>
                  <a:pt x="230" y="79"/>
                  <a:pt x="228" y="80"/>
                </a:cubicBezTo>
                <a:cubicBezTo>
                  <a:pt x="228" y="80"/>
                  <a:pt x="224" y="82"/>
                  <a:pt x="224" y="81"/>
                </a:cubicBezTo>
                <a:cubicBezTo>
                  <a:pt x="219" y="84"/>
                  <a:pt x="214" y="86"/>
                  <a:pt x="212" y="89"/>
                </a:cubicBezTo>
                <a:cubicBezTo>
                  <a:pt x="217" y="86"/>
                  <a:pt x="220" y="83"/>
                  <a:pt x="224" y="82"/>
                </a:cubicBezTo>
                <a:cubicBezTo>
                  <a:pt x="224" y="82"/>
                  <a:pt x="222" y="83"/>
                  <a:pt x="223" y="83"/>
                </a:cubicBezTo>
                <a:cubicBezTo>
                  <a:pt x="226" y="82"/>
                  <a:pt x="228" y="80"/>
                  <a:pt x="232" y="79"/>
                </a:cubicBezTo>
                <a:cubicBezTo>
                  <a:pt x="231" y="78"/>
                  <a:pt x="231" y="78"/>
                  <a:pt x="228" y="79"/>
                </a:cubicBezTo>
                <a:close/>
                <a:moveTo>
                  <a:pt x="209" y="55"/>
                </a:moveTo>
                <a:cubicBezTo>
                  <a:pt x="212" y="54"/>
                  <a:pt x="215" y="52"/>
                  <a:pt x="216" y="50"/>
                </a:cubicBezTo>
                <a:cubicBezTo>
                  <a:pt x="212" y="52"/>
                  <a:pt x="211" y="53"/>
                  <a:pt x="209" y="55"/>
                </a:cubicBezTo>
                <a:close/>
                <a:moveTo>
                  <a:pt x="220" y="66"/>
                </a:moveTo>
                <a:cubicBezTo>
                  <a:pt x="223" y="64"/>
                  <a:pt x="220" y="67"/>
                  <a:pt x="223" y="65"/>
                </a:cubicBezTo>
                <a:cubicBezTo>
                  <a:pt x="224" y="64"/>
                  <a:pt x="223" y="65"/>
                  <a:pt x="223" y="64"/>
                </a:cubicBezTo>
                <a:cubicBezTo>
                  <a:pt x="222" y="65"/>
                  <a:pt x="220" y="65"/>
                  <a:pt x="220" y="66"/>
                </a:cubicBezTo>
                <a:close/>
                <a:moveTo>
                  <a:pt x="217" y="67"/>
                </a:moveTo>
                <a:cubicBezTo>
                  <a:pt x="214" y="69"/>
                  <a:pt x="216" y="70"/>
                  <a:pt x="219" y="67"/>
                </a:cubicBezTo>
                <a:cubicBezTo>
                  <a:pt x="214" y="69"/>
                  <a:pt x="222" y="65"/>
                  <a:pt x="217" y="67"/>
                </a:cubicBezTo>
                <a:close/>
                <a:moveTo>
                  <a:pt x="226" y="94"/>
                </a:moveTo>
                <a:cubicBezTo>
                  <a:pt x="225" y="94"/>
                  <a:pt x="224" y="95"/>
                  <a:pt x="224" y="96"/>
                </a:cubicBezTo>
                <a:cubicBezTo>
                  <a:pt x="226" y="94"/>
                  <a:pt x="226" y="95"/>
                  <a:pt x="228" y="94"/>
                </a:cubicBezTo>
                <a:cubicBezTo>
                  <a:pt x="228" y="93"/>
                  <a:pt x="227" y="94"/>
                  <a:pt x="226" y="94"/>
                </a:cubicBezTo>
                <a:close/>
                <a:moveTo>
                  <a:pt x="216" y="80"/>
                </a:moveTo>
                <a:cubicBezTo>
                  <a:pt x="215" y="80"/>
                  <a:pt x="213" y="82"/>
                  <a:pt x="211" y="82"/>
                </a:cubicBezTo>
                <a:cubicBezTo>
                  <a:pt x="211" y="83"/>
                  <a:pt x="214" y="82"/>
                  <a:pt x="216" y="80"/>
                </a:cubicBezTo>
                <a:close/>
                <a:moveTo>
                  <a:pt x="206" y="79"/>
                </a:moveTo>
                <a:cubicBezTo>
                  <a:pt x="206" y="79"/>
                  <a:pt x="208" y="78"/>
                  <a:pt x="207" y="79"/>
                </a:cubicBezTo>
                <a:cubicBezTo>
                  <a:pt x="209" y="77"/>
                  <a:pt x="210" y="78"/>
                  <a:pt x="212" y="75"/>
                </a:cubicBezTo>
                <a:cubicBezTo>
                  <a:pt x="210" y="76"/>
                  <a:pt x="208" y="77"/>
                  <a:pt x="206" y="79"/>
                </a:cubicBezTo>
                <a:close/>
                <a:moveTo>
                  <a:pt x="192" y="65"/>
                </a:moveTo>
                <a:cubicBezTo>
                  <a:pt x="191" y="66"/>
                  <a:pt x="190" y="67"/>
                  <a:pt x="190" y="67"/>
                </a:cubicBezTo>
                <a:cubicBezTo>
                  <a:pt x="193" y="65"/>
                  <a:pt x="197" y="64"/>
                  <a:pt x="198" y="63"/>
                </a:cubicBezTo>
                <a:cubicBezTo>
                  <a:pt x="194" y="64"/>
                  <a:pt x="195" y="64"/>
                  <a:pt x="192" y="65"/>
                </a:cubicBezTo>
                <a:close/>
                <a:moveTo>
                  <a:pt x="208" y="90"/>
                </a:moveTo>
                <a:cubicBezTo>
                  <a:pt x="207" y="91"/>
                  <a:pt x="206" y="91"/>
                  <a:pt x="206" y="92"/>
                </a:cubicBezTo>
                <a:cubicBezTo>
                  <a:pt x="207" y="91"/>
                  <a:pt x="206" y="93"/>
                  <a:pt x="209" y="91"/>
                </a:cubicBezTo>
                <a:cubicBezTo>
                  <a:pt x="210" y="90"/>
                  <a:pt x="208" y="91"/>
                  <a:pt x="208" y="90"/>
                </a:cubicBezTo>
                <a:close/>
                <a:moveTo>
                  <a:pt x="207" y="101"/>
                </a:moveTo>
                <a:cubicBezTo>
                  <a:pt x="208" y="101"/>
                  <a:pt x="212" y="98"/>
                  <a:pt x="214" y="97"/>
                </a:cubicBezTo>
                <a:cubicBezTo>
                  <a:pt x="211" y="99"/>
                  <a:pt x="207" y="101"/>
                  <a:pt x="207" y="101"/>
                </a:cubicBezTo>
                <a:close/>
                <a:moveTo>
                  <a:pt x="190" y="86"/>
                </a:moveTo>
                <a:cubicBezTo>
                  <a:pt x="191" y="85"/>
                  <a:pt x="196" y="82"/>
                  <a:pt x="196" y="82"/>
                </a:cubicBezTo>
                <a:cubicBezTo>
                  <a:pt x="194" y="83"/>
                  <a:pt x="192" y="85"/>
                  <a:pt x="190" y="86"/>
                </a:cubicBezTo>
                <a:close/>
                <a:moveTo>
                  <a:pt x="198" y="111"/>
                </a:moveTo>
                <a:cubicBezTo>
                  <a:pt x="199" y="112"/>
                  <a:pt x="204" y="109"/>
                  <a:pt x="205" y="107"/>
                </a:cubicBezTo>
                <a:cubicBezTo>
                  <a:pt x="203" y="109"/>
                  <a:pt x="201" y="110"/>
                  <a:pt x="198" y="111"/>
                </a:cubicBezTo>
                <a:close/>
                <a:moveTo>
                  <a:pt x="185" y="86"/>
                </a:moveTo>
                <a:cubicBezTo>
                  <a:pt x="185" y="86"/>
                  <a:pt x="189" y="84"/>
                  <a:pt x="188" y="84"/>
                </a:cubicBezTo>
                <a:cubicBezTo>
                  <a:pt x="184" y="85"/>
                  <a:pt x="184" y="87"/>
                  <a:pt x="183" y="89"/>
                </a:cubicBezTo>
                <a:cubicBezTo>
                  <a:pt x="184" y="88"/>
                  <a:pt x="184" y="88"/>
                  <a:pt x="184" y="88"/>
                </a:cubicBezTo>
                <a:cubicBezTo>
                  <a:pt x="187" y="87"/>
                  <a:pt x="190" y="84"/>
                  <a:pt x="188" y="84"/>
                </a:cubicBezTo>
                <a:cubicBezTo>
                  <a:pt x="188" y="84"/>
                  <a:pt x="186" y="86"/>
                  <a:pt x="185" y="86"/>
                </a:cubicBezTo>
                <a:close/>
                <a:moveTo>
                  <a:pt x="175" y="77"/>
                </a:moveTo>
                <a:cubicBezTo>
                  <a:pt x="177" y="75"/>
                  <a:pt x="182" y="73"/>
                  <a:pt x="180" y="73"/>
                </a:cubicBezTo>
                <a:cubicBezTo>
                  <a:pt x="179" y="75"/>
                  <a:pt x="174" y="76"/>
                  <a:pt x="175" y="77"/>
                </a:cubicBezTo>
                <a:close/>
                <a:moveTo>
                  <a:pt x="186" y="115"/>
                </a:moveTo>
                <a:cubicBezTo>
                  <a:pt x="187" y="115"/>
                  <a:pt x="191" y="112"/>
                  <a:pt x="191" y="111"/>
                </a:cubicBezTo>
                <a:cubicBezTo>
                  <a:pt x="190" y="112"/>
                  <a:pt x="187" y="113"/>
                  <a:pt x="186" y="115"/>
                </a:cubicBezTo>
                <a:close/>
                <a:moveTo>
                  <a:pt x="177" y="93"/>
                </a:moveTo>
                <a:cubicBezTo>
                  <a:pt x="170" y="97"/>
                  <a:pt x="177" y="95"/>
                  <a:pt x="177" y="93"/>
                </a:cubicBezTo>
                <a:close/>
                <a:moveTo>
                  <a:pt x="183" y="114"/>
                </a:moveTo>
                <a:cubicBezTo>
                  <a:pt x="185" y="113"/>
                  <a:pt x="188" y="111"/>
                  <a:pt x="188" y="110"/>
                </a:cubicBezTo>
                <a:cubicBezTo>
                  <a:pt x="185" y="112"/>
                  <a:pt x="184" y="113"/>
                  <a:pt x="183" y="114"/>
                </a:cubicBezTo>
                <a:close/>
                <a:moveTo>
                  <a:pt x="158" y="89"/>
                </a:moveTo>
                <a:cubicBezTo>
                  <a:pt x="160" y="88"/>
                  <a:pt x="165" y="84"/>
                  <a:pt x="163" y="85"/>
                </a:cubicBezTo>
                <a:cubicBezTo>
                  <a:pt x="163" y="85"/>
                  <a:pt x="157" y="89"/>
                  <a:pt x="158" y="89"/>
                </a:cubicBezTo>
                <a:close/>
                <a:moveTo>
                  <a:pt x="166" y="104"/>
                </a:moveTo>
                <a:cubicBezTo>
                  <a:pt x="168" y="103"/>
                  <a:pt x="170" y="102"/>
                  <a:pt x="171" y="101"/>
                </a:cubicBezTo>
                <a:cubicBezTo>
                  <a:pt x="169" y="103"/>
                  <a:pt x="166" y="103"/>
                  <a:pt x="166" y="104"/>
                </a:cubicBezTo>
                <a:close/>
                <a:moveTo>
                  <a:pt x="172" y="122"/>
                </a:moveTo>
                <a:cubicBezTo>
                  <a:pt x="172" y="122"/>
                  <a:pt x="176" y="120"/>
                  <a:pt x="176" y="120"/>
                </a:cubicBezTo>
                <a:cubicBezTo>
                  <a:pt x="175" y="120"/>
                  <a:pt x="175" y="120"/>
                  <a:pt x="172" y="122"/>
                </a:cubicBezTo>
                <a:close/>
                <a:moveTo>
                  <a:pt x="142" y="97"/>
                </a:moveTo>
                <a:cubicBezTo>
                  <a:pt x="145" y="95"/>
                  <a:pt x="147" y="93"/>
                  <a:pt x="148" y="92"/>
                </a:cubicBezTo>
                <a:cubicBezTo>
                  <a:pt x="146" y="93"/>
                  <a:pt x="142" y="96"/>
                  <a:pt x="142" y="97"/>
                </a:cubicBezTo>
                <a:close/>
                <a:moveTo>
                  <a:pt x="155" y="112"/>
                </a:moveTo>
                <a:cubicBezTo>
                  <a:pt x="155" y="112"/>
                  <a:pt x="156" y="111"/>
                  <a:pt x="156" y="111"/>
                </a:cubicBezTo>
                <a:cubicBezTo>
                  <a:pt x="155" y="112"/>
                  <a:pt x="156" y="112"/>
                  <a:pt x="157" y="111"/>
                </a:cubicBezTo>
                <a:cubicBezTo>
                  <a:pt x="157" y="111"/>
                  <a:pt x="158" y="110"/>
                  <a:pt x="158" y="109"/>
                </a:cubicBezTo>
                <a:cubicBezTo>
                  <a:pt x="157" y="110"/>
                  <a:pt x="155" y="111"/>
                  <a:pt x="155" y="112"/>
                </a:cubicBezTo>
                <a:close/>
                <a:moveTo>
                  <a:pt x="164" y="129"/>
                </a:moveTo>
                <a:cubicBezTo>
                  <a:pt x="165" y="128"/>
                  <a:pt x="170" y="125"/>
                  <a:pt x="169" y="124"/>
                </a:cubicBezTo>
                <a:cubicBezTo>
                  <a:pt x="167" y="126"/>
                  <a:pt x="165" y="127"/>
                  <a:pt x="164" y="129"/>
                </a:cubicBezTo>
                <a:close/>
                <a:moveTo>
                  <a:pt x="153" y="112"/>
                </a:moveTo>
                <a:cubicBezTo>
                  <a:pt x="155" y="111"/>
                  <a:pt x="158" y="109"/>
                  <a:pt x="157" y="109"/>
                </a:cubicBezTo>
                <a:cubicBezTo>
                  <a:pt x="154" y="110"/>
                  <a:pt x="154" y="111"/>
                  <a:pt x="153" y="112"/>
                </a:cubicBezTo>
                <a:close/>
                <a:moveTo>
                  <a:pt x="164" y="125"/>
                </a:moveTo>
                <a:cubicBezTo>
                  <a:pt x="165" y="124"/>
                  <a:pt x="167" y="122"/>
                  <a:pt x="167" y="122"/>
                </a:cubicBezTo>
                <a:cubicBezTo>
                  <a:pt x="166" y="122"/>
                  <a:pt x="162" y="125"/>
                  <a:pt x="164" y="125"/>
                </a:cubicBezTo>
                <a:close/>
                <a:moveTo>
                  <a:pt x="162" y="131"/>
                </a:moveTo>
                <a:cubicBezTo>
                  <a:pt x="162" y="131"/>
                  <a:pt x="161" y="132"/>
                  <a:pt x="161" y="133"/>
                </a:cubicBezTo>
                <a:cubicBezTo>
                  <a:pt x="164" y="130"/>
                  <a:pt x="164" y="130"/>
                  <a:pt x="164" y="130"/>
                </a:cubicBezTo>
                <a:cubicBezTo>
                  <a:pt x="162" y="131"/>
                  <a:pt x="170" y="126"/>
                  <a:pt x="167" y="127"/>
                </a:cubicBezTo>
                <a:cubicBezTo>
                  <a:pt x="165" y="129"/>
                  <a:pt x="163" y="130"/>
                  <a:pt x="162" y="131"/>
                </a:cubicBezTo>
                <a:close/>
                <a:moveTo>
                  <a:pt x="153" y="115"/>
                </a:moveTo>
                <a:cubicBezTo>
                  <a:pt x="153" y="115"/>
                  <a:pt x="154" y="114"/>
                  <a:pt x="153" y="114"/>
                </a:cubicBezTo>
                <a:cubicBezTo>
                  <a:pt x="149" y="118"/>
                  <a:pt x="155" y="114"/>
                  <a:pt x="153" y="116"/>
                </a:cubicBezTo>
                <a:cubicBezTo>
                  <a:pt x="155" y="115"/>
                  <a:pt x="155" y="115"/>
                  <a:pt x="155" y="115"/>
                </a:cubicBezTo>
                <a:cubicBezTo>
                  <a:pt x="155" y="115"/>
                  <a:pt x="155" y="114"/>
                  <a:pt x="155" y="114"/>
                </a:cubicBezTo>
                <a:cubicBezTo>
                  <a:pt x="154" y="115"/>
                  <a:pt x="153" y="115"/>
                  <a:pt x="153" y="115"/>
                </a:cubicBezTo>
                <a:close/>
                <a:moveTo>
                  <a:pt x="132" y="105"/>
                </a:moveTo>
                <a:cubicBezTo>
                  <a:pt x="135" y="103"/>
                  <a:pt x="140" y="99"/>
                  <a:pt x="140" y="98"/>
                </a:cubicBezTo>
                <a:cubicBezTo>
                  <a:pt x="136" y="101"/>
                  <a:pt x="133" y="104"/>
                  <a:pt x="132" y="105"/>
                </a:cubicBezTo>
                <a:close/>
                <a:moveTo>
                  <a:pt x="158" y="134"/>
                </a:moveTo>
                <a:cubicBezTo>
                  <a:pt x="159" y="132"/>
                  <a:pt x="163" y="130"/>
                  <a:pt x="163" y="130"/>
                </a:cubicBezTo>
                <a:cubicBezTo>
                  <a:pt x="161" y="131"/>
                  <a:pt x="157" y="133"/>
                  <a:pt x="158" y="134"/>
                </a:cubicBezTo>
                <a:close/>
                <a:moveTo>
                  <a:pt x="149" y="141"/>
                </a:moveTo>
                <a:cubicBezTo>
                  <a:pt x="151" y="141"/>
                  <a:pt x="153" y="139"/>
                  <a:pt x="153" y="138"/>
                </a:cubicBezTo>
                <a:cubicBezTo>
                  <a:pt x="154" y="138"/>
                  <a:pt x="157" y="136"/>
                  <a:pt x="158" y="135"/>
                </a:cubicBezTo>
                <a:cubicBezTo>
                  <a:pt x="155" y="136"/>
                  <a:pt x="151" y="139"/>
                  <a:pt x="149" y="141"/>
                </a:cubicBezTo>
                <a:close/>
                <a:moveTo>
                  <a:pt x="132" y="110"/>
                </a:moveTo>
                <a:cubicBezTo>
                  <a:pt x="132" y="108"/>
                  <a:pt x="128" y="112"/>
                  <a:pt x="127" y="113"/>
                </a:cubicBezTo>
                <a:cubicBezTo>
                  <a:pt x="126" y="114"/>
                  <a:pt x="128" y="114"/>
                  <a:pt x="129" y="112"/>
                </a:cubicBezTo>
                <a:cubicBezTo>
                  <a:pt x="129" y="111"/>
                  <a:pt x="131" y="110"/>
                  <a:pt x="131" y="110"/>
                </a:cubicBezTo>
                <a:cubicBezTo>
                  <a:pt x="131" y="110"/>
                  <a:pt x="131" y="110"/>
                  <a:pt x="132" y="110"/>
                </a:cubicBezTo>
                <a:close/>
                <a:moveTo>
                  <a:pt x="137" y="153"/>
                </a:moveTo>
                <a:cubicBezTo>
                  <a:pt x="139" y="150"/>
                  <a:pt x="143" y="148"/>
                  <a:pt x="143" y="147"/>
                </a:cubicBezTo>
                <a:cubicBezTo>
                  <a:pt x="140" y="149"/>
                  <a:pt x="138" y="151"/>
                  <a:pt x="137" y="153"/>
                </a:cubicBezTo>
                <a:close/>
                <a:moveTo>
                  <a:pt x="105" y="131"/>
                </a:moveTo>
                <a:cubicBezTo>
                  <a:pt x="110" y="128"/>
                  <a:pt x="114" y="123"/>
                  <a:pt x="118" y="120"/>
                </a:cubicBezTo>
                <a:cubicBezTo>
                  <a:pt x="117" y="119"/>
                  <a:pt x="117" y="119"/>
                  <a:pt x="117" y="119"/>
                </a:cubicBezTo>
                <a:cubicBezTo>
                  <a:pt x="113" y="123"/>
                  <a:pt x="107" y="128"/>
                  <a:pt x="105" y="131"/>
                </a:cubicBezTo>
                <a:close/>
                <a:moveTo>
                  <a:pt x="144" y="153"/>
                </a:moveTo>
                <a:cubicBezTo>
                  <a:pt x="144" y="154"/>
                  <a:pt x="143" y="155"/>
                  <a:pt x="143" y="155"/>
                </a:cubicBezTo>
                <a:cubicBezTo>
                  <a:pt x="146" y="153"/>
                  <a:pt x="146" y="153"/>
                  <a:pt x="146" y="153"/>
                </a:cubicBezTo>
                <a:cubicBezTo>
                  <a:pt x="145" y="153"/>
                  <a:pt x="146" y="152"/>
                  <a:pt x="144" y="153"/>
                </a:cubicBezTo>
                <a:close/>
                <a:moveTo>
                  <a:pt x="124" y="137"/>
                </a:moveTo>
                <a:cubicBezTo>
                  <a:pt x="125" y="137"/>
                  <a:pt x="126" y="136"/>
                  <a:pt x="126" y="136"/>
                </a:cubicBezTo>
                <a:cubicBezTo>
                  <a:pt x="125" y="136"/>
                  <a:pt x="123" y="138"/>
                  <a:pt x="122" y="139"/>
                </a:cubicBezTo>
                <a:cubicBezTo>
                  <a:pt x="121" y="140"/>
                  <a:pt x="121" y="140"/>
                  <a:pt x="122" y="140"/>
                </a:cubicBezTo>
                <a:cubicBezTo>
                  <a:pt x="124" y="138"/>
                  <a:pt x="123" y="138"/>
                  <a:pt x="124" y="137"/>
                </a:cubicBezTo>
                <a:close/>
                <a:moveTo>
                  <a:pt x="112" y="136"/>
                </a:moveTo>
                <a:cubicBezTo>
                  <a:pt x="109" y="139"/>
                  <a:pt x="114" y="135"/>
                  <a:pt x="111" y="138"/>
                </a:cubicBezTo>
                <a:cubicBezTo>
                  <a:pt x="113" y="136"/>
                  <a:pt x="113" y="136"/>
                  <a:pt x="115" y="135"/>
                </a:cubicBezTo>
                <a:cubicBezTo>
                  <a:pt x="115" y="135"/>
                  <a:pt x="116" y="134"/>
                  <a:pt x="115" y="134"/>
                </a:cubicBezTo>
                <a:cubicBezTo>
                  <a:pt x="113" y="136"/>
                  <a:pt x="114" y="134"/>
                  <a:pt x="112" y="136"/>
                </a:cubicBezTo>
                <a:close/>
                <a:moveTo>
                  <a:pt x="125" y="156"/>
                </a:moveTo>
                <a:cubicBezTo>
                  <a:pt x="126" y="156"/>
                  <a:pt x="128" y="154"/>
                  <a:pt x="129" y="152"/>
                </a:cubicBezTo>
                <a:cubicBezTo>
                  <a:pt x="128" y="153"/>
                  <a:pt x="126" y="154"/>
                  <a:pt x="125" y="156"/>
                </a:cubicBezTo>
                <a:close/>
                <a:moveTo>
                  <a:pt x="113" y="150"/>
                </a:moveTo>
                <a:cubicBezTo>
                  <a:pt x="117" y="147"/>
                  <a:pt x="116" y="148"/>
                  <a:pt x="120" y="145"/>
                </a:cubicBezTo>
                <a:cubicBezTo>
                  <a:pt x="118" y="145"/>
                  <a:pt x="121" y="143"/>
                  <a:pt x="120" y="143"/>
                </a:cubicBezTo>
                <a:cubicBezTo>
                  <a:pt x="119" y="145"/>
                  <a:pt x="113" y="149"/>
                  <a:pt x="113" y="150"/>
                </a:cubicBezTo>
                <a:close/>
                <a:moveTo>
                  <a:pt x="112" y="138"/>
                </a:moveTo>
                <a:cubicBezTo>
                  <a:pt x="110" y="140"/>
                  <a:pt x="110" y="138"/>
                  <a:pt x="108" y="140"/>
                </a:cubicBezTo>
                <a:cubicBezTo>
                  <a:pt x="107" y="142"/>
                  <a:pt x="109" y="140"/>
                  <a:pt x="110" y="141"/>
                </a:cubicBezTo>
                <a:cubicBezTo>
                  <a:pt x="111" y="140"/>
                  <a:pt x="114" y="137"/>
                  <a:pt x="112" y="138"/>
                </a:cubicBezTo>
                <a:close/>
                <a:moveTo>
                  <a:pt x="96" y="141"/>
                </a:moveTo>
                <a:cubicBezTo>
                  <a:pt x="99" y="138"/>
                  <a:pt x="99" y="138"/>
                  <a:pt x="99" y="138"/>
                </a:cubicBezTo>
                <a:cubicBezTo>
                  <a:pt x="98" y="137"/>
                  <a:pt x="98" y="137"/>
                  <a:pt x="98" y="137"/>
                </a:cubicBezTo>
                <a:cubicBezTo>
                  <a:pt x="96" y="139"/>
                  <a:pt x="97" y="139"/>
                  <a:pt x="96" y="141"/>
                </a:cubicBezTo>
                <a:close/>
                <a:moveTo>
                  <a:pt x="119" y="170"/>
                </a:moveTo>
                <a:cubicBezTo>
                  <a:pt x="119" y="171"/>
                  <a:pt x="120" y="168"/>
                  <a:pt x="120" y="169"/>
                </a:cubicBezTo>
                <a:cubicBezTo>
                  <a:pt x="121" y="168"/>
                  <a:pt x="125" y="165"/>
                  <a:pt x="123" y="166"/>
                </a:cubicBezTo>
                <a:cubicBezTo>
                  <a:pt x="121" y="168"/>
                  <a:pt x="121" y="168"/>
                  <a:pt x="119" y="170"/>
                </a:cubicBezTo>
                <a:close/>
                <a:moveTo>
                  <a:pt x="111" y="161"/>
                </a:moveTo>
                <a:cubicBezTo>
                  <a:pt x="113" y="159"/>
                  <a:pt x="114" y="159"/>
                  <a:pt x="115" y="158"/>
                </a:cubicBezTo>
                <a:cubicBezTo>
                  <a:pt x="114" y="158"/>
                  <a:pt x="115" y="157"/>
                  <a:pt x="114" y="157"/>
                </a:cubicBezTo>
                <a:cubicBezTo>
                  <a:pt x="113" y="159"/>
                  <a:pt x="111" y="160"/>
                  <a:pt x="111" y="161"/>
                </a:cubicBezTo>
                <a:close/>
                <a:moveTo>
                  <a:pt x="85" y="151"/>
                </a:moveTo>
                <a:cubicBezTo>
                  <a:pt x="83" y="153"/>
                  <a:pt x="82" y="154"/>
                  <a:pt x="81" y="155"/>
                </a:cubicBezTo>
                <a:cubicBezTo>
                  <a:pt x="81" y="156"/>
                  <a:pt x="81" y="156"/>
                  <a:pt x="81" y="156"/>
                </a:cubicBezTo>
                <a:cubicBezTo>
                  <a:pt x="81" y="156"/>
                  <a:pt x="81" y="156"/>
                  <a:pt x="81" y="156"/>
                </a:cubicBezTo>
                <a:cubicBezTo>
                  <a:pt x="82" y="156"/>
                  <a:pt x="82" y="156"/>
                  <a:pt x="82" y="156"/>
                </a:cubicBezTo>
                <a:cubicBezTo>
                  <a:pt x="83" y="155"/>
                  <a:pt x="83" y="155"/>
                  <a:pt x="83" y="155"/>
                </a:cubicBezTo>
                <a:cubicBezTo>
                  <a:pt x="84" y="154"/>
                  <a:pt x="85" y="152"/>
                  <a:pt x="86" y="151"/>
                </a:cubicBezTo>
                <a:cubicBezTo>
                  <a:pt x="89" y="149"/>
                  <a:pt x="91" y="146"/>
                  <a:pt x="93" y="143"/>
                </a:cubicBezTo>
                <a:cubicBezTo>
                  <a:pt x="90" y="146"/>
                  <a:pt x="87" y="149"/>
                  <a:pt x="85" y="151"/>
                </a:cubicBezTo>
                <a:close/>
                <a:moveTo>
                  <a:pt x="88" y="156"/>
                </a:moveTo>
                <a:cubicBezTo>
                  <a:pt x="90" y="154"/>
                  <a:pt x="91" y="154"/>
                  <a:pt x="93" y="152"/>
                </a:cubicBezTo>
                <a:cubicBezTo>
                  <a:pt x="93" y="151"/>
                  <a:pt x="93" y="150"/>
                  <a:pt x="94" y="149"/>
                </a:cubicBezTo>
                <a:cubicBezTo>
                  <a:pt x="91" y="152"/>
                  <a:pt x="87" y="156"/>
                  <a:pt x="88" y="156"/>
                </a:cubicBezTo>
                <a:close/>
                <a:moveTo>
                  <a:pt x="86" y="154"/>
                </a:moveTo>
                <a:cubicBezTo>
                  <a:pt x="88" y="153"/>
                  <a:pt x="87" y="154"/>
                  <a:pt x="89" y="152"/>
                </a:cubicBezTo>
                <a:cubicBezTo>
                  <a:pt x="89" y="152"/>
                  <a:pt x="89" y="152"/>
                  <a:pt x="90" y="151"/>
                </a:cubicBezTo>
                <a:cubicBezTo>
                  <a:pt x="89" y="151"/>
                  <a:pt x="89" y="151"/>
                  <a:pt x="90" y="151"/>
                </a:cubicBezTo>
                <a:cubicBezTo>
                  <a:pt x="90" y="150"/>
                  <a:pt x="90" y="150"/>
                  <a:pt x="90" y="150"/>
                </a:cubicBezTo>
                <a:cubicBezTo>
                  <a:pt x="89" y="152"/>
                  <a:pt x="86" y="154"/>
                  <a:pt x="86" y="154"/>
                </a:cubicBezTo>
                <a:close/>
                <a:moveTo>
                  <a:pt x="96" y="160"/>
                </a:moveTo>
                <a:cubicBezTo>
                  <a:pt x="96" y="161"/>
                  <a:pt x="94" y="163"/>
                  <a:pt x="94" y="164"/>
                </a:cubicBezTo>
                <a:cubicBezTo>
                  <a:pt x="96" y="162"/>
                  <a:pt x="96" y="161"/>
                  <a:pt x="98" y="160"/>
                </a:cubicBezTo>
                <a:cubicBezTo>
                  <a:pt x="97" y="159"/>
                  <a:pt x="97" y="160"/>
                  <a:pt x="96" y="160"/>
                </a:cubicBezTo>
                <a:close/>
                <a:moveTo>
                  <a:pt x="95" y="158"/>
                </a:moveTo>
                <a:cubicBezTo>
                  <a:pt x="95" y="158"/>
                  <a:pt x="95" y="158"/>
                  <a:pt x="95" y="158"/>
                </a:cubicBezTo>
                <a:cubicBezTo>
                  <a:pt x="93" y="159"/>
                  <a:pt x="94" y="159"/>
                  <a:pt x="92" y="160"/>
                </a:cubicBezTo>
                <a:cubicBezTo>
                  <a:pt x="93" y="161"/>
                  <a:pt x="93" y="161"/>
                  <a:pt x="93" y="161"/>
                </a:cubicBezTo>
                <a:cubicBezTo>
                  <a:pt x="94" y="159"/>
                  <a:pt x="94" y="160"/>
                  <a:pt x="95" y="158"/>
                </a:cubicBezTo>
                <a:close/>
                <a:moveTo>
                  <a:pt x="85" y="163"/>
                </a:moveTo>
                <a:cubicBezTo>
                  <a:pt x="86" y="162"/>
                  <a:pt x="86" y="162"/>
                  <a:pt x="86" y="162"/>
                </a:cubicBezTo>
                <a:cubicBezTo>
                  <a:pt x="86" y="162"/>
                  <a:pt x="85" y="162"/>
                  <a:pt x="85" y="163"/>
                </a:cubicBezTo>
                <a:close/>
                <a:moveTo>
                  <a:pt x="91" y="167"/>
                </a:moveTo>
                <a:cubicBezTo>
                  <a:pt x="91" y="167"/>
                  <a:pt x="91" y="167"/>
                  <a:pt x="91" y="168"/>
                </a:cubicBezTo>
                <a:cubicBezTo>
                  <a:pt x="92" y="168"/>
                  <a:pt x="92" y="168"/>
                  <a:pt x="92" y="167"/>
                </a:cubicBezTo>
                <a:cubicBezTo>
                  <a:pt x="92" y="167"/>
                  <a:pt x="92" y="167"/>
                  <a:pt x="92" y="167"/>
                </a:cubicBezTo>
                <a:cubicBezTo>
                  <a:pt x="92" y="167"/>
                  <a:pt x="91" y="166"/>
                  <a:pt x="91" y="167"/>
                </a:cubicBezTo>
                <a:close/>
                <a:moveTo>
                  <a:pt x="101" y="179"/>
                </a:moveTo>
                <a:cubicBezTo>
                  <a:pt x="101" y="179"/>
                  <a:pt x="101" y="179"/>
                  <a:pt x="102" y="180"/>
                </a:cubicBezTo>
                <a:cubicBezTo>
                  <a:pt x="102" y="179"/>
                  <a:pt x="102" y="178"/>
                  <a:pt x="103" y="178"/>
                </a:cubicBezTo>
                <a:cubicBezTo>
                  <a:pt x="103" y="178"/>
                  <a:pt x="103" y="178"/>
                  <a:pt x="103" y="177"/>
                </a:cubicBezTo>
                <a:cubicBezTo>
                  <a:pt x="102" y="178"/>
                  <a:pt x="102" y="178"/>
                  <a:pt x="101" y="179"/>
                </a:cubicBezTo>
                <a:close/>
                <a:moveTo>
                  <a:pt x="111" y="187"/>
                </a:moveTo>
                <a:cubicBezTo>
                  <a:pt x="111" y="188"/>
                  <a:pt x="112" y="187"/>
                  <a:pt x="112" y="187"/>
                </a:cubicBezTo>
                <a:cubicBezTo>
                  <a:pt x="111" y="187"/>
                  <a:pt x="112" y="187"/>
                  <a:pt x="112" y="186"/>
                </a:cubicBezTo>
                <a:cubicBezTo>
                  <a:pt x="111" y="186"/>
                  <a:pt x="112" y="187"/>
                  <a:pt x="111" y="187"/>
                </a:cubicBezTo>
                <a:close/>
                <a:moveTo>
                  <a:pt x="100" y="178"/>
                </a:moveTo>
                <a:cubicBezTo>
                  <a:pt x="100" y="179"/>
                  <a:pt x="101" y="179"/>
                  <a:pt x="101" y="178"/>
                </a:cubicBezTo>
                <a:cubicBezTo>
                  <a:pt x="101" y="178"/>
                  <a:pt x="101" y="178"/>
                  <a:pt x="101" y="178"/>
                </a:cubicBezTo>
                <a:cubicBezTo>
                  <a:pt x="101" y="178"/>
                  <a:pt x="101" y="178"/>
                  <a:pt x="101" y="178"/>
                </a:cubicBezTo>
                <a:cubicBezTo>
                  <a:pt x="101" y="178"/>
                  <a:pt x="100" y="178"/>
                  <a:pt x="100" y="178"/>
                </a:cubicBezTo>
                <a:close/>
                <a:moveTo>
                  <a:pt x="101" y="180"/>
                </a:moveTo>
                <a:cubicBezTo>
                  <a:pt x="101" y="179"/>
                  <a:pt x="101" y="181"/>
                  <a:pt x="102" y="180"/>
                </a:cubicBezTo>
                <a:cubicBezTo>
                  <a:pt x="102" y="180"/>
                  <a:pt x="101" y="179"/>
                  <a:pt x="101" y="179"/>
                </a:cubicBezTo>
                <a:cubicBezTo>
                  <a:pt x="101" y="179"/>
                  <a:pt x="100" y="180"/>
                  <a:pt x="101" y="180"/>
                </a:cubicBezTo>
                <a:close/>
                <a:moveTo>
                  <a:pt x="76" y="157"/>
                </a:moveTo>
                <a:cubicBezTo>
                  <a:pt x="76" y="157"/>
                  <a:pt x="77" y="156"/>
                  <a:pt x="76" y="156"/>
                </a:cubicBezTo>
                <a:cubicBezTo>
                  <a:pt x="76" y="156"/>
                  <a:pt x="76" y="157"/>
                  <a:pt x="76" y="157"/>
                </a:cubicBezTo>
                <a:close/>
                <a:moveTo>
                  <a:pt x="99" y="179"/>
                </a:moveTo>
                <a:cubicBezTo>
                  <a:pt x="99" y="178"/>
                  <a:pt x="100" y="180"/>
                  <a:pt x="100" y="179"/>
                </a:cubicBezTo>
                <a:cubicBezTo>
                  <a:pt x="99" y="179"/>
                  <a:pt x="100" y="179"/>
                  <a:pt x="100" y="178"/>
                </a:cubicBezTo>
                <a:cubicBezTo>
                  <a:pt x="100" y="178"/>
                  <a:pt x="99" y="179"/>
                  <a:pt x="99" y="179"/>
                </a:cubicBezTo>
                <a:close/>
                <a:moveTo>
                  <a:pt x="104" y="186"/>
                </a:moveTo>
                <a:cubicBezTo>
                  <a:pt x="105" y="185"/>
                  <a:pt x="105" y="185"/>
                  <a:pt x="105" y="185"/>
                </a:cubicBezTo>
                <a:cubicBezTo>
                  <a:pt x="105" y="184"/>
                  <a:pt x="104" y="185"/>
                  <a:pt x="104" y="186"/>
                </a:cubicBezTo>
                <a:close/>
                <a:moveTo>
                  <a:pt x="100" y="181"/>
                </a:moveTo>
                <a:cubicBezTo>
                  <a:pt x="100" y="181"/>
                  <a:pt x="100" y="181"/>
                  <a:pt x="100" y="181"/>
                </a:cubicBezTo>
                <a:cubicBezTo>
                  <a:pt x="100" y="181"/>
                  <a:pt x="100" y="181"/>
                  <a:pt x="100" y="181"/>
                </a:cubicBezTo>
                <a:cubicBezTo>
                  <a:pt x="100" y="181"/>
                  <a:pt x="101" y="181"/>
                  <a:pt x="101" y="181"/>
                </a:cubicBezTo>
                <a:cubicBezTo>
                  <a:pt x="100" y="181"/>
                  <a:pt x="100" y="180"/>
                  <a:pt x="100" y="181"/>
                </a:cubicBezTo>
                <a:close/>
                <a:moveTo>
                  <a:pt x="108" y="192"/>
                </a:moveTo>
                <a:cubicBezTo>
                  <a:pt x="108" y="191"/>
                  <a:pt x="109" y="190"/>
                  <a:pt x="109" y="190"/>
                </a:cubicBezTo>
                <a:cubicBezTo>
                  <a:pt x="108" y="191"/>
                  <a:pt x="107" y="191"/>
                  <a:pt x="108" y="192"/>
                </a:cubicBezTo>
                <a:close/>
                <a:moveTo>
                  <a:pt x="76" y="161"/>
                </a:moveTo>
                <a:cubicBezTo>
                  <a:pt x="76" y="161"/>
                  <a:pt x="77" y="162"/>
                  <a:pt x="77" y="161"/>
                </a:cubicBezTo>
                <a:cubicBezTo>
                  <a:pt x="77" y="161"/>
                  <a:pt x="77" y="161"/>
                  <a:pt x="77" y="161"/>
                </a:cubicBezTo>
                <a:cubicBezTo>
                  <a:pt x="77" y="161"/>
                  <a:pt x="78" y="161"/>
                  <a:pt x="77" y="161"/>
                </a:cubicBezTo>
                <a:cubicBezTo>
                  <a:pt x="77" y="161"/>
                  <a:pt x="77" y="161"/>
                  <a:pt x="76" y="161"/>
                </a:cubicBezTo>
                <a:close/>
                <a:moveTo>
                  <a:pt x="99" y="182"/>
                </a:moveTo>
                <a:cubicBezTo>
                  <a:pt x="99" y="182"/>
                  <a:pt x="99" y="182"/>
                  <a:pt x="99" y="182"/>
                </a:cubicBezTo>
                <a:cubicBezTo>
                  <a:pt x="100" y="182"/>
                  <a:pt x="100" y="182"/>
                  <a:pt x="100" y="181"/>
                </a:cubicBezTo>
                <a:cubicBezTo>
                  <a:pt x="99" y="181"/>
                  <a:pt x="99" y="182"/>
                  <a:pt x="99" y="182"/>
                </a:cubicBezTo>
                <a:close/>
                <a:moveTo>
                  <a:pt x="102" y="184"/>
                </a:moveTo>
                <a:cubicBezTo>
                  <a:pt x="102" y="184"/>
                  <a:pt x="102" y="185"/>
                  <a:pt x="102" y="185"/>
                </a:cubicBezTo>
                <a:cubicBezTo>
                  <a:pt x="102" y="185"/>
                  <a:pt x="102" y="185"/>
                  <a:pt x="102" y="185"/>
                </a:cubicBezTo>
                <a:cubicBezTo>
                  <a:pt x="102" y="185"/>
                  <a:pt x="103" y="185"/>
                  <a:pt x="103" y="184"/>
                </a:cubicBezTo>
                <a:cubicBezTo>
                  <a:pt x="103" y="185"/>
                  <a:pt x="102" y="184"/>
                  <a:pt x="102" y="184"/>
                </a:cubicBezTo>
                <a:close/>
                <a:moveTo>
                  <a:pt x="103" y="187"/>
                </a:moveTo>
                <a:cubicBezTo>
                  <a:pt x="104" y="186"/>
                  <a:pt x="104" y="186"/>
                  <a:pt x="104" y="185"/>
                </a:cubicBezTo>
                <a:cubicBezTo>
                  <a:pt x="104" y="186"/>
                  <a:pt x="103" y="186"/>
                  <a:pt x="103" y="187"/>
                </a:cubicBezTo>
                <a:close/>
                <a:moveTo>
                  <a:pt x="99" y="185"/>
                </a:moveTo>
                <a:cubicBezTo>
                  <a:pt x="99" y="185"/>
                  <a:pt x="100" y="185"/>
                  <a:pt x="100" y="185"/>
                </a:cubicBezTo>
                <a:cubicBezTo>
                  <a:pt x="100" y="185"/>
                  <a:pt x="101" y="185"/>
                  <a:pt x="101" y="186"/>
                </a:cubicBezTo>
                <a:cubicBezTo>
                  <a:pt x="102" y="186"/>
                  <a:pt x="100" y="184"/>
                  <a:pt x="102" y="184"/>
                </a:cubicBezTo>
                <a:cubicBezTo>
                  <a:pt x="101" y="184"/>
                  <a:pt x="101" y="184"/>
                  <a:pt x="101" y="183"/>
                </a:cubicBezTo>
                <a:cubicBezTo>
                  <a:pt x="100" y="184"/>
                  <a:pt x="99" y="184"/>
                  <a:pt x="99" y="185"/>
                </a:cubicBezTo>
                <a:close/>
                <a:moveTo>
                  <a:pt x="84" y="169"/>
                </a:moveTo>
                <a:cubicBezTo>
                  <a:pt x="84" y="169"/>
                  <a:pt x="85" y="169"/>
                  <a:pt x="85" y="168"/>
                </a:cubicBezTo>
                <a:cubicBezTo>
                  <a:pt x="85" y="169"/>
                  <a:pt x="84" y="169"/>
                  <a:pt x="84" y="169"/>
                </a:cubicBezTo>
                <a:close/>
                <a:moveTo>
                  <a:pt x="97" y="181"/>
                </a:moveTo>
                <a:cubicBezTo>
                  <a:pt x="98" y="181"/>
                  <a:pt x="97" y="182"/>
                  <a:pt x="98" y="182"/>
                </a:cubicBezTo>
                <a:cubicBezTo>
                  <a:pt x="98" y="181"/>
                  <a:pt x="98" y="181"/>
                  <a:pt x="98" y="181"/>
                </a:cubicBezTo>
                <a:cubicBezTo>
                  <a:pt x="98" y="181"/>
                  <a:pt x="98" y="181"/>
                  <a:pt x="97" y="181"/>
                </a:cubicBezTo>
                <a:close/>
                <a:moveTo>
                  <a:pt x="105" y="194"/>
                </a:moveTo>
                <a:cubicBezTo>
                  <a:pt x="106" y="194"/>
                  <a:pt x="106" y="192"/>
                  <a:pt x="107" y="192"/>
                </a:cubicBezTo>
                <a:cubicBezTo>
                  <a:pt x="107" y="192"/>
                  <a:pt x="107" y="192"/>
                  <a:pt x="107" y="192"/>
                </a:cubicBezTo>
                <a:cubicBezTo>
                  <a:pt x="106" y="192"/>
                  <a:pt x="105" y="193"/>
                  <a:pt x="105" y="194"/>
                </a:cubicBezTo>
                <a:close/>
                <a:moveTo>
                  <a:pt x="91" y="184"/>
                </a:moveTo>
                <a:cubicBezTo>
                  <a:pt x="92" y="184"/>
                  <a:pt x="91" y="185"/>
                  <a:pt x="91" y="185"/>
                </a:cubicBezTo>
                <a:cubicBezTo>
                  <a:pt x="92" y="185"/>
                  <a:pt x="92" y="184"/>
                  <a:pt x="93" y="184"/>
                </a:cubicBezTo>
                <a:cubicBezTo>
                  <a:pt x="92" y="184"/>
                  <a:pt x="92" y="184"/>
                  <a:pt x="92" y="183"/>
                </a:cubicBezTo>
                <a:cubicBezTo>
                  <a:pt x="92" y="184"/>
                  <a:pt x="92" y="184"/>
                  <a:pt x="91" y="184"/>
                </a:cubicBezTo>
                <a:close/>
                <a:moveTo>
                  <a:pt x="72" y="169"/>
                </a:moveTo>
                <a:cubicBezTo>
                  <a:pt x="73" y="170"/>
                  <a:pt x="73" y="170"/>
                  <a:pt x="73" y="170"/>
                </a:cubicBezTo>
                <a:cubicBezTo>
                  <a:pt x="73" y="169"/>
                  <a:pt x="75" y="168"/>
                  <a:pt x="74" y="167"/>
                </a:cubicBezTo>
                <a:cubicBezTo>
                  <a:pt x="73" y="168"/>
                  <a:pt x="73" y="169"/>
                  <a:pt x="72" y="169"/>
                </a:cubicBezTo>
                <a:close/>
                <a:moveTo>
                  <a:pt x="74" y="170"/>
                </a:moveTo>
                <a:cubicBezTo>
                  <a:pt x="75" y="170"/>
                  <a:pt x="76" y="169"/>
                  <a:pt x="76" y="168"/>
                </a:cubicBezTo>
                <a:cubicBezTo>
                  <a:pt x="75" y="169"/>
                  <a:pt x="74" y="170"/>
                  <a:pt x="74" y="170"/>
                </a:cubicBezTo>
                <a:close/>
                <a:moveTo>
                  <a:pt x="88" y="184"/>
                </a:moveTo>
                <a:cubicBezTo>
                  <a:pt x="89" y="185"/>
                  <a:pt x="89" y="185"/>
                  <a:pt x="89" y="185"/>
                </a:cubicBezTo>
                <a:cubicBezTo>
                  <a:pt x="90" y="184"/>
                  <a:pt x="90" y="184"/>
                  <a:pt x="90" y="183"/>
                </a:cubicBezTo>
                <a:cubicBezTo>
                  <a:pt x="90" y="183"/>
                  <a:pt x="89" y="184"/>
                  <a:pt x="88" y="184"/>
                </a:cubicBezTo>
                <a:close/>
                <a:moveTo>
                  <a:pt x="71" y="168"/>
                </a:moveTo>
                <a:cubicBezTo>
                  <a:pt x="71" y="168"/>
                  <a:pt x="71" y="167"/>
                  <a:pt x="71" y="167"/>
                </a:cubicBezTo>
                <a:cubicBezTo>
                  <a:pt x="71" y="167"/>
                  <a:pt x="71" y="168"/>
                  <a:pt x="71" y="168"/>
                </a:cubicBezTo>
                <a:close/>
                <a:moveTo>
                  <a:pt x="89" y="187"/>
                </a:moveTo>
                <a:cubicBezTo>
                  <a:pt x="90" y="188"/>
                  <a:pt x="90" y="187"/>
                  <a:pt x="90" y="187"/>
                </a:cubicBezTo>
                <a:cubicBezTo>
                  <a:pt x="91" y="187"/>
                  <a:pt x="91" y="186"/>
                  <a:pt x="91" y="186"/>
                </a:cubicBezTo>
                <a:cubicBezTo>
                  <a:pt x="90" y="186"/>
                  <a:pt x="90" y="187"/>
                  <a:pt x="89" y="186"/>
                </a:cubicBezTo>
                <a:cubicBezTo>
                  <a:pt x="89" y="186"/>
                  <a:pt x="90" y="187"/>
                  <a:pt x="89" y="187"/>
                </a:cubicBezTo>
                <a:close/>
                <a:moveTo>
                  <a:pt x="84" y="182"/>
                </a:moveTo>
                <a:cubicBezTo>
                  <a:pt x="84" y="182"/>
                  <a:pt x="85" y="180"/>
                  <a:pt x="84" y="180"/>
                </a:cubicBezTo>
                <a:cubicBezTo>
                  <a:pt x="84" y="181"/>
                  <a:pt x="83" y="181"/>
                  <a:pt x="84" y="182"/>
                </a:cubicBezTo>
                <a:close/>
                <a:moveTo>
                  <a:pt x="72" y="173"/>
                </a:moveTo>
                <a:cubicBezTo>
                  <a:pt x="72" y="173"/>
                  <a:pt x="73" y="173"/>
                  <a:pt x="73" y="173"/>
                </a:cubicBezTo>
                <a:cubicBezTo>
                  <a:pt x="73" y="173"/>
                  <a:pt x="73" y="173"/>
                  <a:pt x="73" y="172"/>
                </a:cubicBezTo>
                <a:cubicBezTo>
                  <a:pt x="72" y="172"/>
                  <a:pt x="75" y="172"/>
                  <a:pt x="74" y="171"/>
                </a:cubicBezTo>
                <a:cubicBezTo>
                  <a:pt x="73" y="171"/>
                  <a:pt x="73" y="172"/>
                  <a:pt x="72" y="173"/>
                </a:cubicBezTo>
                <a:close/>
                <a:moveTo>
                  <a:pt x="97" y="197"/>
                </a:moveTo>
                <a:cubicBezTo>
                  <a:pt x="98" y="196"/>
                  <a:pt x="99" y="195"/>
                  <a:pt x="99" y="194"/>
                </a:cubicBezTo>
                <a:cubicBezTo>
                  <a:pt x="99" y="195"/>
                  <a:pt x="97" y="195"/>
                  <a:pt x="97" y="197"/>
                </a:cubicBezTo>
                <a:close/>
                <a:moveTo>
                  <a:pt x="69" y="174"/>
                </a:moveTo>
                <a:cubicBezTo>
                  <a:pt x="70" y="173"/>
                  <a:pt x="71" y="172"/>
                  <a:pt x="72" y="171"/>
                </a:cubicBezTo>
                <a:cubicBezTo>
                  <a:pt x="72" y="170"/>
                  <a:pt x="72" y="170"/>
                  <a:pt x="72" y="170"/>
                </a:cubicBezTo>
                <a:cubicBezTo>
                  <a:pt x="71" y="172"/>
                  <a:pt x="69" y="172"/>
                  <a:pt x="69" y="174"/>
                </a:cubicBezTo>
                <a:close/>
                <a:moveTo>
                  <a:pt x="91" y="189"/>
                </a:moveTo>
                <a:cubicBezTo>
                  <a:pt x="91" y="189"/>
                  <a:pt x="92" y="189"/>
                  <a:pt x="91" y="188"/>
                </a:cubicBezTo>
                <a:cubicBezTo>
                  <a:pt x="91" y="189"/>
                  <a:pt x="90" y="189"/>
                  <a:pt x="91" y="189"/>
                </a:cubicBezTo>
                <a:close/>
                <a:moveTo>
                  <a:pt x="69" y="171"/>
                </a:moveTo>
                <a:cubicBezTo>
                  <a:pt x="69" y="170"/>
                  <a:pt x="70" y="169"/>
                  <a:pt x="70" y="169"/>
                </a:cubicBezTo>
                <a:cubicBezTo>
                  <a:pt x="69" y="169"/>
                  <a:pt x="68" y="170"/>
                  <a:pt x="69" y="171"/>
                </a:cubicBezTo>
                <a:close/>
                <a:moveTo>
                  <a:pt x="67" y="172"/>
                </a:moveTo>
                <a:cubicBezTo>
                  <a:pt x="68" y="173"/>
                  <a:pt x="68" y="172"/>
                  <a:pt x="68" y="171"/>
                </a:cubicBezTo>
                <a:lnTo>
                  <a:pt x="67" y="172"/>
                </a:lnTo>
                <a:close/>
                <a:moveTo>
                  <a:pt x="96" y="198"/>
                </a:moveTo>
                <a:cubicBezTo>
                  <a:pt x="97" y="198"/>
                  <a:pt x="97" y="197"/>
                  <a:pt x="97" y="197"/>
                </a:cubicBezTo>
                <a:cubicBezTo>
                  <a:pt x="96" y="197"/>
                  <a:pt x="96" y="198"/>
                  <a:pt x="96" y="198"/>
                </a:cubicBezTo>
                <a:close/>
                <a:moveTo>
                  <a:pt x="75" y="181"/>
                </a:moveTo>
                <a:cubicBezTo>
                  <a:pt x="76" y="181"/>
                  <a:pt x="77" y="180"/>
                  <a:pt x="76" y="180"/>
                </a:cubicBezTo>
                <a:cubicBezTo>
                  <a:pt x="76" y="180"/>
                  <a:pt x="75" y="181"/>
                  <a:pt x="75" y="181"/>
                </a:cubicBezTo>
                <a:close/>
                <a:moveTo>
                  <a:pt x="90" y="195"/>
                </a:moveTo>
                <a:cubicBezTo>
                  <a:pt x="91" y="196"/>
                  <a:pt x="91" y="194"/>
                  <a:pt x="92" y="194"/>
                </a:cubicBezTo>
                <a:cubicBezTo>
                  <a:pt x="92" y="194"/>
                  <a:pt x="92" y="194"/>
                  <a:pt x="91" y="193"/>
                </a:cubicBezTo>
                <a:cubicBezTo>
                  <a:pt x="91" y="194"/>
                  <a:pt x="91" y="195"/>
                  <a:pt x="90" y="195"/>
                </a:cubicBezTo>
                <a:close/>
                <a:moveTo>
                  <a:pt x="65" y="173"/>
                </a:moveTo>
                <a:cubicBezTo>
                  <a:pt x="66" y="173"/>
                  <a:pt x="66" y="172"/>
                  <a:pt x="66" y="172"/>
                </a:cubicBezTo>
                <a:cubicBezTo>
                  <a:pt x="66" y="172"/>
                  <a:pt x="65" y="173"/>
                  <a:pt x="65" y="173"/>
                </a:cubicBezTo>
                <a:close/>
                <a:moveTo>
                  <a:pt x="67" y="176"/>
                </a:moveTo>
                <a:cubicBezTo>
                  <a:pt x="68" y="177"/>
                  <a:pt x="69" y="175"/>
                  <a:pt x="68" y="175"/>
                </a:cubicBezTo>
                <a:cubicBezTo>
                  <a:pt x="68" y="176"/>
                  <a:pt x="67" y="176"/>
                  <a:pt x="67" y="176"/>
                </a:cubicBezTo>
                <a:close/>
                <a:moveTo>
                  <a:pt x="70" y="178"/>
                </a:moveTo>
                <a:cubicBezTo>
                  <a:pt x="70" y="179"/>
                  <a:pt x="70" y="178"/>
                  <a:pt x="70" y="177"/>
                </a:cubicBezTo>
                <a:cubicBezTo>
                  <a:pt x="70" y="177"/>
                  <a:pt x="70" y="178"/>
                  <a:pt x="70" y="178"/>
                </a:cubicBezTo>
                <a:close/>
                <a:moveTo>
                  <a:pt x="88" y="196"/>
                </a:moveTo>
                <a:cubicBezTo>
                  <a:pt x="89" y="196"/>
                  <a:pt x="90" y="195"/>
                  <a:pt x="89" y="194"/>
                </a:cubicBezTo>
                <a:cubicBezTo>
                  <a:pt x="89" y="196"/>
                  <a:pt x="87" y="195"/>
                  <a:pt x="88" y="196"/>
                </a:cubicBezTo>
                <a:close/>
                <a:moveTo>
                  <a:pt x="63" y="174"/>
                </a:moveTo>
                <a:cubicBezTo>
                  <a:pt x="63" y="174"/>
                  <a:pt x="63" y="174"/>
                  <a:pt x="63" y="174"/>
                </a:cubicBezTo>
                <a:cubicBezTo>
                  <a:pt x="64" y="174"/>
                  <a:pt x="64" y="173"/>
                  <a:pt x="64" y="172"/>
                </a:cubicBezTo>
                <a:cubicBezTo>
                  <a:pt x="64" y="172"/>
                  <a:pt x="64" y="173"/>
                  <a:pt x="63" y="174"/>
                </a:cubicBezTo>
                <a:close/>
                <a:moveTo>
                  <a:pt x="87" y="195"/>
                </a:moveTo>
                <a:cubicBezTo>
                  <a:pt x="87" y="194"/>
                  <a:pt x="87" y="194"/>
                  <a:pt x="88" y="194"/>
                </a:cubicBezTo>
                <a:cubicBezTo>
                  <a:pt x="87" y="193"/>
                  <a:pt x="87" y="193"/>
                  <a:pt x="87" y="193"/>
                </a:cubicBezTo>
                <a:cubicBezTo>
                  <a:pt x="87" y="194"/>
                  <a:pt x="86" y="194"/>
                  <a:pt x="87" y="195"/>
                </a:cubicBezTo>
                <a:close/>
                <a:moveTo>
                  <a:pt x="89" y="196"/>
                </a:moveTo>
                <a:cubicBezTo>
                  <a:pt x="89" y="196"/>
                  <a:pt x="90" y="197"/>
                  <a:pt x="90" y="197"/>
                </a:cubicBezTo>
                <a:cubicBezTo>
                  <a:pt x="90" y="196"/>
                  <a:pt x="90" y="196"/>
                  <a:pt x="89" y="196"/>
                </a:cubicBezTo>
                <a:close/>
                <a:moveTo>
                  <a:pt x="70" y="180"/>
                </a:moveTo>
                <a:cubicBezTo>
                  <a:pt x="70" y="180"/>
                  <a:pt x="70" y="180"/>
                  <a:pt x="70" y="179"/>
                </a:cubicBezTo>
                <a:cubicBezTo>
                  <a:pt x="70" y="179"/>
                  <a:pt x="69" y="179"/>
                  <a:pt x="69" y="180"/>
                </a:cubicBezTo>
                <a:cubicBezTo>
                  <a:pt x="69" y="180"/>
                  <a:pt x="69" y="180"/>
                  <a:pt x="70" y="180"/>
                </a:cubicBezTo>
                <a:close/>
                <a:moveTo>
                  <a:pt x="63" y="175"/>
                </a:moveTo>
                <a:cubicBezTo>
                  <a:pt x="62" y="175"/>
                  <a:pt x="61" y="176"/>
                  <a:pt x="61" y="177"/>
                </a:cubicBezTo>
                <a:cubicBezTo>
                  <a:pt x="62" y="177"/>
                  <a:pt x="63" y="175"/>
                  <a:pt x="63" y="174"/>
                </a:cubicBezTo>
                <a:cubicBezTo>
                  <a:pt x="63" y="174"/>
                  <a:pt x="63" y="175"/>
                  <a:pt x="63" y="175"/>
                </a:cubicBezTo>
                <a:close/>
                <a:moveTo>
                  <a:pt x="88" y="201"/>
                </a:moveTo>
                <a:cubicBezTo>
                  <a:pt x="88" y="202"/>
                  <a:pt x="88" y="202"/>
                  <a:pt x="89" y="202"/>
                </a:cubicBezTo>
                <a:cubicBezTo>
                  <a:pt x="89" y="201"/>
                  <a:pt x="89" y="201"/>
                  <a:pt x="90" y="200"/>
                </a:cubicBezTo>
                <a:cubicBezTo>
                  <a:pt x="90" y="200"/>
                  <a:pt x="90" y="200"/>
                  <a:pt x="90" y="199"/>
                </a:cubicBezTo>
                <a:cubicBezTo>
                  <a:pt x="90" y="199"/>
                  <a:pt x="90" y="199"/>
                  <a:pt x="90" y="199"/>
                </a:cubicBezTo>
                <a:cubicBezTo>
                  <a:pt x="89" y="200"/>
                  <a:pt x="89" y="201"/>
                  <a:pt x="88" y="201"/>
                </a:cubicBezTo>
                <a:close/>
                <a:moveTo>
                  <a:pt x="92" y="203"/>
                </a:moveTo>
                <a:cubicBezTo>
                  <a:pt x="92" y="203"/>
                  <a:pt x="93" y="202"/>
                  <a:pt x="93" y="202"/>
                </a:cubicBezTo>
                <a:cubicBezTo>
                  <a:pt x="92" y="202"/>
                  <a:pt x="92" y="202"/>
                  <a:pt x="92" y="203"/>
                </a:cubicBezTo>
                <a:close/>
                <a:moveTo>
                  <a:pt x="62" y="177"/>
                </a:moveTo>
                <a:cubicBezTo>
                  <a:pt x="62" y="177"/>
                  <a:pt x="63" y="177"/>
                  <a:pt x="63" y="176"/>
                </a:cubicBezTo>
                <a:cubicBezTo>
                  <a:pt x="62" y="176"/>
                  <a:pt x="62" y="177"/>
                  <a:pt x="62" y="177"/>
                </a:cubicBezTo>
                <a:close/>
                <a:moveTo>
                  <a:pt x="62" y="177"/>
                </a:moveTo>
                <a:cubicBezTo>
                  <a:pt x="62" y="178"/>
                  <a:pt x="63" y="178"/>
                  <a:pt x="63" y="178"/>
                </a:cubicBezTo>
                <a:cubicBezTo>
                  <a:pt x="63" y="177"/>
                  <a:pt x="63" y="177"/>
                  <a:pt x="62" y="177"/>
                </a:cubicBezTo>
                <a:close/>
                <a:moveTo>
                  <a:pt x="90" y="205"/>
                </a:moveTo>
                <a:cubicBezTo>
                  <a:pt x="90" y="205"/>
                  <a:pt x="92" y="204"/>
                  <a:pt x="91" y="203"/>
                </a:cubicBezTo>
                <a:cubicBezTo>
                  <a:pt x="91" y="203"/>
                  <a:pt x="90" y="204"/>
                  <a:pt x="90" y="205"/>
                </a:cubicBezTo>
                <a:close/>
                <a:moveTo>
                  <a:pt x="89" y="203"/>
                </a:moveTo>
                <a:cubicBezTo>
                  <a:pt x="90" y="204"/>
                  <a:pt x="91" y="202"/>
                  <a:pt x="90" y="202"/>
                </a:cubicBezTo>
                <a:cubicBezTo>
                  <a:pt x="90" y="203"/>
                  <a:pt x="90" y="203"/>
                  <a:pt x="89" y="203"/>
                </a:cubicBezTo>
                <a:close/>
                <a:moveTo>
                  <a:pt x="78" y="193"/>
                </a:moveTo>
                <a:cubicBezTo>
                  <a:pt x="76" y="194"/>
                  <a:pt x="79" y="195"/>
                  <a:pt x="78" y="196"/>
                </a:cubicBezTo>
                <a:cubicBezTo>
                  <a:pt x="79" y="196"/>
                  <a:pt x="80" y="194"/>
                  <a:pt x="80" y="194"/>
                </a:cubicBezTo>
                <a:cubicBezTo>
                  <a:pt x="79" y="195"/>
                  <a:pt x="78" y="194"/>
                  <a:pt x="78" y="193"/>
                </a:cubicBezTo>
                <a:close/>
                <a:moveTo>
                  <a:pt x="70" y="188"/>
                </a:moveTo>
                <a:cubicBezTo>
                  <a:pt x="69" y="188"/>
                  <a:pt x="70" y="188"/>
                  <a:pt x="69" y="188"/>
                </a:cubicBezTo>
                <a:cubicBezTo>
                  <a:pt x="69" y="189"/>
                  <a:pt x="67" y="189"/>
                  <a:pt x="68" y="190"/>
                </a:cubicBezTo>
                <a:cubicBezTo>
                  <a:pt x="68" y="189"/>
                  <a:pt x="70" y="190"/>
                  <a:pt x="70" y="188"/>
                </a:cubicBezTo>
                <a:cubicBezTo>
                  <a:pt x="70" y="188"/>
                  <a:pt x="70" y="188"/>
                  <a:pt x="70" y="188"/>
                </a:cubicBezTo>
                <a:close/>
                <a:moveTo>
                  <a:pt x="66" y="185"/>
                </a:moveTo>
                <a:cubicBezTo>
                  <a:pt x="65" y="185"/>
                  <a:pt x="65" y="185"/>
                  <a:pt x="66" y="186"/>
                </a:cubicBezTo>
                <a:cubicBezTo>
                  <a:pt x="66" y="185"/>
                  <a:pt x="66" y="184"/>
                  <a:pt x="66" y="185"/>
                </a:cubicBezTo>
                <a:close/>
                <a:moveTo>
                  <a:pt x="79" y="199"/>
                </a:moveTo>
                <a:cubicBezTo>
                  <a:pt x="80" y="199"/>
                  <a:pt x="81" y="198"/>
                  <a:pt x="81" y="198"/>
                </a:cubicBezTo>
                <a:cubicBezTo>
                  <a:pt x="80" y="198"/>
                  <a:pt x="79" y="199"/>
                  <a:pt x="79" y="199"/>
                </a:cubicBezTo>
                <a:close/>
                <a:moveTo>
                  <a:pt x="84" y="202"/>
                </a:moveTo>
                <a:cubicBezTo>
                  <a:pt x="85" y="202"/>
                  <a:pt x="85" y="201"/>
                  <a:pt x="85" y="201"/>
                </a:cubicBezTo>
                <a:cubicBezTo>
                  <a:pt x="84" y="201"/>
                  <a:pt x="84" y="202"/>
                  <a:pt x="84" y="202"/>
                </a:cubicBezTo>
                <a:close/>
                <a:moveTo>
                  <a:pt x="58" y="182"/>
                </a:moveTo>
                <a:cubicBezTo>
                  <a:pt x="58" y="183"/>
                  <a:pt x="60" y="181"/>
                  <a:pt x="59" y="181"/>
                </a:cubicBezTo>
                <a:cubicBezTo>
                  <a:pt x="59" y="181"/>
                  <a:pt x="57" y="182"/>
                  <a:pt x="58" y="182"/>
                </a:cubicBezTo>
                <a:close/>
                <a:moveTo>
                  <a:pt x="76" y="197"/>
                </a:moveTo>
                <a:cubicBezTo>
                  <a:pt x="77" y="198"/>
                  <a:pt x="78" y="196"/>
                  <a:pt x="77" y="197"/>
                </a:cubicBezTo>
                <a:cubicBezTo>
                  <a:pt x="77" y="197"/>
                  <a:pt x="76" y="197"/>
                  <a:pt x="76" y="197"/>
                </a:cubicBezTo>
                <a:close/>
                <a:moveTo>
                  <a:pt x="68" y="191"/>
                </a:moveTo>
                <a:cubicBezTo>
                  <a:pt x="68" y="191"/>
                  <a:pt x="68" y="191"/>
                  <a:pt x="69" y="191"/>
                </a:cubicBezTo>
                <a:cubicBezTo>
                  <a:pt x="68" y="191"/>
                  <a:pt x="69" y="190"/>
                  <a:pt x="69" y="190"/>
                </a:cubicBezTo>
                <a:cubicBezTo>
                  <a:pt x="68" y="190"/>
                  <a:pt x="68" y="191"/>
                  <a:pt x="68" y="191"/>
                </a:cubicBezTo>
                <a:close/>
                <a:moveTo>
                  <a:pt x="69" y="194"/>
                </a:moveTo>
                <a:cubicBezTo>
                  <a:pt x="70" y="195"/>
                  <a:pt x="70" y="194"/>
                  <a:pt x="71" y="194"/>
                </a:cubicBezTo>
                <a:cubicBezTo>
                  <a:pt x="70" y="193"/>
                  <a:pt x="71" y="193"/>
                  <a:pt x="70" y="193"/>
                </a:cubicBezTo>
                <a:cubicBezTo>
                  <a:pt x="70" y="193"/>
                  <a:pt x="70" y="194"/>
                  <a:pt x="69" y="194"/>
                </a:cubicBezTo>
                <a:close/>
                <a:moveTo>
                  <a:pt x="64" y="195"/>
                </a:moveTo>
                <a:cubicBezTo>
                  <a:pt x="64" y="194"/>
                  <a:pt x="64" y="195"/>
                  <a:pt x="64" y="194"/>
                </a:cubicBezTo>
                <a:cubicBezTo>
                  <a:pt x="65" y="193"/>
                  <a:pt x="65" y="191"/>
                  <a:pt x="67" y="190"/>
                </a:cubicBezTo>
                <a:cubicBezTo>
                  <a:pt x="67" y="191"/>
                  <a:pt x="67" y="192"/>
                  <a:pt x="68" y="191"/>
                </a:cubicBezTo>
                <a:cubicBezTo>
                  <a:pt x="67" y="193"/>
                  <a:pt x="66" y="194"/>
                  <a:pt x="65" y="195"/>
                </a:cubicBezTo>
                <a:cubicBezTo>
                  <a:pt x="65" y="194"/>
                  <a:pt x="66" y="194"/>
                  <a:pt x="66" y="193"/>
                </a:cubicBezTo>
                <a:cubicBezTo>
                  <a:pt x="65" y="192"/>
                  <a:pt x="65" y="195"/>
                  <a:pt x="64" y="195"/>
                </a:cubicBezTo>
                <a:cubicBezTo>
                  <a:pt x="64" y="195"/>
                  <a:pt x="64" y="195"/>
                  <a:pt x="64" y="195"/>
                </a:cubicBezTo>
                <a:close/>
                <a:moveTo>
                  <a:pt x="66" y="192"/>
                </a:moveTo>
                <a:cubicBezTo>
                  <a:pt x="66" y="192"/>
                  <a:pt x="68" y="192"/>
                  <a:pt x="67" y="191"/>
                </a:cubicBezTo>
                <a:cubicBezTo>
                  <a:pt x="67" y="192"/>
                  <a:pt x="66" y="192"/>
                  <a:pt x="66" y="192"/>
                </a:cubicBezTo>
                <a:close/>
                <a:moveTo>
                  <a:pt x="68" y="196"/>
                </a:moveTo>
                <a:cubicBezTo>
                  <a:pt x="69" y="196"/>
                  <a:pt x="69" y="195"/>
                  <a:pt x="69" y="195"/>
                </a:cubicBezTo>
                <a:cubicBezTo>
                  <a:pt x="69" y="195"/>
                  <a:pt x="68" y="196"/>
                  <a:pt x="68" y="196"/>
                </a:cubicBezTo>
                <a:close/>
                <a:moveTo>
                  <a:pt x="81" y="205"/>
                </a:moveTo>
                <a:cubicBezTo>
                  <a:pt x="81" y="206"/>
                  <a:pt x="80" y="206"/>
                  <a:pt x="80" y="207"/>
                </a:cubicBezTo>
                <a:cubicBezTo>
                  <a:pt x="81" y="207"/>
                  <a:pt x="81" y="206"/>
                  <a:pt x="81" y="205"/>
                </a:cubicBezTo>
                <a:close/>
                <a:moveTo>
                  <a:pt x="85" y="210"/>
                </a:moveTo>
                <a:cubicBezTo>
                  <a:pt x="85" y="211"/>
                  <a:pt x="84" y="211"/>
                  <a:pt x="84" y="213"/>
                </a:cubicBezTo>
                <a:cubicBezTo>
                  <a:pt x="84" y="212"/>
                  <a:pt x="87" y="210"/>
                  <a:pt x="86" y="210"/>
                </a:cubicBezTo>
                <a:cubicBezTo>
                  <a:pt x="86" y="210"/>
                  <a:pt x="85" y="210"/>
                  <a:pt x="85" y="210"/>
                </a:cubicBezTo>
                <a:close/>
                <a:moveTo>
                  <a:pt x="81" y="210"/>
                </a:moveTo>
                <a:cubicBezTo>
                  <a:pt x="82" y="210"/>
                  <a:pt x="83" y="209"/>
                  <a:pt x="83" y="207"/>
                </a:cubicBezTo>
                <a:cubicBezTo>
                  <a:pt x="82" y="208"/>
                  <a:pt x="81" y="209"/>
                  <a:pt x="81" y="210"/>
                </a:cubicBezTo>
                <a:close/>
                <a:moveTo>
                  <a:pt x="67" y="196"/>
                </a:moveTo>
                <a:cubicBezTo>
                  <a:pt x="67" y="195"/>
                  <a:pt x="67" y="195"/>
                  <a:pt x="67" y="195"/>
                </a:cubicBezTo>
                <a:cubicBezTo>
                  <a:pt x="66" y="194"/>
                  <a:pt x="67" y="195"/>
                  <a:pt x="67" y="196"/>
                </a:cubicBezTo>
                <a:close/>
                <a:moveTo>
                  <a:pt x="54" y="186"/>
                </a:moveTo>
                <a:cubicBezTo>
                  <a:pt x="55" y="186"/>
                  <a:pt x="55" y="186"/>
                  <a:pt x="55" y="186"/>
                </a:cubicBezTo>
                <a:cubicBezTo>
                  <a:pt x="55" y="186"/>
                  <a:pt x="55" y="187"/>
                  <a:pt x="55" y="187"/>
                </a:cubicBezTo>
                <a:cubicBezTo>
                  <a:pt x="56" y="186"/>
                  <a:pt x="55" y="186"/>
                  <a:pt x="55" y="186"/>
                </a:cubicBezTo>
                <a:cubicBezTo>
                  <a:pt x="55" y="185"/>
                  <a:pt x="55" y="186"/>
                  <a:pt x="54" y="186"/>
                </a:cubicBezTo>
                <a:cubicBezTo>
                  <a:pt x="54" y="186"/>
                  <a:pt x="54" y="186"/>
                  <a:pt x="54" y="186"/>
                </a:cubicBezTo>
                <a:close/>
                <a:moveTo>
                  <a:pt x="63" y="194"/>
                </a:moveTo>
                <a:cubicBezTo>
                  <a:pt x="63" y="194"/>
                  <a:pt x="64" y="194"/>
                  <a:pt x="64" y="193"/>
                </a:cubicBezTo>
                <a:cubicBezTo>
                  <a:pt x="63" y="193"/>
                  <a:pt x="62" y="194"/>
                  <a:pt x="63" y="194"/>
                </a:cubicBezTo>
                <a:close/>
                <a:moveTo>
                  <a:pt x="68" y="198"/>
                </a:moveTo>
                <a:cubicBezTo>
                  <a:pt x="68" y="197"/>
                  <a:pt x="68" y="197"/>
                  <a:pt x="68" y="197"/>
                </a:cubicBezTo>
                <a:cubicBezTo>
                  <a:pt x="68" y="197"/>
                  <a:pt x="67" y="198"/>
                  <a:pt x="68" y="198"/>
                </a:cubicBezTo>
                <a:close/>
                <a:moveTo>
                  <a:pt x="68" y="200"/>
                </a:moveTo>
                <a:cubicBezTo>
                  <a:pt x="69" y="201"/>
                  <a:pt x="69" y="200"/>
                  <a:pt x="70" y="200"/>
                </a:cubicBezTo>
                <a:cubicBezTo>
                  <a:pt x="70" y="200"/>
                  <a:pt x="70" y="199"/>
                  <a:pt x="70" y="199"/>
                </a:cubicBezTo>
                <a:cubicBezTo>
                  <a:pt x="70" y="199"/>
                  <a:pt x="70" y="199"/>
                  <a:pt x="70" y="198"/>
                </a:cubicBezTo>
                <a:cubicBezTo>
                  <a:pt x="69" y="199"/>
                  <a:pt x="69" y="200"/>
                  <a:pt x="68" y="200"/>
                </a:cubicBezTo>
                <a:close/>
                <a:moveTo>
                  <a:pt x="53" y="186"/>
                </a:moveTo>
                <a:cubicBezTo>
                  <a:pt x="53" y="185"/>
                  <a:pt x="54" y="185"/>
                  <a:pt x="53" y="184"/>
                </a:cubicBezTo>
                <a:cubicBezTo>
                  <a:pt x="53" y="184"/>
                  <a:pt x="53" y="185"/>
                  <a:pt x="53" y="186"/>
                </a:cubicBezTo>
                <a:close/>
                <a:moveTo>
                  <a:pt x="66" y="197"/>
                </a:moveTo>
                <a:cubicBezTo>
                  <a:pt x="67" y="196"/>
                  <a:pt x="66" y="197"/>
                  <a:pt x="66" y="196"/>
                </a:cubicBezTo>
                <a:cubicBezTo>
                  <a:pt x="66" y="196"/>
                  <a:pt x="66" y="197"/>
                  <a:pt x="66" y="197"/>
                </a:cubicBezTo>
                <a:close/>
                <a:moveTo>
                  <a:pt x="71" y="202"/>
                </a:moveTo>
                <a:cubicBezTo>
                  <a:pt x="71" y="202"/>
                  <a:pt x="72" y="202"/>
                  <a:pt x="72" y="201"/>
                </a:cubicBezTo>
                <a:cubicBezTo>
                  <a:pt x="71" y="201"/>
                  <a:pt x="70" y="202"/>
                  <a:pt x="71" y="202"/>
                </a:cubicBezTo>
                <a:close/>
                <a:moveTo>
                  <a:pt x="60" y="193"/>
                </a:moveTo>
                <a:cubicBezTo>
                  <a:pt x="61" y="193"/>
                  <a:pt x="61" y="193"/>
                  <a:pt x="61" y="194"/>
                </a:cubicBezTo>
                <a:cubicBezTo>
                  <a:pt x="61" y="193"/>
                  <a:pt x="61" y="194"/>
                  <a:pt x="61" y="194"/>
                </a:cubicBezTo>
                <a:cubicBezTo>
                  <a:pt x="61" y="194"/>
                  <a:pt x="62" y="193"/>
                  <a:pt x="61" y="193"/>
                </a:cubicBezTo>
                <a:cubicBezTo>
                  <a:pt x="61" y="193"/>
                  <a:pt x="61" y="193"/>
                  <a:pt x="60" y="193"/>
                </a:cubicBezTo>
                <a:close/>
                <a:moveTo>
                  <a:pt x="54" y="191"/>
                </a:moveTo>
                <a:cubicBezTo>
                  <a:pt x="55" y="191"/>
                  <a:pt x="56" y="190"/>
                  <a:pt x="56" y="189"/>
                </a:cubicBezTo>
                <a:cubicBezTo>
                  <a:pt x="55" y="189"/>
                  <a:pt x="54" y="190"/>
                  <a:pt x="54" y="191"/>
                </a:cubicBezTo>
                <a:close/>
                <a:moveTo>
                  <a:pt x="76" y="210"/>
                </a:moveTo>
                <a:cubicBezTo>
                  <a:pt x="77" y="209"/>
                  <a:pt x="78" y="209"/>
                  <a:pt x="78" y="208"/>
                </a:cubicBezTo>
                <a:cubicBezTo>
                  <a:pt x="78" y="208"/>
                  <a:pt x="76" y="210"/>
                  <a:pt x="76" y="210"/>
                </a:cubicBezTo>
                <a:close/>
                <a:moveTo>
                  <a:pt x="75" y="208"/>
                </a:moveTo>
                <a:cubicBezTo>
                  <a:pt x="75" y="208"/>
                  <a:pt x="75" y="208"/>
                  <a:pt x="75" y="208"/>
                </a:cubicBezTo>
                <a:cubicBezTo>
                  <a:pt x="75" y="208"/>
                  <a:pt x="75" y="207"/>
                  <a:pt x="75" y="207"/>
                </a:cubicBezTo>
                <a:cubicBezTo>
                  <a:pt x="75" y="207"/>
                  <a:pt x="75" y="207"/>
                  <a:pt x="75" y="207"/>
                </a:cubicBezTo>
                <a:cubicBezTo>
                  <a:pt x="74" y="207"/>
                  <a:pt x="75" y="207"/>
                  <a:pt x="74" y="208"/>
                </a:cubicBezTo>
                <a:lnTo>
                  <a:pt x="75" y="208"/>
                </a:lnTo>
                <a:close/>
                <a:moveTo>
                  <a:pt x="74" y="206"/>
                </a:moveTo>
                <a:cubicBezTo>
                  <a:pt x="73" y="207"/>
                  <a:pt x="73" y="205"/>
                  <a:pt x="73" y="206"/>
                </a:cubicBezTo>
                <a:cubicBezTo>
                  <a:pt x="73" y="206"/>
                  <a:pt x="72" y="207"/>
                  <a:pt x="73" y="207"/>
                </a:cubicBezTo>
                <a:cubicBezTo>
                  <a:pt x="73" y="207"/>
                  <a:pt x="73" y="207"/>
                  <a:pt x="73" y="207"/>
                </a:cubicBezTo>
                <a:cubicBezTo>
                  <a:pt x="73" y="207"/>
                  <a:pt x="73" y="207"/>
                  <a:pt x="73" y="207"/>
                </a:cubicBezTo>
                <a:cubicBezTo>
                  <a:pt x="74" y="207"/>
                  <a:pt x="74" y="206"/>
                  <a:pt x="74" y="206"/>
                </a:cubicBezTo>
                <a:close/>
                <a:moveTo>
                  <a:pt x="50" y="189"/>
                </a:moveTo>
                <a:cubicBezTo>
                  <a:pt x="51" y="190"/>
                  <a:pt x="52" y="189"/>
                  <a:pt x="51" y="188"/>
                </a:cubicBezTo>
                <a:cubicBezTo>
                  <a:pt x="51" y="189"/>
                  <a:pt x="51" y="189"/>
                  <a:pt x="50" y="189"/>
                </a:cubicBezTo>
                <a:close/>
                <a:moveTo>
                  <a:pt x="53" y="192"/>
                </a:moveTo>
                <a:cubicBezTo>
                  <a:pt x="54" y="193"/>
                  <a:pt x="54" y="192"/>
                  <a:pt x="54" y="192"/>
                </a:cubicBezTo>
                <a:cubicBezTo>
                  <a:pt x="54" y="192"/>
                  <a:pt x="54" y="191"/>
                  <a:pt x="54" y="191"/>
                </a:cubicBezTo>
                <a:lnTo>
                  <a:pt x="53" y="192"/>
                </a:lnTo>
                <a:close/>
                <a:moveTo>
                  <a:pt x="73" y="209"/>
                </a:moveTo>
                <a:cubicBezTo>
                  <a:pt x="73" y="209"/>
                  <a:pt x="73" y="210"/>
                  <a:pt x="73" y="209"/>
                </a:cubicBezTo>
                <a:cubicBezTo>
                  <a:pt x="73" y="209"/>
                  <a:pt x="74" y="210"/>
                  <a:pt x="74" y="209"/>
                </a:cubicBezTo>
                <a:cubicBezTo>
                  <a:pt x="74" y="209"/>
                  <a:pt x="74" y="208"/>
                  <a:pt x="74" y="208"/>
                </a:cubicBezTo>
                <a:cubicBezTo>
                  <a:pt x="73" y="209"/>
                  <a:pt x="73" y="208"/>
                  <a:pt x="73" y="208"/>
                </a:cubicBezTo>
                <a:cubicBezTo>
                  <a:pt x="73" y="208"/>
                  <a:pt x="73" y="209"/>
                  <a:pt x="73" y="209"/>
                </a:cubicBezTo>
                <a:cubicBezTo>
                  <a:pt x="73" y="209"/>
                  <a:pt x="73" y="209"/>
                  <a:pt x="73" y="209"/>
                </a:cubicBezTo>
                <a:close/>
                <a:moveTo>
                  <a:pt x="49" y="190"/>
                </a:moveTo>
                <a:cubicBezTo>
                  <a:pt x="49" y="190"/>
                  <a:pt x="50" y="189"/>
                  <a:pt x="50" y="189"/>
                </a:cubicBezTo>
                <a:cubicBezTo>
                  <a:pt x="50" y="189"/>
                  <a:pt x="49" y="190"/>
                  <a:pt x="49" y="190"/>
                </a:cubicBezTo>
                <a:close/>
                <a:moveTo>
                  <a:pt x="52" y="194"/>
                </a:moveTo>
                <a:cubicBezTo>
                  <a:pt x="53" y="194"/>
                  <a:pt x="54" y="193"/>
                  <a:pt x="53" y="192"/>
                </a:cubicBezTo>
                <a:cubicBezTo>
                  <a:pt x="53" y="193"/>
                  <a:pt x="52" y="193"/>
                  <a:pt x="52" y="194"/>
                </a:cubicBezTo>
                <a:close/>
                <a:moveTo>
                  <a:pt x="66" y="205"/>
                </a:moveTo>
                <a:cubicBezTo>
                  <a:pt x="66" y="205"/>
                  <a:pt x="67" y="204"/>
                  <a:pt x="67" y="204"/>
                </a:cubicBezTo>
                <a:cubicBezTo>
                  <a:pt x="67" y="204"/>
                  <a:pt x="67" y="204"/>
                  <a:pt x="67" y="204"/>
                </a:cubicBezTo>
                <a:cubicBezTo>
                  <a:pt x="67" y="204"/>
                  <a:pt x="66" y="205"/>
                  <a:pt x="66" y="205"/>
                </a:cubicBezTo>
                <a:close/>
                <a:moveTo>
                  <a:pt x="58" y="198"/>
                </a:moveTo>
                <a:cubicBezTo>
                  <a:pt x="57" y="198"/>
                  <a:pt x="57" y="197"/>
                  <a:pt x="57" y="197"/>
                </a:cubicBezTo>
                <a:cubicBezTo>
                  <a:pt x="56" y="197"/>
                  <a:pt x="57" y="198"/>
                  <a:pt x="58" y="198"/>
                </a:cubicBezTo>
                <a:close/>
                <a:moveTo>
                  <a:pt x="50" y="197"/>
                </a:moveTo>
                <a:cubicBezTo>
                  <a:pt x="51" y="196"/>
                  <a:pt x="51" y="195"/>
                  <a:pt x="52" y="195"/>
                </a:cubicBezTo>
                <a:cubicBezTo>
                  <a:pt x="52" y="194"/>
                  <a:pt x="52" y="194"/>
                  <a:pt x="52" y="194"/>
                </a:cubicBezTo>
                <a:cubicBezTo>
                  <a:pt x="51" y="195"/>
                  <a:pt x="50" y="196"/>
                  <a:pt x="50" y="197"/>
                </a:cubicBezTo>
                <a:close/>
                <a:moveTo>
                  <a:pt x="79" y="218"/>
                </a:moveTo>
                <a:cubicBezTo>
                  <a:pt x="80" y="219"/>
                  <a:pt x="80" y="218"/>
                  <a:pt x="80" y="218"/>
                </a:cubicBezTo>
                <a:cubicBezTo>
                  <a:pt x="80" y="218"/>
                  <a:pt x="80" y="218"/>
                  <a:pt x="79" y="218"/>
                </a:cubicBezTo>
                <a:close/>
                <a:moveTo>
                  <a:pt x="45" y="192"/>
                </a:moveTo>
                <a:cubicBezTo>
                  <a:pt x="45" y="192"/>
                  <a:pt x="47" y="192"/>
                  <a:pt x="46" y="191"/>
                </a:cubicBezTo>
                <a:cubicBezTo>
                  <a:pt x="46" y="192"/>
                  <a:pt x="45" y="191"/>
                  <a:pt x="45" y="192"/>
                </a:cubicBezTo>
                <a:close/>
                <a:moveTo>
                  <a:pt x="42" y="196"/>
                </a:moveTo>
                <a:cubicBezTo>
                  <a:pt x="44" y="196"/>
                  <a:pt x="43" y="194"/>
                  <a:pt x="45" y="193"/>
                </a:cubicBezTo>
                <a:cubicBezTo>
                  <a:pt x="44" y="193"/>
                  <a:pt x="44" y="193"/>
                  <a:pt x="44" y="193"/>
                </a:cubicBezTo>
                <a:cubicBezTo>
                  <a:pt x="44" y="194"/>
                  <a:pt x="42" y="194"/>
                  <a:pt x="42" y="196"/>
                </a:cubicBezTo>
                <a:close/>
                <a:moveTo>
                  <a:pt x="49" y="199"/>
                </a:moveTo>
                <a:cubicBezTo>
                  <a:pt x="49" y="198"/>
                  <a:pt x="50" y="198"/>
                  <a:pt x="49" y="197"/>
                </a:cubicBezTo>
                <a:cubicBezTo>
                  <a:pt x="49" y="198"/>
                  <a:pt x="48" y="198"/>
                  <a:pt x="49" y="199"/>
                </a:cubicBezTo>
                <a:close/>
                <a:moveTo>
                  <a:pt x="67" y="214"/>
                </a:moveTo>
                <a:cubicBezTo>
                  <a:pt x="67" y="214"/>
                  <a:pt x="66" y="215"/>
                  <a:pt x="67" y="215"/>
                </a:cubicBezTo>
                <a:cubicBezTo>
                  <a:pt x="66" y="214"/>
                  <a:pt x="68" y="214"/>
                  <a:pt x="68" y="214"/>
                </a:cubicBezTo>
                <a:cubicBezTo>
                  <a:pt x="67" y="214"/>
                  <a:pt x="67" y="214"/>
                  <a:pt x="67" y="214"/>
                </a:cubicBezTo>
                <a:close/>
                <a:moveTo>
                  <a:pt x="72" y="224"/>
                </a:moveTo>
                <a:cubicBezTo>
                  <a:pt x="72" y="224"/>
                  <a:pt x="74" y="222"/>
                  <a:pt x="74" y="221"/>
                </a:cubicBezTo>
                <a:cubicBezTo>
                  <a:pt x="74" y="222"/>
                  <a:pt x="72" y="224"/>
                  <a:pt x="72" y="224"/>
                </a:cubicBezTo>
                <a:close/>
                <a:moveTo>
                  <a:pt x="59" y="212"/>
                </a:moveTo>
                <a:cubicBezTo>
                  <a:pt x="59" y="211"/>
                  <a:pt x="61" y="211"/>
                  <a:pt x="61" y="211"/>
                </a:cubicBezTo>
                <a:cubicBezTo>
                  <a:pt x="60" y="211"/>
                  <a:pt x="59" y="211"/>
                  <a:pt x="59" y="212"/>
                </a:cubicBezTo>
                <a:close/>
                <a:moveTo>
                  <a:pt x="71" y="219"/>
                </a:moveTo>
                <a:cubicBezTo>
                  <a:pt x="71" y="219"/>
                  <a:pt x="70" y="219"/>
                  <a:pt x="70" y="218"/>
                </a:cubicBezTo>
                <a:cubicBezTo>
                  <a:pt x="70" y="219"/>
                  <a:pt x="70" y="219"/>
                  <a:pt x="71" y="219"/>
                </a:cubicBezTo>
                <a:close/>
                <a:moveTo>
                  <a:pt x="41" y="197"/>
                </a:moveTo>
                <a:cubicBezTo>
                  <a:pt x="42" y="198"/>
                  <a:pt x="42" y="197"/>
                  <a:pt x="42" y="196"/>
                </a:cubicBezTo>
                <a:cubicBezTo>
                  <a:pt x="42" y="196"/>
                  <a:pt x="42" y="196"/>
                  <a:pt x="41" y="197"/>
                </a:cubicBezTo>
                <a:close/>
                <a:moveTo>
                  <a:pt x="57" y="214"/>
                </a:moveTo>
                <a:cubicBezTo>
                  <a:pt x="57" y="214"/>
                  <a:pt x="57" y="214"/>
                  <a:pt x="57" y="215"/>
                </a:cubicBezTo>
                <a:cubicBezTo>
                  <a:pt x="58" y="214"/>
                  <a:pt x="58" y="214"/>
                  <a:pt x="58" y="213"/>
                </a:cubicBezTo>
                <a:cubicBezTo>
                  <a:pt x="58" y="214"/>
                  <a:pt x="58" y="214"/>
                  <a:pt x="57" y="214"/>
                </a:cubicBezTo>
                <a:close/>
                <a:moveTo>
                  <a:pt x="62" y="219"/>
                </a:moveTo>
                <a:cubicBezTo>
                  <a:pt x="62" y="218"/>
                  <a:pt x="62" y="218"/>
                  <a:pt x="62" y="218"/>
                </a:cubicBezTo>
                <a:cubicBezTo>
                  <a:pt x="61" y="218"/>
                  <a:pt x="61" y="218"/>
                  <a:pt x="62" y="219"/>
                </a:cubicBezTo>
                <a:close/>
                <a:moveTo>
                  <a:pt x="62" y="219"/>
                </a:moveTo>
                <a:cubicBezTo>
                  <a:pt x="62" y="220"/>
                  <a:pt x="63" y="220"/>
                  <a:pt x="63" y="220"/>
                </a:cubicBezTo>
                <a:cubicBezTo>
                  <a:pt x="63" y="220"/>
                  <a:pt x="62" y="219"/>
                  <a:pt x="62" y="219"/>
                </a:cubicBezTo>
                <a:close/>
                <a:moveTo>
                  <a:pt x="43" y="206"/>
                </a:moveTo>
                <a:cubicBezTo>
                  <a:pt x="43" y="205"/>
                  <a:pt x="44" y="204"/>
                  <a:pt x="43" y="204"/>
                </a:cubicBezTo>
                <a:cubicBezTo>
                  <a:pt x="42" y="205"/>
                  <a:pt x="42" y="205"/>
                  <a:pt x="43" y="206"/>
                </a:cubicBezTo>
                <a:close/>
                <a:moveTo>
                  <a:pt x="59" y="218"/>
                </a:moveTo>
                <a:cubicBezTo>
                  <a:pt x="60" y="219"/>
                  <a:pt x="60" y="218"/>
                  <a:pt x="60" y="217"/>
                </a:cubicBezTo>
                <a:cubicBezTo>
                  <a:pt x="60" y="217"/>
                  <a:pt x="59" y="218"/>
                  <a:pt x="59" y="218"/>
                </a:cubicBezTo>
                <a:close/>
                <a:moveTo>
                  <a:pt x="57" y="218"/>
                </a:moveTo>
                <a:cubicBezTo>
                  <a:pt x="57" y="217"/>
                  <a:pt x="58" y="217"/>
                  <a:pt x="58" y="216"/>
                </a:cubicBezTo>
                <a:cubicBezTo>
                  <a:pt x="58" y="216"/>
                  <a:pt x="57" y="217"/>
                  <a:pt x="57" y="218"/>
                </a:cubicBezTo>
                <a:close/>
                <a:moveTo>
                  <a:pt x="64" y="226"/>
                </a:moveTo>
                <a:cubicBezTo>
                  <a:pt x="65" y="225"/>
                  <a:pt x="66" y="225"/>
                  <a:pt x="66" y="224"/>
                </a:cubicBezTo>
                <a:cubicBezTo>
                  <a:pt x="66" y="224"/>
                  <a:pt x="66" y="224"/>
                  <a:pt x="66" y="223"/>
                </a:cubicBezTo>
                <a:cubicBezTo>
                  <a:pt x="65" y="224"/>
                  <a:pt x="64" y="225"/>
                  <a:pt x="64" y="226"/>
                </a:cubicBezTo>
                <a:close/>
                <a:moveTo>
                  <a:pt x="49" y="214"/>
                </a:moveTo>
                <a:cubicBezTo>
                  <a:pt x="50" y="214"/>
                  <a:pt x="51" y="213"/>
                  <a:pt x="51" y="212"/>
                </a:cubicBezTo>
                <a:cubicBezTo>
                  <a:pt x="50" y="213"/>
                  <a:pt x="49" y="213"/>
                  <a:pt x="49" y="214"/>
                </a:cubicBezTo>
                <a:close/>
                <a:moveTo>
                  <a:pt x="57" y="221"/>
                </a:moveTo>
                <a:cubicBezTo>
                  <a:pt x="58" y="220"/>
                  <a:pt x="59" y="220"/>
                  <a:pt x="59" y="219"/>
                </a:cubicBezTo>
                <a:cubicBezTo>
                  <a:pt x="58" y="219"/>
                  <a:pt x="56" y="220"/>
                  <a:pt x="57" y="221"/>
                </a:cubicBezTo>
                <a:close/>
                <a:moveTo>
                  <a:pt x="41" y="208"/>
                </a:moveTo>
                <a:cubicBezTo>
                  <a:pt x="41" y="208"/>
                  <a:pt x="41" y="207"/>
                  <a:pt x="41" y="207"/>
                </a:cubicBezTo>
                <a:cubicBezTo>
                  <a:pt x="41" y="207"/>
                  <a:pt x="40" y="208"/>
                  <a:pt x="41" y="208"/>
                </a:cubicBezTo>
                <a:close/>
                <a:moveTo>
                  <a:pt x="62" y="226"/>
                </a:moveTo>
                <a:cubicBezTo>
                  <a:pt x="62" y="225"/>
                  <a:pt x="63" y="225"/>
                  <a:pt x="62" y="224"/>
                </a:cubicBezTo>
                <a:cubicBezTo>
                  <a:pt x="62" y="225"/>
                  <a:pt x="61" y="225"/>
                  <a:pt x="62" y="226"/>
                </a:cubicBezTo>
                <a:close/>
                <a:moveTo>
                  <a:pt x="53" y="219"/>
                </a:moveTo>
                <a:cubicBezTo>
                  <a:pt x="54" y="219"/>
                  <a:pt x="54" y="220"/>
                  <a:pt x="55" y="219"/>
                </a:cubicBezTo>
                <a:cubicBezTo>
                  <a:pt x="54" y="219"/>
                  <a:pt x="54" y="218"/>
                  <a:pt x="53" y="219"/>
                </a:cubicBezTo>
                <a:close/>
                <a:moveTo>
                  <a:pt x="68" y="232"/>
                </a:moveTo>
                <a:cubicBezTo>
                  <a:pt x="69" y="233"/>
                  <a:pt x="70" y="231"/>
                  <a:pt x="69" y="231"/>
                </a:cubicBezTo>
                <a:cubicBezTo>
                  <a:pt x="69" y="231"/>
                  <a:pt x="69" y="232"/>
                  <a:pt x="68" y="232"/>
                </a:cubicBezTo>
                <a:close/>
                <a:moveTo>
                  <a:pt x="55" y="224"/>
                </a:moveTo>
                <a:cubicBezTo>
                  <a:pt x="56" y="223"/>
                  <a:pt x="57" y="222"/>
                  <a:pt x="57" y="221"/>
                </a:cubicBezTo>
                <a:cubicBezTo>
                  <a:pt x="56" y="222"/>
                  <a:pt x="56" y="223"/>
                  <a:pt x="55" y="224"/>
                </a:cubicBezTo>
                <a:close/>
                <a:moveTo>
                  <a:pt x="62" y="228"/>
                </a:moveTo>
                <a:cubicBezTo>
                  <a:pt x="63" y="228"/>
                  <a:pt x="63" y="228"/>
                  <a:pt x="64" y="228"/>
                </a:cubicBezTo>
                <a:cubicBezTo>
                  <a:pt x="63" y="227"/>
                  <a:pt x="64" y="227"/>
                  <a:pt x="63" y="226"/>
                </a:cubicBezTo>
                <a:cubicBezTo>
                  <a:pt x="63" y="227"/>
                  <a:pt x="62" y="228"/>
                  <a:pt x="62" y="228"/>
                </a:cubicBezTo>
                <a:close/>
                <a:moveTo>
                  <a:pt x="53" y="220"/>
                </a:moveTo>
                <a:cubicBezTo>
                  <a:pt x="53" y="220"/>
                  <a:pt x="54" y="219"/>
                  <a:pt x="53" y="219"/>
                </a:cubicBezTo>
                <a:cubicBezTo>
                  <a:pt x="52" y="221"/>
                  <a:pt x="51" y="222"/>
                  <a:pt x="53" y="220"/>
                </a:cubicBezTo>
                <a:close/>
                <a:moveTo>
                  <a:pt x="47" y="216"/>
                </a:moveTo>
                <a:cubicBezTo>
                  <a:pt x="47" y="217"/>
                  <a:pt x="46" y="217"/>
                  <a:pt x="47" y="218"/>
                </a:cubicBezTo>
                <a:cubicBezTo>
                  <a:pt x="47" y="217"/>
                  <a:pt x="47" y="217"/>
                  <a:pt x="48" y="217"/>
                </a:cubicBezTo>
                <a:cubicBezTo>
                  <a:pt x="48" y="216"/>
                  <a:pt x="48" y="216"/>
                  <a:pt x="47" y="216"/>
                </a:cubicBezTo>
                <a:close/>
                <a:moveTo>
                  <a:pt x="59" y="227"/>
                </a:moveTo>
                <a:cubicBezTo>
                  <a:pt x="59" y="227"/>
                  <a:pt x="59" y="227"/>
                  <a:pt x="59" y="228"/>
                </a:cubicBezTo>
                <a:cubicBezTo>
                  <a:pt x="59" y="227"/>
                  <a:pt x="60" y="227"/>
                  <a:pt x="60" y="226"/>
                </a:cubicBezTo>
                <a:cubicBezTo>
                  <a:pt x="60" y="227"/>
                  <a:pt x="59" y="226"/>
                  <a:pt x="59" y="227"/>
                </a:cubicBezTo>
                <a:close/>
                <a:moveTo>
                  <a:pt x="57" y="227"/>
                </a:moveTo>
                <a:cubicBezTo>
                  <a:pt x="57" y="227"/>
                  <a:pt x="59" y="226"/>
                  <a:pt x="58" y="226"/>
                </a:cubicBezTo>
                <a:cubicBezTo>
                  <a:pt x="58" y="226"/>
                  <a:pt x="57" y="226"/>
                  <a:pt x="57" y="227"/>
                </a:cubicBezTo>
                <a:close/>
                <a:moveTo>
                  <a:pt x="51" y="223"/>
                </a:moveTo>
                <a:cubicBezTo>
                  <a:pt x="51" y="222"/>
                  <a:pt x="52" y="222"/>
                  <a:pt x="52" y="221"/>
                </a:cubicBezTo>
                <a:cubicBezTo>
                  <a:pt x="51" y="222"/>
                  <a:pt x="51" y="222"/>
                  <a:pt x="51" y="223"/>
                </a:cubicBezTo>
                <a:close/>
                <a:moveTo>
                  <a:pt x="33" y="211"/>
                </a:moveTo>
                <a:cubicBezTo>
                  <a:pt x="34" y="212"/>
                  <a:pt x="35" y="210"/>
                  <a:pt x="35" y="209"/>
                </a:cubicBezTo>
                <a:cubicBezTo>
                  <a:pt x="34" y="210"/>
                  <a:pt x="34" y="211"/>
                  <a:pt x="33" y="211"/>
                </a:cubicBezTo>
                <a:close/>
                <a:moveTo>
                  <a:pt x="40" y="214"/>
                </a:moveTo>
                <a:cubicBezTo>
                  <a:pt x="40" y="214"/>
                  <a:pt x="41" y="214"/>
                  <a:pt x="40" y="213"/>
                </a:cubicBezTo>
                <a:cubicBezTo>
                  <a:pt x="40" y="213"/>
                  <a:pt x="39" y="214"/>
                  <a:pt x="40" y="214"/>
                </a:cubicBezTo>
                <a:close/>
                <a:moveTo>
                  <a:pt x="35" y="215"/>
                </a:moveTo>
                <a:cubicBezTo>
                  <a:pt x="36" y="215"/>
                  <a:pt x="37" y="214"/>
                  <a:pt x="37" y="213"/>
                </a:cubicBezTo>
                <a:cubicBezTo>
                  <a:pt x="36" y="214"/>
                  <a:pt x="35" y="215"/>
                  <a:pt x="35" y="215"/>
                </a:cubicBezTo>
                <a:close/>
                <a:moveTo>
                  <a:pt x="48" y="223"/>
                </a:moveTo>
                <a:cubicBezTo>
                  <a:pt x="49" y="223"/>
                  <a:pt x="49" y="222"/>
                  <a:pt x="48" y="222"/>
                </a:cubicBezTo>
                <a:cubicBezTo>
                  <a:pt x="48" y="222"/>
                  <a:pt x="48" y="223"/>
                  <a:pt x="48" y="223"/>
                </a:cubicBezTo>
                <a:close/>
                <a:moveTo>
                  <a:pt x="38" y="217"/>
                </a:moveTo>
                <a:cubicBezTo>
                  <a:pt x="38" y="217"/>
                  <a:pt x="39" y="216"/>
                  <a:pt x="39" y="215"/>
                </a:cubicBezTo>
                <a:lnTo>
                  <a:pt x="38" y="217"/>
                </a:lnTo>
                <a:close/>
                <a:moveTo>
                  <a:pt x="43" y="223"/>
                </a:moveTo>
                <a:cubicBezTo>
                  <a:pt x="43" y="223"/>
                  <a:pt x="45" y="222"/>
                  <a:pt x="44" y="221"/>
                </a:cubicBezTo>
                <a:cubicBezTo>
                  <a:pt x="44" y="222"/>
                  <a:pt x="42" y="223"/>
                  <a:pt x="43" y="223"/>
                </a:cubicBezTo>
                <a:close/>
                <a:moveTo>
                  <a:pt x="62" y="237"/>
                </a:moveTo>
                <a:cubicBezTo>
                  <a:pt x="62" y="237"/>
                  <a:pt x="63" y="236"/>
                  <a:pt x="62" y="235"/>
                </a:cubicBezTo>
                <a:cubicBezTo>
                  <a:pt x="62" y="236"/>
                  <a:pt x="61" y="237"/>
                  <a:pt x="62" y="237"/>
                </a:cubicBezTo>
                <a:close/>
                <a:moveTo>
                  <a:pt x="30" y="213"/>
                </a:moveTo>
                <a:cubicBezTo>
                  <a:pt x="30" y="212"/>
                  <a:pt x="31" y="212"/>
                  <a:pt x="30" y="211"/>
                </a:cubicBezTo>
                <a:cubicBezTo>
                  <a:pt x="30" y="212"/>
                  <a:pt x="29" y="212"/>
                  <a:pt x="30" y="213"/>
                </a:cubicBezTo>
                <a:close/>
                <a:moveTo>
                  <a:pt x="49" y="228"/>
                </a:moveTo>
                <a:cubicBezTo>
                  <a:pt x="50" y="229"/>
                  <a:pt x="50" y="227"/>
                  <a:pt x="50" y="228"/>
                </a:cubicBezTo>
                <a:cubicBezTo>
                  <a:pt x="51" y="227"/>
                  <a:pt x="51" y="227"/>
                  <a:pt x="51" y="227"/>
                </a:cubicBezTo>
                <a:cubicBezTo>
                  <a:pt x="51" y="227"/>
                  <a:pt x="51" y="227"/>
                  <a:pt x="51" y="227"/>
                </a:cubicBezTo>
                <a:cubicBezTo>
                  <a:pt x="50" y="228"/>
                  <a:pt x="49" y="227"/>
                  <a:pt x="49" y="228"/>
                </a:cubicBezTo>
                <a:close/>
                <a:moveTo>
                  <a:pt x="44" y="225"/>
                </a:moveTo>
                <a:cubicBezTo>
                  <a:pt x="44" y="224"/>
                  <a:pt x="45" y="224"/>
                  <a:pt x="44" y="223"/>
                </a:cubicBezTo>
                <a:cubicBezTo>
                  <a:pt x="44" y="224"/>
                  <a:pt x="44" y="224"/>
                  <a:pt x="44" y="225"/>
                </a:cubicBezTo>
                <a:close/>
                <a:moveTo>
                  <a:pt x="64" y="238"/>
                </a:moveTo>
                <a:cubicBezTo>
                  <a:pt x="63" y="238"/>
                  <a:pt x="63" y="239"/>
                  <a:pt x="63" y="239"/>
                </a:cubicBezTo>
                <a:cubicBezTo>
                  <a:pt x="64" y="239"/>
                  <a:pt x="64" y="239"/>
                  <a:pt x="64" y="238"/>
                </a:cubicBezTo>
                <a:close/>
                <a:moveTo>
                  <a:pt x="29" y="217"/>
                </a:moveTo>
                <a:cubicBezTo>
                  <a:pt x="30" y="217"/>
                  <a:pt x="30" y="216"/>
                  <a:pt x="30" y="215"/>
                </a:cubicBezTo>
                <a:cubicBezTo>
                  <a:pt x="30" y="216"/>
                  <a:pt x="29" y="216"/>
                  <a:pt x="29" y="217"/>
                </a:cubicBezTo>
                <a:close/>
                <a:moveTo>
                  <a:pt x="55" y="237"/>
                </a:moveTo>
                <a:cubicBezTo>
                  <a:pt x="55" y="236"/>
                  <a:pt x="56" y="236"/>
                  <a:pt x="56" y="235"/>
                </a:cubicBezTo>
                <a:cubicBezTo>
                  <a:pt x="55" y="235"/>
                  <a:pt x="55" y="236"/>
                  <a:pt x="55" y="237"/>
                </a:cubicBezTo>
                <a:close/>
                <a:moveTo>
                  <a:pt x="47" y="231"/>
                </a:moveTo>
                <a:cubicBezTo>
                  <a:pt x="47" y="232"/>
                  <a:pt x="48" y="230"/>
                  <a:pt x="48" y="230"/>
                </a:cubicBezTo>
                <a:cubicBezTo>
                  <a:pt x="47" y="230"/>
                  <a:pt x="47" y="230"/>
                  <a:pt x="47" y="231"/>
                </a:cubicBezTo>
                <a:close/>
                <a:moveTo>
                  <a:pt x="61" y="240"/>
                </a:moveTo>
                <a:cubicBezTo>
                  <a:pt x="62" y="240"/>
                  <a:pt x="61" y="240"/>
                  <a:pt x="61" y="239"/>
                </a:cubicBezTo>
                <a:cubicBezTo>
                  <a:pt x="61" y="240"/>
                  <a:pt x="61" y="240"/>
                  <a:pt x="61" y="240"/>
                </a:cubicBezTo>
                <a:close/>
                <a:moveTo>
                  <a:pt x="34" y="223"/>
                </a:moveTo>
                <a:cubicBezTo>
                  <a:pt x="34" y="222"/>
                  <a:pt x="35" y="222"/>
                  <a:pt x="35" y="221"/>
                </a:cubicBezTo>
                <a:cubicBezTo>
                  <a:pt x="34" y="221"/>
                  <a:pt x="33" y="222"/>
                  <a:pt x="34" y="223"/>
                </a:cubicBezTo>
                <a:close/>
                <a:moveTo>
                  <a:pt x="26" y="217"/>
                </a:moveTo>
                <a:cubicBezTo>
                  <a:pt x="26" y="217"/>
                  <a:pt x="27" y="217"/>
                  <a:pt x="26" y="216"/>
                </a:cubicBezTo>
                <a:cubicBezTo>
                  <a:pt x="26" y="217"/>
                  <a:pt x="26" y="217"/>
                  <a:pt x="26" y="217"/>
                </a:cubicBezTo>
                <a:close/>
                <a:moveTo>
                  <a:pt x="32" y="222"/>
                </a:moveTo>
                <a:cubicBezTo>
                  <a:pt x="33" y="222"/>
                  <a:pt x="33" y="222"/>
                  <a:pt x="33" y="221"/>
                </a:cubicBezTo>
                <a:cubicBezTo>
                  <a:pt x="32" y="221"/>
                  <a:pt x="32" y="222"/>
                  <a:pt x="32" y="222"/>
                </a:cubicBezTo>
                <a:close/>
                <a:moveTo>
                  <a:pt x="27" y="218"/>
                </a:moveTo>
                <a:cubicBezTo>
                  <a:pt x="27" y="219"/>
                  <a:pt x="26" y="220"/>
                  <a:pt x="27" y="221"/>
                </a:cubicBezTo>
                <a:cubicBezTo>
                  <a:pt x="27" y="220"/>
                  <a:pt x="27" y="220"/>
                  <a:pt x="28" y="219"/>
                </a:cubicBezTo>
                <a:cubicBezTo>
                  <a:pt x="28" y="219"/>
                  <a:pt x="28" y="218"/>
                  <a:pt x="27" y="218"/>
                </a:cubicBezTo>
                <a:close/>
                <a:moveTo>
                  <a:pt x="32" y="225"/>
                </a:moveTo>
                <a:cubicBezTo>
                  <a:pt x="33" y="224"/>
                  <a:pt x="33" y="224"/>
                  <a:pt x="34" y="223"/>
                </a:cubicBezTo>
                <a:cubicBezTo>
                  <a:pt x="33" y="223"/>
                  <a:pt x="33" y="223"/>
                  <a:pt x="33" y="223"/>
                </a:cubicBezTo>
                <a:cubicBezTo>
                  <a:pt x="32" y="223"/>
                  <a:pt x="32" y="224"/>
                  <a:pt x="32" y="225"/>
                </a:cubicBezTo>
                <a:close/>
                <a:moveTo>
                  <a:pt x="23" y="221"/>
                </a:moveTo>
                <a:cubicBezTo>
                  <a:pt x="24" y="220"/>
                  <a:pt x="25" y="219"/>
                  <a:pt x="26" y="217"/>
                </a:cubicBezTo>
                <a:cubicBezTo>
                  <a:pt x="25" y="219"/>
                  <a:pt x="24" y="220"/>
                  <a:pt x="23" y="221"/>
                </a:cubicBezTo>
                <a:close/>
                <a:moveTo>
                  <a:pt x="57" y="242"/>
                </a:moveTo>
                <a:cubicBezTo>
                  <a:pt x="58" y="243"/>
                  <a:pt x="58" y="243"/>
                  <a:pt x="58" y="243"/>
                </a:cubicBezTo>
                <a:cubicBezTo>
                  <a:pt x="59" y="243"/>
                  <a:pt x="58" y="242"/>
                  <a:pt x="58" y="241"/>
                </a:cubicBezTo>
                <a:lnTo>
                  <a:pt x="57" y="242"/>
                </a:lnTo>
                <a:close/>
                <a:moveTo>
                  <a:pt x="25" y="220"/>
                </a:moveTo>
                <a:cubicBezTo>
                  <a:pt x="26" y="220"/>
                  <a:pt x="26" y="219"/>
                  <a:pt x="26" y="218"/>
                </a:cubicBezTo>
                <a:cubicBezTo>
                  <a:pt x="26" y="218"/>
                  <a:pt x="25" y="219"/>
                  <a:pt x="25" y="220"/>
                </a:cubicBezTo>
                <a:close/>
                <a:moveTo>
                  <a:pt x="44" y="234"/>
                </a:moveTo>
                <a:cubicBezTo>
                  <a:pt x="44" y="234"/>
                  <a:pt x="45" y="233"/>
                  <a:pt x="45" y="233"/>
                </a:cubicBezTo>
                <a:cubicBezTo>
                  <a:pt x="44" y="233"/>
                  <a:pt x="43" y="233"/>
                  <a:pt x="44" y="234"/>
                </a:cubicBezTo>
                <a:close/>
                <a:moveTo>
                  <a:pt x="49" y="243"/>
                </a:moveTo>
                <a:cubicBezTo>
                  <a:pt x="50" y="242"/>
                  <a:pt x="52" y="240"/>
                  <a:pt x="52" y="239"/>
                </a:cubicBezTo>
                <a:cubicBezTo>
                  <a:pt x="51" y="241"/>
                  <a:pt x="49" y="241"/>
                  <a:pt x="49" y="243"/>
                </a:cubicBezTo>
                <a:close/>
                <a:moveTo>
                  <a:pt x="31" y="225"/>
                </a:moveTo>
                <a:cubicBezTo>
                  <a:pt x="32" y="225"/>
                  <a:pt x="31" y="226"/>
                  <a:pt x="31" y="226"/>
                </a:cubicBezTo>
                <a:cubicBezTo>
                  <a:pt x="32" y="226"/>
                  <a:pt x="32" y="226"/>
                  <a:pt x="32" y="225"/>
                </a:cubicBezTo>
                <a:cubicBezTo>
                  <a:pt x="32" y="225"/>
                  <a:pt x="32" y="225"/>
                  <a:pt x="31" y="225"/>
                </a:cubicBezTo>
                <a:close/>
                <a:moveTo>
                  <a:pt x="42" y="242"/>
                </a:moveTo>
                <a:cubicBezTo>
                  <a:pt x="43" y="241"/>
                  <a:pt x="45" y="239"/>
                  <a:pt x="46" y="236"/>
                </a:cubicBezTo>
                <a:cubicBezTo>
                  <a:pt x="46" y="237"/>
                  <a:pt x="46" y="238"/>
                  <a:pt x="47" y="237"/>
                </a:cubicBezTo>
                <a:cubicBezTo>
                  <a:pt x="47" y="236"/>
                  <a:pt x="46" y="236"/>
                  <a:pt x="46" y="235"/>
                </a:cubicBezTo>
                <a:cubicBezTo>
                  <a:pt x="45" y="238"/>
                  <a:pt x="42" y="240"/>
                  <a:pt x="42" y="242"/>
                </a:cubicBezTo>
                <a:close/>
                <a:moveTo>
                  <a:pt x="23" y="220"/>
                </a:moveTo>
                <a:cubicBezTo>
                  <a:pt x="23" y="220"/>
                  <a:pt x="22" y="220"/>
                  <a:pt x="23" y="219"/>
                </a:cubicBezTo>
                <a:cubicBezTo>
                  <a:pt x="22" y="219"/>
                  <a:pt x="22" y="219"/>
                  <a:pt x="22" y="219"/>
                </a:cubicBezTo>
                <a:cubicBezTo>
                  <a:pt x="22" y="219"/>
                  <a:pt x="22" y="221"/>
                  <a:pt x="23" y="220"/>
                </a:cubicBezTo>
                <a:close/>
                <a:moveTo>
                  <a:pt x="30" y="227"/>
                </a:moveTo>
                <a:cubicBezTo>
                  <a:pt x="30" y="227"/>
                  <a:pt x="30" y="227"/>
                  <a:pt x="31" y="228"/>
                </a:cubicBezTo>
                <a:cubicBezTo>
                  <a:pt x="31" y="227"/>
                  <a:pt x="31" y="227"/>
                  <a:pt x="31" y="227"/>
                </a:cubicBezTo>
                <a:cubicBezTo>
                  <a:pt x="31" y="226"/>
                  <a:pt x="32" y="227"/>
                  <a:pt x="31" y="226"/>
                </a:cubicBezTo>
                <a:cubicBezTo>
                  <a:pt x="31" y="226"/>
                  <a:pt x="31" y="226"/>
                  <a:pt x="30" y="227"/>
                </a:cubicBezTo>
                <a:close/>
                <a:moveTo>
                  <a:pt x="31" y="230"/>
                </a:moveTo>
                <a:cubicBezTo>
                  <a:pt x="32" y="229"/>
                  <a:pt x="33" y="228"/>
                  <a:pt x="33" y="228"/>
                </a:cubicBezTo>
                <a:cubicBezTo>
                  <a:pt x="32" y="228"/>
                  <a:pt x="31" y="229"/>
                  <a:pt x="31" y="230"/>
                </a:cubicBezTo>
                <a:close/>
                <a:moveTo>
                  <a:pt x="57" y="246"/>
                </a:moveTo>
                <a:cubicBezTo>
                  <a:pt x="57" y="246"/>
                  <a:pt x="57" y="246"/>
                  <a:pt x="58" y="246"/>
                </a:cubicBezTo>
                <a:cubicBezTo>
                  <a:pt x="57" y="246"/>
                  <a:pt x="57" y="246"/>
                  <a:pt x="57" y="246"/>
                </a:cubicBezTo>
                <a:close/>
                <a:moveTo>
                  <a:pt x="21" y="224"/>
                </a:moveTo>
                <a:cubicBezTo>
                  <a:pt x="22" y="224"/>
                  <a:pt x="22" y="223"/>
                  <a:pt x="22" y="223"/>
                </a:cubicBezTo>
                <a:cubicBezTo>
                  <a:pt x="22" y="223"/>
                  <a:pt x="21" y="224"/>
                  <a:pt x="21" y="224"/>
                </a:cubicBezTo>
                <a:close/>
                <a:moveTo>
                  <a:pt x="52" y="249"/>
                </a:moveTo>
                <a:cubicBezTo>
                  <a:pt x="52" y="249"/>
                  <a:pt x="52" y="249"/>
                  <a:pt x="51" y="249"/>
                </a:cubicBezTo>
                <a:cubicBezTo>
                  <a:pt x="52" y="250"/>
                  <a:pt x="52" y="249"/>
                  <a:pt x="52" y="250"/>
                </a:cubicBezTo>
                <a:cubicBezTo>
                  <a:pt x="53" y="248"/>
                  <a:pt x="53" y="248"/>
                  <a:pt x="54" y="247"/>
                </a:cubicBezTo>
                <a:cubicBezTo>
                  <a:pt x="53" y="247"/>
                  <a:pt x="52" y="248"/>
                  <a:pt x="52" y="249"/>
                </a:cubicBezTo>
                <a:close/>
                <a:moveTo>
                  <a:pt x="29" y="230"/>
                </a:moveTo>
                <a:cubicBezTo>
                  <a:pt x="29" y="230"/>
                  <a:pt x="29" y="230"/>
                  <a:pt x="29" y="230"/>
                </a:cubicBezTo>
                <a:cubicBezTo>
                  <a:pt x="29" y="229"/>
                  <a:pt x="28" y="230"/>
                  <a:pt x="29" y="230"/>
                </a:cubicBezTo>
                <a:close/>
                <a:moveTo>
                  <a:pt x="54" y="249"/>
                </a:moveTo>
                <a:cubicBezTo>
                  <a:pt x="55" y="250"/>
                  <a:pt x="54" y="251"/>
                  <a:pt x="55" y="250"/>
                </a:cubicBezTo>
                <a:cubicBezTo>
                  <a:pt x="56" y="251"/>
                  <a:pt x="55" y="250"/>
                  <a:pt x="55" y="251"/>
                </a:cubicBezTo>
                <a:cubicBezTo>
                  <a:pt x="56" y="251"/>
                  <a:pt x="56" y="250"/>
                  <a:pt x="56" y="250"/>
                </a:cubicBezTo>
                <a:cubicBezTo>
                  <a:pt x="55" y="249"/>
                  <a:pt x="55" y="249"/>
                  <a:pt x="54" y="249"/>
                </a:cubicBezTo>
                <a:close/>
                <a:moveTo>
                  <a:pt x="47" y="245"/>
                </a:moveTo>
                <a:cubicBezTo>
                  <a:pt x="47" y="246"/>
                  <a:pt x="46" y="246"/>
                  <a:pt x="47" y="246"/>
                </a:cubicBezTo>
                <a:cubicBezTo>
                  <a:pt x="48" y="245"/>
                  <a:pt x="48" y="245"/>
                  <a:pt x="48" y="245"/>
                </a:cubicBezTo>
                <a:cubicBezTo>
                  <a:pt x="48" y="245"/>
                  <a:pt x="47" y="245"/>
                  <a:pt x="47" y="245"/>
                </a:cubicBezTo>
                <a:close/>
                <a:moveTo>
                  <a:pt x="28" y="231"/>
                </a:moveTo>
                <a:cubicBezTo>
                  <a:pt x="28" y="232"/>
                  <a:pt x="27" y="232"/>
                  <a:pt x="27" y="233"/>
                </a:cubicBezTo>
                <a:cubicBezTo>
                  <a:pt x="28" y="232"/>
                  <a:pt x="28" y="231"/>
                  <a:pt x="28" y="231"/>
                </a:cubicBezTo>
                <a:cubicBezTo>
                  <a:pt x="28" y="231"/>
                  <a:pt x="28" y="230"/>
                  <a:pt x="28" y="231"/>
                </a:cubicBezTo>
                <a:close/>
                <a:moveTo>
                  <a:pt x="28" y="235"/>
                </a:moveTo>
                <a:cubicBezTo>
                  <a:pt x="29" y="234"/>
                  <a:pt x="30" y="233"/>
                  <a:pt x="29" y="232"/>
                </a:cubicBezTo>
                <a:cubicBezTo>
                  <a:pt x="29" y="233"/>
                  <a:pt x="29" y="234"/>
                  <a:pt x="28" y="235"/>
                </a:cubicBezTo>
                <a:close/>
                <a:moveTo>
                  <a:pt x="48" y="247"/>
                </a:moveTo>
                <a:cubicBezTo>
                  <a:pt x="48" y="248"/>
                  <a:pt x="49" y="248"/>
                  <a:pt x="49" y="248"/>
                </a:cubicBezTo>
                <a:cubicBezTo>
                  <a:pt x="49" y="248"/>
                  <a:pt x="49" y="248"/>
                  <a:pt x="49" y="248"/>
                </a:cubicBezTo>
                <a:cubicBezTo>
                  <a:pt x="49" y="248"/>
                  <a:pt x="49" y="247"/>
                  <a:pt x="48" y="247"/>
                </a:cubicBezTo>
                <a:close/>
                <a:moveTo>
                  <a:pt x="17" y="226"/>
                </a:moveTo>
                <a:cubicBezTo>
                  <a:pt x="17" y="226"/>
                  <a:pt x="17" y="227"/>
                  <a:pt x="17" y="227"/>
                </a:cubicBezTo>
                <a:cubicBezTo>
                  <a:pt x="17" y="226"/>
                  <a:pt x="18" y="227"/>
                  <a:pt x="18" y="227"/>
                </a:cubicBezTo>
                <a:cubicBezTo>
                  <a:pt x="18" y="226"/>
                  <a:pt x="17" y="226"/>
                  <a:pt x="17" y="225"/>
                </a:cubicBezTo>
                <a:lnTo>
                  <a:pt x="17" y="226"/>
                </a:lnTo>
                <a:close/>
                <a:moveTo>
                  <a:pt x="41" y="244"/>
                </a:moveTo>
                <a:cubicBezTo>
                  <a:pt x="41" y="244"/>
                  <a:pt x="42" y="243"/>
                  <a:pt x="41" y="243"/>
                </a:cubicBezTo>
                <a:cubicBezTo>
                  <a:pt x="40" y="245"/>
                  <a:pt x="39" y="245"/>
                  <a:pt x="41" y="244"/>
                </a:cubicBezTo>
                <a:close/>
                <a:moveTo>
                  <a:pt x="50" y="252"/>
                </a:moveTo>
                <a:cubicBezTo>
                  <a:pt x="50" y="251"/>
                  <a:pt x="51" y="252"/>
                  <a:pt x="51" y="252"/>
                </a:cubicBezTo>
                <a:cubicBezTo>
                  <a:pt x="50" y="252"/>
                  <a:pt x="51" y="251"/>
                  <a:pt x="51" y="250"/>
                </a:cubicBezTo>
                <a:cubicBezTo>
                  <a:pt x="51" y="252"/>
                  <a:pt x="49" y="251"/>
                  <a:pt x="50" y="252"/>
                </a:cubicBezTo>
                <a:close/>
                <a:moveTo>
                  <a:pt x="42" y="245"/>
                </a:moveTo>
                <a:cubicBezTo>
                  <a:pt x="42" y="246"/>
                  <a:pt x="42" y="246"/>
                  <a:pt x="43" y="246"/>
                </a:cubicBezTo>
                <a:cubicBezTo>
                  <a:pt x="43" y="245"/>
                  <a:pt x="42" y="245"/>
                  <a:pt x="42" y="245"/>
                </a:cubicBezTo>
                <a:close/>
                <a:moveTo>
                  <a:pt x="53" y="255"/>
                </a:moveTo>
                <a:cubicBezTo>
                  <a:pt x="53" y="254"/>
                  <a:pt x="54" y="254"/>
                  <a:pt x="53" y="253"/>
                </a:cubicBezTo>
                <a:cubicBezTo>
                  <a:pt x="53" y="254"/>
                  <a:pt x="52" y="254"/>
                  <a:pt x="53" y="255"/>
                </a:cubicBezTo>
                <a:close/>
                <a:moveTo>
                  <a:pt x="40" y="247"/>
                </a:moveTo>
                <a:cubicBezTo>
                  <a:pt x="41" y="247"/>
                  <a:pt x="42" y="246"/>
                  <a:pt x="41" y="246"/>
                </a:cubicBezTo>
                <a:lnTo>
                  <a:pt x="40" y="247"/>
                </a:lnTo>
                <a:close/>
                <a:moveTo>
                  <a:pt x="43" y="248"/>
                </a:moveTo>
                <a:cubicBezTo>
                  <a:pt x="44" y="249"/>
                  <a:pt x="44" y="249"/>
                  <a:pt x="44" y="249"/>
                </a:cubicBezTo>
                <a:cubicBezTo>
                  <a:pt x="44" y="248"/>
                  <a:pt x="43" y="248"/>
                  <a:pt x="43" y="248"/>
                </a:cubicBezTo>
                <a:close/>
                <a:moveTo>
                  <a:pt x="15" y="234"/>
                </a:moveTo>
                <a:cubicBezTo>
                  <a:pt x="15" y="233"/>
                  <a:pt x="15" y="233"/>
                  <a:pt x="15" y="232"/>
                </a:cubicBezTo>
                <a:cubicBezTo>
                  <a:pt x="15" y="233"/>
                  <a:pt x="15" y="233"/>
                  <a:pt x="15" y="233"/>
                </a:cubicBezTo>
                <a:cubicBezTo>
                  <a:pt x="16" y="234"/>
                  <a:pt x="16" y="234"/>
                  <a:pt x="16" y="234"/>
                </a:cubicBezTo>
                <a:cubicBezTo>
                  <a:pt x="17" y="232"/>
                  <a:pt x="17" y="233"/>
                  <a:pt x="18" y="231"/>
                </a:cubicBezTo>
                <a:cubicBezTo>
                  <a:pt x="18" y="231"/>
                  <a:pt x="17" y="231"/>
                  <a:pt x="17" y="230"/>
                </a:cubicBezTo>
                <a:cubicBezTo>
                  <a:pt x="17" y="230"/>
                  <a:pt x="17" y="231"/>
                  <a:pt x="17" y="230"/>
                </a:cubicBezTo>
                <a:cubicBezTo>
                  <a:pt x="17" y="232"/>
                  <a:pt x="16" y="232"/>
                  <a:pt x="15" y="234"/>
                </a:cubicBezTo>
                <a:close/>
                <a:moveTo>
                  <a:pt x="51" y="255"/>
                </a:moveTo>
                <a:cubicBezTo>
                  <a:pt x="51" y="256"/>
                  <a:pt x="50" y="257"/>
                  <a:pt x="51" y="257"/>
                </a:cubicBezTo>
                <a:cubicBezTo>
                  <a:pt x="51" y="256"/>
                  <a:pt x="52" y="256"/>
                  <a:pt x="52" y="255"/>
                </a:cubicBezTo>
                <a:cubicBezTo>
                  <a:pt x="51" y="255"/>
                  <a:pt x="51" y="255"/>
                  <a:pt x="51" y="255"/>
                </a:cubicBezTo>
                <a:close/>
                <a:moveTo>
                  <a:pt x="20" y="235"/>
                </a:moveTo>
                <a:cubicBezTo>
                  <a:pt x="19" y="235"/>
                  <a:pt x="19" y="236"/>
                  <a:pt x="19" y="236"/>
                </a:cubicBezTo>
                <a:cubicBezTo>
                  <a:pt x="20" y="236"/>
                  <a:pt x="20" y="236"/>
                  <a:pt x="20" y="236"/>
                </a:cubicBezTo>
                <a:cubicBezTo>
                  <a:pt x="20" y="236"/>
                  <a:pt x="21" y="235"/>
                  <a:pt x="21" y="235"/>
                </a:cubicBezTo>
                <a:cubicBezTo>
                  <a:pt x="20" y="235"/>
                  <a:pt x="20" y="236"/>
                  <a:pt x="20" y="235"/>
                </a:cubicBezTo>
                <a:close/>
                <a:moveTo>
                  <a:pt x="21" y="238"/>
                </a:moveTo>
                <a:cubicBezTo>
                  <a:pt x="21" y="237"/>
                  <a:pt x="22" y="237"/>
                  <a:pt x="22" y="236"/>
                </a:cubicBezTo>
                <a:cubicBezTo>
                  <a:pt x="21" y="236"/>
                  <a:pt x="21" y="237"/>
                  <a:pt x="21" y="238"/>
                </a:cubicBezTo>
                <a:close/>
                <a:moveTo>
                  <a:pt x="17" y="236"/>
                </a:moveTo>
                <a:cubicBezTo>
                  <a:pt x="18" y="236"/>
                  <a:pt x="18" y="235"/>
                  <a:pt x="18" y="235"/>
                </a:cubicBezTo>
                <a:cubicBezTo>
                  <a:pt x="18" y="235"/>
                  <a:pt x="17" y="236"/>
                  <a:pt x="17" y="236"/>
                </a:cubicBezTo>
                <a:close/>
                <a:moveTo>
                  <a:pt x="23" y="243"/>
                </a:moveTo>
                <a:cubicBezTo>
                  <a:pt x="24" y="243"/>
                  <a:pt x="25" y="241"/>
                  <a:pt x="26" y="240"/>
                </a:cubicBezTo>
                <a:cubicBezTo>
                  <a:pt x="25" y="240"/>
                  <a:pt x="25" y="240"/>
                  <a:pt x="25" y="240"/>
                </a:cubicBezTo>
                <a:cubicBezTo>
                  <a:pt x="24" y="241"/>
                  <a:pt x="24" y="242"/>
                  <a:pt x="23" y="243"/>
                </a:cubicBezTo>
                <a:close/>
                <a:moveTo>
                  <a:pt x="17" y="238"/>
                </a:moveTo>
                <a:cubicBezTo>
                  <a:pt x="17" y="237"/>
                  <a:pt x="18" y="237"/>
                  <a:pt x="18" y="236"/>
                </a:cubicBezTo>
                <a:cubicBezTo>
                  <a:pt x="17" y="236"/>
                  <a:pt x="16" y="237"/>
                  <a:pt x="17" y="238"/>
                </a:cubicBezTo>
                <a:close/>
                <a:moveTo>
                  <a:pt x="35" y="251"/>
                </a:moveTo>
                <a:cubicBezTo>
                  <a:pt x="35" y="252"/>
                  <a:pt x="36" y="250"/>
                  <a:pt x="36" y="250"/>
                </a:cubicBezTo>
                <a:lnTo>
                  <a:pt x="35" y="251"/>
                </a:lnTo>
                <a:close/>
                <a:moveTo>
                  <a:pt x="38" y="255"/>
                </a:moveTo>
                <a:cubicBezTo>
                  <a:pt x="39" y="254"/>
                  <a:pt x="39" y="254"/>
                  <a:pt x="39" y="254"/>
                </a:cubicBezTo>
                <a:cubicBezTo>
                  <a:pt x="39" y="254"/>
                  <a:pt x="38" y="254"/>
                  <a:pt x="38" y="255"/>
                </a:cubicBezTo>
                <a:close/>
                <a:moveTo>
                  <a:pt x="12" y="236"/>
                </a:moveTo>
                <a:cubicBezTo>
                  <a:pt x="12" y="236"/>
                  <a:pt x="12" y="237"/>
                  <a:pt x="12" y="237"/>
                </a:cubicBezTo>
                <a:cubicBezTo>
                  <a:pt x="13" y="236"/>
                  <a:pt x="13" y="236"/>
                  <a:pt x="13" y="236"/>
                </a:cubicBezTo>
                <a:cubicBezTo>
                  <a:pt x="13" y="236"/>
                  <a:pt x="12" y="236"/>
                  <a:pt x="12" y="236"/>
                </a:cubicBezTo>
                <a:close/>
                <a:moveTo>
                  <a:pt x="38" y="253"/>
                </a:moveTo>
                <a:cubicBezTo>
                  <a:pt x="36" y="252"/>
                  <a:pt x="36" y="252"/>
                  <a:pt x="36" y="252"/>
                </a:cubicBezTo>
                <a:cubicBezTo>
                  <a:pt x="36" y="253"/>
                  <a:pt x="37" y="254"/>
                  <a:pt x="38" y="253"/>
                </a:cubicBezTo>
                <a:close/>
                <a:moveTo>
                  <a:pt x="12" y="239"/>
                </a:moveTo>
                <a:cubicBezTo>
                  <a:pt x="13" y="238"/>
                  <a:pt x="13" y="238"/>
                  <a:pt x="13" y="238"/>
                </a:cubicBezTo>
                <a:cubicBezTo>
                  <a:pt x="13" y="238"/>
                  <a:pt x="13" y="239"/>
                  <a:pt x="13" y="238"/>
                </a:cubicBezTo>
                <a:cubicBezTo>
                  <a:pt x="12" y="238"/>
                  <a:pt x="14" y="237"/>
                  <a:pt x="13" y="237"/>
                </a:cubicBezTo>
                <a:cubicBezTo>
                  <a:pt x="12" y="237"/>
                  <a:pt x="12" y="238"/>
                  <a:pt x="12" y="239"/>
                </a:cubicBezTo>
                <a:close/>
                <a:moveTo>
                  <a:pt x="35" y="256"/>
                </a:moveTo>
                <a:cubicBezTo>
                  <a:pt x="35" y="256"/>
                  <a:pt x="36" y="257"/>
                  <a:pt x="36" y="257"/>
                </a:cubicBezTo>
                <a:cubicBezTo>
                  <a:pt x="36" y="256"/>
                  <a:pt x="35" y="256"/>
                  <a:pt x="35" y="256"/>
                </a:cubicBezTo>
                <a:close/>
                <a:moveTo>
                  <a:pt x="27" y="255"/>
                </a:moveTo>
                <a:cubicBezTo>
                  <a:pt x="27" y="255"/>
                  <a:pt x="28" y="254"/>
                  <a:pt x="28" y="254"/>
                </a:cubicBezTo>
                <a:cubicBezTo>
                  <a:pt x="27" y="254"/>
                  <a:pt x="27" y="254"/>
                  <a:pt x="27" y="255"/>
                </a:cubicBezTo>
                <a:close/>
                <a:moveTo>
                  <a:pt x="8" y="244"/>
                </a:moveTo>
                <a:cubicBezTo>
                  <a:pt x="7" y="244"/>
                  <a:pt x="7" y="244"/>
                  <a:pt x="7" y="244"/>
                </a:cubicBezTo>
                <a:cubicBezTo>
                  <a:pt x="8" y="245"/>
                  <a:pt x="8" y="243"/>
                  <a:pt x="7" y="243"/>
                </a:cubicBezTo>
                <a:cubicBezTo>
                  <a:pt x="7" y="243"/>
                  <a:pt x="7" y="243"/>
                  <a:pt x="8" y="244"/>
                </a:cubicBezTo>
                <a:close/>
                <a:moveTo>
                  <a:pt x="6" y="247"/>
                </a:moveTo>
                <a:cubicBezTo>
                  <a:pt x="7" y="248"/>
                  <a:pt x="9" y="244"/>
                  <a:pt x="8" y="244"/>
                </a:cubicBezTo>
                <a:cubicBezTo>
                  <a:pt x="7" y="245"/>
                  <a:pt x="7" y="246"/>
                  <a:pt x="6" y="247"/>
                </a:cubicBezTo>
                <a:close/>
                <a:moveTo>
                  <a:pt x="11" y="248"/>
                </a:moveTo>
                <a:cubicBezTo>
                  <a:pt x="12" y="248"/>
                  <a:pt x="12" y="247"/>
                  <a:pt x="11" y="247"/>
                </a:cubicBezTo>
                <a:cubicBezTo>
                  <a:pt x="11" y="247"/>
                  <a:pt x="11" y="248"/>
                  <a:pt x="11" y="248"/>
                </a:cubicBezTo>
                <a:close/>
                <a:moveTo>
                  <a:pt x="32" y="264"/>
                </a:moveTo>
                <a:cubicBezTo>
                  <a:pt x="33" y="264"/>
                  <a:pt x="33" y="264"/>
                  <a:pt x="33" y="263"/>
                </a:cubicBezTo>
                <a:cubicBezTo>
                  <a:pt x="32" y="263"/>
                  <a:pt x="32" y="263"/>
                  <a:pt x="32" y="264"/>
                </a:cubicBezTo>
                <a:close/>
                <a:moveTo>
                  <a:pt x="10" y="250"/>
                </a:moveTo>
                <a:cubicBezTo>
                  <a:pt x="10" y="250"/>
                  <a:pt x="11" y="249"/>
                  <a:pt x="11" y="249"/>
                </a:cubicBezTo>
                <a:cubicBezTo>
                  <a:pt x="10" y="248"/>
                  <a:pt x="10" y="248"/>
                  <a:pt x="10" y="248"/>
                </a:cubicBezTo>
                <a:cubicBezTo>
                  <a:pt x="10" y="249"/>
                  <a:pt x="9" y="249"/>
                  <a:pt x="10" y="250"/>
                </a:cubicBezTo>
                <a:close/>
                <a:moveTo>
                  <a:pt x="7" y="252"/>
                </a:moveTo>
                <a:cubicBezTo>
                  <a:pt x="7" y="251"/>
                  <a:pt x="9" y="249"/>
                  <a:pt x="8" y="248"/>
                </a:cubicBezTo>
                <a:cubicBezTo>
                  <a:pt x="8" y="249"/>
                  <a:pt x="6" y="251"/>
                  <a:pt x="7" y="252"/>
                </a:cubicBezTo>
                <a:close/>
                <a:moveTo>
                  <a:pt x="3" y="247"/>
                </a:moveTo>
                <a:cubicBezTo>
                  <a:pt x="3" y="246"/>
                  <a:pt x="4" y="246"/>
                  <a:pt x="4" y="246"/>
                </a:cubicBezTo>
                <a:cubicBezTo>
                  <a:pt x="3" y="246"/>
                  <a:pt x="2" y="246"/>
                  <a:pt x="3" y="247"/>
                </a:cubicBezTo>
                <a:close/>
                <a:moveTo>
                  <a:pt x="0" y="255"/>
                </a:moveTo>
                <a:cubicBezTo>
                  <a:pt x="1" y="253"/>
                  <a:pt x="3" y="253"/>
                  <a:pt x="2" y="251"/>
                </a:cubicBezTo>
                <a:cubicBezTo>
                  <a:pt x="2" y="253"/>
                  <a:pt x="0" y="254"/>
                  <a:pt x="0" y="255"/>
                </a:cubicBezTo>
                <a:close/>
                <a:moveTo>
                  <a:pt x="30" y="271"/>
                </a:moveTo>
                <a:cubicBezTo>
                  <a:pt x="30" y="271"/>
                  <a:pt x="31" y="271"/>
                  <a:pt x="31" y="271"/>
                </a:cubicBezTo>
                <a:cubicBezTo>
                  <a:pt x="31" y="271"/>
                  <a:pt x="30" y="270"/>
                  <a:pt x="30" y="271"/>
                </a:cubicBezTo>
                <a:close/>
                <a:moveTo>
                  <a:pt x="34" y="274"/>
                </a:moveTo>
                <a:cubicBezTo>
                  <a:pt x="35" y="275"/>
                  <a:pt x="34" y="275"/>
                  <a:pt x="35" y="275"/>
                </a:cubicBezTo>
                <a:cubicBezTo>
                  <a:pt x="36" y="275"/>
                  <a:pt x="35" y="275"/>
                  <a:pt x="35" y="274"/>
                </a:cubicBezTo>
                <a:cubicBezTo>
                  <a:pt x="35" y="274"/>
                  <a:pt x="35" y="274"/>
                  <a:pt x="34" y="274"/>
                </a:cubicBezTo>
                <a:close/>
                <a:moveTo>
                  <a:pt x="3" y="254"/>
                </a:moveTo>
                <a:cubicBezTo>
                  <a:pt x="2" y="254"/>
                  <a:pt x="2" y="254"/>
                  <a:pt x="2" y="253"/>
                </a:cubicBezTo>
                <a:cubicBezTo>
                  <a:pt x="2" y="254"/>
                  <a:pt x="2" y="254"/>
                  <a:pt x="2" y="254"/>
                </a:cubicBezTo>
                <a:cubicBezTo>
                  <a:pt x="2" y="254"/>
                  <a:pt x="4" y="254"/>
                  <a:pt x="3" y="253"/>
                </a:cubicBezTo>
                <a:lnTo>
                  <a:pt x="3" y="254"/>
                </a:lnTo>
                <a:close/>
                <a:moveTo>
                  <a:pt x="27" y="271"/>
                </a:moveTo>
                <a:cubicBezTo>
                  <a:pt x="27" y="271"/>
                  <a:pt x="27" y="272"/>
                  <a:pt x="28" y="271"/>
                </a:cubicBezTo>
                <a:cubicBezTo>
                  <a:pt x="28" y="271"/>
                  <a:pt x="27" y="270"/>
                  <a:pt x="27" y="271"/>
                </a:cubicBezTo>
                <a:close/>
                <a:moveTo>
                  <a:pt x="31" y="278"/>
                </a:moveTo>
                <a:cubicBezTo>
                  <a:pt x="31" y="277"/>
                  <a:pt x="30" y="277"/>
                  <a:pt x="30" y="276"/>
                </a:cubicBezTo>
                <a:cubicBezTo>
                  <a:pt x="30" y="277"/>
                  <a:pt x="31" y="277"/>
                  <a:pt x="31" y="278"/>
                </a:cubicBezTo>
                <a:close/>
                <a:moveTo>
                  <a:pt x="31" y="281"/>
                </a:moveTo>
                <a:cubicBezTo>
                  <a:pt x="32" y="281"/>
                  <a:pt x="32" y="281"/>
                  <a:pt x="32" y="281"/>
                </a:cubicBezTo>
                <a:cubicBezTo>
                  <a:pt x="32" y="280"/>
                  <a:pt x="32" y="280"/>
                  <a:pt x="33" y="280"/>
                </a:cubicBezTo>
                <a:cubicBezTo>
                  <a:pt x="33" y="280"/>
                  <a:pt x="33" y="279"/>
                  <a:pt x="33" y="279"/>
                </a:cubicBezTo>
                <a:cubicBezTo>
                  <a:pt x="32" y="280"/>
                  <a:pt x="32" y="281"/>
                  <a:pt x="31" y="281"/>
                </a:cubicBezTo>
                <a:close/>
                <a:moveTo>
                  <a:pt x="782" y="255"/>
                </a:moveTo>
                <a:cubicBezTo>
                  <a:pt x="781" y="255"/>
                  <a:pt x="779" y="253"/>
                  <a:pt x="779" y="256"/>
                </a:cubicBezTo>
                <a:cubicBezTo>
                  <a:pt x="781" y="259"/>
                  <a:pt x="782" y="261"/>
                  <a:pt x="783" y="263"/>
                </a:cubicBezTo>
                <a:cubicBezTo>
                  <a:pt x="781" y="263"/>
                  <a:pt x="777" y="259"/>
                  <a:pt x="774" y="258"/>
                </a:cubicBezTo>
                <a:cubicBezTo>
                  <a:pt x="775" y="259"/>
                  <a:pt x="777" y="263"/>
                  <a:pt x="778" y="264"/>
                </a:cubicBezTo>
                <a:cubicBezTo>
                  <a:pt x="779" y="267"/>
                  <a:pt x="779" y="268"/>
                  <a:pt x="780" y="271"/>
                </a:cubicBezTo>
                <a:cubicBezTo>
                  <a:pt x="779" y="271"/>
                  <a:pt x="779" y="271"/>
                  <a:pt x="779" y="272"/>
                </a:cubicBezTo>
                <a:cubicBezTo>
                  <a:pt x="776" y="269"/>
                  <a:pt x="775" y="267"/>
                  <a:pt x="772" y="264"/>
                </a:cubicBezTo>
                <a:cubicBezTo>
                  <a:pt x="771" y="262"/>
                  <a:pt x="772" y="262"/>
                  <a:pt x="771" y="260"/>
                </a:cubicBezTo>
                <a:cubicBezTo>
                  <a:pt x="770" y="259"/>
                  <a:pt x="767" y="254"/>
                  <a:pt x="766" y="252"/>
                </a:cubicBezTo>
                <a:cubicBezTo>
                  <a:pt x="766" y="254"/>
                  <a:pt x="763" y="249"/>
                  <a:pt x="762" y="246"/>
                </a:cubicBezTo>
                <a:cubicBezTo>
                  <a:pt x="763" y="250"/>
                  <a:pt x="761" y="249"/>
                  <a:pt x="764" y="255"/>
                </a:cubicBezTo>
                <a:cubicBezTo>
                  <a:pt x="763" y="252"/>
                  <a:pt x="764" y="254"/>
                  <a:pt x="765" y="256"/>
                </a:cubicBezTo>
                <a:cubicBezTo>
                  <a:pt x="765" y="257"/>
                  <a:pt x="765" y="255"/>
                  <a:pt x="765" y="255"/>
                </a:cubicBezTo>
                <a:cubicBezTo>
                  <a:pt x="766" y="256"/>
                  <a:pt x="766" y="257"/>
                  <a:pt x="766" y="258"/>
                </a:cubicBezTo>
                <a:cubicBezTo>
                  <a:pt x="767" y="259"/>
                  <a:pt x="768" y="260"/>
                  <a:pt x="770" y="260"/>
                </a:cubicBezTo>
                <a:cubicBezTo>
                  <a:pt x="770" y="262"/>
                  <a:pt x="771" y="264"/>
                  <a:pt x="772" y="267"/>
                </a:cubicBezTo>
                <a:cubicBezTo>
                  <a:pt x="771" y="267"/>
                  <a:pt x="768" y="261"/>
                  <a:pt x="769" y="264"/>
                </a:cubicBezTo>
                <a:cubicBezTo>
                  <a:pt x="768" y="262"/>
                  <a:pt x="766" y="259"/>
                  <a:pt x="766" y="260"/>
                </a:cubicBezTo>
                <a:cubicBezTo>
                  <a:pt x="766" y="259"/>
                  <a:pt x="764" y="256"/>
                  <a:pt x="764" y="255"/>
                </a:cubicBezTo>
                <a:cubicBezTo>
                  <a:pt x="763" y="254"/>
                  <a:pt x="762" y="254"/>
                  <a:pt x="761" y="253"/>
                </a:cubicBezTo>
                <a:cubicBezTo>
                  <a:pt x="761" y="252"/>
                  <a:pt x="762" y="253"/>
                  <a:pt x="762" y="252"/>
                </a:cubicBezTo>
                <a:cubicBezTo>
                  <a:pt x="762" y="251"/>
                  <a:pt x="761" y="249"/>
                  <a:pt x="761" y="249"/>
                </a:cubicBezTo>
                <a:cubicBezTo>
                  <a:pt x="757" y="243"/>
                  <a:pt x="757" y="246"/>
                  <a:pt x="752" y="241"/>
                </a:cubicBezTo>
                <a:cubicBezTo>
                  <a:pt x="752" y="241"/>
                  <a:pt x="755" y="244"/>
                  <a:pt x="755" y="245"/>
                </a:cubicBezTo>
                <a:cubicBezTo>
                  <a:pt x="755" y="246"/>
                  <a:pt x="755" y="245"/>
                  <a:pt x="755" y="244"/>
                </a:cubicBezTo>
                <a:cubicBezTo>
                  <a:pt x="755" y="244"/>
                  <a:pt x="755" y="246"/>
                  <a:pt x="756" y="246"/>
                </a:cubicBezTo>
                <a:cubicBezTo>
                  <a:pt x="757" y="248"/>
                  <a:pt x="756" y="247"/>
                  <a:pt x="757" y="249"/>
                </a:cubicBezTo>
                <a:cubicBezTo>
                  <a:pt x="755" y="246"/>
                  <a:pt x="755" y="248"/>
                  <a:pt x="753" y="248"/>
                </a:cubicBezTo>
                <a:cubicBezTo>
                  <a:pt x="752" y="245"/>
                  <a:pt x="751" y="244"/>
                  <a:pt x="750" y="245"/>
                </a:cubicBezTo>
                <a:cubicBezTo>
                  <a:pt x="748" y="242"/>
                  <a:pt x="747" y="243"/>
                  <a:pt x="745" y="239"/>
                </a:cubicBezTo>
                <a:cubicBezTo>
                  <a:pt x="744" y="239"/>
                  <a:pt x="744" y="239"/>
                  <a:pt x="744" y="239"/>
                </a:cubicBezTo>
                <a:cubicBezTo>
                  <a:pt x="743" y="237"/>
                  <a:pt x="741" y="236"/>
                  <a:pt x="739" y="233"/>
                </a:cubicBezTo>
                <a:cubicBezTo>
                  <a:pt x="739" y="232"/>
                  <a:pt x="739" y="231"/>
                  <a:pt x="740" y="231"/>
                </a:cubicBezTo>
                <a:cubicBezTo>
                  <a:pt x="741" y="233"/>
                  <a:pt x="741" y="234"/>
                  <a:pt x="742" y="234"/>
                </a:cubicBezTo>
                <a:cubicBezTo>
                  <a:pt x="742" y="234"/>
                  <a:pt x="741" y="231"/>
                  <a:pt x="743" y="234"/>
                </a:cubicBezTo>
                <a:cubicBezTo>
                  <a:pt x="743" y="233"/>
                  <a:pt x="742" y="232"/>
                  <a:pt x="741" y="231"/>
                </a:cubicBezTo>
                <a:cubicBezTo>
                  <a:pt x="740" y="230"/>
                  <a:pt x="741" y="231"/>
                  <a:pt x="740" y="231"/>
                </a:cubicBezTo>
                <a:cubicBezTo>
                  <a:pt x="739" y="227"/>
                  <a:pt x="737" y="229"/>
                  <a:pt x="736" y="226"/>
                </a:cubicBezTo>
                <a:cubicBezTo>
                  <a:pt x="736" y="227"/>
                  <a:pt x="735" y="226"/>
                  <a:pt x="733" y="224"/>
                </a:cubicBezTo>
                <a:cubicBezTo>
                  <a:pt x="734" y="226"/>
                  <a:pt x="737" y="229"/>
                  <a:pt x="738" y="231"/>
                </a:cubicBezTo>
                <a:cubicBezTo>
                  <a:pt x="735" y="229"/>
                  <a:pt x="728" y="217"/>
                  <a:pt x="726" y="218"/>
                </a:cubicBezTo>
                <a:cubicBezTo>
                  <a:pt x="724" y="215"/>
                  <a:pt x="723" y="213"/>
                  <a:pt x="721" y="210"/>
                </a:cubicBezTo>
                <a:cubicBezTo>
                  <a:pt x="715" y="205"/>
                  <a:pt x="707" y="195"/>
                  <a:pt x="698" y="186"/>
                </a:cubicBezTo>
                <a:cubicBezTo>
                  <a:pt x="698" y="186"/>
                  <a:pt x="701" y="188"/>
                  <a:pt x="700" y="188"/>
                </a:cubicBezTo>
                <a:cubicBezTo>
                  <a:pt x="696" y="184"/>
                  <a:pt x="693" y="182"/>
                  <a:pt x="688" y="177"/>
                </a:cubicBezTo>
                <a:cubicBezTo>
                  <a:pt x="689" y="178"/>
                  <a:pt x="690" y="178"/>
                  <a:pt x="690" y="177"/>
                </a:cubicBezTo>
                <a:cubicBezTo>
                  <a:pt x="689" y="176"/>
                  <a:pt x="689" y="176"/>
                  <a:pt x="689" y="176"/>
                </a:cubicBezTo>
                <a:cubicBezTo>
                  <a:pt x="687" y="174"/>
                  <a:pt x="689" y="177"/>
                  <a:pt x="688" y="177"/>
                </a:cubicBezTo>
                <a:cubicBezTo>
                  <a:pt x="686" y="175"/>
                  <a:pt x="687" y="175"/>
                  <a:pt x="686" y="174"/>
                </a:cubicBezTo>
                <a:cubicBezTo>
                  <a:pt x="684" y="172"/>
                  <a:pt x="686" y="174"/>
                  <a:pt x="684" y="173"/>
                </a:cubicBezTo>
                <a:cubicBezTo>
                  <a:pt x="683" y="172"/>
                  <a:pt x="682" y="169"/>
                  <a:pt x="681" y="170"/>
                </a:cubicBezTo>
                <a:cubicBezTo>
                  <a:pt x="680" y="169"/>
                  <a:pt x="681" y="169"/>
                  <a:pt x="681" y="169"/>
                </a:cubicBezTo>
                <a:cubicBezTo>
                  <a:pt x="680" y="168"/>
                  <a:pt x="679" y="168"/>
                  <a:pt x="678" y="168"/>
                </a:cubicBezTo>
                <a:cubicBezTo>
                  <a:pt x="676" y="165"/>
                  <a:pt x="672" y="163"/>
                  <a:pt x="672" y="161"/>
                </a:cubicBezTo>
                <a:cubicBezTo>
                  <a:pt x="670" y="160"/>
                  <a:pt x="662" y="154"/>
                  <a:pt x="657" y="149"/>
                </a:cubicBezTo>
                <a:cubicBezTo>
                  <a:pt x="660" y="152"/>
                  <a:pt x="654" y="146"/>
                  <a:pt x="654" y="146"/>
                </a:cubicBezTo>
                <a:cubicBezTo>
                  <a:pt x="653" y="145"/>
                  <a:pt x="653" y="145"/>
                  <a:pt x="652" y="145"/>
                </a:cubicBezTo>
                <a:cubicBezTo>
                  <a:pt x="648" y="142"/>
                  <a:pt x="644" y="139"/>
                  <a:pt x="645" y="138"/>
                </a:cubicBezTo>
                <a:cubicBezTo>
                  <a:pt x="641" y="135"/>
                  <a:pt x="641" y="135"/>
                  <a:pt x="641" y="135"/>
                </a:cubicBezTo>
                <a:cubicBezTo>
                  <a:pt x="642" y="137"/>
                  <a:pt x="641" y="136"/>
                  <a:pt x="640" y="136"/>
                </a:cubicBezTo>
                <a:cubicBezTo>
                  <a:pt x="637" y="133"/>
                  <a:pt x="636" y="133"/>
                  <a:pt x="633" y="130"/>
                </a:cubicBezTo>
                <a:cubicBezTo>
                  <a:pt x="633" y="130"/>
                  <a:pt x="632" y="129"/>
                  <a:pt x="633" y="129"/>
                </a:cubicBezTo>
                <a:cubicBezTo>
                  <a:pt x="629" y="126"/>
                  <a:pt x="631" y="129"/>
                  <a:pt x="629" y="128"/>
                </a:cubicBezTo>
                <a:cubicBezTo>
                  <a:pt x="628" y="126"/>
                  <a:pt x="625" y="124"/>
                  <a:pt x="622" y="123"/>
                </a:cubicBezTo>
                <a:cubicBezTo>
                  <a:pt x="626" y="124"/>
                  <a:pt x="620" y="120"/>
                  <a:pt x="618" y="120"/>
                </a:cubicBezTo>
                <a:cubicBezTo>
                  <a:pt x="618" y="120"/>
                  <a:pt x="620" y="122"/>
                  <a:pt x="621" y="122"/>
                </a:cubicBezTo>
                <a:cubicBezTo>
                  <a:pt x="623" y="124"/>
                  <a:pt x="615" y="119"/>
                  <a:pt x="617" y="119"/>
                </a:cubicBezTo>
                <a:cubicBezTo>
                  <a:pt x="614" y="117"/>
                  <a:pt x="614" y="117"/>
                  <a:pt x="614" y="117"/>
                </a:cubicBezTo>
                <a:cubicBezTo>
                  <a:pt x="613" y="116"/>
                  <a:pt x="614" y="118"/>
                  <a:pt x="611" y="116"/>
                </a:cubicBezTo>
                <a:cubicBezTo>
                  <a:pt x="611" y="116"/>
                  <a:pt x="613" y="116"/>
                  <a:pt x="612" y="115"/>
                </a:cubicBezTo>
                <a:cubicBezTo>
                  <a:pt x="610" y="114"/>
                  <a:pt x="612" y="116"/>
                  <a:pt x="610" y="115"/>
                </a:cubicBezTo>
                <a:cubicBezTo>
                  <a:pt x="607" y="112"/>
                  <a:pt x="602" y="111"/>
                  <a:pt x="596" y="106"/>
                </a:cubicBezTo>
                <a:cubicBezTo>
                  <a:pt x="596" y="106"/>
                  <a:pt x="595" y="106"/>
                  <a:pt x="595" y="105"/>
                </a:cubicBezTo>
                <a:cubicBezTo>
                  <a:pt x="594" y="105"/>
                  <a:pt x="594" y="105"/>
                  <a:pt x="594" y="106"/>
                </a:cubicBezTo>
                <a:cubicBezTo>
                  <a:pt x="587" y="101"/>
                  <a:pt x="583" y="99"/>
                  <a:pt x="576" y="95"/>
                </a:cubicBezTo>
                <a:cubicBezTo>
                  <a:pt x="573" y="94"/>
                  <a:pt x="576" y="96"/>
                  <a:pt x="575" y="96"/>
                </a:cubicBezTo>
                <a:cubicBezTo>
                  <a:pt x="575" y="95"/>
                  <a:pt x="571" y="94"/>
                  <a:pt x="571" y="94"/>
                </a:cubicBezTo>
                <a:cubicBezTo>
                  <a:pt x="568" y="92"/>
                  <a:pt x="566" y="90"/>
                  <a:pt x="562" y="88"/>
                </a:cubicBezTo>
                <a:cubicBezTo>
                  <a:pt x="555" y="85"/>
                  <a:pt x="548" y="82"/>
                  <a:pt x="540" y="79"/>
                </a:cubicBezTo>
                <a:cubicBezTo>
                  <a:pt x="540" y="78"/>
                  <a:pt x="540" y="78"/>
                  <a:pt x="540" y="78"/>
                </a:cubicBezTo>
                <a:cubicBezTo>
                  <a:pt x="537" y="77"/>
                  <a:pt x="535" y="76"/>
                  <a:pt x="533" y="75"/>
                </a:cubicBezTo>
                <a:cubicBezTo>
                  <a:pt x="530" y="74"/>
                  <a:pt x="529" y="74"/>
                  <a:pt x="526" y="73"/>
                </a:cubicBezTo>
                <a:cubicBezTo>
                  <a:pt x="526" y="72"/>
                  <a:pt x="526" y="72"/>
                  <a:pt x="526" y="72"/>
                </a:cubicBezTo>
                <a:cubicBezTo>
                  <a:pt x="521" y="71"/>
                  <a:pt x="517" y="70"/>
                  <a:pt x="514" y="68"/>
                </a:cubicBezTo>
                <a:cubicBezTo>
                  <a:pt x="510" y="68"/>
                  <a:pt x="504" y="65"/>
                  <a:pt x="502" y="64"/>
                </a:cubicBezTo>
                <a:cubicBezTo>
                  <a:pt x="500" y="63"/>
                  <a:pt x="502" y="65"/>
                  <a:pt x="502" y="65"/>
                </a:cubicBezTo>
                <a:cubicBezTo>
                  <a:pt x="497" y="64"/>
                  <a:pt x="493" y="62"/>
                  <a:pt x="488" y="60"/>
                </a:cubicBezTo>
                <a:cubicBezTo>
                  <a:pt x="485" y="60"/>
                  <a:pt x="481" y="60"/>
                  <a:pt x="480" y="59"/>
                </a:cubicBezTo>
                <a:cubicBezTo>
                  <a:pt x="483" y="59"/>
                  <a:pt x="485" y="60"/>
                  <a:pt x="484" y="59"/>
                </a:cubicBezTo>
                <a:cubicBezTo>
                  <a:pt x="482" y="58"/>
                  <a:pt x="480" y="59"/>
                  <a:pt x="480" y="58"/>
                </a:cubicBezTo>
                <a:cubicBezTo>
                  <a:pt x="479" y="58"/>
                  <a:pt x="479" y="58"/>
                  <a:pt x="479" y="59"/>
                </a:cubicBezTo>
                <a:cubicBezTo>
                  <a:pt x="474" y="58"/>
                  <a:pt x="470" y="57"/>
                  <a:pt x="468" y="56"/>
                </a:cubicBezTo>
                <a:cubicBezTo>
                  <a:pt x="466" y="56"/>
                  <a:pt x="469" y="57"/>
                  <a:pt x="464" y="56"/>
                </a:cubicBezTo>
                <a:cubicBezTo>
                  <a:pt x="465" y="55"/>
                  <a:pt x="461" y="54"/>
                  <a:pt x="459" y="54"/>
                </a:cubicBezTo>
                <a:cubicBezTo>
                  <a:pt x="459" y="54"/>
                  <a:pt x="459" y="54"/>
                  <a:pt x="458" y="54"/>
                </a:cubicBezTo>
                <a:cubicBezTo>
                  <a:pt x="458" y="54"/>
                  <a:pt x="459" y="54"/>
                  <a:pt x="461" y="54"/>
                </a:cubicBezTo>
                <a:cubicBezTo>
                  <a:pt x="461" y="53"/>
                  <a:pt x="460" y="53"/>
                  <a:pt x="458" y="53"/>
                </a:cubicBezTo>
                <a:cubicBezTo>
                  <a:pt x="457" y="53"/>
                  <a:pt x="456" y="53"/>
                  <a:pt x="456" y="54"/>
                </a:cubicBezTo>
                <a:cubicBezTo>
                  <a:pt x="453" y="53"/>
                  <a:pt x="452" y="52"/>
                  <a:pt x="450" y="52"/>
                </a:cubicBezTo>
                <a:cubicBezTo>
                  <a:pt x="448" y="51"/>
                  <a:pt x="451" y="52"/>
                  <a:pt x="450" y="52"/>
                </a:cubicBezTo>
                <a:cubicBezTo>
                  <a:pt x="442" y="51"/>
                  <a:pt x="434" y="51"/>
                  <a:pt x="428" y="49"/>
                </a:cubicBezTo>
                <a:cubicBezTo>
                  <a:pt x="426" y="49"/>
                  <a:pt x="429" y="50"/>
                  <a:pt x="427" y="50"/>
                </a:cubicBezTo>
                <a:cubicBezTo>
                  <a:pt x="424" y="50"/>
                  <a:pt x="424" y="49"/>
                  <a:pt x="426" y="49"/>
                </a:cubicBezTo>
                <a:cubicBezTo>
                  <a:pt x="426" y="48"/>
                  <a:pt x="425" y="49"/>
                  <a:pt x="423" y="48"/>
                </a:cubicBezTo>
                <a:cubicBezTo>
                  <a:pt x="423" y="49"/>
                  <a:pt x="423" y="49"/>
                  <a:pt x="423" y="49"/>
                </a:cubicBezTo>
                <a:cubicBezTo>
                  <a:pt x="416" y="48"/>
                  <a:pt x="410" y="48"/>
                  <a:pt x="402" y="48"/>
                </a:cubicBezTo>
                <a:cubicBezTo>
                  <a:pt x="404" y="47"/>
                  <a:pt x="401" y="47"/>
                  <a:pt x="397" y="47"/>
                </a:cubicBezTo>
                <a:cubicBezTo>
                  <a:pt x="397" y="46"/>
                  <a:pt x="397" y="46"/>
                  <a:pt x="397" y="46"/>
                </a:cubicBezTo>
                <a:cubicBezTo>
                  <a:pt x="394" y="47"/>
                  <a:pt x="393" y="46"/>
                  <a:pt x="391" y="46"/>
                </a:cubicBezTo>
                <a:cubicBezTo>
                  <a:pt x="389" y="46"/>
                  <a:pt x="395" y="47"/>
                  <a:pt x="393" y="48"/>
                </a:cubicBezTo>
                <a:cubicBezTo>
                  <a:pt x="390" y="47"/>
                  <a:pt x="390" y="47"/>
                  <a:pt x="388" y="47"/>
                </a:cubicBezTo>
                <a:cubicBezTo>
                  <a:pt x="386" y="47"/>
                  <a:pt x="388" y="47"/>
                  <a:pt x="388" y="48"/>
                </a:cubicBezTo>
                <a:cubicBezTo>
                  <a:pt x="385" y="48"/>
                  <a:pt x="385" y="47"/>
                  <a:pt x="382" y="48"/>
                </a:cubicBezTo>
                <a:cubicBezTo>
                  <a:pt x="382" y="47"/>
                  <a:pt x="383" y="47"/>
                  <a:pt x="384" y="47"/>
                </a:cubicBezTo>
                <a:cubicBezTo>
                  <a:pt x="383" y="47"/>
                  <a:pt x="380" y="48"/>
                  <a:pt x="380" y="47"/>
                </a:cubicBezTo>
                <a:cubicBezTo>
                  <a:pt x="379" y="47"/>
                  <a:pt x="380" y="48"/>
                  <a:pt x="377" y="48"/>
                </a:cubicBezTo>
                <a:cubicBezTo>
                  <a:pt x="376" y="47"/>
                  <a:pt x="377" y="47"/>
                  <a:pt x="376" y="47"/>
                </a:cubicBezTo>
                <a:cubicBezTo>
                  <a:pt x="375" y="47"/>
                  <a:pt x="371" y="48"/>
                  <a:pt x="375" y="48"/>
                </a:cubicBezTo>
                <a:cubicBezTo>
                  <a:pt x="374" y="48"/>
                  <a:pt x="373" y="49"/>
                  <a:pt x="371" y="49"/>
                </a:cubicBezTo>
                <a:cubicBezTo>
                  <a:pt x="372" y="48"/>
                  <a:pt x="370" y="48"/>
                  <a:pt x="371" y="47"/>
                </a:cubicBezTo>
                <a:cubicBezTo>
                  <a:pt x="370" y="47"/>
                  <a:pt x="367" y="48"/>
                  <a:pt x="368" y="47"/>
                </a:cubicBezTo>
                <a:cubicBezTo>
                  <a:pt x="365" y="48"/>
                  <a:pt x="363" y="48"/>
                  <a:pt x="361" y="48"/>
                </a:cubicBezTo>
                <a:cubicBezTo>
                  <a:pt x="361" y="47"/>
                  <a:pt x="362" y="47"/>
                  <a:pt x="363" y="47"/>
                </a:cubicBezTo>
                <a:cubicBezTo>
                  <a:pt x="363" y="47"/>
                  <a:pt x="361" y="47"/>
                  <a:pt x="359" y="47"/>
                </a:cubicBezTo>
                <a:cubicBezTo>
                  <a:pt x="358" y="48"/>
                  <a:pt x="355" y="48"/>
                  <a:pt x="351" y="48"/>
                </a:cubicBezTo>
                <a:cubicBezTo>
                  <a:pt x="351" y="49"/>
                  <a:pt x="354" y="48"/>
                  <a:pt x="354" y="49"/>
                </a:cubicBezTo>
                <a:cubicBezTo>
                  <a:pt x="350" y="50"/>
                  <a:pt x="351" y="49"/>
                  <a:pt x="348" y="49"/>
                </a:cubicBezTo>
                <a:cubicBezTo>
                  <a:pt x="350" y="50"/>
                  <a:pt x="344" y="50"/>
                  <a:pt x="342" y="50"/>
                </a:cubicBezTo>
                <a:cubicBezTo>
                  <a:pt x="340" y="50"/>
                  <a:pt x="343" y="50"/>
                  <a:pt x="341" y="51"/>
                </a:cubicBezTo>
                <a:cubicBezTo>
                  <a:pt x="336" y="52"/>
                  <a:pt x="334" y="52"/>
                  <a:pt x="332" y="51"/>
                </a:cubicBezTo>
                <a:cubicBezTo>
                  <a:pt x="334" y="50"/>
                  <a:pt x="335" y="51"/>
                  <a:pt x="335" y="51"/>
                </a:cubicBezTo>
                <a:cubicBezTo>
                  <a:pt x="336" y="51"/>
                  <a:pt x="336" y="51"/>
                  <a:pt x="336" y="51"/>
                </a:cubicBezTo>
                <a:cubicBezTo>
                  <a:pt x="336" y="50"/>
                  <a:pt x="334" y="51"/>
                  <a:pt x="335" y="50"/>
                </a:cubicBezTo>
                <a:cubicBezTo>
                  <a:pt x="331" y="51"/>
                  <a:pt x="331" y="51"/>
                  <a:pt x="331" y="52"/>
                </a:cubicBezTo>
                <a:cubicBezTo>
                  <a:pt x="330" y="51"/>
                  <a:pt x="326" y="51"/>
                  <a:pt x="326" y="52"/>
                </a:cubicBezTo>
                <a:cubicBezTo>
                  <a:pt x="323" y="53"/>
                  <a:pt x="325" y="52"/>
                  <a:pt x="326" y="51"/>
                </a:cubicBezTo>
                <a:cubicBezTo>
                  <a:pt x="326" y="51"/>
                  <a:pt x="322" y="52"/>
                  <a:pt x="321" y="53"/>
                </a:cubicBezTo>
                <a:cubicBezTo>
                  <a:pt x="321" y="53"/>
                  <a:pt x="322" y="53"/>
                  <a:pt x="323" y="53"/>
                </a:cubicBezTo>
                <a:cubicBezTo>
                  <a:pt x="321" y="53"/>
                  <a:pt x="315" y="54"/>
                  <a:pt x="316" y="55"/>
                </a:cubicBezTo>
                <a:cubicBezTo>
                  <a:pt x="314" y="56"/>
                  <a:pt x="314" y="55"/>
                  <a:pt x="312" y="55"/>
                </a:cubicBezTo>
                <a:cubicBezTo>
                  <a:pt x="313" y="55"/>
                  <a:pt x="314" y="54"/>
                  <a:pt x="315" y="54"/>
                </a:cubicBezTo>
                <a:cubicBezTo>
                  <a:pt x="317" y="53"/>
                  <a:pt x="317" y="53"/>
                  <a:pt x="320" y="52"/>
                </a:cubicBezTo>
                <a:cubicBezTo>
                  <a:pt x="319" y="52"/>
                  <a:pt x="314" y="54"/>
                  <a:pt x="313" y="54"/>
                </a:cubicBezTo>
                <a:cubicBezTo>
                  <a:pt x="310" y="54"/>
                  <a:pt x="314" y="54"/>
                  <a:pt x="312" y="55"/>
                </a:cubicBezTo>
                <a:cubicBezTo>
                  <a:pt x="308" y="56"/>
                  <a:pt x="308" y="56"/>
                  <a:pt x="304" y="57"/>
                </a:cubicBezTo>
                <a:cubicBezTo>
                  <a:pt x="305" y="57"/>
                  <a:pt x="307" y="57"/>
                  <a:pt x="307" y="56"/>
                </a:cubicBezTo>
                <a:cubicBezTo>
                  <a:pt x="305" y="56"/>
                  <a:pt x="302" y="58"/>
                  <a:pt x="302" y="58"/>
                </a:cubicBezTo>
                <a:cubicBezTo>
                  <a:pt x="299" y="59"/>
                  <a:pt x="304" y="57"/>
                  <a:pt x="301" y="58"/>
                </a:cubicBezTo>
                <a:cubicBezTo>
                  <a:pt x="301" y="57"/>
                  <a:pt x="304" y="57"/>
                  <a:pt x="303" y="57"/>
                </a:cubicBezTo>
                <a:cubicBezTo>
                  <a:pt x="303" y="57"/>
                  <a:pt x="298" y="58"/>
                  <a:pt x="297" y="58"/>
                </a:cubicBezTo>
                <a:cubicBezTo>
                  <a:pt x="298" y="59"/>
                  <a:pt x="301" y="57"/>
                  <a:pt x="301" y="58"/>
                </a:cubicBezTo>
                <a:cubicBezTo>
                  <a:pt x="296" y="59"/>
                  <a:pt x="295" y="60"/>
                  <a:pt x="292" y="60"/>
                </a:cubicBezTo>
                <a:cubicBezTo>
                  <a:pt x="290" y="61"/>
                  <a:pt x="289" y="61"/>
                  <a:pt x="289" y="62"/>
                </a:cubicBezTo>
                <a:cubicBezTo>
                  <a:pt x="288" y="62"/>
                  <a:pt x="283" y="62"/>
                  <a:pt x="283" y="63"/>
                </a:cubicBezTo>
                <a:cubicBezTo>
                  <a:pt x="279" y="65"/>
                  <a:pt x="279" y="64"/>
                  <a:pt x="276" y="65"/>
                </a:cubicBezTo>
                <a:cubicBezTo>
                  <a:pt x="274" y="66"/>
                  <a:pt x="277" y="66"/>
                  <a:pt x="276" y="66"/>
                </a:cubicBezTo>
                <a:cubicBezTo>
                  <a:pt x="273" y="67"/>
                  <a:pt x="273" y="67"/>
                  <a:pt x="273" y="67"/>
                </a:cubicBezTo>
                <a:cubicBezTo>
                  <a:pt x="275" y="65"/>
                  <a:pt x="264" y="71"/>
                  <a:pt x="260" y="71"/>
                </a:cubicBezTo>
                <a:cubicBezTo>
                  <a:pt x="259" y="72"/>
                  <a:pt x="259" y="72"/>
                  <a:pt x="259" y="73"/>
                </a:cubicBezTo>
                <a:cubicBezTo>
                  <a:pt x="257" y="73"/>
                  <a:pt x="254" y="74"/>
                  <a:pt x="253" y="75"/>
                </a:cubicBezTo>
                <a:cubicBezTo>
                  <a:pt x="253" y="75"/>
                  <a:pt x="253" y="75"/>
                  <a:pt x="253" y="74"/>
                </a:cubicBezTo>
                <a:cubicBezTo>
                  <a:pt x="248" y="77"/>
                  <a:pt x="246" y="78"/>
                  <a:pt x="239" y="81"/>
                </a:cubicBezTo>
                <a:cubicBezTo>
                  <a:pt x="240" y="80"/>
                  <a:pt x="244" y="78"/>
                  <a:pt x="245" y="78"/>
                </a:cubicBezTo>
                <a:cubicBezTo>
                  <a:pt x="244" y="78"/>
                  <a:pt x="244" y="76"/>
                  <a:pt x="243" y="77"/>
                </a:cubicBezTo>
                <a:cubicBezTo>
                  <a:pt x="243" y="77"/>
                  <a:pt x="242" y="76"/>
                  <a:pt x="243" y="75"/>
                </a:cubicBezTo>
                <a:cubicBezTo>
                  <a:pt x="244" y="75"/>
                  <a:pt x="244" y="75"/>
                  <a:pt x="245" y="75"/>
                </a:cubicBezTo>
                <a:cubicBezTo>
                  <a:pt x="247" y="74"/>
                  <a:pt x="243" y="74"/>
                  <a:pt x="246" y="73"/>
                </a:cubicBezTo>
                <a:cubicBezTo>
                  <a:pt x="245" y="73"/>
                  <a:pt x="244" y="74"/>
                  <a:pt x="243" y="75"/>
                </a:cubicBezTo>
                <a:cubicBezTo>
                  <a:pt x="243" y="73"/>
                  <a:pt x="250" y="71"/>
                  <a:pt x="252" y="71"/>
                </a:cubicBezTo>
                <a:cubicBezTo>
                  <a:pt x="254" y="70"/>
                  <a:pt x="251" y="70"/>
                  <a:pt x="254" y="69"/>
                </a:cubicBezTo>
                <a:cubicBezTo>
                  <a:pt x="247" y="70"/>
                  <a:pt x="242" y="74"/>
                  <a:pt x="237" y="76"/>
                </a:cubicBezTo>
                <a:cubicBezTo>
                  <a:pt x="236" y="76"/>
                  <a:pt x="237" y="76"/>
                  <a:pt x="237" y="76"/>
                </a:cubicBezTo>
                <a:cubicBezTo>
                  <a:pt x="235" y="77"/>
                  <a:pt x="233" y="78"/>
                  <a:pt x="233" y="78"/>
                </a:cubicBezTo>
                <a:cubicBezTo>
                  <a:pt x="234" y="77"/>
                  <a:pt x="235" y="77"/>
                  <a:pt x="235" y="76"/>
                </a:cubicBezTo>
                <a:cubicBezTo>
                  <a:pt x="232" y="77"/>
                  <a:pt x="234" y="77"/>
                  <a:pt x="231" y="78"/>
                </a:cubicBezTo>
                <a:cubicBezTo>
                  <a:pt x="229" y="78"/>
                  <a:pt x="231" y="77"/>
                  <a:pt x="227" y="79"/>
                </a:cubicBezTo>
                <a:cubicBezTo>
                  <a:pt x="227" y="78"/>
                  <a:pt x="230" y="77"/>
                  <a:pt x="231" y="76"/>
                </a:cubicBezTo>
                <a:cubicBezTo>
                  <a:pt x="229" y="77"/>
                  <a:pt x="228" y="77"/>
                  <a:pt x="224" y="79"/>
                </a:cubicBezTo>
                <a:cubicBezTo>
                  <a:pt x="227" y="76"/>
                  <a:pt x="236" y="73"/>
                  <a:pt x="233" y="72"/>
                </a:cubicBezTo>
                <a:cubicBezTo>
                  <a:pt x="233" y="72"/>
                  <a:pt x="231" y="72"/>
                  <a:pt x="231" y="72"/>
                </a:cubicBezTo>
                <a:cubicBezTo>
                  <a:pt x="229" y="73"/>
                  <a:pt x="233" y="72"/>
                  <a:pt x="230" y="73"/>
                </a:cubicBezTo>
                <a:cubicBezTo>
                  <a:pt x="230" y="73"/>
                  <a:pt x="232" y="73"/>
                  <a:pt x="232" y="73"/>
                </a:cubicBezTo>
                <a:cubicBezTo>
                  <a:pt x="227" y="76"/>
                  <a:pt x="222" y="80"/>
                  <a:pt x="219" y="80"/>
                </a:cubicBezTo>
                <a:cubicBezTo>
                  <a:pt x="223" y="79"/>
                  <a:pt x="216" y="80"/>
                  <a:pt x="222" y="77"/>
                </a:cubicBezTo>
                <a:cubicBezTo>
                  <a:pt x="221" y="76"/>
                  <a:pt x="216" y="78"/>
                  <a:pt x="218" y="76"/>
                </a:cubicBezTo>
                <a:cubicBezTo>
                  <a:pt x="217" y="77"/>
                  <a:pt x="210" y="80"/>
                  <a:pt x="210" y="82"/>
                </a:cubicBezTo>
                <a:cubicBezTo>
                  <a:pt x="205" y="84"/>
                  <a:pt x="210" y="81"/>
                  <a:pt x="203" y="85"/>
                </a:cubicBezTo>
                <a:cubicBezTo>
                  <a:pt x="207" y="83"/>
                  <a:pt x="205" y="85"/>
                  <a:pt x="206" y="85"/>
                </a:cubicBezTo>
                <a:cubicBezTo>
                  <a:pt x="203" y="87"/>
                  <a:pt x="205" y="85"/>
                  <a:pt x="204" y="85"/>
                </a:cubicBezTo>
                <a:cubicBezTo>
                  <a:pt x="202" y="86"/>
                  <a:pt x="201" y="88"/>
                  <a:pt x="199" y="88"/>
                </a:cubicBezTo>
                <a:cubicBezTo>
                  <a:pt x="199" y="89"/>
                  <a:pt x="199" y="89"/>
                  <a:pt x="198" y="89"/>
                </a:cubicBezTo>
                <a:cubicBezTo>
                  <a:pt x="200" y="89"/>
                  <a:pt x="202" y="86"/>
                  <a:pt x="203" y="86"/>
                </a:cubicBezTo>
                <a:cubicBezTo>
                  <a:pt x="204" y="87"/>
                  <a:pt x="202" y="88"/>
                  <a:pt x="201" y="88"/>
                </a:cubicBezTo>
                <a:cubicBezTo>
                  <a:pt x="201" y="89"/>
                  <a:pt x="205" y="87"/>
                  <a:pt x="202" y="89"/>
                </a:cubicBezTo>
                <a:cubicBezTo>
                  <a:pt x="202" y="89"/>
                  <a:pt x="204" y="88"/>
                  <a:pt x="205" y="87"/>
                </a:cubicBezTo>
                <a:cubicBezTo>
                  <a:pt x="203" y="89"/>
                  <a:pt x="198" y="91"/>
                  <a:pt x="198" y="92"/>
                </a:cubicBezTo>
                <a:cubicBezTo>
                  <a:pt x="198" y="92"/>
                  <a:pt x="198" y="91"/>
                  <a:pt x="195" y="93"/>
                </a:cubicBezTo>
                <a:cubicBezTo>
                  <a:pt x="195" y="92"/>
                  <a:pt x="196" y="92"/>
                  <a:pt x="197" y="91"/>
                </a:cubicBezTo>
                <a:cubicBezTo>
                  <a:pt x="196" y="91"/>
                  <a:pt x="194" y="92"/>
                  <a:pt x="192" y="94"/>
                </a:cubicBezTo>
                <a:cubicBezTo>
                  <a:pt x="191" y="94"/>
                  <a:pt x="190" y="94"/>
                  <a:pt x="190" y="93"/>
                </a:cubicBezTo>
                <a:cubicBezTo>
                  <a:pt x="187" y="95"/>
                  <a:pt x="190" y="94"/>
                  <a:pt x="187" y="96"/>
                </a:cubicBezTo>
                <a:cubicBezTo>
                  <a:pt x="189" y="94"/>
                  <a:pt x="184" y="97"/>
                  <a:pt x="184" y="96"/>
                </a:cubicBezTo>
                <a:cubicBezTo>
                  <a:pt x="182" y="98"/>
                  <a:pt x="180" y="99"/>
                  <a:pt x="179" y="100"/>
                </a:cubicBezTo>
                <a:cubicBezTo>
                  <a:pt x="179" y="99"/>
                  <a:pt x="179" y="98"/>
                  <a:pt x="181" y="98"/>
                </a:cubicBezTo>
                <a:cubicBezTo>
                  <a:pt x="184" y="96"/>
                  <a:pt x="180" y="98"/>
                  <a:pt x="180" y="97"/>
                </a:cubicBezTo>
                <a:cubicBezTo>
                  <a:pt x="184" y="95"/>
                  <a:pt x="186" y="93"/>
                  <a:pt x="191" y="90"/>
                </a:cubicBezTo>
                <a:cubicBezTo>
                  <a:pt x="188" y="92"/>
                  <a:pt x="189" y="92"/>
                  <a:pt x="192" y="90"/>
                </a:cubicBezTo>
                <a:cubicBezTo>
                  <a:pt x="194" y="88"/>
                  <a:pt x="194" y="88"/>
                  <a:pt x="198" y="86"/>
                </a:cubicBezTo>
                <a:cubicBezTo>
                  <a:pt x="200" y="85"/>
                  <a:pt x="196" y="86"/>
                  <a:pt x="200" y="84"/>
                </a:cubicBezTo>
                <a:cubicBezTo>
                  <a:pt x="199" y="85"/>
                  <a:pt x="204" y="82"/>
                  <a:pt x="204" y="84"/>
                </a:cubicBezTo>
                <a:cubicBezTo>
                  <a:pt x="204" y="84"/>
                  <a:pt x="206" y="83"/>
                  <a:pt x="208" y="82"/>
                </a:cubicBezTo>
                <a:cubicBezTo>
                  <a:pt x="208" y="81"/>
                  <a:pt x="209" y="81"/>
                  <a:pt x="209" y="81"/>
                </a:cubicBezTo>
                <a:cubicBezTo>
                  <a:pt x="209" y="80"/>
                  <a:pt x="205" y="82"/>
                  <a:pt x="207" y="82"/>
                </a:cubicBezTo>
                <a:cubicBezTo>
                  <a:pt x="205" y="83"/>
                  <a:pt x="203" y="84"/>
                  <a:pt x="203" y="83"/>
                </a:cubicBezTo>
                <a:cubicBezTo>
                  <a:pt x="206" y="81"/>
                  <a:pt x="206" y="81"/>
                  <a:pt x="206" y="81"/>
                </a:cubicBezTo>
                <a:cubicBezTo>
                  <a:pt x="206" y="81"/>
                  <a:pt x="205" y="82"/>
                  <a:pt x="206" y="82"/>
                </a:cubicBezTo>
                <a:cubicBezTo>
                  <a:pt x="208" y="81"/>
                  <a:pt x="207" y="81"/>
                  <a:pt x="207" y="80"/>
                </a:cubicBezTo>
                <a:cubicBezTo>
                  <a:pt x="208" y="79"/>
                  <a:pt x="209" y="80"/>
                  <a:pt x="210" y="79"/>
                </a:cubicBezTo>
                <a:cubicBezTo>
                  <a:pt x="212" y="78"/>
                  <a:pt x="209" y="81"/>
                  <a:pt x="213" y="79"/>
                </a:cubicBezTo>
                <a:cubicBezTo>
                  <a:pt x="215" y="78"/>
                  <a:pt x="214" y="77"/>
                  <a:pt x="216" y="77"/>
                </a:cubicBezTo>
                <a:cubicBezTo>
                  <a:pt x="218" y="75"/>
                  <a:pt x="218" y="73"/>
                  <a:pt x="217" y="73"/>
                </a:cubicBezTo>
                <a:cubicBezTo>
                  <a:pt x="216" y="74"/>
                  <a:pt x="216" y="74"/>
                  <a:pt x="213" y="75"/>
                </a:cubicBezTo>
                <a:cubicBezTo>
                  <a:pt x="213" y="74"/>
                  <a:pt x="213" y="74"/>
                  <a:pt x="213" y="74"/>
                </a:cubicBezTo>
                <a:cubicBezTo>
                  <a:pt x="219" y="70"/>
                  <a:pt x="218" y="72"/>
                  <a:pt x="221" y="70"/>
                </a:cubicBezTo>
                <a:cubicBezTo>
                  <a:pt x="222" y="70"/>
                  <a:pt x="220" y="71"/>
                  <a:pt x="219" y="72"/>
                </a:cubicBezTo>
                <a:cubicBezTo>
                  <a:pt x="218" y="73"/>
                  <a:pt x="221" y="71"/>
                  <a:pt x="219" y="73"/>
                </a:cubicBezTo>
                <a:cubicBezTo>
                  <a:pt x="219" y="73"/>
                  <a:pt x="223" y="71"/>
                  <a:pt x="222" y="72"/>
                </a:cubicBezTo>
                <a:cubicBezTo>
                  <a:pt x="224" y="71"/>
                  <a:pt x="221" y="72"/>
                  <a:pt x="221" y="71"/>
                </a:cubicBezTo>
                <a:cubicBezTo>
                  <a:pt x="224" y="70"/>
                  <a:pt x="221" y="70"/>
                  <a:pt x="224" y="68"/>
                </a:cubicBezTo>
                <a:cubicBezTo>
                  <a:pt x="224" y="68"/>
                  <a:pt x="224" y="68"/>
                  <a:pt x="224" y="68"/>
                </a:cubicBezTo>
                <a:cubicBezTo>
                  <a:pt x="223" y="68"/>
                  <a:pt x="223" y="69"/>
                  <a:pt x="221" y="70"/>
                </a:cubicBezTo>
                <a:cubicBezTo>
                  <a:pt x="224" y="66"/>
                  <a:pt x="231" y="66"/>
                  <a:pt x="235" y="63"/>
                </a:cubicBezTo>
                <a:cubicBezTo>
                  <a:pt x="234" y="63"/>
                  <a:pt x="233" y="64"/>
                  <a:pt x="234" y="62"/>
                </a:cubicBezTo>
                <a:cubicBezTo>
                  <a:pt x="231" y="63"/>
                  <a:pt x="234" y="63"/>
                  <a:pt x="231" y="64"/>
                </a:cubicBezTo>
                <a:cubicBezTo>
                  <a:pt x="233" y="63"/>
                  <a:pt x="232" y="63"/>
                  <a:pt x="234" y="61"/>
                </a:cubicBezTo>
                <a:cubicBezTo>
                  <a:pt x="236" y="60"/>
                  <a:pt x="235" y="61"/>
                  <a:pt x="234" y="61"/>
                </a:cubicBezTo>
                <a:cubicBezTo>
                  <a:pt x="235" y="61"/>
                  <a:pt x="236" y="61"/>
                  <a:pt x="236" y="62"/>
                </a:cubicBezTo>
                <a:cubicBezTo>
                  <a:pt x="239" y="60"/>
                  <a:pt x="239" y="60"/>
                  <a:pt x="241" y="59"/>
                </a:cubicBezTo>
                <a:cubicBezTo>
                  <a:pt x="240" y="60"/>
                  <a:pt x="244" y="58"/>
                  <a:pt x="245" y="58"/>
                </a:cubicBezTo>
                <a:cubicBezTo>
                  <a:pt x="248" y="57"/>
                  <a:pt x="244" y="57"/>
                  <a:pt x="247" y="57"/>
                </a:cubicBezTo>
                <a:cubicBezTo>
                  <a:pt x="249" y="55"/>
                  <a:pt x="249" y="56"/>
                  <a:pt x="249" y="56"/>
                </a:cubicBezTo>
                <a:cubicBezTo>
                  <a:pt x="248" y="58"/>
                  <a:pt x="246" y="58"/>
                  <a:pt x="244" y="59"/>
                </a:cubicBezTo>
                <a:cubicBezTo>
                  <a:pt x="245" y="59"/>
                  <a:pt x="246" y="59"/>
                  <a:pt x="244" y="61"/>
                </a:cubicBezTo>
                <a:cubicBezTo>
                  <a:pt x="244" y="61"/>
                  <a:pt x="245" y="60"/>
                  <a:pt x="245" y="61"/>
                </a:cubicBezTo>
                <a:cubicBezTo>
                  <a:pt x="245" y="60"/>
                  <a:pt x="245" y="60"/>
                  <a:pt x="246" y="59"/>
                </a:cubicBezTo>
                <a:cubicBezTo>
                  <a:pt x="247" y="59"/>
                  <a:pt x="248" y="59"/>
                  <a:pt x="248" y="59"/>
                </a:cubicBezTo>
                <a:cubicBezTo>
                  <a:pt x="250" y="58"/>
                  <a:pt x="245" y="59"/>
                  <a:pt x="246" y="59"/>
                </a:cubicBezTo>
                <a:cubicBezTo>
                  <a:pt x="248" y="57"/>
                  <a:pt x="253" y="56"/>
                  <a:pt x="253" y="55"/>
                </a:cubicBezTo>
                <a:cubicBezTo>
                  <a:pt x="255" y="54"/>
                  <a:pt x="255" y="55"/>
                  <a:pt x="257" y="55"/>
                </a:cubicBezTo>
                <a:cubicBezTo>
                  <a:pt x="257" y="54"/>
                  <a:pt x="264" y="50"/>
                  <a:pt x="267" y="50"/>
                </a:cubicBezTo>
                <a:cubicBezTo>
                  <a:pt x="271" y="49"/>
                  <a:pt x="268" y="48"/>
                  <a:pt x="268" y="48"/>
                </a:cubicBezTo>
                <a:cubicBezTo>
                  <a:pt x="266" y="49"/>
                  <a:pt x="263" y="49"/>
                  <a:pt x="263" y="50"/>
                </a:cubicBezTo>
                <a:cubicBezTo>
                  <a:pt x="263" y="50"/>
                  <a:pt x="265" y="50"/>
                  <a:pt x="266" y="49"/>
                </a:cubicBezTo>
                <a:cubicBezTo>
                  <a:pt x="263" y="51"/>
                  <a:pt x="256" y="53"/>
                  <a:pt x="253" y="55"/>
                </a:cubicBezTo>
                <a:cubicBezTo>
                  <a:pt x="253" y="54"/>
                  <a:pt x="252" y="54"/>
                  <a:pt x="254" y="53"/>
                </a:cubicBezTo>
                <a:cubicBezTo>
                  <a:pt x="256" y="52"/>
                  <a:pt x="258" y="52"/>
                  <a:pt x="258" y="51"/>
                </a:cubicBezTo>
                <a:cubicBezTo>
                  <a:pt x="261" y="50"/>
                  <a:pt x="259" y="52"/>
                  <a:pt x="257" y="52"/>
                </a:cubicBezTo>
                <a:cubicBezTo>
                  <a:pt x="261" y="51"/>
                  <a:pt x="263" y="49"/>
                  <a:pt x="267" y="48"/>
                </a:cubicBezTo>
                <a:cubicBezTo>
                  <a:pt x="262" y="49"/>
                  <a:pt x="253" y="52"/>
                  <a:pt x="247" y="55"/>
                </a:cubicBezTo>
                <a:cubicBezTo>
                  <a:pt x="244" y="56"/>
                  <a:pt x="242" y="56"/>
                  <a:pt x="242" y="55"/>
                </a:cubicBezTo>
                <a:cubicBezTo>
                  <a:pt x="240" y="56"/>
                  <a:pt x="242" y="56"/>
                  <a:pt x="242" y="57"/>
                </a:cubicBezTo>
                <a:cubicBezTo>
                  <a:pt x="240" y="57"/>
                  <a:pt x="241" y="58"/>
                  <a:pt x="239" y="58"/>
                </a:cubicBezTo>
                <a:cubicBezTo>
                  <a:pt x="238" y="58"/>
                  <a:pt x="240" y="57"/>
                  <a:pt x="239" y="57"/>
                </a:cubicBezTo>
                <a:cubicBezTo>
                  <a:pt x="238" y="57"/>
                  <a:pt x="236" y="58"/>
                  <a:pt x="234" y="59"/>
                </a:cubicBezTo>
                <a:cubicBezTo>
                  <a:pt x="233" y="60"/>
                  <a:pt x="235" y="59"/>
                  <a:pt x="234" y="60"/>
                </a:cubicBezTo>
                <a:cubicBezTo>
                  <a:pt x="236" y="59"/>
                  <a:pt x="235" y="59"/>
                  <a:pt x="235" y="59"/>
                </a:cubicBezTo>
                <a:cubicBezTo>
                  <a:pt x="237" y="57"/>
                  <a:pt x="237" y="58"/>
                  <a:pt x="239" y="58"/>
                </a:cubicBezTo>
                <a:cubicBezTo>
                  <a:pt x="238" y="59"/>
                  <a:pt x="227" y="63"/>
                  <a:pt x="229" y="64"/>
                </a:cubicBezTo>
                <a:cubicBezTo>
                  <a:pt x="228" y="64"/>
                  <a:pt x="227" y="64"/>
                  <a:pt x="226" y="64"/>
                </a:cubicBezTo>
                <a:cubicBezTo>
                  <a:pt x="229" y="61"/>
                  <a:pt x="225" y="63"/>
                  <a:pt x="223" y="62"/>
                </a:cubicBezTo>
                <a:cubicBezTo>
                  <a:pt x="222" y="63"/>
                  <a:pt x="222" y="63"/>
                  <a:pt x="220" y="64"/>
                </a:cubicBezTo>
                <a:cubicBezTo>
                  <a:pt x="220" y="64"/>
                  <a:pt x="221" y="63"/>
                  <a:pt x="221" y="63"/>
                </a:cubicBezTo>
                <a:cubicBezTo>
                  <a:pt x="216" y="65"/>
                  <a:pt x="222" y="64"/>
                  <a:pt x="217" y="66"/>
                </a:cubicBezTo>
                <a:cubicBezTo>
                  <a:pt x="217" y="65"/>
                  <a:pt x="218" y="65"/>
                  <a:pt x="218" y="64"/>
                </a:cubicBezTo>
                <a:cubicBezTo>
                  <a:pt x="213" y="68"/>
                  <a:pt x="214" y="68"/>
                  <a:pt x="210" y="70"/>
                </a:cubicBezTo>
                <a:cubicBezTo>
                  <a:pt x="209" y="69"/>
                  <a:pt x="209" y="69"/>
                  <a:pt x="209" y="69"/>
                </a:cubicBezTo>
                <a:cubicBezTo>
                  <a:pt x="209" y="69"/>
                  <a:pt x="207" y="71"/>
                  <a:pt x="205" y="72"/>
                </a:cubicBezTo>
                <a:cubicBezTo>
                  <a:pt x="205" y="72"/>
                  <a:pt x="207" y="72"/>
                  <a:pt x="204" y="74"/>
                </a:cubicBezTo>
                <a:cubicBezTo>
                  <a:pt x="204" y="73"/>
                  <a:pt x="205" y="72"/>
                  <a:pt x="203" y="73"/>
                </a:cubicBezTo>
                <a:cubicBezTo>
                  <a:pt x="201" y="75"/>
                  <a:pt x="199" y="76"/>
                  <a:pt x="198" y="77"/>
                </a:cubicBezTo>
                <a:cubicBezTo>
                  <a:pt x="199" y="76"/>
                  <a:pt x="202" y="75"/>
                  <a:pt x="198" y="78"/>
                </a:cubicBezTo>
                <a:cubicBezTo>
                  <a:pt x="199" y="78"/>
                  <a:pt x="201" y="77"/>
                  <a:pt x="203" y="75"/>
                </a:cubicBezTo>
                <a:cubicBezTo>
                  <a:pt x="203" y="76"/>
                  <a:pt x="196" y="80"/>
                  <a:pt x="194" y="81"/>
                </a:cubicBezTo>
                <a:cubicBezTo>
                  <a:pt x="197" y="79"/>
                  <a:pt x="196" y="79"/>
                  <a:pt x="197" y="77"/>
                </a:cubicBezTo>
                <a:cubicBezTo>
                  <a:pt x="194" y="79"/>
                  <a:pt x="195" y="78"/>
                  <a:pt x="192" y="80"/>
                </a:cubicBezTo>
                <a:cubicBezTo>
                  <a:pt x="191" y="80"/>
                  <a:pt x="192" y="80"/>
                  <a:pt x="192" y="81"/>
                </a:cubicBezTo>
                <a:cubicBezTo>
                  <a:pt x="187" y="83"/>
                  <a:pt x="184" y="85"/>
                  <a:pt x="179" y="89"/>
                </a:cubicBezTo>
                <a:cubicBezTo>
                  <a:pt x="179" y="89"/>
                  <a:pt x="180" y="89"/>
                  <a:pt x="180" y="89"/>
                </a:cubicBezTo>
                <a:cubicBezTo>
                  <a:pt x="181" y="88"/>
                  <a:pt x="181" y="88"/>
                  <a:pt x="183" y="87"/>
                </a:cubicBezTo>
                <a:cubicBezTo>
                  <a:pt x="182" y="88"/>
                  <a:pt x="182" y="89"/>
                  <a:pt x="182" y="90"/>
                </a:cubicBezTo>
                <a:cubicBezTo>
                  <a:pt x="179" y="91"/>
                  <a:pt x="178" y="93"/>
                  <a:pt x="177" y="92"/>
                </a:cubicBezTo>
                <a:cubicBezTo>
                  <a:pt x="176" y="94"/>
                  <a:pt x="174" y="95"/>
                  <a:pt x="172" y="96"/>
                </a:cubicBezTo>
                <a:cubicBezTo>
                  <a:pt x="171" y="96"/>
                  <a:pt x="173" y="94"/>
                  <a:pt x="173" y="94"/>
                </a:cubicBezTo>
                <a:cubicBezTo>
                  <a:pt x="169" y="96"/>
                  <a:pt x="172" y="96"/>
                  <a:pt x="171" y="97"/>
                </a:cubicBezTo>
                <a:cubicBezTo>
                  <a:pt x="171" y="97"/>
                  <a:pt x="172" y="96"/>
                  <a:pt x="173" y="95"/>
                </a:cubicBezTo>
                <a:cubicBezTo>
                  <a:pt x="173" y="96"/>
                  <a:pt x="169" y="100"/>
                  <a:pt x="173" y="97"/>
                </a:cubicBezTo>
                <a:cubicBezTo>
                  <a:pt x="171" y="99"/>
                  <a:pt x="166" y="102"/>
                  <a:pt x="166" y="101"/>
                </a:cubicBezTo>
                <a:cubicBezTo>
                  <a:pt x="169" y="98"/>
                  <a:pt x="167" y="98"/>
                  <a:pt x="169" y="97"/>
                </a:cubicBezTo>
                <a:cubicBezTo>
                  <a:pt x="168" y="96"/>
                  <a:pt x="165" y="99"/>
                  <a:pt x="163" y="101"/>
                </a:cubicBezTo>
                <a:cubicBezTo>
                  <a:pt x="163" y="101"/>
                  <a:pt x="162" y="101"/>
                  <a:pt x="162" y="101"/>
                </a:cubicBezTo>
                <a:cubicBezTo>
                  <a:pt x="162" y="101"/>
                  <a:pt x="163" y="100"/>
                  <a:pt x="163" y="100"/>
                </a:cubicBezTo>
                <a:cubicBezTo>
                  <a:pt x="163" y="100"/>
                  <a:pt x="162" y="100"/>
                  <a:pt x="161" y="101"/>
                </a:cubicBezTo>
                <a:cubicBezTo>
                  <a:pt x="162" y="102"/>
                  <a:pt x="162" y="102"/>
                  <a:pt x="158" y="102"/>
                </a:cubicBezTo>
                <a:cubicBezTo>
                  <a:pt x="157" y="104"/>
                  <a:pt x="161" y="102"/>
                  <a:pt x="157" y="105"/>
                </a:cubicBezTo>
                <a:cubicBezTo>
                  <a:pt x="157" y="104"/>
                  <a:pt x="155" y="105"/>
                  <a:pt x="154" y="106"/>
                </a:cubicBezTo>
                <a:cubicBezTo>
                  <a:pt x="157" y="105"/>
                  <a:pt x="154" y="107"/>
                  <a:pt x="154" y="107"/>
                </a:cubicBezTo>
                <a:cubicBezTo>
                  <a:pt x="152" y="109"/>
                  <a:pt x="153" y="108"/>
                  <a:pt x="151" y="109"/>
                </a:cubicBezTo>
                <a:cubicBezTo>
                  <a:pt x="151" y="109"/>
                  <a:pt x="153" y="108"/>
                  <a:pt x="152" y="108"/>
                </a:cubicBezTo>
                <a:cubicBezTo>
                  <a:pt x="152" y="108"/>
                  <a:pt x="152" y="108"/>
                  <a:pt x="151" y="108"/>
                </a:cubicBezTo>
                <a:cubicBezTo>
                  <a:pt x="150" y="109"/>
                  <a:pt x="151" y="109"/>
                  <a:pt x="150" y="110"/>
                </a:cubicBezTo>
                <a:cubicBezTo>
                  <a:pt x="150" y="111"/>
                  <a:pt x="153" y="108"/>
                  <a:pt x="150" y="111"/>
                </a:cubicBezTo>
                <a:cubicBezTo>
                  <a:pt x="151" y="111"/>
                  <a:pt x="154" y="109"/>
                  <a:pt x="154" y="108"/>
                </a:cubicBezTo>
                <a:cubicBezTo>
                  <a:pt x="154" y="109"/>
                  <a:pt x="156" y="108"/>
                  <a:pt x="156" y="108"/>
                </a:cubicBezTo>
                <a:cubicBezTo>
                  <a:pt x="154" y="110"/>
                  <a:pt x="154" y="109"/>
                  <a:pt x="153" y="110"/>
                </a:cubicBezTo>
                <a:cubicBezTo>
                  <a:pt x="152" y="111"/>
                  <a:pt x="149" y="113"/>
                  <a:pt x="149" y="114"/>
                </a:cubicBezTo>
                <a:cubicBezTo>
                  <a:pt x="150" y="113"/>
                  <a:pt x="153" y="110"/>
                  <a:pt x="154" y="111"/>
                </a:cubicBezTo>
                <a:cubicBezTo>
                  <a:pt x="151" y="113"/>
                  <a:pt x="152" y="113"/>
                  <a:pt x="153" y="113"/>
                </a:cubicBezTo>
                <a:cubicBezTo>
                  <a:pt x="153" y="113"/>
                  <a:pt x="152" y="113"/>
                  <a:pt x="152" y="113"/>
                </a:cubicBezTo>
                <a:cubicBezTo>
                  <a:pt x="152" y="113"/>
                  <a:pt x="152" y="114"/>
                  <a:pt x="152" y="114"/>
                </a:cubicBezTo>
                <a:cubicBezTo>
                  <a:pt x="150" y="114"/>
                  <a:pt x="153" y="111"/>
                  <a:pt x="149" y="114"/>
                </a:cubicBezTo>
                <a:cubicBezTo>
                  <a:pt x="149" y="116"/>
                  <a:pt x="146" y="119"/>
                  <a:pt x="150" y="117"/>
                </a:cubicBezTo>
                <a:cubicBezTo>
                  <a:pt x="149" y="118"/>
                  <a:pt x="149" y="118"/>
                  <a:pt x="149" y="118"/>
                </a:cubicBezTo>
                <a:cubicBezTo>
                  <a:pt x="147" y="120"/>
                  <a:pt x="146" y="119"/>
                  <a:pt x="147" y="118"/>
                </a:cubicBezTo>
                <a:cubicBezTo>
                  <a:pt x="144" y="118"/>
                  <a:pt x="140" y="124"/>
                  <a:pt x="138" y="124"/>
                </a:cubicBezTo>
                <a:cubicBezTo>
                  <a:pt x="139" y="124"/>
                  <a:pt x="136" y="126"/>
                  <a:pt x="136" y="127"/>
                </a:cubicBezTo>
                <a:cubicBezTo>
                  <a:pt x="137" y="127"/>
                  <a:pt x="140" y="125"/>
                  <a:pt x="143" y="122"/>
                </a:cubicBezTo>
                <a:cubicBezTo>
                  <a:pt x="143" y="122"/>
                  <a:pt x="143" y="122"/>
                  <a:pt x="143" y="122"/>
                </a:cubicBezTo>
                <a:cubicBezTo>
                  <a:pt x="144" y="121"/>
                  <a:pt x="142" y="123"/>
                  <a:pt x="144" y="123"/>
                </a:cubicBezTo>
                <a:cubicBezTo>
                  <a:pt x="142" y="122"/>
                  <a:pt x="139" y="127"/>
                  <a:pt x="138" y="126"/>
                </a:cubicBezTo>
                <a:cubicBezTo>
                  <a:pt x="135" y="128"/>
                  <a:pt x="135" y="129"/>
                  <a:pt x="134" y="130"/>
                </a:cubicBezTo>
                <a:cubicBezTo>
                  <a:pt x="137" y="129"/>
                  <a:pt x="137" y="128"/>
                  <a:pt x="139" y="127"/>
                </a:cubicBezTo>
                <a:cubicBezTo>
                  <a:pt x="139" y="128"/>
                  <a:pt x="140" y="127"/>
                  <a:pt x="139" y="128"/>
                </a:cubicBezTo>
                <a:cubicBezTo>
                  <a:pt x="140" y="128"/>
                  <a:pt x="141" y="127"/>
                  <a:pt x="141" y="127"/>
                </a:cubicBezTo>
                <a:cubicBezTo>
                  <a:pt x="142" y="126"/>
                  <a:pt x="142" y="126"/>
                  <a:pt x="142" y="126"/>
                </a:cubicBezTo>
                <a:cubicBezTo>
                  <a:pt x="143" y="125"/>
                  <a:pt x="144" y="125"/>
                  <a:pt x="146" y="123"/>
                </a:cubicBezTo>
                <a:cubicBezTo>
                  <a:pt x="147" y="121"/>
                  <a:pt x="151" y="120"/>
                  <a:pt x="154" y="116"/>
                </a:cubicBezTo>
                <a:cubicBezTo>
                  <a:pt x="159" y="114"/>
                  <a:pt x="160" y="110"/>
                  <a:pt x="162" y="111"/>
                </a:cubicBezTo>
                <a:cubicBezTo>
                  <a:pt x="165" y="107"/>
                  <a:pt x="169" y="106"/>
                  <a:pt x="173" y="103"/>
                </a:cubicBezTo>
                <a:cubicBezTo>
                  <a:pt x="175" y="101"/>
                  <a:pt x="172" y="103"/>
                  <a:pt x="174" y="102"/>
                </a:cubicBezTo>
                <a:cubicBezTo>
                  <a:pt x="175" y="101"/>
                  <a:pt x="176" y="101"/>
                  <a:pt x="178" y="100"/>
                </a:cubicBezTo>
                <a:cubicBezTo>
                  <a:pt x="174" y="104"/>
                  <a:pt x="169" y="106"/>
                  <a:pt x="163" y="111"/>
                </a:cubicBezTo>
                <a:cubicBezTo>
                  <a:pt x="166" y="111"/>
                  <a:pt x="178" y="99"/>
                  <a:pt x="183" y="98"/>
                </a:cubicBezTo>
                <a:cubicBezTo>
                  <a:pt x="183" y="98"/>
                  <a:pt x="180" y="101"/>
                  <a:pt x="183" y="99"/>
                </a:cubicBezTo>
                <a:cubicBezTo>
                  <a:pt x="183" y="100"/>
                  <a:pt x="177" y="103"/>
                  <a:pt x="177" y="104"/>
                </a:cubicBezTo>
                <a:cubicBezTo>
                  <a:pt x="173" y="106"/>
                  <a:pt x="172" y="108"/>
                  <a:pt x="168" y="110"/>
                </a:cubicBezTo>
                <a:cubicBezTo>
                  <a:pt x="168" y="111"/>
                  <a:pt x="168" y="111"/>
                  <a:pt x="168" y="111"/>
                </a:cubicBezTo>
                <a:cubicBezTo>
                  <a:pt x="170" y="109"/>
                  <a:pt x="173" y="108"/>
                  <a:pt x="176" y="106"/>
                </a:cubicBezTo>
                <a:cubicBezTo>
                  <a:pt x="175" y="107"/>
                  <a:pt x="175" y="107"/>
                  <a:pt x="176" y="107"/>
                </a:cubicBezTo>
                <a:cubicBezTo>
                  <a:pt x="173" y="109"/>
                  <a:pt x="173" y="109"/>
                  <a:pt x="169" y="112"/>
                </a:cubicBezTo>
                <a:cubicBezTo>
                  <a:pt x="168" y="112"/>
                  <a:pt x="168" y="112"/>
                  <a:pt x="168" y="112"/>
                </a:cubicBezTo>
                <a:cubicBezTo>
                  <a:pt x="166" y="114"/>
                  <a:pt x="163" y="116"/>
                  <a:pt x="159" y="119"/>
                </a:cubicBezTo>
                <a:cubicBezTo>
                  <a:pt x="160" y="120"/>
                  <a:pt x="165" y="115"/>
                  <a:pt x="166" y="114"/>
                </a:cubicBezTo>
                <a:cubicBezTo>
                  <a:pt x="167" y="114"/>
                  <a:pt x="166" y="114"/>
                  <a:pt x="166" y="114"/>
                </a:cubicBezTo>
                <a:cubicBezTo>
                  <a:pt x="164" y="116"/>
                  <a:pt x="168" y="113"/>
                  <a:pt x="168" y="114"/>
                </a:cubicBezTo>
                <a:cubicBezTo>
                  <a:pt x="169" y="112"/>
                  <a:pt x="172" y="111"/>
                  <a:pt x="175" y="108"/>
                </a:cubicBezTo>
                <a:cubicBezTo>
                  <a:pt x="175" y="109"/>
                  <a:pt x="174" y="110"/>
                  <a:pt x="174" y="110"/>
                </a:cubicBezTo>
                <a:cubicBezTo>
                  <a:pt x="176" y="108"/>
                  <a:pt x="181" y="104"/>
                  <a:pt x="183" y="104"/>
                </a:cubicBezTo>
                <a:cubicBezTo>
                  <a:pt x="185" y="102"/>
                  <a:pt x="189" y="100"/>
                  <a:pt x="190" y="98"/>
                </a:cubicBezTo>
                <a:cubicBezTo>
                  <a:pt x="191" y="98"/>
                  <a:pt x="196" y="95"/>
                  <a:pt x="199" y="93"/>
                </a:cubicBezTo>
                <a:cubicBezTo>
                  <a:pt x="199" y="93"/>
                  <a:pt x="198" y="94"/>
                  <a:pt x="198" y="94"/>
                </a:cubicBezTo>
                <a:cubicBezTo>
                  <a:pt x="203" y="90"/>
                  <a:pt x="208" y="88"/>
                  <a:pt x="215" y="83"/>
                </a:cubicBezTo>
                <a:cubicBezTo>
                  <a:pt x="214" y="84"/>
                  <a:pt x="214" y="85"/>
                  <a:pt x="215" y="84"/>
                </a:cubicBezTo>
                <a:cubicBezTo>
                  <a:pt x="218" y="83"/>
                  <a:pt x="214" y="85"/>
                  <a:pt x="215" y="85"/>
                </a:cubicBezTo>
                <a:cubicBezTo>
                  <a:pt x="212" y="86"/>
                  <a:pt x="211" y="87"/>
                  <a:pt x="208" y="88"/>
                </a:cubicBezTo>
                <a:cubicBezTo>
                  <a:pt x="206" y="89"/>
                  <a:pt x="209" y="88"/>
                  <a:pt x="209" y="89"/>
                </a:cubicBezTo>
                <a:cubicBezTo>
                  <a:pt x="204" y="91"/>
                  <a:pt x="202" y="93"/>
                  <a:pt x="200" y="95"/>
                </a:cubicBezTo>
                <a:cubicBezTo>
                  <a:pt x="198" y="95"/>
                  <a:pt x="196" y="97"/>
                  <a:pt x="194" y="98"/>
                </a:cubicBezTo>
                <a:cubicBezTo>
                  <a:pt x="193" y="99"/>
                  <a:pt x="193" y="99"/>
                  <a:pt x="193" y="99"/>
                </a:cubicBezTo>
                <a:cubicBezTo>
                  <a:pt x="190" y="100"/>
                  <a:pt x="188" y="102"/>
                  <a:pt x="184" y="105"/>
                </a:cubicBezTo>
                <a:cubicBezTo>
                  <a:pt x="184" y="104"/>
                  <a:pt x="184" y="104"/>
                  <a:pt x="184" y="104"/>
                </a:cubicBezTo>
                <a:cubicBezTo>
                  <a:pt x="183" y="105"/>
                  <a:pt x="182" y="106"/>
                  <a:pt x="182" y="106"/>
                </a:cubicBezTo>
                <a:cubicBezTo>
                  <a:pt x="182" y="106"/>
                  <a:pt x="175" y="111"/>
                  <a:pt x="170" y="115"/>
                </a:cubicBezTo>
                <a:cubicBezTo>
                  <a:pt x="170" y="115"/>
                  <a:pt x="170" y="115"/>
                  <a:pt x="170" y="115"/>
                </a:cubicBezTo>
                <a:cubicBezTo>
                  <a:pt x="164" y="119"/>
                  <a:pt x="167" y="119"/>
                  <a:pt x="161" y="123"/>
                </a:cubicBezTo>
                <a:cubicBezTo>
                  <a:pt x="162" y="123"/>
                  <a:pt x="161" y="124"/>
                  <a:pt x="162" y="123"/>
                </a:cubicBezTo>
                <a:cubicBezTo>
                  <a:pt x="161" y="124"/>
                  <a:pt x="156" y="128"/>
                  <a:pt x="156" y="128"/>
                </a:cubicBezTo>
                <a:cubicBezTo>
                  <a:pt x="155" y="128"/>
                  <a:pt x="156" y="129"/>
                  <a:pt x="155" y="130"/>
                </a:cubicBezTo>
                <a:cubicBezTo>
                  <a:pt x="152" y="130"/>
                  <a:pt x="154" y="128"/>
                  <a:pt x="154" y="127"/>
                </a:cubicBezTo>
                <a:cubicBezTo>
                  <a:pt x="151" y="129"/>
                  <a:pt x="154" y="128"/>
                  <a:pt x="151" y="131"/>
                </a:cubicBezTo>
                <a:cubicBezTo>
                  <a:pt x="151" y="131"/>
                  <a:pt x="152" y="130"/>
                  <a:pt x="152" y="131"/>
                </a:cubicBezTo>
                <a:cubicBezTo>
                  <a:pt x="149" y="133"/>
                  <a:pt x="150" y="133"/>
                  <a:pt x="148" y="135"/>
                </a:cubicBezTo>
                <a:cubicBezTo>
                  <a:pt x="146" y="136"/>
                  <a:pt x="146" y="137"/>
                  <a:pt x="145" y="138"/>
                </a:cubicBezTo>
                <a:cubicBezTo>
                  <a:pt x="145" y="137"/>
                  <a:pt x="145" y="137"/>
                  <a:pt x="142" y="139"/>
                </a:cubicBezTo>
                <a:cubicBezTo>
                  <a:pt x="140" y="141"/>
                  <a:pt x="144" y="138"/>
                  <a:pt x="143" y="139"/>
                </a:cubicBezTo>
                <a:cubicBezTo>
                  <a:pt x="142" y="140"/>
                  <a:pt x="139" y="142"/>
                  <a:pt x="141" y="141"/>
                </a:cubicBezTo>
                <a:cubicBezTo>
                  <a:pt x="141" y="141"/>
                  <a:pt x="139" y="143"/>
                  <a:pt x="139" y="142"/>
                </a:cubicBezTo>
                <a:cubicBezTo>
                  <a:pt x="138" y="144"/>
                  <a:pt x="137" y="145"/>
                  <a:pt x="135" y="148"/>
                </a:cubicBezTo>
                <a:cubicBezTo>
                  <a:pt x="139" y="145"/>
                  <a:pt x="143" y="141"/>
                  <a:pt x="147" y="137"/>
                </a:cubicBezTo>
                <a:cubicBezTo>
                  <a:pt x="149" y="137"/>
                  <a:pt x="147" y="138"/>
                  <a:pt x="149" y="137"/>
                </a:cubicBezTo>
                <a:cubicBezTo>
                  <a:pt x="151" y="135"/>
                  <a:pt x="151" y="135"/>
                  <a:pt x="151" y="134"/>
                </a:cubicBezTo>
                <a:cubicBezTo>
                  <a:pt x="154" y="132"/>
                  <a:pt x="152" y="134"/>
                  <a:pt x="151" y="135"/>
                </a:cubicBezTo>
                <a:cubicBezTo>
                  <a:pt x="152" y="135"/>
                  <a:pt x="154" y="133"/>
                  <a:pt x="156" y="132"/>
                </a:cubicBezTo>
                <a:cubicBezTo>
                  <a:pt x="153" y="132"/>
                  <a:pt x="159" y="128"/>
                  <a:pt x="161" y="127"/>
                </a:cubicBezTo>
                <a:cubicBezTo>
                  <a:pt x="163" y="125"/>
                  <a:pt x="159" y="129"/>
                  <a:pt x="157" y="130"/>
                </a:cubicBezTo>
                <a:cubicBezTo>
                  <a:pt x="159" y="130"/>
                  <a:pt x="156" y="132"/>
                  <a:pt x="156" y="133"/>
                </a:cubicBezTo>
                <a:cubicBezTo>
                  <a:pt x="155" y="134"/>
                  <a:pt x="150" y="138"/>
                  <a:pt x="150" y="139"/>
                </a:cubicBezTo>
                <a:cubicBezTo>
                  <a:pt x="148" y="140"/>
                  <a:pt x="146" y="141"/>
                  <a:pt x="145" y="143"/>
                </a:cubicBezTo>
                <a:cubicBezTo>
                  <a:pt x="144" y="143"/>
                  <a:pt x="145" y="143"/>
                  <a:pt x="145" y="142"/>
                </a:cubicBezTo>
                <a:cubicBezTo>
                  <a:pt x="144" y="145"/>
                  <a:pt x="143" y="144"/>
                  <a:pt x="141" y="145"/>
                </a:cubicBezTo>
                <a:cubicBezTo>
                  <a:pt x="139" y="147"/>
                  <a:pt x="142" y="145"/>
                  <a:pt x="142" y="146"/>
                </a:cubicBezTo>
                <a:cubicBezTo>
                  <a:pt x="140" y="147"/>
                  <a:pt x="141" y="147"/>
                  <a:pt x="139" y="148"/>
                </a:cubicBezTo>
                <a:cubicBezTo>
                  <a:pt x="138" y="148"/>
                  <a:pt x="138" y="147"/>
                  <a:pt x="140" y="145"/>
                </a:cubicBezTo>
                <a:cubicBezTo>
                  <a:pt x="140" y="145"/>
                  <a:pt x="139" y="145"/>
                  <a:pt x="139" y="145"/>
                </a:cubicBezTo>
                <a:cubicBezTo>
                  <a:pt x="137" y="148"/>
                  <a:pt x="135" y="150"/>
                  <a:pt x="136" y="151"/>
                </a:cubicBezTo>
                <a:cubicBezTo>
                  <a:pt x="134" y="153"/>
                  <a:pt x="135" y="151"/>
                  <a:pt x="133" y="152"/>
                </a:cubicBezTo>
                <a:cubicBezTo>
                  <a:pt x="133" y="153"/>
                  <a:pt x="134" y="153"/>
                  <a:pt x="131" y="156"/>
                </a:cubicBezTo>
                <a:cubicBezTo>
                  <a:pt x="131" y="155"/>
                  <a:pt x="131" y="155"/>
                  <a:pt x="130" y="155"/>
                </a:cubicBezTo>
                <a:cubicBezTo>
                  <a:pt x="130" y="156"/>
                  <a:pt x="129" y="157"/>
                  <a:pt x="129" y="158"/>
                </a:cubicBezTo>
                <a:cubicBezTo>
                  <a:pt x="125" y="161"/>
                  <a:pt x="122" y="164"/>
                  <a:pt x="119" y="167"/>
                </a:cubicBezTo>
                <a:cubicBezTo>
                  <a:pt x="118" y="168"/>
                  <a:pt x="118" y="168"/>
                  <a:pt x="118" y="168"/>
                </a:cubicBezTo>
                <a:cubicBezTo>
                  <a:pt x="116" y="169"/>
                  <a:pt x="117" y="169"/>
                  <a:pt x="115" y="171"/>
                </a:cubicBezTo>
                <a:cubicBezTo>
                  <a:pt x="113" y="171"/>
                  <a:pt x="111" y="174"/>
                  <a:pt x="109" y="175"/>
                </a:cubicBezTo>
                <a:cubicBezTo>
                  <a:pt x="110" y="174"/>
                  <a:pt x="110" y="174"/>
                  <a:pt x="110" y="173"/>
                </a:cubicBezTo>
                <a:cubicBezTo>
                  <a:pt x="114" y="170"/>
                  <a:pt x="118" y="163"/>
                  <a:pt x="121" y="162"/>
                </a:cubicBezTo>
                <a:cubicBezTo>
                  <a:pt x="125" y="157"/>
                  <a:pt x="129" y="153"/>
                  <a:pt x="133" y="151"/>
                </a:cubicBezTo>
                <a:cubicBezTo>
                  <a:pt x="134" y="150"/>
                  <a:pt x="134" y="149"/>
                  <a:pt x="134" y="149"/>
                </a:cubicBezTo>
                <a:cubicBezTo>
                  <a:pt x="134" y="148"/>
                  <a:pt x="130" y="152"/>
                  <a:pt x="130" y="150"/>
                </a:cubicBezTo>
                <a:cubicBezTo>
                  <a:pt x="131" y="150"/>
                  <a:pt x="131" y="150"/>
                  <a:pt x="131" y="150"/>
                </a:cubicBezTo>
                <a:cubicBezTo>
                  <a:pt x="133" y="149"/>
                  <a:pt x="133" y="148"/>
                  <a:pt x="135" y="147"/>
                </a:cubicBezTo>
                <a:cubicBezTo>
                  <a:pt x="126" y="153"/>
                  <a:pt x="125" y="155"/>
                  <a:pt x="119" y="161"/>
                </a:cubicBezTo>
                <a:cubicBezTo>
                  <a:pt x="118" y="160"/>
                  <a:pt x="122" y="157"/>
                  <a:pt x="123" y="155"/>
                </a:cubicBezTo>
                <a:cubicBezTo>
                  <a:pt x="121" y="157"/>
                  <a:pt x="123" y="155"/>
                  <a:pt x="121" y="156"/>
                </a:cubicBezTo>
                <a:cubicBezTo>
                  <a:pt x="121" y="155"/>
                  <a:pt x="123" y="153"/>
                  <a:pt x="123" y="153"/>
                </a:cubicBezTo>
                <a:cubicBezTo>
                  <a:pt x="125" y="151"/>
                  <a:pt x="125" y="153"/>
                  <a:pt x="123" y="155"/>
                </a:cubicBezTo>
                <a:cubicBezTo>
                  <a:pt x="123" y="155"/>
                  <a:pt x="127" y="151"/>
                  <a:pt x="125" y="153"/>
                </a:cubicBezTo>
                <a:cubicBezTo>
                  <a:pt x="128" y="151"/>
                  <a:pt x="128" y="151"/>
                  <a:pt x="131" y="148"/>
                </a:cubicBezTo>
                <a:cubicBezTo>
                  <a:pt x="132" y="145"/>
                  <a:pt x="130" y="145"/>
                  <a:pt x="125" y="149"/>
                </a:cubicBezTo>
                <a:cubicBezTo>
                  <a:pt x="120" y="156"/>
                  <a:pt x="111" y="162"/>
                  <a:pt x="106" y="170"/>
                </a:cubicBezTo>
                <a:cubicBezTo>
                  <a:pt x="104" y="170"/>
                  <a:pt x="103" y="171"/>
                  <a:pt x="102" y="172"/>
                </a:cubicBezTo>
                <a:cubicBezTo>
                  <a:pt x="101" y="173"/>
                  <a:pt x="100" y="174"/>
                  <a:pt x="100" y="174"/>
                </a:cubicBezTo>
                <a:cubicBezTo>
                  <a:pt x="100" y="175"/>
                  <a:pt x="100" y="175"/>
                  <a:pt x="99" y="176"/>
                </a:cubicBezTo>
                <a:cubicBezTo>
                  <a:pt x="100" y="176"/>
                  <a:pt x="100" y="176"/>
                  <a:pt x="100" y="175"/>
                </a:cubicBezTo>
                <a:cubicBezTo>
                  <a:pt x="101" y="176"/>
                  <a:pt x="99" y="176"/>
                  <a:pt x="100" y="177"/>
                </a:cubicBezTo>
                <a:cubicBezTo>
                  <a:pt x="99" y="176"/>
                  <a:pt x="98" y="175"/>
                  <a:pt x="97" y="175"/>
                </a:cubicBezTo>
                <a:cubicBezTo>
                  <a:pt x="97" y="175"/>
                  <a:pt x="97" y="176"/>
                  <a:pt x="97" y="176"/>
                </a:cubicBezTo>
                <a:cubicBezTo>
                  <a:pt x="97" y="175"/>
                  <a:pt x="96" y="177"/>
                  <a:pt x="96" y="176"/>
                </a:cubicBezTo>
                <a:cubicBezTo>
                  <a:pt x="97" y="175"/>
                  <a:pt x="97" y="174"/>
                  <a:pt x="98" y="175"/>
                </a:cubicBezTo>
                <a:cubicBezTo>
                  <a:pt x="98" y="174"/>
                  <a:pt x="97" y="174"/>
                  <a:pt x="98" y="174"/>
                </a:cubicBezTo>
                <a:cubicBezTo>
                  <a:pt x="97" y="173"/>
                  <a:pt x="96" y="175"/>
                  <a:pt x="95" y="176"/>
                </a:cubicBezTo>
                <a:cubicBezTo>
                  <a:pt x="95" y="176"/>
                  <a:pt x="95" y="177"/>
                  <a:pt x="94" y="177"/>
                </a:cubicBezTo>
                <a:cubicBezTo>
                  <a:pt x="95" y="178"/>
                  <a:pt x="95" y="177"/>
                  <a:pt x="96" y="177"/>
                </a:cubicBezTo>
                <a:cubicBezTo>
                  <a:pt x="95" y="178"/>
                  <a:pt x="95" y="178"/>
                  <a:pt x="94" y="178"/>
                </a:cubicBezTo>
                <a:cubicBezTo>
                  <a:pt x="94" y="179"/>
                  <a:pt x="95" y="179"/>
                  <a:pt x="95" y="179"/>
                </a:cubicBezTo>
                <a:cubicBezTo>
                  <a:pt x="94" y="179"/>
                  <a:pt x="92" y="179"/>
                  <a:pt x="92" y="180"/>
                </a:cubicBezTo>
                <a:cubicBezTo>
                  <a:pt x="92" y="180"/>
                  <a:pt x="92" y="180"/>
                  <a:pt x="93" y="180"/>
                </a:cubicBezTo>
                <a:cubicBezTo>
                  <a:pt x="93" y="180"/>
                  <a:pt x="93" y="181"/>
                  <a:pt x="93" y="181"/>
                </a:cubicBezTo>
                <a:cubicBezTo>
                  <a:pt x="92" y="181"/>
                  <a:pt x="92" y="180"/>
                  <a:pt x="92" y="181"/>
                </a:cubicBezTo>
                <a:cubicBezTo>
                  <a:pt x="91" y="181"/>
                  <a:pt x="92" y="181"/>
                  <a:pt x="92" y="181"/>
                </a:cubicBezTo>
                <a:cubicBezTo>
                  <a:pt x="92" y="182"/>
                  <a:pt x="91" y="181"/>
                  <a:pt x="91" y="182"/>
                </a:cubicBezTo>
                <a:cubicBezTo>
                  <a:pt x="90" y="182"/>
                  <a:pt x="90" y="183"/>
                  <a:pt x="89" y="183"/>
                </a:cubicBezTo>
                <a:cubicBezTo>
                  <a:pt x="89" y="183"/>
                  <a:pt x="90" y="182"/>
                  <a:pt x="90" y="183"/>
                </a:cubicBezTo>
                <a:cubicBezTo>
                  <a:pt x="89" y="183"/>
                  <a:pt x="89" y="183"/>
                  <a:pt x="88" y="183"/>
                </a:cubicBezTo>
                <a:cubicBezTo>
                  <a:pt x="87" y="184"/>
                  <a:pt x="88" y="184"/>
                  <a:pt x="88" y="184"/>
                </a:cubicBezTo>
                <a:cubicBezTo>
                  <a:pt x="87" y="184"/>
                  <a:pt x="87" y="186"/>
                  <a:pt x="86" y="186"/>
                </a:cubicBezTo>
                <a:cubicBezTo>
                  <a:pt x="86" y="186"/>
                  <a:pt x="86" y="186"/>
                  <a:pt x="86" y="186"/>
                </a:cubicBezTo>
                <a:cubicBezTo>
                  <a:pt x="86" y="186"/>
                  <a:pt x="86" y="186"/>
                  <a:pt x="85" y="186"/>
                </a:cubicBezTo>
                <a:cubicBezTo>
                  <a:pt x="85" y="186"/>
                  <a:pt x="86" y="186"/>
                  <a:pt x="86" y="186"/>
                </a:cubicBezTo>
                <a:cubicBezTo>
                  <a:pt x="84" y="188"/>
                  <a:pt x="83" y="190"/>
                  <a:pt x="81" y="192"/>
                </a:cubicBezTo>
                <a:cubicBezTo>
                  <a:pt x="81" y="192"/>
                  <a:pt x="81" y="192"/>
                  <a:pt x="81" y="192"/>
                </a:cubicBezTo>
                <a:cubicBezTo>
                  <a:pt x="81" y="193"/>
                  <a:pt x="82" y="192"/>
                  <a:pt x="81" y="193"/>
                </a:cubicBezTo>
                <a:cubicBezTo>
                  <a:pt x="81" y="193"/>
                  <a:pt x="81" y="193"/>
                  <a:pt x="81" y="193"/>
                </a:cubicBezTo>
                <a:cubicBezTo>
                  <a:pt x="80" y="193"/>
                  <a:pt x="80" y="194"/>
                  <a:pt x="80" y="193"/>
                </a:cubicBezTo>
                <a:cubicBezTo>
                  <a:pt x="79" y="193"/>
                  <a:pt x="81" y="192"/>
                  <a:pt x="80" y="192"/>
                </a:cubicBezTo>
                <a:cubicBezTo>
                  <a:pt x="80" y="191"/>
                  <a:pt x="80" y="192"/>
                  <a:pt x="80" y="192"/>
                </a:cubicBezTo>
                <a:cubicBezTo>
                  <a:pt x="79" y="191"/>
                  <a:pt x="80" y="191"/>
                  <a:pt x="81" y="190"/>
                </a:cubicBezTo>
                <a:cubicBezTo>
                  <a:pt x="81" y="191"/>
                  <a:pt x="80" y="191"/>
                  <a:pt x="81" y="191"/>
                </a:cubicBezTo>
                <a:cubicBezTo>
                  <a:pt x="81" y="191"/>
                  <a:pt x="82" y="191"/>
                  <a:pt x="82" y="190"/>
                </a:cubicBezTo>
                <a:cubicBezTo>
                  <a:pt x="82" y="190"/>
                  <a:pt x="81" y="191"/>
                  <a:pt x="81" y="190"/>
                </a:cubicBezTo>
                <a:cubicBezTo>
                  <a:pt x="81" y="189"/>
                  <a:pt x="82" y="190"/>
                  <a:pt x="82" y="190"/>
                </a:cubicBezTo>
                <a:cubicBezTo>
                  <a:pt x="83" y="189"/>
                  <a:pt x="82" y="189"/>
                  <a:pt x="81" y="189"/>
                </a:cubicBezTo>
                <a:cubicBezTo>
                  <a:pt x="81" y="189"/>
                  <a:pt x="81" y="190"/>
                  <a:pt x="81" y="190"/>
                </a:cubicBezTo>
                <a:cubicBezTo>
                  <a:pt x="80" y="190"/>
                  <a:pt x="82" y="188"/>
                  <a:pt x="82" y="188"/>
                </a:cubicBezTo>
                <a:cubicBezTo>
                  <a:pt x="83" y="188"/>
                  <a:pt x="82" y="189"/>
                  <a:pt x="82" y="189"/>
                </a:cubicBezTo>
                <a:cubicBezTo>
                  <a:pt x="83" y="189"/>
                  <a:pt x="83" y="188"/>
                  <a:pt x="83" y="189"/>
                </a:cubicBezTo>
                <a:cubicBezTo>
                  <a:pt x="83" y="188"/>
                  <a:pt x="83" y="188"/>
                  <a:pt x="83" y="187"/>
                </a:cubicBezTo>
                <a:cubicBezTo>
                  <a:pt x="86" y="183"/>
                  <a:pt x="86" y="183"/>
                  <a:pt x="86" y="183"/>
                </a:cubicBezTo>
                <a:cubicBezTo>
                  <a:pt x="86" y="184"/>
                  <a:pt x="86" y="183"/>
                  <a:pt x="87" y="184"/>
                </a:cubicBezTo>
                <a:cubicBezTo>
                  <a:pt x="87" y="183"/>
                  <a:pt x="87" y="183"/>
                  <a:pt x="86" y="183"/>
                </a:cubicBezTo>
                <a:cubicBezTo>
                  <a:pt x="87" y="183"/>
                  <a:pt x="86" y="182"/>
                  <a:pt x="87" y="182"/>
                </a:cubicBezTo>
                <a:cubicBezTo>
                  <a:pt x="87" y="182"/>
                  <a:pt x="87" y="182"/>
                  <a:pt x="87" y="183"/>
                </a:cubicBezTo>
                <a:cubicBezTo>
                  <a:pt x="88" y="182"/>
                  <a:pt x="87" y="182"/>
                  <a:pt x="87" y="182"/>
                </a:cubicBezTo>
                <a:cubicBezTo>
                  <a:pt x="89" y="179"/>
                  <a:pt x="92" y="175"/>
                  <a:pt x="95" y="172"/>
                </a:cubicBezTo>
                <a:cubicBezTo>
                  <a:pt x="95" y="172"/>
                  <a:pt x="95" y="172"/>
                  <a:pt x="95" y="172"/>
                </a:cubicBezTo>
                <a:cubicBezTo>
                  <a:pt x="95" y="172"/>
                  <a:pt x="95" y="171"/>
                  <a:pt x="95" y="171"/>
                </a:cubicBezTo>
                <a:cubicBezTo>
                  <a:pt x="95" y="170"/>
                  <a:pt x="95" y="171"/>
                  <a:pt x="95" y="171"/>
                </a:cubicBezTo>
                <a:cubicBezTo>
                  <a:pt x="95" y="171"/>
                  <a:pt x="95" y="171"/>
                  <a:pt x="95" y="170"/>
                </a:cubicBezTo>
                <a:cubicBezTo>
                  <a:pt x="94" y="170"/>
                  <a:pt x="94" y="170"/>
                  <a:pt x="94" y="171"/>
                </a:cubicBezTo>
                <a:cubicBezTo>
                  <a:pt x="93" y="170"/>
                  <a:pt x="94" y="169"/>
                  <a:pt x="95" y="169"/>
                </a:cubicBezTo>
                <a:cubicBezTo>
                  <a:pt x="95" y="169"/>
                  <a:pt x="94" y="169"/>
                  <a:pt x="95" y="170"/>
                </a:cubicBezTo>
                <a:cubicBezTo>
                  <a:pt x="95" y="170"/>
                  <a:pt x="95" y="169"/>
                  <a:pt x="95" y="169"/>
                </a:cubicBezTo>
                <a:cubicBezTo>
                  <a:pt x="96" y="170"/>
                  <a:pt x="95" y="170"/>
                  <a:pt x="95" y="170"/>
                </a:cubicBezTo>
                <a:cubicBezTo>
                  <a:pt x="96" y="170"/>
                  <a:pt x="96" y="170"/>
                  <a:pt x="96" y="170"/>
                </a:cubicBezTo>
                <a:cubicBezTo>
                  <a:pt x="96" y="168"/>
                  <a:pt x="103" y="164"/>
                  <a:pt x="102" y="163"/>
                </a:cubicBezTo>
                <a:cubicBezTo>
                  <a:pt x="105" y="161"/>
                  <a:pt x="102" y="163"/>
                  <a:pt x="105" y="161"/>
                </a:cubicBezTo>
                <a:cubicBezTo>
                  <a:pt x="107" y="157"/>
                  <a:pt x="113" y="152"/>
                  <a:pt x="118" y="147"/>
                </a:cubicBezTo>
                <a:cubicBezTo>
                  <a:pt x="116" y="151"/>
                  <a:pt x="121" y="145"/>
                  <a:pt x="123" y="143"/>
                </a:cubicBezTo>
                <a:cubicBezTo>
                  <a:pt x="123" y="143"/>
                  <a:pt x="123" y="143"/>
                  <a:pt x="123" y="143"/>
                </a:cubicBezTo>
                <a:cubicBezTo>
                  <a:pt x="124" y="142"/>
                  <a:pt x="124" y="143"/>
                  <a:pt x="126" y="141"/>
                </a:cubicBezTo>
                <a:cubicBezTo>
                  <a:pt x="124" y="141"/>
                  <a:pt x="130" y="137"/>
                  <a:pt x="128" y="138"/>
                </a:cubicBezTo>
                <a:cubicBezTo>
                  <a:pt x="129" y="136"/>
                  <a:pt x="131" y="136"/>
                  <a:pt x="131" y="136"/>
                </a:cubicBezTo>
                <a:cubicBezTo>
                  <a:pt x="132" y="135"/>
                  <a:pt x="131" y="135"/>
                  <a:pt x="131" y="135"/>
                </a:cubicBezTo>
                <a:cubicBezTo>
                  <a:pt x="133" y="134"/>
                  <a:pt x="133" y="133"/>
                  <a:pt x="136" y="131"/>
                </a:cubicBezTo>
                <a:cubicBezTo>
                  <a:pt x="135" y="132"/>
                  <a:pt x="136" y="132"/>
                  <a:pt x="137" y="131"/>
                </a:cubicBezTo>
                <a:cubicBezTo>
                  <a:pt x="141" y="128"/>
                  <a:pt x="136" y="130"/>
                  <a:pt x="139" y="128"/>
                </a:cubicBezTo>
                <a:cubicBezTo>
                  <a:pt x="138" y="128"/>
                  <a:pt x="136" y="130"/>
                  <a:pt x="135" y="130"/>
                </a:cubicBezTo>
                <a:cubicBezTo>
                  <a:pt x="134" y="131"/>
                  <a:pt x="134" y="132"/>
                  <a:pt x="134" y="132"/>
                </a:cubicBezTo>
                <a:cubicBezTo>
                  <a:pt x="130" y="134"/>
                  <a:pt x="128" y="137"/>
                  <a:pt x="123" y="141"/>
                </a:cubicBezTo>
                <a:cubicBezTo>
                  <a:pt x="122" y="141"/>
                  <a:pt x="121" y="143"/>
                  <a:pt x="122" y="141"/>
                </a:cubicBezTo>
                <a:cubicBezTo>
                  <a:pt x="121" y="142"/>
                  <a:pt x="120" y="143"/>
                  <a:pt x="117" y="145"/>
                </a:cubicBezTo>
                <a:cubicBezTo>
                  <a:pt x="121" y="141"/>
                  <a:pt x="127" y="135"/>
                  <a:pt x="130" y="134"/>
                </a:cubicBezTo>
                <a:cubicBezTo>
                  <a:pt x="131" y="133"/>
                  <a:pt x="130" y="132"/>
                  <a:pt x="131" y="132"/>
                </a:cubicBezTo>
                <a:cubicBezTo>
                  <a:pt x="129" y="133"/>
                  <a:pt x="130" y="133"/>
                  <a:pt x="128" y="135"/>
                </a:cubicBezTo>
                <a:cubicBezTo>
                  <a:pt x="131" y="131"/>
                  <a:pt x="126" y="134"/>
                  <a:pt x="127" y="132"/>
                </a:cubicBezTo>
                <a:cubicBezTo>
                  <a:pt x="125" y="133"/>
                  <a:pt x="125" y="133"/>
                  <a:pt x="125" y="133"/>
                </a:cubicBezTo>
                <a:cubicBezTo>
                  <a:pt x="124" y="134"/>
                  <a:pt x="127" y="133"/>
                  <a:pt x="125" y="135"/>
                </a:cubicBezTo>
                <a:cubicBezTo>
                  <a:pt x="126" y="134"/>
                  <a:pt x="126" y="134"/>
                  <a:pt x="126" y="134"/>
                </a:cubicBezTo>
                <a:cubicBezTo>
                  <a:pt x="113" y="146"/>
                  <a:pt x="113" y="146"/>
                  <a:pt x="113" y="146"/>
                </a:cubicBezTo>
                <a:cubicBezTo>
                  <a:pt x="112" y="146"/>
                  <a:pt x="112" y="146"/>
                  <a:pt x="113" y="145"/>
                </a:cubicBezTo>
                <a:cubicBezTo>
                  <a:pt x="111" y="147"/>
                  <a:pt x="111" y="147"/>
                  <a:pt x="111" y="147"/>
                </a:cubicBezTo>
                <a:cubicBezTo>
                  <a:pt x="111" y="148"/>
                  <a:pt x="112" y="146"/>
                  <a:pt x="113" y="146"/>
                </a:cubicBezTo>
                <a:cubicBezTo>
                  <a:pt x="113" y="147"/>
                  <a:pt x="111" y="147"/>
                  <a:pt x="110" y="148"/>
                </a:cubicBezTo>
                <a:cubicBezTo>
                  <a:pt x="106" y="153"/>
                  <a:pt x="106" y="153"/>
                  <a:pt x="106" y="153"/>
                </a:cubicBezTo>
                <a:cubicBezTo>
                  <a:pt x="106" y="150"/>
                  <a:pt x="103" y="155"/>
                  <a:pt x="100" y="157"/>
                </a:cubicBezTo>
                <a:cubicBezTo>
                  <a:pt x="101" y="156"/>
                  <a:pt x="104" y="154"/>
                  <a:pt x="104" y="152"/>
                </a:cubicBezTo>
                <a:cubicBezTo>
                  <a:pt x="108" y="149"/>
                  <a:pt x="109" y="148"/>
                  <a:pt x="111" y="145"/>
                </a:cubicBezTo>
                <a:cubicBezTo>
                  <a:pt x="110" y="145"/>
                  <a:pt x="109" y="147"/>
                  <a:pt x="108" y="148"/>
                </a:cubicBezTo>
                <a:cubicBezTo>
                  <a:pt x="108" y="145"/>
                  <a:pt x="106" y="148"/>
                  <a:pt x="103" y="152"/>
                </a:cubicBezTo>
                <a:cubicBezTo>
                  <a:pt x="105" y="150"/>
                  <a:pt x="103" y="150"/>
                  <a:pt x="101" y="151"/>
                </a:cubicBezTo>
                <a:cubicBezTo>
                  <a:pt x="103" y="149"/>
                  <a:pt x="103" y="149"/>
                  <a:pt x="104" y="149"/>
                </a:cubicBezTo>
                <a:cubicBezTo>
                  <a:pt x="105" y="148"/>
                  <a:pt x="105" y="147"/>
                  <a:pt x="107" y="145"/>
                </a:cubicBezTo>
                <a:cubicBezTo>
                  <a:pt x="108" y="144"/>
                  <a:pt x="108" y="146"/>
                  <a:pt x="109" y="144"/>
                </a:cubicBezTo>
                <a:cubicBezTo>
                  <a:pt x="111" y="142"/>
                  <a:pt x="109" y="141"/>
                  <a:pt x="113" y="139"/>
                </a:cubicBezTo>
                <a:cubicBezTo>
                  <a:pt x="113" y="139"/>
                  <a:pt x="111" y="141"/>
                  <a:pt x="111" y="141"/>
                </a:cubicBezTo>
                <a:cubicBezTo>
                  <a:pt x="114" y="139"/>
                  <a:pt x="114" y="138"/>
                  <a:pt x="113" y="138"/>
                </a:cubicBezTo>
                <a:cubicBezTo>
                  <a:pt x="115" y="136"/>
                  <a:pt x="115" y="137"/>
                  <a:pt x="115" y="137"/>
                </a:cubicBezTo>
                <a:cubicBezTo>
                  <a:pt x="115" y="136"/>
                  <a:pt x="118" y="134"/>
                  <a:pt x="118" y="133"/>
                </a:cubicBezTo>
                <a:cubicBezTo>
                  <a:pt x="118" y="133"/>
                  <a:pt x="116" y="134"/>
                  <a:pt x="115" y="135"/>
                </a:cubicBezTo>
                <a:cubicBezTo>
                  <a:pt x="116" y="134"/>
                  <a:pt x="116" y="134"/>
                  <a:pt x="117" y="132"/>
                </a:cubicBezTo>
                <a:cubicBezTo>
                  <a:pt x="115" y="134"/>
                  <a:pt x="115" y="134"/>
                  <a:pt x="116" y="132"/>
                </a:cubicBezTo>
                <a:cubicBezTo>
                  <a:pt x="115" y="132"/>
                  <a:pt x="115" y="132"/>
                  <a:pt x="115" y="132"/>
                </a:cubicBezTo>
                <a:cubicBezTo>
                  <a:pt x="114" y="133"/>
                  <a:pt x="113" y="134"/>
                  <a:pt x="112" y="135"/>
                </a:cubicBezTo>
                <a:cubicBezTo>
                  <a:pt x="111" y="136"/>
                  <a:pt x="112" y="134"/>
                  <a:pt x="109" y="137"/>
                </a:cubicBezTo>
                <a:cubicBezTo>
                  <a:pt x="111" y="135"/>
                  <a:pt x="109" y="136"/>
                  <a:pt x="110" y="134"/>
                </a:cubicBezTo>
                <a:cubicBezTo>
                  <a:pt x="112" y="133"/>
                  <a:pt x="110" y="133"/>
                  <a:pt x="111" y="133"/>
                </a:cubicBezTo>
                <a:cubicBezTo>
                  <a:pt x="112" y="131"/>
                  <a:pt x="115" y="128"/>
                  <a:pt x="116" y="127"/>
                </a:cubicBezTo>
                <a:cubicBezTo>
                  <a:pt x="118" y="126"/>
                  <a:pt x="119" y="125"/>
                  <a:pt x="120" y="126"/>
                </a:cubicBezTo>
                <a:cubicBezTo>
                  <a:pt x="121" y="125"/>
                  <a:pt x="121" y="124"/>
                  <a:pt x="121" y="124"/>
                </a:cubicBezTo>
                <a:cubicBezTo>
                  <a:pt x="121" y="124"/>
                  <a:pt x="119" y="125"/>
                  <a:pt x="119" y="124"/>
                </a:cubicBezTo>
                <a:cubicBezTo>
                  <a:pt x="122" y="121"/>
                  <a:pt x="125" y="119"/>
                  <a:pt x="126" y="117"/>
                </a:cubicBezTo>
                <a:cubicBezTo>
                  <a:pt x="127" y="116"/>
                  <a:pt x="127" y="116"/>
                  <a:pt x="128" y="116"/>
                </a:cubicBezTo>
                <a:cubicBezTo>
                  <a:pt x="142" y="104"/>
                  <a:pt x="148" y="99"/>
                  <a:pt x="162" y="88"/>
                </a:cubicBezTo>
                <a:cubicBezTo>
                  <a:pt x="163" y="89"/>
                  <a:pt x="163" y="89"/>
                  <a:pt x="164" y="88"/>
                </a:cubicBezTo>
                <a:cubicBezTo>
                  <a:pt x="166" y="86"/>
                  <a:pt x="163" y="88"/>
                  <a:pt x="163" y="88"/>
                </a:cubicBezTo>
                <a:cubicBezTo>
                  <a:pt x="175" y="79"/>
                  <a:pt x="184" y="73"/>
                  <a:pt x="197" y="65"/>
                </a:cubicBezTo>
                <a:cubicBezTo>
                  <a:pt x="197" y="65"/>
                  <a:pt x="196" y="65"/>
                  <a:pt x="195" y="66"/>
                </a:cubicBezTo>
                <a:cubicBezTo>
                  <a:pt x="196" y="65"/>
                  <a:pt x="197" y="65"/>
                  <a:pt x="199" y="63"/>
                </a:cubicBezTo>
                <a:cubicBezTo>
                  <a:pt x="199" y="64"/>
                  <a:pt x="199" y="64"/>
                  <a:pt x="201" y="63"/>
                </a:cubicBezTo>
                <a:cubicBezTo>
                  <a:pt x="202" y="63"/>
                  <a:pt x="201" y="62"/>
                  <a:pt x="201" y="62"/>
                </a:cubicBezTo>
                <a:cubicBezTo>
                  <a:pt x="203" y="61"/>
                  <a:pt x="203" y="61"/>
                  <a:pt x="203" y="62"/>
                </a:cubicBezTo>
                <a:cubicBezTo>
                  <a:pt x="207" y="60"/>
                  <a:pt x="211" y="58"/>
                  <a:pt x="214" y="56"/>
                </a:cubicBezTo>
                <a:cubicBezTo>
                  <a:pt x="213" y="56"/>
                  <a:pt x="212" y="57"/>
                  <a:pt x="210" y="57"/>
                </a:cubicBezTo>
                <a:cubicBezTo>
                  <a:pt x="214" y="54"/>
                  <a:pt x="214" y="57"/>
                  <a:pt x="222" y="53"/>
                </a:cubicBezTo>
                <a:cubicBezTo>
                  <a:pt x="222" y="52"/>
                  <a:pt x="218" y="54"/>
                  <a:pt x="217" y="54"/>
                </a:cubicBezTo>
                <a:cubicBezTo>
                  <a:pt x="219" y="52"/>
                  <a:pt x="216" y="54"/>
                  <a:pt x="216" y="53"/>
                </a:cubicBezTo>
                <a:cubicBezTo>
                  <a:pt x="215" y="53"/>
                  <a:pt x="214" y="54"/>
                  <a:pt x="214" y="54"/>
                </a:cubicBezTo>
                <a:cubicBezTo>
                  <a:pt x="212" y="54"/>
                  <a:pt x="215" y="53"/>
                  <a:pt x="210" y="56"/>
                </a:cubicBezTo>
                <a:cubicBezTo>
                  <a:pt x="211" y="54"/>
                  <a:pt x="217" y="52"/>
                  <a:pt x="219" y="50"/>
                </a:cubicBezTo>
                <a:cubicBezTo>
                  <a:pt x="220" y="50"/>
                  <a:pt x="219" y="51"/>
                  <a:pt x="221" y="50"/>
                </a:cubicBezTo>
                <a:cubicBezTo>
                  <a:pt x="227" y="46"/>
                  <a:pt x="237" y="41"/>
                  <a:pt x="245" y="39"/>
                </a:cubicBezTo>
                <a:cubicBezTo>
                  <a:pt x="246" y="40"/>
                  <a:pt x="242" y="40"/>
                  <a:pt x="241" y="41"/>
                </a:cubicBezTo>
                <a:cubicBezTo>
                  <a:pt x="242" y="41"/>
                  <a:pt x="244" y="40"/>
                  <a:pt x="245" y="40"/>
                </a:cubicBezTo>
                <a:cubicBezTo>
                  <a:pt x="247" y="39"/>
                  <a:pt x="249" y="39"/>
                  <a:pt x="254" y="37"/>
                </a:cubicBezTo>
                <a:cubicBezTo>
                  <a:pt x="252" y="37"/>
                  <a:pt x="247" y="38"/>
                  <a:pt x="253" y="36"/>
                </a:cubicBezTo>
                <a:cubicBezTo>
                  <a:pt x="252" y="36"/>
                  <a:pt x="250" y="37"/>
                  <a:pt x="251" y="36"/>
                </a:cubicBezTo>
                <a:cubicBezTo>
                  <a:pt x="252" y="36"/>
                  <a:pt x="254" y="35"/>
                  <a:pt x="255" y="35"/>
                </a:cubicBezTo>
                <a:cubicBezTo>
                  <a:pt x="257" y="35"/>
                  <a:pt x="255" y="34"/>
                  <a:pt x="258" y="33"/>
                </a:cubicBezTo>
                <a:cubicBezTo>
                  <a:pt x="259" y="34"/>
                  <a:pt x="259" y="34"/>
                  <a:pt x="259" y="34"/>
                </a:cubicBezTo>
                <a:cubicBezTo>
                  <a:pt x="263" y="32"/>
                  <a:pt x="265" y="32"/>
                  <a:pt x="267" y="31"/>
                </a:cubicBezTo>
                <a:cubicBezTo>
                  <a:pt x="273" y="28"/>
                  <a:pt x="273" y="30"/>
                  <a:pt x="279" y="27"/>
                </a:cubicBezTo>
                <a:cubicBezTo>
                  <a:pt x="280" y="27"/>
                  <a:pt x="279" y="27"/>
                  <a:pt x="279" y="28"/>
                </a:cubicBezTo>
                <a:cubicBezTo>
                  <a:pt x="282" y="27"/>
                  <a:pt x="285" y="26"/>
                  <a:pt x="285" y="25"/>
                </a:cubicBezTo>
                <a:cubicBezTo>
                  <a:pt x="288" y="26"/>
                  <a:pt x="294" y="23"/>
                  <a:pt x="301" y="22"/>
                </a:cubicBezTo>
                <a:cubicBezTo>
                  <a:pt x="301" y="21"/>
                  <a:pt x="301" y="21"/>
                  <a:pt x="301" y="21"/>
                </a:cubicBezTo>
                <a:cubicBezTo>
                  <a:pt x="301" y="21"/>
                  <a:pt x="297" y="22"/>
                  <a:pt x="296" y="22"/>
                </a:cubicBezTo>
                <a:cubicBezTo>
                  <a:pt x="298" y="21"/>
                  <a:pt x="297" y="22"/>
                  <a:pt x="298" y="21"/>
                </a:cubicBezTo>
                <a:cubicBezTo>
                  <a:pt x="301" y="20"/>
                  <a:pt x="301" y="20"/>
                  <a:pt x="301" y="20"/>
                </a:cubicBezTo>
                <a:cubicBezTo>
                  <a:pt x="301" y="20"/>
                  <a:pt x="297" y="21"/>
                  <a:pt x="297" y="21"/>
                </a:cubicBezTo>
                <a:cubicBezTo>
                  <a:pt x="300" y="19"/>
                  <a:pt x="301" y="19"/>
                  <a:pt x="305" y="18"/>
                </a:cubicBezTo>
                <a:cubicBezTo>
                  <a:pt x="305" y="19"/>
                  <a:pt x="307" y="18"/>
                  <a:pt x="306" y="19"/>
                </a:cubicBezTo>
                <a:cubicBezTo>
                  <a:pt x="308" y="18"/>
                  <a:pt x="309" y="17"/>
                  <a:pt x="309" y="18"/>
                </a:cubicBezTo>
                <a:cubicBezTo>
                  <a:pt x="316" y="16"/>
                  <a:pt x="316" y="16"/>
                  <a:pt x="322" y="15"/>
                </a:cubicBezTo>
                <a:cubicBezTo>
                  <a:pt x="325" y="15"/>
                  <a:pt x="325" y="14"/>
                  <a:pt x="327" y="13"/>
                </a:cubicBezTo>
                <a:cubicBezTo>
                  <a:pt x="329" y="12"/>
                  <a:pt x="329" y="13"/>
                  <a:pt x="330" y="13"/>
                </a:cubicBezTo>
                <a:cubicBezTo>
                  <a:pt x="332" y="13"/>
                  <a:pt x="332" y="12"/>
                  <a:pt x="334" y="12"/>
                </a:cubicBezTo>
                <a:cubicBezTo>
                  <a:pt x="336" y="12"/>
                  <a:pt x="338" y="11"/>
                  <a:pt x="338" y="12"/>
                </a:cubicBezTo>
                <a:cubicBezTo>
                  <a:pt x="337" y="12"/>
                  <a:pt x="338" y="12"/>
                  <a:pt x="337" y="12"/>
                </a:cubicBezTo>
                <a:cubicBezTo>
                  <a:pt x="337" y="12"/>
                  <a:pt x="336" y="12"/>
                  <a:pt x="336" y="12"/>
                </a:cubicBezTo>
                <a:cubicBezTo>
                  <a:pt x="336" y="13"/>
                  <a:pt x="340" y="11"/>
                  <a:pt x="341" y="12"/>
                </a:cubicBezTo>
                <a:cubicBezTo>
                  <a:pt x="343" y="12"/>
                  <a:pt x="337" y="12"/>
                  <a:pt x="340" y="11"/>
                </a:cubicBezTo>
                <a:cubicBezTo>
                  <a:pt x="342" y="11"/>
                  <a:pt x="342" y="11"/>
                  <a:pt x="342" y="11"/>
                </a:cubicBezTo>
                <a:cubicBezTo>
                  <a:pt x="344" y="11"/>
                  <a:pt x="344" y="11"/>
                  <a:pt x="345" y="11"/>
                </a:cubicBezTo>
                <a:cubicBezTo>
                  <a:pt x="346" y="10"/>
                  <a:pt x="340" y="11"/>
                  <a:pt x="342" y="10"/>
                </a:cubicBezTo>
                <a:cubicBezTo>
                  <a:pt x="347" y="10"/>
                  <a:pt x="347" y="10"/>
                  <a:pt x="347" y="10"/>
                </a:cubicBezTo>
                <a:cubicBezTo>
                  <a:pt x="347" y="9"/>
                  <a:pt x="347" y="9"/>
                  <a:pt x="345" y="9"/>
                </a:cubicBezTo>
                <a:cubicBezTo>
                  <a:pt x="349" y="8"/>
                  <a:pt x="350" y="10"/>
                  <a:pt x="354" y="10"/>
                </a:cubicBezTo>
                <a:cubicBezTo>
                  <a:pt x="356" y="10"/>
                  <a:pt x="358" y="9"/>
                  <a:pt x="360" y="9"/>
                </a:cubicBezTo>
                <a:cubicBezTo>
                  <a:pt x="361" y="9"/>
                  <a:pt x="359" y="9"/>
                  <a:pt x="361" y="9"/>
                </a:cubicBezTo>
                <a:cubicBezTo>
                  <a:pt x="360" y="9"/>
                  <a:pt x="359" y="9"/>
                  <a:pt x="358" y="9"/>
                </a:cubicBezTo>
                <a:cubicBezTo>
                  <a:pt x="355" y="8"/>
                  <a:pt x="363" y="8"/>
                  <a:pt x="360" y="8"/>
                </a:cubicBezTo>
                <a:cubicBezTo>
                  <a:pt x="361" y="7"/>
                  <a:pt x="362" y="9"/>
                  <a:pt x="364" y="8"/>
                </a:cubicBezTo>
                <a:cubicBezTo>
                  <a:pt x="367" y="8"/>
                  <a:pt x="362" y="8"/>
                  <a:pt x="363" y="7"/>
                </a:cubicBezTo>
                <a:cubicBezTo>
                  <a:pt x="364" y="7"/>
                  <a:pt x="365" y="7"/>
                  <a:pt x="365" y="7"/>
                </a:cubicBezTo>
                <a:cubicBezTo>
                  <a:pt x="366" y="7"/>
                  <a:pt x="367" y="8"/>
                  <a:pt x="367" y="8"/>
                </a:cubicBezTo>
                <a:cubicBezTo>
                  <a:pt x="367" y="9"/>
                  <a:pt x="370" y="8"/>
                  <a:pt x="371" y="9"/>
                </a:cubicBezTo>
                <a:cubicBezTo>
                  <a:pt x="374" y="8"/>
                  <a:pt x="371" y="8"/>
                  <a:pt x="372" y="8"/>
                </a:cubicBezTo>
                <a:cubicBezTo>
                  <a:pt x="372" y="7"/>
                  <a:pt x="371" y="8"/>
                  <a:pt x="371" y="8"/>
                </a:cubicBezTo>
                <a:cubicBezTo>
                  <a:pt x="371" y="7"/>
                  <a:pt x="379" y="9"/>
                  <a:pt x="381" y="7"/>
                </a:cubicBezTo>
                <a:cubicBezTo>
                  <a:pt x="384" y="7"/>
                  <a:pt x="386" y="8"/>
                  <a:pt x="390" y="7"/>
                </a:cubicBezTo>
                <a:cubicBezTo>
                  <a:pt x="390" y="7"/>
                  <a:pt x="389" y="7"/>
                  <a:pt x="390" y="7"/>
                </a:cubicBezTo>
                <a:cubicBezTo>
                  <a:pt x="387" y="6"/>
                  <a:pt x="389" y="6"/>
                  <a:pt x="386" y="5"/>
                </a:cubicBezTo>
                <a:cubicBezTo>
                  <a:pt x="388" y="6"/>
                  <a:pt x="389" y="7"/>
                  <a:pt x="391" y="6"/>
                </a:cubicBezTo>
                <a:cubicBezTo>
                  <a:pt x="392" y="6"/>
                  <a:pt x="392" y="7"/>
                  <a:pt x="394" y="7"/>
                </a:cubicBezTo>
                <a:cubicBezTo>
                  <a:pt x="395" y="7"/>
                  <a:pt x="395" y="6"/>
                  <a:pt x="395" y="6"/>
                </a:cubicBezTo>
                <a:cubicBezTo>
                  <a:pt x="396" y="6"/>
                  <a:pt x="399" y="6"/>
                  <a:pt x="397" y="6"/>
                </a:cubicBezTo>
                <a:cubicBezTo>
                  <a:pt x="401" y="5"/>
                  <a:pt x="402" y="7"/>
                  <a:pt x="401" y="7"/>
                </a:cubicBezTo>
                <a:cubicBezTo>
                  <a:pt x="408" y="7"/>
                  <a:pt x="400" y="5"/>
                  <a:pt x="400" y="4"/>
                </a:cubicBezTo>
                <a:cubicBezTo>
                  <a:pt x="402" y="5"/>
                  <a:pt x="404" y="4"/>
                  <a:pt x="401" y="4"/>
                </a:cubicBezTo>
                <a:cubicBezTo>
                  <a:pt x="406" y="3"/>
                  <a:pt x="402" y="5"/>
                  <a:pt x="407" y="5"/>
                </a:cubicBezTo>
                <a:cubicBezTo>
                  <a:pt x="411" y="4"/>
                  <a:pt x="406" y="3"/>
                  <a:pt x="410" y="3"/>
                </a:cubicBezTo>
                <a:cubicBezTo>
                  <a:pt x="408" y="2"/>
                  <a:pt x="400" y="3"/>
                  <a:pt x="399" y="2"/>
                </a:cubicBezTo>
                <a:cubicBezTo>
                  <a:pt x="400" y="1"/>
                  <a:pt x="404" y="2"/>
                  <a:pt x="404" y="2"/>
                </a:cubicBezTo>
                <a:cubicBezTo>
                  <a:pt x="407" y="2"/>
                  <a:pt x="407" y="1"/>
                  <a:pt x="412" y="2"/>
                </a:cubicBezTo>
                <a:cubicBezTo>
                  <a:pt x="411" y="2"/>
                  <a:pt x="413" y="2"/>
                  <a:pt x="412" y="3"/>
                </a:cubicBezTo>
                <a:cubicBezTo>
                  <a:pt x="415" y="3"/>
                  <a:pt x="415" y="1"/>
                  <a:pt x="419" y="1"/>
                </a:cubicBezTo>
                <a:cubicBezTo>
                  <a:pt x="417" y="2"/>
                  <a:pt x="416" y="2"/>
                  <a:pt x="421" y="2"/>
                </a:cubicBezTo>
                <a:cubicBezTo>
                  <a:pt x="420" y="3"/>
                  <a:pt x="417" y="3"/>
                  <a:pt x="417" y="2"/>
                </a:cubicBezTo>
                <a:cubicBezTo>
                  <a:pt x="416" y="2"/>
                  <a:pt x="416" y="3"/>
                  <a:pt x="415" y="3"/>
                </a:cubicBezTo>
                <a:cubicBezTo>
                  <a:pt x="414" y="3"/>
                  <a:pt x="417" y="3"/>
                  <a:pt x="417" y="4"/>
                </a:cubicBezTo>
                <a:cubicBezTo>
                  <a:pt x="419" y="4"/>
                  <a:pt x="418" y="3"/>
                  <a:pt x="416" y="3"/>
                </a:cubicBezTo>
                <a:cubicBezTo>
                  <a:pt x="417" y="3"/>
                  <a:pt x="421" y="3"/>
                  <a:pt x="421" y="4"/>
                </a:cubicBezTo>
                <a:cubicBezTo>
                  <a:pt x="418" y="4"/>
                  <a:pt x="427" y="5"/>
                  <a:pt x="424" y="5"/>
                </a:cubicBezTo>
                <a:cubicBezTo>
                  <a:pt x="427" y="5"/>
                  <a:pt x="427" y="6"/>
                  <a:pt x="430" y="6"/>
                </a:cubicBezTo>
                <a:cubicBezTo>
                  <a:pt x="426" y="5"/>
                  <a:pt x="427" y="5"/>
                  <a:pt x="425" y="4"/>
                </a:cubicBezTo>
                <a:cubicBezTo>
                  <a:pt x="426" y="4"/>
                  <a:pt x="428" y="4"/>
                  <a:pt x="430" y="4"/>
                </a:cubicBezTo>
                <a:cubicBezTo>
                  <a:pt x="427" y="4"/>
                  <a:pt x="430" y="4"/>
                  <a:pt x="428" y="4"/>
                </a:cubicBezTo>
                <a:cubicBezTo>
                  <a:pt x="429" y="5"/>
                  <a:pt x="432" y="5"/>
                  <a:pt x="433" y="5"/>
                </a:cubicBezTo>
                <a:cubicBezTo>
                  <a:pt x="434" y="5"/>
                  <a:pt x="431" y="5"/>
                  <a:pt x="431" y="4"/>
                </a:cubicBezTo>
                <a:cubicBezTo>
                  <a:pt x="432" y="4"/>
                  <a:pt x="438" y="5"/>
                  <a:pt x="438" y="5"/>
                </a:cubicBezTo>
                <a:cubicBezTo>
                  <a:pt x="442" y="6"/>
                  <a:pt x="445" y="6"/>
                  <a:pt x="453" y="7"/>
                </a:cubicBezTo>
                <a:cubicBezTo>
                  <a:pt x="453" y="7"/>
                  <a:pt x="452" y="7"/>
                  <a:pt x="451" y="7"/>
                </a:cubicBezTo>
                <a:cubicBezTo>
                  <a:pt x="451" y="7"/>
                  <a:pt x="453" y="7"/>
                  <a:pt x="453" y="7"/>
                </a:cubicBezTo>
                <a:cubicBezTo>
                  <a:pt x="452" y="8"/>
                  <a:pt x="450" y="7"/>
                  <a:pt x="447" y="6"/>
                </a:cubicBezTo>
                <a:cubicBezTo>
                  <a:pt x="447" y="7"/>
                  <a:pt x="447" y="7"/>
                  <a:pt x="447" y="7"/>
                </a:cubicBezTo>
                <a:cubicBezTo>
                  <a:pt x="448" y="7"/>
                  <a:pt x="453" y="8"/>
                  <a:pt x="453" y="9"/>
                </a:cubicBezTo>
                <a:cubicBezTo>
                  <a:pt x="454" y="8"/>
                  <a:pt x="456" y="7"/>
                  <a:pt x="453" y="6"/>
                </a:cubicBezTo>
                <a:cubicBezTo>
                  <a:pt x="454" y="6"/>
                  <a:pt x="457" y="7"/>
                  <a:pt x="455" y="6"/>
                </a:cubicBezTo>
                <a:cubicBezTo>
                  <a:pt x="456" y="6"/>
                  <a:pt x="458" y="7"/>
                  <a:pt x="460" y="7"/>
                </a:cubicBezTo>
                <a:cubicBezTo>
                  <a:pt x="460" y="7"/>
                  <a:pt x="459" y="7"/>
                  <a:pt x="458" y="6"/>
                </a:cubicBezTo>
                <a:cubicBezTo>
                  <a:pt x="460" y="6"/>
                  <a:pt x="465" y="7"/>
                  <a:pt x="465" y="6"/>
                </a:cubicBezTo>
                <a:cubicBezTo>
                  <a:pt x="466" y="7"/>
                  <a:pt x="466" y="7"/>
                  <a:pt x="465" y="7"/>
                </a:cubicBezTo>
                <a:cubicBezTo>
                  <a:pt x="466" y="7"/>
                  <a:pt x="469" y="8"/>
                  <a:pt x="468" y="8"/>
                </a:cubicBezTo>
                <a:cubicBezTo>
                  <a:pt x="466" y="8"/>
                  <a:pt x="466" y="8"/>
                  <a:pt x="463" y="7"/>
                </a:cubicBezTo>
                <a:cubicBezTo>
                  <a:pt x="463" y="8"/>
                  <a:pt x="464" y="8"/>
                  <a:pt x="464" y="8"/>
                </a:cubicBezTo>
                <a:cubicBezTo>
                  <a:pt x="468" y="9"/>
                  <a:pt x="467" y="8"/>
                  <a:pt x="470" y="9"/>
                </a:cubicBezTo>
                <a:cubicBezTo>
                  <a:pt x="470" y="8"/>
                  <a:pt x="473" y="8"/>
                  <a:pt x="477" y="9"/>
                </a:cubicBezTo>
                <a:cubicBezTo>
                  <a:pt x="476" y="10"/>
                  <a:pt x="474" y="9"/>
                  <a:pt x="471" y="9"/>
                </a:cubicBezTo>
                <a:cubicBezTo>
                  <a:pt x="472" y="9"/>
                  <a:pt x="472" y="10"/>
                  <a:pt x="472" y="10"/>
                </a:cubicBezTo>
                <a:cubicBezTo>
                  <a:pt x="473" y="10"/>
                  <a:pt x="475" y="10"/>
                  <a:pt x="476" y="10"/>
                </a:cubicBezTo>
                <a:cubicBezTo>
                  <a:pt x="478" y="10"/>
                  <a:pt x="478" y="11"/>
                  <a:pt x="478" y="11"/>
                </a:cubicBezTo>
                <a:cubicBezTo>
                  <a:pt x="479" y="11"/>
                  <a:pt x="481" y="11"/>
                  <a:pt x="483" y="12"/>
                </a:cubicBezTo>
                <a:cubicBezTo>
                  <a:pt x="483" y="11"/>
                  <a:pt x="484" y="11"/>
                  <a:pt x="482" y="11"/>
                </a:cubicBezTo>
                <a:cubicBezTo>
                  <a:pt x="483" y="10"/>
                  <a:pt x="485" y="11"/>
                  <a:pt x="484" y="12"/>
                </a:cubicBezTo>
                <a:cubicBezTo>
                  <a:pt x="485" y="12"/>
                  <a:pt x="486" y="11"/>
                  <a:pt x="487" y="12"/>
                </a:cubicBezTo>
                <a:cubicBezTo>
                  <a:pt x="487" y="12"/>
                  <a:pt x="485" y="10"/>
                  <a:pt x="490" y="11"/>
                </a:cubicBezTo>
                <a:cubicBezTo>
                  <a:pt x="490" y="10"/>
                  <a:pt x="485" y="10"/>
                  <a:pt x="484" y="9"/>
                </a:cubicBezTo>
                <a:cubicBezTo>
                  <a:pt x="482" y="9"/>
                  <a:pt x="481" y="9"/>
                  <a:pt x="482" y="9"/>
                </a:cubicBezTo>
                <a:cubicBezTo>
                  <a:pt x="480" y="9"/>
                  <a:pt x="481" y="9"/>
                  <a:pt x="478" y="8"/>
                </a:cubicBezTo>
                <a:cubicBezTo>
                  <a:pt x="478" y="8"/>
                  <a:pt x="482" y="9"/>
                  <a:pt x="481" y="7"/>
                </a:cubicBezTo>
                <a:cubicBezTo>
                  <a:pt x="484" y="8"/>
                  <a:pt x="482" y="8"/>
                  <a:pt x="482" y="8"/>
                </a:cubicBezTo>
                <a:cubicBezTo>
                  <a:pt x="486" y="9"/>
                  <a:pt x="486" y="9"/>
                  <a:pt x="489" y="9"/>
                </a:cubicBezTo>
                <a:cubicBezTo>
                  <a:pt x="489" y="9"/>
                  <a:pt x="487" y="9"/>
                  <a:pt x="487" y="8"/>
                </a:cubicBezTo>
                <a:cubicBezTo>
                  <a:pt x="491" y="9"/>
                  <a:pt x="493" y="10"/>
                  <a:pt x="496" y="11"/>
                </a:cubicBezTo>
                <a:cubicBezTo>
                  <a:pt x="495" y="11"/>
                  <a:pt x="495" y="10"/>
                  <a:pt x="495" y="11"/>
                </a:cubicBezTo>
                <a:cubicBezTo>
                  <a:pt x="496" y="11"/>
                  <a:pt x="499" y="12"/>
                  <a:pt x="499" y="11"/>
                </a:cubicBezTo>
                <a:cubicBezTo>
                  <a:pt x="500" y="12"/>
                  <a:pt x="500" y="12"/>
                  <a:pt x="501" y="13"/>
                </a:cubicBezTo>
                <a:cubicBezTo>
                  <a:pt x="505" y="13"/>
                  <a:pt x="510" y="15"/>
                  <a:pt x="512" y="16"/>
                </a:cubicBezTo>
                <a:cubicBezTo>
                  <a:pt x="514" y="17"/>
                  <a:pt x="512" y="15"/>
                  <a:pt x="510" y="14"/>
                </a:cubicBezTo>
                <a:cubicBezTo>
                  <a:pt x="510" y="14"/>
                  <a:pt x="516" y="16"/>
                  <a:pt x="514" y="16"/>
                </a:cubicBezTo>
                <a:cubicBezTo>
                  <a:pt x="516" y="17"/>
                  <a:pt x="519" y="18"/>
                  <a:pt x="520" y="18"/>
                </a:cubicBezTo>
                <a:cubicBezTo>
                  <a:pt x="519" y="17"/>
                  <a:pt x="518" y="17"/>
                  <a:pt x="517" y="17"/>
                </a:cubicBezTo>
                <a:cubicBezTo>
                  <a:pt x="520" y="17"/>
                  <a:pt x="527" y="19"/>
                  <a:pt x="532" y="21"/>
                </a:cubicBezTo>
                <a:cubicBezTo>
                  <a:pt x="529" y="19"/>
                  <a:pt x="537" y="22"/>
                  <a:pt x="537" y="22"/>
                </a:cubicBezTo>
                <a:cubicBezTo>
                  <a:pt x="539" y="22"/>
                  <a:pt x="538" y="23"/>
                  <a:pt x="540" y="23"/>
                </a:cubicBezTo>
                <a:cubicBezTo>
                  <a:pt x="539" y="23"/>
                  <a:pt x="538" y="23"/>
                  <a:pt x="536" y="22"/>
                </a:cubicBezTo>
                <a:cubicBezTo>
                  <a:pt x="536" y="23"/>
                  <a:pt x="543" y="25"/>
                  <a:pt x="545" y="25"/>
                </a:cubicBezTo>
                <a:cubicBezTo>
                  <a:pt x="545" y="25"/>
                  <a:pt x="542" y="25"/>
                  <a:pt x="540" y="24"/>
                </a:cubicBezTo>
                <a:cubicBezTo>
                  <a:pt x="543" y="24"/>
                  <a:pt x="547" y="25"/>
                  <a:pt x="551" y="27"/>
                </a:cubicBezTo>
                <a:cubicBezTo>
                  <a:pt x="551" y="27"/>
                  <a:pt x="550" y="27"/>
                  <a:pt x="552" y="28"/>
                </a:cubicBezTo>
                <a:cubicBezTo>
                  <a:pt x="551" y="28"/>
                  <a:pt x="549" y="26"/>
                  <a:pt x="549" y="27"/>
                </a:cubicBezTo>
                <a:cubicBezTo>
                  <a:pt x="550" y="28"/>
                  <a:pt x="552" y="28"/>
                  <a:pt x="552" y="29"/>
                </a:cubicBezTo>
                <a:cubicBezTo>
                  <a:pt x="554" y="30"/>
                  <a:pt x="550" y="28"/>
                  <a:pt x="551" y="29"/>
                </a:cubicBezTo>
                <a:cubicBezTo>
                  <a:pt x="555" y="29"/>
                  <a:pt x="555" y="30"/>
                  <a:pt x="558" y="30"/>
                </a:cubicBezTo>
                <a:cubicBezTo>
                  <a:pt x="562" y="32"/>
                  <a:pt x="569" y="34"/>
                  <a:pt x="569" y="35"/>
                </a:cubicBezTo>
                <a:cubicBezTo>
                  <a:pt x="571" y="36"/>
                  <a:pt x="570" y="35"/>
                  <a:pt x="571" y="35"/>
                </a:cubicBezTo>
                <a:cubicBezTo>
                  <a:pt x="572" y="36"/>
                  <a:pt x="575" y="37"/>
                  <a:pt x="573" y="37"/>
                </a:cubicBezTo>
                <a:cubicBezTo>
                  <a:pt x="575" y="38"/>
                  <a:pt x="575" y="38"/>
                  <a:pt x="577" y="39"/>
                </a:cubicBezTo>
                <a:cubicBezTo>
                  <a:pt x="577" y="39"/>
                  <a:pt x="575" y="39"/>
                  <a:pt x="576" y="39"/>
                </a:cubicBezTo>
                <a:cubicBezTo>
                  <a:pt x="578" y="40"/>
                  <a:pt x="578" y="39"/>
                  <a:pt x="579" y="39"/>
                </a:cubicBezTo>
                <a:cubicBezTo>
                  <a:pt x="579" y="38"/>
                  <a:pt x="576" y="38"/>
                  <a:pt x="576" y="38"/>
                </a:cubicBezTo>
                <a:cubicBezTo>
                  <a:pt x="576" y="37"/>
                  <a:pt x="580" y="39"/>
                  <a:pt x="579" y="39"/>
                </a:cubicBezTo>
                <a:cubicBezTo>
                  <a:pt x="581" y="40"/>
                  <a:pt x="581" y="40"/>
                  <a:pt x="583" y="40"/>
                </a:cubicBezTo>
                <a:cubicBezTo>
                  <a:pt x="586" y="42"/>
                  <a:pt x="586" y="42"/>
                  <a:pt x="589" y="44"/>
                </a:cubicBezTo>
                <a:cubicBezTo>
                  <a:pt x="587" y="43"/>
                  <a:pt x="587" y="42"/>
                  <a:pt x="586" y="42"/>
                </a:cubicBezTo>
                <a:cubicBezTo>
                  <a:pt x="585" y="40"/>
                  <a:pt x="593" y="44"/>
                  <a:pt x="594" y="45"/>
                </a:cubicBezTo>
                <a:cubicBezTo>
                  <a:pt x="594" y="45"/>
                  <a:pt x="591" y="43"/>
                  <a:pt x="590" y="43"/>
                </a:cubicBezTo>
                <a:cubicBezTo>
                  <a:pt x="592" y="45"/>
                  <a:pt x="596" y="46"/>
                  <a:pt x="598" y="48"/>
                </a:cubicBezTo>
                <a:cubicBezTo>
                  <a:pt x="600" y="49"/>
                  <a:pt x="597" y="46"/>
                  <a:pt x="599" y="47"/>
                </a:cubicBezTo>
                <a:cubicBezTo>
                  <a:pt x="600" y="48"/>
                  <a:pt x="601" y="49"/>
                  <a:pt x="603" y="50"/>
                </a:cubicBezTo>
                <a:cubicBezTo>
                  <a:pt x="603" y="50"/>
                  <a:pt x="606" y="52"/>
                  <a:pt x="606" y="51"/>
                </a:cubicBezTo>
                <a:cubicBezTo>
                  <a:pt x="612" y="54"/>
                  <a:pt x="615" y="56"/>
                  <a:pt x="620" y="59"/>
                </a:cubicBezTo>
                <a:cubicBezTo>
                  <a:pt x="619" y="58"/>
                  <a:pt x="619" y="59"/>
                  <a:pt x="619" y="59"/>
                </a:cubicBezTo>
                <a:cubicBezTo>
                  <a:pt x="624" y="60"/>
                  <a:pt x="634" y="67"/>
                  <a:pt x="640" y="71"/>
                </a:cubicBezTo>
                <a:cubicBezTo>
                  <a:pt x="642" y="72"/>
                  <a:pt x="641" y="71"/>
                  <a:pt x="643" y="73"/>
                </a:cubicBezTo>
                <a:cubicBezTo>
                  <a:pt x="643" y="73"/>
                  <a:pt x="643" y="73"/>
                  <a:pt x="644" y="73"/>
                </a:cubicBezTo>
                <a:cubicBezTo>
                  <a:pt x="644" y="73"/>
                  <a:pt x="643" y="72"/>
                  <a:pt x="642" y="72"/>
                </a:cubicBezTo>
                <a:cubicBezTo>
                  <a:pt x="645" y="73"/>
                  <a:pt x="651" y="78"/>
                  <a:pt x="653" y="78"/>
                </a:cubicBezTo>
                <a:cubicBezTo>
                  <a:pt x="655" y="80"/>
                  <a:pt x="658" y="83"/>
                  <a:pt x="661" y="84"/>
                </a:cubicBezTo>
                <a:cubicBezTo>
                  <a:pt x="665" y="87"/>
                  <a:pt x="675" y="94"/>
                  <a:pt x="680" y="98"/>
                </a:cubicBezTo>
                <a:cubicBezTo>
                  <a:pt x="680" y="98"/>
                  <a:pt x="679" y="97"/>
                  <a:pt x="679" y="98"/>
                </a:cubicBezTo>
                <a:cubicBezTo>
                  <a:pt x="681" y="99"/>
                  <a:pt x="682" y="100"/>
                  <a:pt x="684" y="102"/>
                </a:cubicBezTo>
                <a:cubicBezTo>
                  <a:pt x="685" y="102"/>
                  <a:pt x="683" y="101"/>
                  <a:pt x="684" y="101"/>
                </a:cubicBezTo>
                <a:cubicBezTo>
                  <a:pt x="688" y="104"/>
                  <a:pt x="693" y="109"/>
                  <a:pt x="699" y="114"/>
                </a:cubicBezTo>
                <a:cubicBezTo>
                  <a:pt x="698" y="114"/>
                  <a:pt x="698" y="114"/>
                  <a:pt x="699" y="115"/>
                </a:cubicBezTo>
                <a:cubicBezTo>
                  <a:pt x="701" y="117"/>
                  <a:pt x="702" y="118"/>
                  <a:pt x="703" y="118"/>
                </a:cubicBezTo>
                <a:cubicBezTo>
                  <a:pt x="705" y="120"/>
                  <a:pt x="704" y="119"/>
                  <a:pt x="705" y="120"/>
                </a:cubicBezTo>
                <a:cubicBezTo>
                  <a:pt x="707" y="122"/>
                  <a:pt x="704" y="119"/>
                  <a:pt x="705" y="119"/>
                </a:cubicBezTo>
                <a:cubicBezTo>
                  <a:pt x="707" y="121"/>
                  <a:pt x="707" y="121"/>
                  <a:pt x="709" y="123"/>
                </a:cubicBezTo>
                <a:cubicBezTo>
                  <a:pt x="705" y="121"/>
                  <a:pt x="715" y="129"/>
                  <a:pt x="718" y="132"/>
                </a:cubicBezTo>
                <a:cubicBezTo>
                  <a:pt x="716" y="131"/>
                  <a:pt x="717" y="131"/>
                  <a:pt x="716" y="129"/>
                </a:cubicBezTo>
                <a:cubicBezTo>
                  <a:pt x="716" y="129"/>
                  <a:pt x="717" y="130"/>
                  <a:pt x="717" y="130"/>
                </a:cubicBezTo>
                <a:cubicBezTo>
                  <a:pt x="722" y="135"/>
                  <a:pt x="722" y="134"/>
                  <a:pt x="723" y="137"/>
                </a:cubicBezTo>
                <a:cubicBezTo>
                  <a:pt x="724" y="138"/>
                  <a:pt x="723" y="136"/>
                  <a:pt x="724" y="136"/>
                </a:cubicBezTo>
                <a:cubicBezTo>
                  <a:pt x="727" y="139"/>
                  <a:pt x="727" y="140"/>
                  <a:pt x="728" y="141"/>
                </a:cubicBezTo>
                <a:cubicBezTo>
                  <a:pt x="729" y="142"/>
                  <a:pt x="732" y="144"/>
                  <a:pt x="732" y="145"/>
                </a:cubicBezTo>
                <a:cubicBezTo>
                  <a:pt x="732" y="146"/>
                  <a:pt x="735" y="148"/>
                  <a:pt x="734" y="148"/>
                </a:cubicBezTo>
                <a:cubicBezTo>
                  <a:pt x="736" y="149"/>
                  <a:pt x="736" y="149"/>
                  <a:pt x="737" y="150"/>
                </a:cubicBezTo>
                <a:cubicBezTo>
                  <a:pt x="738" y="150"/>
                  <a:pt x="735" y="148"/>
                  <a:pt x="734" y="147"/>
                </a:cubicBezTo>
                <a:cubicBezTo>
                  <a:pt x="736" y="147"/>
                  <a:pt x="734" y="144"/>
                  <a:pt x="736" y="144"/>
                </a:cubicBezTo>
                <a:cubicBezTo>
                  <a:pt x="739" y="150"/>
                  <a:pt x="741" y="155"/>
                  <a:pt x="745" y="161"/>
                </a:cubicBezTo>
                <a:cubicBezTo>
                  <a:pt x="747" y="163"/>
                  <a:pt x="742" y="157"/>
                  <a:pt x="747" y="162"/>
                </a:cubicBezTo>
                <a:cubicBezTo>
                  <a:pt x="747" y="161"/>
                  <a:pt x="745" y="159"/>
                  <a:pt x="746" y="160"/>
                </a:cubicBezTo>
                <a:cubicBezTo>
                  <a:pt x="744" y="157"/>
                  <a:pt x="744" y="158"/>
                  <a:pt x="743" y="156"/>
                </a:cubicBezTo>
                <a:cubicBezTo>
                  <a:pt x="743" y="156"/>
                  <a:pt x="745" y="158"/>
                  <a:pt x="746" y="159"/>
                </a:cubicBezTo>
                <a:cubicBezTo>
                  <a:pt x="746" y="159"/>
                  <a:pt x="745" y="156"/>
                  <a:pt x="747" y="158"/>
                </a:cubicBezTo>
                <a:cubicBezTo>
                  <a:pt x="746" y="156"/>
                  <a:pt x="744" y="153"/>
                  <a:pt x="745" y="154"/>
                </a:cubicBezTo>
                <a:cubicBezTo>
                  <a:pt x="747" y="156"/>
                  <a:pt x="748" y="158"/>
                  <a:pt x="749" y="159"/>
                </a:cubicBezTo>
                <a:cubicBezTo>
                  <a:pt x="749" y="160"/>
                  <a:pt x="752" y="165"/>
                  <a:pt x="750" y="164"/>
                </a:cubicBezTo>
                <a:cubicBezTo>
                  <a:pt x="752" y="166"/>
                  <a:pt x="751" y="167"/>
                  <a:pt x="751" y="167"/>
                </a:cubicBezTo>
                <a:cubicBezTo>
                  <a:pt x="753" y="170"/>
                  <a:pt x="756" y="173"/>
                  <a:pt x="757" y="174"/>
                </a:cubicBezTo>
                <a:cubicBezTo>
                  <a:pt x="757" y="173"/>
                  <a:pt x="755" y="172"/>
                  <a:pt x="754" y="170"/>
                </a:cubicBezTo>
                <a:cubicBezTo>
                  <a:pt x="754" y="168"/>
                  <a:pt x="759" y="172"/>
                  <a:pt x="756" y="168"/>
                </a:cubicBezTo>
                <a:cubicBezTo>
                  <a:pt x="757" y="169"/>
                  <a:pt x="757" y="170"/>
                  <a:pt x="759" y="173"/>
                </a:cubicBezTo>
                <a:cubicBezTo>
                  <a:pt x="759" y="174"/>
                  <a:pt x="757" y="173"/>
                  <a:pt x="760" y="177"/>
                </a:cubicBezTo>
                <a:cubicBezTo>
                  <a:pt x="759" y="176"/>
                  <a:pt x="759" y="175"/>
                  <a:pt x="758" y="175"/>
                </a:cubicBezTo>
                <a:cubicBezTo>
                  <a:pt x="760" y="177"/>
                  <a:pt x="760" y="179"/>
                  <a:pt x="762" y="181"/>
                </a:cubicBezTo>
                <a:cubicBezTo>
                  <a:pt x="762" y="182"/>
                  <a:pt x="762" y="181"/>
                  <a:pt x="764" y="182"/>
                </a:cubicBezTo>
                <a:cubicBezTo>
                  <a:pt x="765" y="184"/>
                  <a:pt x="766" y="187"/>
                  <a:pt x="767" y="186"/>
                </a:cubicBezTo>
                <a:cubicBezTo>
                  <a:pt x="768" y="186"/>
                  <a:pt x="765" y="183"/>
                  <a:pt x="764" y="182"/>
                </a:cubicBezTo>
                <a:cubicBezTo>
                  <a:pt x="762" y="178"/>
                  <a:pt x="767" y="183"/>
                  <a:pt x="764" y="178"/>
                </a:cubicBezTo>
                <a:cubicBezTo>
                  <a:pt x="766" y="180"/>
                  <a:pt x="766" y="181"/>
                  <a:pt x="766" y="179"/>
                </a:cubicBezTo>
                <a:cubicBezTo>
                  <a:pt x="767" y="180"/>
                  <a:pt x="768" y="181"/>
                  <a:pt x="768" y="181"/>
                </a:cubicBezTo>
                <a:cubicBezTo>
                  <a:pt x="770" y="185"/>
                  <a:pt x="768" y="190"/>
                  <a:pt x="774" y="194"/>
                </a:cubicBezTo>
                <a:cubicBezTo>
                  <a:pt x="773" y="192"/>
                  <a:pt x="774" y="192"/>
                  <a:pt x="776" y="194"/>
                </a:cubicBezTo>
                <a:cubicBezTo>
                  <a:pt x="775" y="192"/>
                  <a:pt x="774" y="188"/>
                  <a:pt x="776" y="190"/>
                </a:cubicBezTo>
                <a:cubicBezTo>
                  <a:pt x="782" y="200"/>
                  <a:pt x="774" y="198"/>
                  <a:pt x="781" y="209"/>
                </a:cubicBezTo>
                <a:cubicBezTo>
                  <a:pt x="782" y="211"/>
                  <a:pt x="782" y="210"/>
                  <a:pt x="784" y="211"/>
                </a:cubicBezTo>
                <a:cubicBezTo>
                  <a:pt x="782" y="207"/>
                  <a:pt x="785" y="207"/>
                  <a:pt x="785" y="203"/>
                </a:cubicBezTo>
                <a:cubicBezTo>
                  <a:pt x="789" y="210"/>
                  <a:pt x="784" y="206"/>
                  <a:pt x="788" y="212"/>
                </a:cubicBezTo>
                <a:cubicBezTo>
                  <a:pt x="786" y="212"/>
                  <a:pt x="788" y="216"/>
                  <a:pt x="786" y="217"/>
                </a:cubicBezTo>
                <a:cubicBezTo>
                  <a:pt x="787" y="218"/>
                  <a:pt x="788" y="218"/>
                  <a:pt x="789" y="220"/>
                </a:cubicBezTo>
                <a:cubicBezTo>
                  <a:pt x="788" y="220"/>
                  <a:pt x="787" y="218"/>
                  <a:pt x="787" y="219"/>
                </a:cubicBezTo>
                <a:cubicBezTo>
                  <a:pt x="788" y="221"/>
                  <a:pt x="789" y="223"/>
                  <a:pt x="791" y="226"/>
                </a:cubicBezTo>
                <a:cubicBezTo>
                  <a:pt x="793" y="227"/>
                  <a:pt x="790" y="222"/>
                  <a:pt x="793" y="224"/>
                </a:cubicBezTo>
                <a:cubicBezTo>
                  <a:pt x="792" y="220"/>
                  <a:pt x="793" y="220"/>
                  <a:pt x="795" y="221"/>
                </a:cubicBezTo>
                <a:cubicBezTo>
                  <a:pt x="798" y="227"/>
                  <a:pt x="796" y="231"/>
                  <a:pt x="795" y="230"/>
                </a:cubicBezTo>
                <a:cubicBezTo>
                  <a:pt x="795" y="231"/>
                  <a:pt x="796" y="233"/>
                  <a:pt x="796" y="234"/>
                </a:cubicBezTo>
                <a:cubicBezTo>
                  <a:pt x="793" y="231"/>
                  <a:pt x="796" y="239"/>
                  <a:pt x="792" y="235"/>
                </a:cubicBezTo>
                <a:cubicBezTo>
                  <a:pt x="794" y="238"/>
                  <a:pt x="793" y="237"/>
                  <a:pt x="792" y="236"/>
                </a:cubicBezTo>
                <a:cubicBezTo>
                  <a:pt x="794" y="240"/>
                  <a:pt x="794" y="243"/>
                  <a:pt x="797" y="248"/>
                </a:cubicBezTo>
                <a:cubicBezTo>
                  <a:pt x="797" y="246"/>
                  <a:pt x="797" y="245"/>
                  <a:pt x="799" y="248"/>
                </a:cubicBezTo>
                <a:cubicBezTo>
                  <a:pt x="799" y="247"/>
                  <a:pt x="798" y="246"/>
                  <a:pt x="798" y="245"/>
                </a:cubicBezTo>
                <a:cubicBezTo>
                  <a:pt x="798" y="244"/>
                  <a:pt x="799" y="247"/>
                  <a:pt x="800" y="247"/>
                </a:cubicBezTo>
                <a:cubicBezTo>
                  <a:pt x="800" y="246"/>
                  <a:pt x="799" y="246"/>
                  <a:pt x="798" y="244"/>
                </a:cubicBezTo>
                <a:cubicBezTo>
                  <a:pt x="799" y="244"/>
                  <a:pt x="800" y="246"/>
                  <a:pt x="800" y="246"/>
                </a:cubicBezTo>
                <a:cubicBezTo>
                  <a:pt x="802" y="250"/>
                  <a:pt x="800" y="249"/>
                  <a:pt x="801" y="252"/>
                </a:cubicBezTo>
                <a:cubicBezTo>
                  <a:pt x="799" y="250"/>
                  <a:pt x="800" y="252"/>
                  <a:pt x="799" y="251"/>
                </a:cubicBezTo>
                <a:cubicBezTo>
                  <a:pt x="800" y="252"/>
                  <a:pt x="801" y="254"/>
                  <a:pt x="802" y="256"/>
                </a:cubicBezTo>
                <a:cubicBezTo>
                  <a:pt x="800" y="254"/>
                  <a:pt x="800" y="256"/>
                  <a:pt x="799" y="255"/>
                </a:cubicBezTo>
                <a:cubicBezTo>
                  <a:pt x="799" y="256"/>
                  <a:pt x="800" y="257"/>
                  <a:pt x="800" y="258"/>
                </a:cubicBezTo>
                <a:cubicBezTo>
                  <a:pt x="798" y="257"/>
                  <a:pt x="797" y="261"/>
                  <a:pt x="794" y="257"/>
                </a:cubicBezTo>
                <a:cubicBezTo>
                  <a:pt x="794" y="258"/>
                  <a:pt x="795" y="260"/>
                  <a:pt x="794" y="260"/>
                </a:cubicBezTo>
                <a:cubicBezTo>
                  <a:pt x="792" y="255"/>
                  <a:pt x="791" y="256"/>
                  <a:pt x="790" y="256"/>
                </a:cubicBezTo>
                <a:cubicBezTo>
                  <a:pt x="792" y="259"/>
                  <a:pt x="794" y="261"/>
                  <a:pt x="795" y="265"/>
                </a:cubicBezTo>
                <a:cubicBezTo>
                  <a:pt x="793" y="262"/>
                  <a:pt x="795" y="266"/>
                  <a:pt x="793" y="262"/>
                </a:cubicBezTo>
                <a:cubicBezTo>
                  <a:pt x="792" y="267"/>
                  <a:pt x="790" y="268"/>
                  <a:pt x="787" y="266"/>
                </a:cubicBezTo>
                <a:cubicBezTo>
                  <a:pt x="786" y="263"/>
                  <a:pt x="784" y="260"/>
                  <a:pt x="784" y="259"/>
                </a:cubicBezTo>
                <a:cubicBezTo>
                  <a:pt x="784" y="258"/>
                  <a:pt x="783" y="258"/>
                  <a:pt x="783" y="257"/>
                </a:cubicBezTo>
                <a:cubicBezTo>
                  <a:pt x="783" y="257"/>
                  <a:pt x="783" y="258"/>
                  <a:pt x="784" y="259"/>
                </a:cubicBezTo>
                <a:cubicBezTo>
                  <a:pt x="783" y="258"/>
                  <a:pt x="782" y="256"/>
                  <a:pt x="782" y="255"/>
                </a:cubicBezTo>
                <a:close/>
                <a:moveTo>
                  <a:pt x="340" y="50"/>
                </a:moveTo>
                <a:cubicBezTo>
                  <a:pt x="338" y="51"/>
                  <a:pt x="336" y="51"/>
                  <a:pt x="336" y="51"/>
                </a:cubicBezTo>
                <a:cubicBezTo>
                  <a:pt x="338" y="51"/>
                  <a:pt x="340" y="51"/>
                  <a:pt x="340" y="50"/>
                </a:cubicBezTo>
                <a:close/>
                <a:moveTo>
                  <a:pt x="236" y="74"/>
                </a:moveTo>
                <a:cubicBezTo>
                  <a:pt x="236" y="74"/>
                  <a:pt x="235" y="75"/>
                  <a:pt x="235" y="74"/>
                </a:cubicBezTo>
                <a:cubicBezTo>
                  <a:pt x="234" y="75"/>
                  <a:pt x="233" y="75"/>
                  <a:pt x="233" y="76"/>
                </a:cubicBezTo>
                <a:cubicBezTo>
                  <a:pt x="236" y="75"/>
                  <a:pt x="230" y="77"/>
                  <a:pt x="232" y="77"/>
                </a:cubicBezTo>
                <a:cubicBezTo>
                  <a:pt x="234" y="76"/>
                  <a:pt x="235" y="75"/>
                  <a:pt x="236" y="74"/>
                </a:cubicBezTo>
                <a:close/>
                <a:moveTo>
                  <a:pt x="231" y="76"/>
                </a:moveTo>
                <a:cubicBezTo>
                  <a:pt x="232" y="75"/>
                  <a:pt x="233" y="76"/>
                  <a:pt x="234" y="74"/>
                </a:cubicBezTo>
                <a:cubicBezTo>
                  <a:pt x="234" y="75"/>
                  <a:pt x="236" y="72"/>
                  <a:pt x="237" y="71"/>
                </a:cubicBezTo>
                <a:cubicBezTo>
                  <a:pt x="233" y="73"/>
                  <a:pt x="233" y="74"/>
                  <a:pt x="231" y="76"/>
                </a:cubicBezTo>
                <a:close/>
                <a:moveTo>
                  <a:pt x="162" y="116"/>
                </a:moveTo>
                <a:cubicBezTo>
                  <a:pt x="164" y="115"/>
                  <a:pt x="164" y="115"/>
                  <a:pt x="164" y="115"/>
                </a:cubicBezTo>
                <a:cubicBezTo>
                  <a:pt x="162" y="115"/>
                  <a:pt x="165" y="114"/>
                  <a:pt x="167" y="112"/>
                </a:cubicBezTo>
                <a:cubicBezTo>
                  <a:pt x="165" y="113"/>
                  <a:pt x="164" y="114"/>
                  <a:pt x="164" y="114"/>
                </a:cubicBezTo>
                <a:cubicBezTo>
                  <a:pt x="167" y="111"/>
                  <a:pt x="164" y="113"/>
                  <a:pt x="165" y="111"/>
                </a:cubicBezTo>
                <a:cubicBezTo>
                  <a:pt x="164" y="112"/>
                  <a:pt x="162" y="113"/>
                  <a:pt x="162" y="114"/>
                </a:cubicBezTo>
                <a:cubicBezTo>
                  <a:pt x="168" y="110"/>
                  <a:pt x="160" y="115"/>
                  <a:pt x="162" y="114"/>
                </a:cubicBezTo>
                <a:cubicBezTo>
                  <a:pt x="166" y="112"/>
                  <a:pt x="161" y="116"/>
                  <a:pt x="162" y="116"/>
                </a:cubicBezTo>
                <a:close/>
                <a:moveTo>
                  <a:pt x="132" y="113"/>
                </a:moveTo>
                <a:cubicBezTo>
                  <a:pt x="134" y="112"/>
                  <a:pt x="135" y="111"/>
                  <a:pt x="134" y="111"/>
                </a:cubicBezTo>
                <a:cubicBezTo>
                  <a:pt x="132" y="113"/>
                  <a:pt x="132" y="113"/>
                  <a:pt x="132" y="113"/>
                </a:cubicBezTo>
                <a:close/>
                <a:moveTo>
                  <a:pt x="788" y="254"/>
                </a:moveTo>
                <a:cubicBezTo>
                  <a:pt x="788" y="256"/>
                  <a:pt x="790" y="259"/>
                  <a:pt x="791" y="260"/>
                </a:cubicBezTo>
                <a:cubicBezTo>
                  <a:pt x="790" y="258"/>
                  <a:pt x="789" y="255"/>
                  <a:pt x="788" y="254"/>
                </a:cubicBezTo>
                <a:close/>
                <a:moveTo>
                  <a:pt x="792" y="242"/>
                </a:moveTo>
                <a:cubicBezTo>
                  <a:pt x="793" y="245"/>
                  <a:pt x="794" y="247"/>
                  <a:pt x="796" y="250"/>
                </a:cubicBezTo>
                <a:cubicBezTo>
                  <a:pt x="797" y="249"/>
                  <a:pt x="792" y="240"/>
                  <a:pt x="790" y="237"/>
                </a:cubicBezTo>
                <a:cubicBezTo>
                  <a:pt x="790" y="239"/>
                  <a:pt x="794" y="244"/>
                  <a:pt x="795" y="246"/>
                </a:cubicBezTo>
                <a:cubicBezTo>
                  <a:pt x="794" y="246"/>
                  <a:pt x="793" y="243"/>
                  <a:pt x="792" y="242"/>
                </a:cubicBezTo>
                <a:close/>
                <a:moveTo>
                  <a:pt x="787" y="245"/>
                </a:moveTo>
                <a:cubicBezTo>
                  <a:pt x="787" y="245"/>
                  <a:pt x="787" y="247"/>
                  <a:pt x="786" y="246"/>
                </a:cubicBezTo>
                <a:cubicBezTo>
                  <a:pt x="788" y="248"/>
                  <a:pt x="789" y="252"/>
                  <a:pt x="790" y="253"/>
                </a:cubicBezTo>
                <a:cubicBezTo>
                  <a:pt x="789" y="250"/>
                  <a:pt x="788" y="247"/>
                  <a:pt x="787" y="245"/>
                </a:cubicBezTo>
                <a:close/>
                <a:moveTo>
                  <a:pt x="779" y="256"/>
                </a:moveTo>
                <a:cubicBezTo>
                  <a:pt x="779" y="256"/>
                  <a:pt x="776" y="252"/>
                  <a:pt x="777" y="255"/>
                </a:cubicBezTo>
                <a:cubicBezTo>
                  <a:pt x="778" y="255"/>
                  <a:pt x="778" y="255"/>
                  <a:pt x="779" y="257"/>
                </a:cubicBezTo>
                <a:cubicBezTo>
                  <a:pt x="779" y="258"/>
                  <a:pt x="779" y="258"/>
                  <a:pt x="779" y="258"/>
                </a:cubicBezTo>
                <a:cubicBezTo>
                  <a:pt x="780" y="258"/>
                  <a:pt x="780" y="258"/>
                  <a:pt x="779" y="256"/>
                </a:cubicBezTo>
                <a:close/>
                <a:moveTo>
                  <a:pt x="785" y="244"/>
                </a:moveTo>
                <a:cubicBezTo>
                  <a:pt x="787" y="249"/>
                  <a:pt x="783" y="241"/>
                  <a:pt x="784" y="244"/>
                </a:cubicBezTo>
                <a:cubicBezTo>
                  <a:pt x="786" y="246"/>
                  <a:pt x="784" y="246"/>
                  <a:pt x="785" y="247"/>
                </a:cubicBezTo>
                <a:cubicBezTo>
                  <a:pt x="785" y="246"/>
                  <a:pt x="787" y="249"/>
                  <a:pt x="787" y="249"/>
                </a:cubicBezTo>
                <a:cubicBezTo>
                  <a:pt x="786" y="247"/>
                  <a:pt x="786" y="245"/>
                  <a:pt x="785" y="244"/>
                </a:cubicBezTo>
                <a:close/>
                <a:moveTo>
                  <a:pt x="789" y="230"/>
                </a:moveTo>
                <a:cubicBezTo>
                  <a:pt x="790" y="231"/>
                  <a:pt x="791" y="232"/>
                  <a:pt x="792" y="233"/>
                </a:cubicBezTo>
                <a:cubicBezTo>
                  <a:pt x="790" y="230"/>
                  <a:pt x="789" y="228"/>
                  <a:pt x="790" y="229"/>
                </a:cubicBezTo>
                <a:cubicBezTo>
                  <a:pt x="788" y="225"/>
                  <a:pt x="789" y="224"/>
                  <a:pt x="787" y="222"/>
                </a:cubicBezTo>
                <a:cubicBezTo>
                  <a:pt x="787" y="222"/>
                  <a:pt x="787" y="224"/>
                  <a:pt x="786" y="224"/>
                </a:cubicBezTo>
                <a:cubicBezTo>
                  <a:pt x="788" y="225"/>
                  <a:pt x="788" y="226"/>
                  <a:pt x="789" y="227"/>
                </a:cubicBezTo>
                <a:cubicBezTo>
                  <a:pt x="789" y="228"/>
                  <a:pt x="789" y="229"/>
                  <a:pt x="789" y="229"/>
                </a:cubicBezTo>
                <a:cubicBezTo>
                  <a:pt x="788" y="226"/>
                  <a:pt x="787" y="226"/>
                  <a:pt x="785" y="224"/>
                </a:cubicBezTo>
                <a:cubicBezTo>
                  <a:pt x="787" y="227"/>
                  <a:pt x="786" y="227"/>
                  <a:pt x="785" y="226"/>
                </a:cubicBezTo>
                <a:cubicBezTo>
                  <a:pt x="787" y="230"/>
                  <a:pt x="786" y="228"/>
                  <a:pt x="787" y="231"/>
                </a:cubicBezTo>
                <a:cubicBezTo>
                  <a:pt x="788" y="231"/>
                  <a:pt x="789" y="234"/>
                  <a:pt x="790" y="235"/>
                </a:cubicBezTo>
                <a:cubicBezTo>
                  <a:pt x="790" y="235"/>
                  <a:pt x="792" y="237"/>
                  <a:pt x="791" y="235"/>
                </a:cubicBezTo>
                <a:cubicBezTo>
                  <a:pt x="790" y="235"/>
                  <a:pt x="790" y="233"/>
                  <a:pt x="789" y="232"/>
                </a:cubicBezTo>
                <a:cubicBezTo>
                  <a:pt x="789" y="232"/>
                  <a:pt x="790" y="235"/>
                  <a:pt x="789" y="233"/>
                </a:cubicBezTo>
                <a:cubicBezTo>
                  <a:pt x="789" y="233"/>
                  <a:pt x="787" y="230"/>
                  <a:pt x="788" y="230"/>
                </a:cubicBezTo>
                <a:cubicBezTo>
                  <a:pt x="789" y="232"/>
                  <a:pt x="790" y="234"/>
                  <a:pt x="792" y="235"/>
                </a:cubicBezTo>
                <a:cubicBezTo>
                  <a:pt x="791" y="234"/>
                  <a:pt x="789" y="231"/>
                  <a:pt x="789" y="230"/>
                </a:cubicBezTo>
                <a:close/>
                <a:moveTo>
                  <a:pt x="788" y="235"/>
                </a:moveTo>
                <a:cubicBezTo>
                  <a:pt x="788" y="233"/>
                  <a:pt x="786" y="229"/>
                  <a:pt x="785" y="229"/>
                </a:cubicBezTo>
                <a:cubicBezTo>
                  <a:pt x="787" y="231"/>
                  <a:pt x="787" y="234"/>
                  <a:pt x="788" y="235"/>
                </a:cubicBezTo>
                <a:close/>
                <a:moveTo>
                  <a:pt x="756" y="236"/>
                </a:moveTo>
                <a:cubicBezTo>
                  <a:pt x="755" y="236"/>
                  <a:pt x="757" y="239"/>
                  <a:pt x="758" y="240"/>
                </a:cubicBezTo>
                <a:cubicBezTo>
                  <a:pt x="760" y="241"/>
                  <a:pt x="759" y="242"/>
                  <a:pt x="760" y="244"/>
                </a:cubicBezTo>
                <a:cubicBezTo>
                  <a:pt x="760" y="243"/>
                  <a:pt x="762" y="245"/>
                  <a:pt x="761" y="242"/>
                </a:cubicBezTo>
                <a:cubicBezTo>
                  <a:pt x="759" y="241"/>
                  <a:pt x="759" y="241"/>
                  <a:pt x="756" y="236"/>
                </a:cubicBezTo>
                <a:close/>
                <a:moveTo>
                  <a:pt x="780" y="220"/>
                </a:moveTo>
                <a:cubicBezTo>
                  <a:pt x="781" y="222"/>
                  <a:pt x="781" y="223"/>
                  <a:pt x="782" y="225"/>
                </a:cubicBezTo>
                <a:cubicBezTo>
                  <a:pt x="783" y="226"/>
                  <a:pt x="784" y="227"/>
                  <a:pt x="785" y="228"/>
                </a:cubicBezTo>
                <a:cubicBezTo>
                  <a:pt x="783" y="225"/>
                  <a:pt x="782" y="222"/>
                  <a:pt x="780" y="220"/>
                </a:cubicBezTo>
                <a:close/>
                <a:moveTo>
                  <a:pt x="787" y="219"/>
                </a:moveTo>
                <a:cubicBezTo>
                  <a:pt x="786" y="219"/>
                  <a:pt x="786" y="220"/>
                  <a:pt x="787" y="221"/>
                </a:cubicBezTo>
                <a:cubicBezTo>
                  <a:pt x="787" y="221"/>
                  <a:pt x="789" y="225"/>
                  <a:pt x="789" y="223"/>
                </a:cubicBezTo>
                <a:cubicBezTo>
                  <a:pt x="787" y="221"/>
                  <a:pt x="787" y="220"/>
                  <a:pt x="787" y="219"/>
                </a:cubicBezTo>
                <a:close/>
                <a:moveTo>
                  <a:pt x="781" y="226"/>
                </a:moveTo>
                <a:cubicBezTo>
                  <a:pt x="781" y="227"/>
                  <a:pt x="780" y="223"/>
                  <a:pt x="779" y="224"/>
                </a:cubicBezTo>
                <a:cubicBezTo>
                  <a:pt x="780" y="224"/>
                  <a:pt x="780" y="225"/>
                  <a:pt x="779" y="225"/>
                </a:cubicBezTo>
                <a:cubicBezTo>
                  <a:pt x="781" y="228"/>
                  <a:pt x="783" y="228"/>
                  <a:pt x="781" y="226"/>
                </a:cubicBezTo>
                <a:close/>
                <a:moveTo>
                  <a:pt x="760" y="233"/>
                </a:moveTo>
                <a:cubicBezTo>
                  <a:pt x="761" y="237"/>
                  <a:pt x="756" y="230"/>
                  <a:pt x="756" y="233"/>
                </a:cubicBezTo>
                <a:cubicBezTo>
                  <a:pt x="758" y="234"/>
                  <a:pt x="760" y="235"/>
                  <a:pt x="762" y="237"/>
                </a:cubicBezTo>
                <a:cubicBezTo>
                  <a:pt x="761" y="235"/>
                  <a:pt x="761" y="233"/>
                  <a:pt x="760" y="233"/>
                </a:cubicBezTo>
                <a:close/>
                <a:moveTo>
                  <a:pt x="754" y="232"/>
                </a:moveTo>
                <a:cubicBezTo>
                  <a:pt x="755" y="231"/>
                  <a:pt x="756" y="235"/>
                  <a:pt x="757" y="236"/>
                </a:cubicBezTo>
                <a:cubicBezTo>
                  <a:pt x="757" y="234"/>
                  <a:pt x="753" y="229"/>
                  <a:pt x="754" y="232"/>
                </a:cubicBezTo>
                <a:close/>
                <a:moveTo>
                  <a:pt x="747" y="236"/>
                </a:moveTo>
                <a:cubicBezTo>
                  <a:pt x="746" y="236"/>
                  <a:pt x="748" y="238"/>
                  <a:pt x="748" y="239"/>
                </a:cubicBezTo>
                <a:cubicBezTo>
                  <a:pt x="749" y="239"/>
                  <a:pt x="749" y="240"/>
                  <a:pt x="749" y="239"/>
                </a:cubicBezTo>
                <a:cubicBezTo>
                  <a:pt x="748" y="239"/>
                  <a:pt x="748" y="237"/>
                  <a:pt x="747" y="236"/>
                </a:cubicBezTo>
                <a:close/>
                <a:moveTo>
                  <a:pt x="753" y="170"/>
                </a:moveTo>
                <a:cubicBezTo>
                  <a:pt x="752" y="170"/>
                  <a:pt x="752" y="170"/>
                  <a:pt x="753" y="172"/>
                </a:cubicBezTo>
                <a:cubicBezTo>
                  <a:pt x="754" y="172"/>
                  <a:pt x="755" y="172"/>
                  <a:pt x="756" y="173"/>
                </a:cubicBezTo>
                <a:cubicBezTo>
                  <a:pt x="754" y="172"/>
                  <a:pt x="753" y="171"/>
                  <a:pt x="753" y="170"/>
                </a:cubicBezTo>
                <a:close/>
                <a:moveTo>
                  <a:pt x="747" y="163"/>
                </a:moveTo>
                <a:cubicBezTo>
                  <a:pt x="746" y="162"/>
                  <a:pt x="745" y="163"/>
                  <a:pt x="746" y="165"/>
                </a:cubicBezTo>
                <a:cubicBezTo>
                  <a:pt x="746" y="164"/>
                  <a:pt x="749" y="168"/>
                  <a:pt x="749" y="167"/>
                </a:cubicBezTo>
                <a:cubicBezTo>
                  <a:pt x="746" y="163"/>
                  <a:pt x="748" y="165"/>
                  <a:pt x="747" y="163"/>
                </a:cubicBezTo>
                <a:close/>
                <a:moveTo>
                  <a:pt x="726" y="156"/>
                </a:moveTo>
                <a:cubicBezTo>
                  <a:pt x="725" y="156"/>
                  <a:pt x="728" y="159"/>
                  <a:pt x="729" y="160"/>
                </a:cubicBezTo>
                <a:cubicBezTo>
                  <a:pt x="730" y="160"/>
                  <a:pt x="728" y="158"/>
                  <a:pt x="726" y="156"/>
                </a:cubicBezTo>
                <a:close/>
                <a:moveTo>
                  <a:pt x="723" y="152"/>
                </a:moveTo>
                <a:cubicBezTo>
                  <a:pt x="722" y="152"/>
                  <a:pt x="721" y="151"/>
                  <a:pt x="721" y="150"/>
                </a:cubicBezTo>
                <a:cubicBezTo>
                  <a:pt x="720" y="150"/>
                  <a:pt x="720" y="151"/>
                  <a:pt x="721" y="152"/>
                </a:cubicBezTo>
                <a:cubicBezTo>
                  <a:pt x="722" y="151"/>
                  <a:pt x="725" y="155"/>
                  <a:pt x="724" y="153"/>
                </a:cubicBezTo>
                <a:cubicBezTo>
                  <a:pt x="723" y="153"/>
                  <a:pt x="723" y="153"/>
                  <a:pt x="723" y="152"/>
                </a:cubicBezTo>
                <a:close/>
                <a:moveTo>
                  <a:pt x="726" y="146"/>
                </a:moveTo>
                <a:cubicBezTo>
                  <a:pt x="727" y="147"/>
                  <a:pt x="726" y="147"/>
                  <a:pt x="728" y="149"/>
                </a:cubicBezTo>
                <a:cubicBezTo>
                  <a:pt x="729" y="150"/>
                  <a:pt x="727" y="147"/>
                  <a:pt x="726" y="146"/>
                </a:cubicBezTo>
                <a:close/>
                <a:moveTo>
                  <a:pt x="717" y="154"/>
                </a:moveTo>
                <a:cubicBezTo>
                  <a:pt x="718" y="156"/>
                  <a:pt x="715" y="152"/>
                  <a:pt x="714" y="152"/>
                </a:cubicBezTo>
                <a:cubicBezTo>
                  <a:pt x="714" y="153"/>
                  <a:pt x="716" y="154"/>
                  <a:pt x="717" y="156"/>
                </a:cubicBezTo>
                <a:cubicBezTo>
                  <a:pt x="718" y="156"/>
                  <a:pt x="718" y="155"/>
                  <a:pt x="717" y="154"/>
                </a:cubicBezTo>
                <a:close/>
                <a:moveTo>
                  <a:pt x="723" y="138"/>
                </a:moveTo>
                <a:cubicBezTo>
                  <a:pt x="726" y="140"/>
                  <a:pt x="727" y="142"/>
                  <a:pt x="728" y="143"/>
                </a:cubicBezTo>
                <a:cubicBezTo>
                  <a:pt x="727" y="141"/>
                  <a:pt x="725" y="139"/>
                  <a:pt x="723" y="138"/>
                </a:cubicBezTo>
                <a:close/>
                <a:moveTo>
                  <a:pt x="723" y="139"/>
                </a:moveTo>
                <a:cubicBezTo>
                  <a:pt x="723" y="138"/>
                  <a:pt x="722" y="137"/>
                  <a:pt x="721" y="137"/>
                </a:cubicBezTo>
                <a:cubicBezTo>
                  <a:pt x="720" y="136"/>
                  <a:pt x="720" y="136"/>
                  <a:pt x="720" y="137"/>
                </a:cubicBezTo>
                <a:cubicBezTo>
                  <a:pt x="721" y="139"/>
                  <a:pt x="722" y="140"/>
                  <a:pt x="723" y="141"/>
                </a:cubicBezTo>
                <a:cubicBezTo>
                  <a:pt x="722" y="139"/>
                  <a:pt x="720" y="138"/>
                  <a:pt x="721" y="137"/>
                </a:cubicBezTo>
                <a:cubicBezTo>
                  <a:pt x="723" y="139"/>
                  <a:pt x="724" y="140"/>
                  <a:pt x="725" y="140"/>
                </a:cubicBezTo>
                <a:cubicBezTo>
                  <a:pt x="724" y="139"/>
                  <a:pt x="724" y="139"/>
                  <a:pt x="723" y="139"/>
                </a:cubicBezTo>
                <a:close/>
                <a:moveTo>
                  <a:pt x="722" y="140"/>
                </a:moveTo>
                <a:cubicBezTo>
                  <a:pt x="719" y="137"/>
                  <a:pt x="719" y="137"/>
                  <a:pt x="719" y="137"/>
                </a:cubicBezTo>
                <a:cubicBezTo>
                  <a:pt x="718" y="137"/>
                  <a:pt x="720" y="140"/>
                  <a:pt x="721" y="141"/>
                </a:cubicBezTo>
                <a:cubicBezTo>
                  <a:pt x="722" y="141"/>
                  <a:pt x="722" y="141"/>
                  <a:pt x="722" y="140"/>
                </a:cubicBezTo>
                <a:close/>
                <a:moveTo>
                  <a:pt x="721" y="134"/>
                </a:moveTo>
                <a:cubicBezTo>
                  <a:pt x="720" y="134"/>
                  <a:pt x="719" y="134"/>
                  <a:pt x="719" y="134"/>
                </a:cubicBezTo>
                <a:cubicBezTo>
                  <a:pt x="723" y="138"/>
                  <a:pt x="724" y="137"/>
                  <a:pt x="721" y="134"/>
                </a:cubicBezTo>
                <a:close/>
                <a:moveTo>
                  <a:pt x="714" y="136"/>
                </a:moveTo>
                <a:cubicBezTo>
                  <a:pt x="715" y="135"/>
                  <a:pt x="715" y="135"/>
                  <a:pt x="714" y="134"/>
                </a:cubicBezTo>
                <a:cubicBezTo>
                  <a:pt x="713" y="133"/>
                  <a:pt x="712" y="134"/>
                  <a:pt x="714" y="136"/>
                </a:cubicBezTo>
                <a:close/>
                <a:moveTo>
                  <a:pt x="697" y="113"/>
                </a:moveTo>
                <a:cubicBezTo>
                  <a:pt x="698" y="114"/>
                  <a:pt x="698" y="113"/>
                  <a:pt x="697" y="113"/>
                </a:cubicBezTo>
                <a:cubicBezTo>
                  <a:pt x="696" y="113"/>
                  <a:pt x="694" y="110"/>
                  <a:pt x="693" y="110"/>
                </a:cubicBezTo>
                <a:cubicBezTo>
                  <a:pt x="695" y="112"/>
                  <a:pt x="698" y="116"/>
                  <a:pt x="700" y="117"/>
                </a:cubicBezTo>
                <a:cubicBezTo>
                  <a:pt x="699" y="116"/>
                  <a:pt x="696" y="113"/>
                  <a:pt x="697" y="113"/>
                </a:cubicBezTo>
                <a:close/>
                <a:moveTo>
                  <a:pt x="662" y="153"/>
                </a:moveTo>
                <a:cubicBezTo>
                  <a:pt x="663" y="154"/>
                  <a:pt x="665" y="156"/>
                  <a:pt x="666" y="156"/>
                </a:cubicBezTo>
                <a:cubicBezTo>
                  <a:pt x="665" y="155"/>
                  <a:pt x="663" y="152"/>
                  <a:pt x="662" y="153"/>
                </a:cubicBezTo>
                <a:close/>
                <a:moveTo>
                  <a:pt x="685" y="103"/>
                </a:moveTo>
                <a:cubicBezTo>
                  <a:pt x="687" y="104"/>
                  <a:pt x="686" y="104"/>
                  <a:pt x="687" y="105"/>
                </a:cubicBezTo>
                <a:cubicBezTo>
                  <a:pt x="688" y="106"/>
                  <a:pt x="689" y="106"/>
                  <a:pt x="689" y="106"/>
                </a:cubicBezTo>
                <a:cubicBezTo>
                  <a:pt x="688" y="105"/>
                  <a:pt x="687" y="103"/>
                  <a:pt x="685" y="103"/>
                </a:cubicBezTo>
                <a:close/>
                <a:moveTo>
                  <a:pt x="599" y="49"/>
                </a:moveTo>
                <a:cubicBezTo>
                  <a:pt x="600" y="50"/>
                  <a:pt x="603" y="51"/>
                  <a:pt x="603" y="50"/>
                </a:cubicBezTo>
                <a:cubicBezTo>
                  <a:pt x="600" y="49"/>
                  <a:pt x="601" y="50"/>
                  <a:pt x="599" y="49"/>
                </a:cubicBezTo>
                <a:close/>
                <a:moveTo>
                  <a:pt x="579" y="43"/>
                </a:moveTo>
                <a:cubicBezTo>
                  <a:pt x="579" y="42"/>
                  <a:pt x="584" y="44"/>
                  <a:pt x="581" y="43"/>
                </a:cubicBezTo>
                <a:cubicBezTo>
                  <a:pt x="581" y="43"/>
                  <a:pt x="576" y="41"/>
                  <a:pt x="579" y="43"/>
                </a:cubicBezTo>
                <a:close/>
                <a:moveTo>
                  <a:pt x="568" y="37"/>
                </a:moveTo>
                <a:cubicBezTo>
                  <a:pt x="568" y="36"/>
                  <a:pt x="570" y="37"/>
                  <a:pt x="571" y="38"/>
                </a:cubicBezTo>
                <a:cubicBezTo>
                  <a:pt x="573" y="38"/>
                  <a:pt x="568" y="36"/>
                  <a:pt x="567" y="36"/>
                </a:cubicBezTo>
                <a:cubicBezTo>
                  <a:pt x="570" y="37"/>
                  <a:pt x="565" y="36"/>
                  <a:pt x="568" y="37"/>
                </a:cubicBezTo>
                <a:close/>
                <a:moveTo>
                  <a:pt x="562" y="33"/>
                </a:moveTo>
                <a:cubicBezTo>
                  <a:pt x="563" y="34"/>
                  <a:pt x="563" y="33"/>
                  <a:pt x="565" y="33"/>
                </a:cubicBezTo>
                <a:cubicBezTo>
                  <a:pt x="567" y="35"/>
                  <a:pt x="567" y="35"/>
                  <a:pt x="567" y="35"/>
                </a:cubicBezTo>
                <a:cubicBezTo>
                  <a:pt x="570" y="35"/>
                  <a:pt x="558" y="30"/>
                  <a:pt x="562" y="33"/>
                </a:cubicBezTo>
                <a:close/>
                <a:moveTo>
                  <a:pt x="533" y="22"/>
                </a:moveTo>
                <a:cubicBezTo>
                  <a:pt x="531" y="22"/>
                  <a:pt x="527" y="19"/>
                  <a:pt x="523" y="19"/>
                </a:cubicBezTo>
                <a:cubicBezTo>
                  <a:pt x="524" y="20"/>
                  <a:pt x="519" y="18"/>
                  <a:pt x="519" y="19"/>
                </a:cubicBezTo>
                <a:cubicBezTo>
                  <a:pt x="522" y="20"/>
                  <a:pt x="520" y="20"/>
                  <a:pt x="524" y="21"/>
                </a:cubicBezTo>
                <a:cubicBezTo>
                  <a:pt x="522" y="19"/>
                  <a:pt x="526" y="20"/>
                  <a:pt x="528" y="20"/>
                </a:cubicBezTo>
                <a:cubicBezTo>
                  <a:pt x="529" y="21"/>
                  <a:pt x="532" y="22"/>
                  <a:pt x="535" y="23"/>
                </a:cubicBezTo>
                <a:cubicBezTo>
                  <a:pt x="534" y="23"/>
                  <a:pt x="535" y="22"/>
                  <a:pt x="533" y="22"/>
                </a:cubicBezTo>
                <a:close/>
                <a:moveTo>
                  <a:pt x="513" y="21"/>
                </a:moveTo>
                <a:cubicBezTo>
                  <a:pt x="515" y="21"/>
                  <a:pt x="520" y="24"/>
                  <a:pt x="520" y="23"/>
                </a:cubicBezTo>
                <a:cubicBezTo>
                  <a:pt x="516" y="22"/>
                  <a:pt x="514" y="21"/>
                  <a:pt x="513" y="21"/>
                </a:cubicBezTo>
                <a:close/>
                <a:moveTo>
                  <a:pt x="499" y="13"/>
                </a:moveTo>
                <a:cubicBezTo>
                  <a:pt x="501" y="14"/>
                  <a:pt x="499" y="14"/>
                  <a:pt x="502" y="15"/>
                </a:cubicBezTo>
                <a:cubicBezTo>
                  <a:pt x="501" y="14"/>
                  <a:pt x="504" y="14"/>
                  <a:pt x="502" y="14"/>
                </a:cubicBezTo>
                <a:cubicBezTo>
                  <a:pt x="502" y="14"/>
                  <a:pt x="499" y="13"/>
                  <a:pt x="499" y="13"/>
                </a:cubicBezTo>
                <a:close/>
                <a:moveTo>
                  <a:pt x="497" y="13"/>
                </a:moveTo>
                <a:cubicBezTo>
                  <a:pt x="502" y="15"/>
                  <a:pt x="497" y="14"/>
                  <a:pt x="497" y="15"/>
                </a:cubicBezTo>
                <a:cubicBezTo>
                  <a:pt x="499" y="15"/>
                  <a:pt x="500" y="16"/>
                  <a:pt x="501" y="16"/>
                </a:cubicBezTo>
                <a:cubicBezTo>
                  <a:pt x="500" y="15"/>
                  <a:pt x="499" y="13"/>
                  <a:pt x="497" y="13"/>
                </a:cubicBezTo>
                <a:close/>
                <a:moveTo>
                  <a:pt x="494" y="15"/>
                </a:moveTo>
                <a:cubicBezTo>
                  <a:pt x="494" y="14"/>
                  <a:pt x="496" y="15"/>
                  <a:pt x="496" y="14"/>
                </a:cubicBezTo>
                <a:cubicBezTo>
                  <a:pt x="492" y="13"/>
                  <a:pt x="493" y="14"/>
                  <a:pt x="494" y="15"/>
                </a:cubicBezTo>
                <a:close/>
                <a:moveTo>
                  <a:pt x="441" y="7"/>
                </a:moveTo>
                <a:cubicBezTo>
                  <a:pt x="441" y="7"/>
                  <a:pt x="443" y="7"/>
                  <a:pt x="445" y="7"/>
                </a:cubicBezTo>
                <a:cubicBezTo>
                  <a:pt x="444" y="7"/>
                  <a:pt x="445" y="7"/>
                  <a:pt x="444" y="7"/>
                </a:cubicBezTo>
                <a:cubicBezTo>
                  <a:pt x="444" y="7"/>
                  <a:pt x="439" y="7"/>
                  <a:pt x="441" y="7"/>
                </a:cubicBezTo>
                <a:close/>
                <a:moveTo>
                  <a:pt x="436" y="6"/>
                </a:moveTo>
                <a:cubicBezTo>
                  <a:pt x="433" y="6"/>
                  <a:pt x="434" y="5"/>
                  <a:pt x="431" y="6"/>
                </a:cubicBezTo>
                <a:cubicBezTo>
                  <a:pt x="431" y="6"/>
                  <a:pt x="433" y="6"/>
                  <a:pt x="432" y="7"/>
                </a:cubicBezTo>
                <a:cubicBezTo>
                  <a:pt x="434" y="7"/>
                  <a:pt x="436" y="8"/>
                  <a:pt x="437" y="7"/>
                </a:cubicBezTo>
                <a:cubicBezTo>
                  <a:pt x="432" y="7"/>
                  <a:pt x="433" y="6"/>
                  <a:pt x="436" y="6"/>
                </a:cubicBezTo>
                <a:close/>
                <a:moveTo>
                  <a:pt x="424" y="8"/>
                </a:moveTo>
                <a:cubicBezTo>
                  <a:pt x="420" y="7"/>
                  <a:pt x="426" y="6"/>
                  <a:pt x="421" y="7"/>
                </a:cubicBezTo>
                <a:cubicBezTo>
                  <a:pt x="423" y="7"/>
                  <a:pt x="420" y="8"/>
                  <a:pt x="424" y="8"/>
                </a:cubicBezTo>
                <a:close/>
                <a:moveTo>
                  <a:pt x="415" y="4"/>
                </a:moveTo>
                <a:cubicBezTo>
                  <a:pt x="415" y="4"/>
                  <a:pt x="414" y="4"/>
                  <a:pt x="413" y="4"/>
                </a:cubicBezTo>
                <a:cubicBezTo>
                  <a:pt x="415" y="4"/>
                  <a:pt x="417" y="5"/>
                  <a:pt x="420" y="5"/>
                </a:cubicBezTo>
                <a:cubicBezTo>
                  <a:pt x="420" y="4"/>
                  <a:pt x="417" y="4"/>
                  <a:pt x="415" y="4"/>
                </a:cubicBezTo>
                <a:close/>
                <a:moveTo>
                  <a:pt x="417" y="5"/>
                </a:moveTo>
                <a:cubicBezTo>
                  <a:pt x="417" y="6"/>
                  <a:pt x="414" y="6"/>
                  <a:pt x="412" y="5"/>
                </a:cubicBezTo>
                <a:cubicBezTo>
                  <a:pt x="412" y="6"/>
                  <a:pt x="415" y="6"/>
                  <a:pt x="416" y="7"/>
                </a:cubicBezTo>
                <a:cubicBezTo>
                  <a:pt x="416" y="7"/>
                  <a:pt x="417" y="7"/>
                  <a:pt x="418" y="7"/>
                </a:cubicBezTo>
                <a:cubicBezTo>
                  <a:pt x="413" y="6"/>
                  <a:pt x="418" y="6"/>
                  <a:pt x="419" y="6"/>
                </a:cubicBezTo>
                <a:cubicBezTo>
                  <a:pt x="419" y="6"/>
                  <a:pt x="419" y="5"/>
                  <a:pt x="417" y="5"/>
                </a:cubicBezTo>
                <a:close/>
                <a:moveTo>
                  <a:pt x="412" y="4"/>
                </a:moveTo>
                <a:cubicBezTo>
                  <a:pt x="409" y="4"/>
                  <a:pt x="409" y="5"/>
                  <a:pt x="410" y="5"/>
                </a:cubicBezTo>
                <a:cubicBezTo>
                  <a:pt x="409" y="4"/>
                  <a:pt x="414" y="5"/>
                  <a:pt x="413" y="5"/>
                </a:cubicBezTo>
                <a:cubicBezTo>
                  <a:pt x="410" y="4"/>
                  <a:pt x="413" y="4"/>
                  <a:pt x="412" y="4"/>
                </a:cubicBezTo>
                <a:close/>
                <a:moveTo>
                  <a:pt x="409" y="5"/>
                </a:moveTo>
                <a:cubicBezTo>
                  <a:pt x="405" y="5"/>
                  <a:pt x="405" y="5"/>
                  <a:pt x="405" y="5"/>
                </a:cubicBezTo>
                <a:cubicBezTo>
                  <a:pt x="404" y="6"/>
                  <a:pt x="408" y="6"/>
                  <a:pt x="407" y="7"/>
                </a:cubicBezTo>
                <a:cubicBezTo>
                  <a:pt x="409" y="7"/>
                  <a:pt x="409" y="7"/>
                  <a:pt x="412" y="8"/>
                </a:cubicBezTo>
                <a:cubicBezTo>
                  <a:pt x="411" y="7"/>
                  <a:pt x="404" y="6"/>
                  <a:pt x="409" y="5"/>
                </a:cubicBezTo>
                <a:close/>
                <a:moveTo>
                  <a:pt x="391" y="7"/>
                </a:moveTo>
                <a:cubicBezTo>
                  <a:pt x="393" y="7"/>
                  <a:pt x="395" y="7"/>
                  <a:pt x="397" y="7"/>
                </a:cubicBezTo>
                <a:cubicBezTo>
                  <a:pt x="397" y="7"/>
                  <a:pt x="397" y="7"/>
                  <a:pt x="397" y="7"/>
                </a:cubicBezTo>
                <a:cubicBezTo>
                  <a:pt x="395" y="7"/>
                  <a:pt x="393" y="7"/>
                  <a:pt x="391" y="7"/>
                </a:cubicBezTo>
                <a:close/>
                <a:moveTo>
                  <a:pt x="376" y="46"/>
                </a:moveTo>
                <a:cubicBezTo>
                  <a:pt x="376" y="47"/>
                  <a:pt x="379" y="47"/>
                  <a:pt x="380" y="47"/>
                </a:cubicBezTo>
                <a:cubicBezTo>
                  <a:pt x="378" y="47"/>
                  <a:pt x="378" y="46"/>
                  <a:pt x="376" y="46"/>
                </a:cubicBezTo>
                <a:close/>
                <a:moveTo>
                  <a:pt x="354" y="47"/>
                </a:moveTo>
                <a:cubicBezTo>
                  <a:pt x="353" y="48"/>
                  <a:pt x="359" y="47"/>
                  <a:pt x="359" y="47"/>
                </a:cubicBezTo>
                <a:cubicBezTo>
                  <a:pt x="357" y="47"/>
                  <a:pt x="357" y="46"/>
                  <a:pt x="354" y="47"/>
                </a:cubicBezTo>
                <a:close/>
                <a:moveTo>
                  <a:pt x="323" y="15"/>
                </a:moveTo>
                <a:cubicBezTo>
                  <a:pt x="323" y="16"/>
                  <a:pt x="322" y="16"/>
                  <a:pt x="324" y="16"/>
                </a:cubicBezTo>
                <a:cubicBezTo>
                  <a:pt x="326" y="16"/>
                  <a:pt x="326" y="15"/>
                  <a:pt x="323" y="15"/>
                </a:cubicBezTo>
                <a:close/>
                <a:moveTo>
                  <a:pt x="325" y="47"/>
                </a:moveTo>
                <a:cubicBezTo>
                  <a:pt x="324" y="48"/>
                  <a:pt x="328" y="47"/>
                  <a:pt x="329" y="46"/>
                </a:cubicBezTo>
                <a:cubicBezTo>
                  <a:pt x="327" y="47"/>
                  <a:pt x="327" y="46"/>
                  <a:pt x="325" y="47"/>
                </a:cubicBezTo>
                <a:close/>
                <a:moveTo>
                  <a:pt x="321" y="51"/>
                </a:moveTo>
                <a:cubicBezTo>
                  <a:pt x="324" y="50"/>
                  <a:pt x="323" y="50"/>
                  <a:pt x="321" y="51"/>
                </a:cubicBezTo>
                <a:cubicBezTo>
                  <a:pt x="323" y="51"/>
                  <a:pt x="325" y="50"/>
                  <a:pt x="327" y="50"/>
                </a:cubicBezTo>
                <a:cubicBezTo>
                  <a:pt x="328" y="50"/>
                  <a:pt x="328" y="49"/>
                  <a:pt x="328" y="49"/>
                </a:cubicBezTo>
                <a:cubicBezTo>
                  <a:pt x="325" y="50"/>
                  <a:pt x="321" y="49"/>
                  <a:pt x="321" y="51"/>
                </a:cubicBezTo>
                <a:close/>
                <a:moveTo>
                  <a:pt x="316" y="18"/>
                </a:moveTo>
                <a:cubicBezTo>
                  <a:pt x="319" y="17"/>
                  <a:pt x="317" y="18"/>
                  <a:pt x="320" y="18"/>
                </a:cubicBezTo>
                <a:cubicBezTo>
                  <a:pt x="319" y="17"/>
                  <a:pt x="321" y="17"/>
                  <a:pt x="321" y="16"/>
                </a:cubicBezTo>
                <a:cubicBezTo>
                  <a:pt x="318" y="17"/>
                  <a:pt x="319" y="17"/>
                  <a:pt x="317" y="17"/>
                </a:cubicBezTo>
                <a:cubicBezTo>
                  <a:pt x="317" y="17"/>
                  <a:pt x="317" y="17"/>
                  <a:pt x="316" y="18"/>
                </a:cubicBezTo>
                <a:close/>
                <a:moveTo>
                  <a:pt x="311" y="35"/>
                </a:moveTo>
                <a:cubicBezTo>
                  <a:pt x="312" y="34"/>
                  <a:pt x="316" y="34"/>
                  <a:pt x="315" y="34"/>
                </a:cubicBezTo>
                <a:cubicBezTo>
                  <a:pt x="314" y="34"/>
                  <a:pt x="308" y="35"/>
                  <a:pt x="311" y="35"/>
                </a:cubicBezTo>
                <a:close/>
                <a:moveTo>
                  <a:pt x="314" y="49"/>
                </a:moveTo>
                <a:cubicBezTo>
                  <a:pt x="314" y="50"/>
                  <a:pt x="318" y="49"/>
                  <a:pt x="318" y="49"/>
                </a:cubicBezTo>
                <a:lnTo>
                  <a:pt x="314" y="49"/>
                </a:lnTo>
                <a:close/>
                <a:moveTo>
                  <a:pt x="308" y="47"/>
                </a:moveTo>
                <a:cubicBezTo>
                  <a:pt x="308" y="48"/>
                  <a:pt x="314" y="46"/>
                  <a:pt x="315" y="46"/>
                </a:cubicBezTo>
                <a:cubicBezTo>
                  <a:pt x="315" y="46"/>
                  <a:pt x="315" y="45"/>
                  <a:pt x="316" y="45"/>
                </a:cubicBezTo>
                <a:cubicBezTo>
                  <a:pt x="313" y="46"/>
                  <a:pt x="309" y="47"/>
                  <a:pt x="308" y="47"/>
                </a:cubicBezTo>
                <a:close/>
                <a:moveTo>
                  <a:pt x="302" y="21"/>
                </a:moveTo>
                <a:cubicBezTo>
                  <a:pt x="305" y="21"/>
                  <a:pt x="305" y="20"/>
                  <a:pt x="306" y="20"/>
                </a:cubicBezTo>
                <a:cubicBezTo>
                  <a:pt x="306" y="19"/>
                  <a:pt x="307" y="19"/>
                  <a:pt x="307" y="19"/>
                </a:cubicBezTo>
                <a:cubicBezTo>
                  <a:pt x="304" y="20"/>
                  <a:pt x="303" y="20"/>
                  <a:pt x="302" y="21"/>
                </a:cubicBezTo>
                <a:close/>
                <a:moveTo>
                  <a:pt x="314" y="52"/>
                </a:moveTo>
                <a:cubicBezTo>
                  <a:pt x="313" y="52"/>
                  <a:pt x="311" y="53"/>
                  <a:pt x="311" y="53"/>
                </a:cubicBezTo>
                <a:cubicBezTo>
                  <a:pt x="314" y="52"/>
                  <a:pt x="313" y="53"/>
                  <a:pt x="315" y="52"/>
                </a:cubicBezTo>
                <a:cubicBezTo>
                  <a:pt x="315" y="52"/>
                  <a:pt x="315" y="52"/>
                  <a:pt x="314" y="52"/>
                </a:cubicBezTo>
                <a:close/>
                <a:moveTo>
                  <a:pt x="309" y="42"/>
                </a:moveTo>
                <a:cubicBezTo>
                  <a:pt x="307" y="43"/>
                  <a:pt x="305" y="43"/>
                  <a:pt x="304" y="44"/>
                </a:cubicBezTo>
                <a:cubicBezTo>
                  <a:pt x="306" y="44"/>
                  <a:pt x="309" y="43"/>
                  <a:pt x="310" y="42"/>
                </a:cubicBezTo>
                <a:cubicBezTo>
                  <a:pt x="310" y="42"/>
                  <a:pt x="310" y="41"/>
                  <a:pt x="309" y="41"/>
                </a:cubicBezTo>
                <a:lnTo>
                  <a:pt x="309" y="42"/>
                </a:lnTo>
                <a:close/>
                <a:moveTo>
                  <a:pt x="306" y="49"/>
                </a:moveTo>
                <a:cubicBezTo>
                  <a:pt x="308" y="49"/>
                  <a:pt x="309" y="49"/>
                  <a:pt x="310" y="49"/>
                </a:cubicBezTo>
                <a:cubicBezTo>
                  <a:pt x="310" y="48"/>
                  <a:pt x="310" y="48"/>
                  <a:pt x="311" y="48"/>
                </a:cubicBezTo>
                <a:cubicBezTo>
                  <a:pt x="311" y="48"/>
                  <a:pt x="311" y="48"/>
                  <a:pt x="311" y="48"/>
                </a:cubicBezTo>
                <a:cubicBezTo>
                  <a:pt x="308" y="49"/>
                  <a:pt x="307" y="48"/>
                  <a:pt x="306" y="49"/>
                </a:cubicBezTo>
                <a:close/>
                <a:moveTo>
                  <a:pt x="306" y="51"/>
                </a:moveTo>
                <a:cubicBezTo>
                  <a:pt x="307" y="51"/>
                  <a:pt x="308" y="50"/>
                  <a:pt x="309" y="50"/>
                </a:cubicBezTo>
                <a:cubicBezTo>
                  <a:pt x="310" y="50"/>
                  <a:pt x="310" y="50"/>
                  <a:pt x="310" y="50"/>
                </a:cubicBezTo>
                <a:cubicBezTo>
                  <a:pt x="310" y="50"/>
                  <a:pt x="310" y="50"/>
                  <a:pt x="310" y="50"/>
                </a:cubicBezTo>
                <a:cubicBezTo>
                  <a:pt x="307" y="50"/>
                  <a:pt x="304" y="51"/>
                  <a:pt x="306" y="51"/>
                </a:cubicBezTo>
                <a:close/>
                <a:moveTo>
                  <a:pt x="307" y="53"/>
                </a:moveTo>
                <a:cubicBezTo>
                  <a:pt x="309" y="53"/>
                  <a:pt x="306" y="54"/>
                  <a:pt x="306" y="54"/>
                </a:cubicBezTo>
                <a:cubicBezTo>
                  <a:pt x="309" y="54"/>
                  <a:pt x="310" y="53"/>
                  <a:pt x="311" y="52"/>
                </a:cubicBezTo>
                <a:cubicBezTo>
                  <a:pt x="310" y="52"/>
                  <a:pt x="308" y="53"/>
                  <a:pt x="307" y="53"/>
                </a:cubicBezTo>
                <a:close/>
                <a:moveTo>
                  <a:pt x="308" y="54"/>
                </a:moveTo>
                <a:cubicBezTo>
                  <a:pt x="305" y="55"/>
                  <a:pt x="306" y="55"/>
                  <a:pt x="305" y="56"/>
                </a:cubicBezTo>
                <a:cubicBezTo>
                  <a:pt x="308" y="55"/>
                  <a:pt x="309" y="56"/>
                  <a:pt x="310" y="55"/>
                </a:cubicBezTo>
                <a:cubicBezTo>
                  <a:pt x="308" y="55"/>
                  <a:pt x="308" y="55"/>
                  <a:pt x="308" y="54"/>
                </a:cubicBezTo>
                <a:close/>
                <a:moveTo>
                  <a:pt x="302" y="38"/>
                </a:moveTo>
                <a:cubicBezTo>
                  <a:pt x="300" y="39"/>
                  <a:pt x="300" y="39"/>
                  <a:pt x="300" y="40"/>
                </a:cubicBezTo>
                <a:cubicBezTo>
                  <a:pt x="303" y="39"/>
                  <a:pt x="303" y="39"/>
                  <a:pt x="302" y="38"/>
                </a:cubicBezTo>
                <a:close/>
                <a:moveTo>
                  <a:pt x="301" y="46"/>
                </a:moveTo>
                <a:cubicBezTo>
                  <a:pt x="300" y="47"/>
                  <a:pt x="300" y="47"/>
                  <a:pt x="299" y="47"/>
                </a:cubicBezTo>
                <a:cubicBezTo>
                  <a:pt x="299" y="47"/>
                  <a:pt x="297" y="48"/>
                  <a:pt x="299" y="48"/>
                </a:cubicBezTo>
                <a:cubicBezTo>
                  <a:pt x="300" y="47"/>
                  <a:pt x="305" y="45"/>
                  <a:pt x="302" y="46"/>
                </a:cubicBezTo>
                <a:cubicBezTo>
                  <a:pt x="302" y="46"/>
                  <a:pt x="301" y="46"/>
                  <a:pt x="301" y="46"/>
                </a:cubicBezTo>
                <a:close/>
                <a:moveTo>
                  <a:pt x="300" y="51"/>
                </a:moveTo>
                <a:cubicBezTo>
                  <a:pt x="300" y="51"/>
                  <a:pt x="303" y="50"/>
                  <a:pt x="303" y="50"/>
                </a:cubicBezTo>
                <a:cubicBezTo>
                  <a:pt x="301" y="50"/>
                  <a:pt x="297" y="52"/>
                  <a:pt x="300" y="51"/>
                </a:cubicBezTo>
                <a:close/>
                <a:moveTo>
                  <a:pt x="296" y="41"/>
                </a:moveTo>
                <a:cubicBezTo>
                  <a:pt x="296" y="40"/>
                  <a:pt x="297" y="40"/>
                  <a:pt x="297" y="40"/>
                </a:cubicBezTo>
                <a:cubicBezTo>
                  <a:pt x="294" y="40"/>
                  <a:pt x="293" y="42"/>
                  <a:pt x="296" y="41"/>
                </a:cubicBezTo>
                <a:close/>
                <a:moveTo>
                  <a:pt x="295" y="49"/>
                </a:moveTo>
                <a:cubicBezTo>
                  <a:pt x="293" y="50"/>
                  <a:pt x="294" y="51"/>
                  <a:pt x="297" y="51"/>
                </a:cubicBezTo>
                <a:cubicBezTo>
                  <a:pt x="298" y="50"/>
                  <a:pt x="294" y="50"/>
                  <a:pt x="297" y="49"/>
                </a:cubicBezTo>
                <a:cubicBezTo>
                  <a:pt x="296" y="49"/>
                  <a:pt x="296" y="49"/>
                  <a:pt x="295" y="49"/>
                </a:cubicBezTo>
                <a:close/>
                <a:moveTo>
                  <a:pt x="296" y="54"/>
                </a:moveTo>
                <a:cubicBezTo>
                  <a:pt x="296" y="55"/>
                  <a:pt x="294" y="55"/>
                  <a:pt x="294" y="55"/>
                </a:cubicBezTo>
                <a:cubicBezTo>
                  <a:pt x="294" y="56"/>
                  <a:pt x="294" y="56"/>
                  <a:pt x="295" y="57"/>
                </a:cubicBezTo>
                <a:cubicBezTo>
                  <a:pt x="293" y="57"/>
                  <a:pt x="293" y="57"/>
                  <a:pt x="293" y="57"/>
                </a:cubicBezTo>
                <a:cubicBezTo>
                  <a:pt x="293" y="58"/>
                  <a:pt x="293" y="58"/>
                  <a:pt x="292" y="58"/>
                </a:cubicBezTo>
                <a:cubicBezTo>
                  <a:pt x="294" y="58"/>
                  <a:pt x="294" y="58"/>
                  <a:pt x="295" y="58"/>
                </a:cubicBezTo>
                <a:cubicBezTo>
                  <a:pt x="293" y="58"/>
                  <a:pt x="293" y="57"/>
                  <a:pt x="297" y="57"/>
                </a:cubicBezTo>
                <a:cubicBezTo>
                  <a:pt x="297" y="56"/>
                  <a:pt x="295" y="56"/>
                  <a:pt x="295" y="56"/>
                </a:cubicBezTo>
                <a:cubicBezTo>
                  <a:pt x="295" y="55"/>
                  <a:pt x="299" y="54"/>
                  <a:pt x="298" y="54"/>
                </a:cubicBezTo>
                <a:cubicBezTo>
                  <a:pt x="297" y="55"/>
                  <a:pt x="297" y="54"/>
                  <a:pt x="296" y="54"/>
                </a:cubicBezTo>
                <a:close/>
                <a:moveTo>
                  <a:pt x="286" y="51"/>
                </a:moveTo>
                <a:cubicBezTo>
                  <a:pt x="286" y="52"/>
                  <a:pt x="282" y="52"/>
                  <a:pt x="282" y="53"/>
                </a:cubicBezTo>
                <a:cubicBezTo>
                  <a:pt x="285" y="52"/>
                  <a:pt x="292" y="51"/>
                  <a:pt x="293" y="49"/>
                </a:cubicBezTo>
                <a:cubicBezTo>
                  <a:pt x="289" y="50"/>
                  <a:pt x="289" y="51"/>
                  <a:pt x="286" y="51"/>
                </a:cubicBezTo>
                <a:close/>
                <a:moveTo>
                  <a:pt x="287" y="58"/>
                </a:moveTo>
                <a:cubicBezTo>
                  <a:pt x="291" y="56"/>
                  <a:pt x="292" y="55"/>
                  <a:pt x="293" y="54"/>
                </a:cubicBezTo>
                <a:cubicBezTo>
                  <a:pt x="288" y="56"/>
                  <a:pt x="290" y="56"/>
                  <a:pt x="287" y="58"/>
                </a:cubicBezTo>
                <a:close/>
                <a:moveTo>
                  <a:pt x="286" y="51"/>
                </a:moveTo>
                <a:cubicBezTo>
                  <a:pt x="288" y="50"/>
                  <a:pt x="291" y="49"/>
                  <a:pt x="291" y="48"/>
                </a:cubicBezTo>
                <a:cubicBezTo>
                  <a:pt x="289" y="49"/>
                  <a:pt x="285" y="51"/>
                  <a:pt x="286" y="51"/>
                </a:cubicBezTo>
                <a:close/>
                <a:moveTo>
                  <a:pt x="288" y="60"/>
                </a:moveTo>
                <a:cubicBezTo>
                  <a:pt x="289" y="60"/>
                  <a:pt x="294" y="59"/>
                  <a:pt x="294" y="59"/>
                </a:cubicBezTo>
                <a:cubicBezTo>
                  <a:pt x="293" y="59"/>
                  <a:pt x="289" y="59"/>
                  <a:pt x="288" y="60"/>
                </a:cubicBezTo>
                <a:close/>
                <a:moveTo>
                  <a:pt x="283" y="27"/>
                </a:moveTo>
                <a:cubicBezTo>
                  <a:pt x="276" y="29"/>
                  <a:pt x="276" y="29"/>
                  <a:pt x="276" y="29"/>
                </a:cubicBezTo>
                <a:cubicBezTo>
                  <a:pt x="277" y="30"/>
                  <a:pt x="274" y="30"/>
                  <a:pt x="274" y="31"/>
                </a:cubicBezTo>
                <a:cubicBezTo>
                  <a:pt x="278" y="29"/>
                  <a:pt x="276" y="29"/>
                  <a:pt x="281" y="28"/>
                </a:cubicBezTo>
                <a:cubicBezTo>
                  <a:pt x="281" y="28"/>
                  <a:pt x="279" y="29"/>
                  <a:pt x="280" y="29"/>
                </a:cubicBezTo>
                <a:cubicBezTo>
                  <a:pt x="282" y="28"/>
                  <a:pt x="282" y="29"/>
                  <a:pt x="284" y="28"/>
                </a:cubicBezTo>
                <a:cubicBezTo>
                  <a:pt x="285" y="27"/>
                  <a:pt x="281" y="28"/>
                  <a:pt x="283" y="27"/>
                </a:cubicBezTo>
                <a:close/>
                <a:moveTo>
                  <a:pt x="291" y="52"/>
                </a:moveTo>
                <a:cubicBezTo>
                  <a:pt x="291" y="51"/>
                  <a:pt x="289" y="52"/>
                  <a:pt x="291" y="51"/>
                </a:cubicBezTo>
                <a:cubicBezTo>
                  <a:pt x="285" y="53"/>
                  <a:pt x="289" y="53"/>
                  <a:pt x="291" y="52"/>
                </a:cubicBezTo>
                <a:close/>
                <a:moveTo>
                  <a:pt x="282" y="46"/>
                </a:moveTo>
                <a:cubicBezTo>
                  <a:pt x="282" y="46"/>
                  <a:pt x="281" y="46"/>
                  <a:pt x="281" y="47"/>
                </a:cubicBezTo>
                <a:cubicBezTo>
                  <a:pt x="283" y="46"/>
                  <a:pt x="285" y="46"/>
                  <a:pt x="286" y="45"/>
                </a:cubicBezTo>
                <a:cubicBezTo>
                  <a:pt x="284" y="45"/>
                  <a:pt x="284" y="45"/>
                  <a:pt x="282" y="46"/>
                </a:cubicBezTo>
                <a:close/>
                <a:moveTo>
                  <a:pt x="275" y="46"/>
                </a:moveTo>
                <a:cubicBezTo>
                  <a:pt x="277" y="46"/>
                  <a:pt x="280" y="44"/>
                  <a:pt x="281" y="44"/>
                </a:cubicBezTo>
                <a:cubicBezTo>
                  <a:pt x="282" y="44"/>
                  <a:pt x="286" y="42"/>
                  <a:pt x="284" y="42"/>
                </a:cubicBezTo>
                <a:cubicBezTo>
                  <a:pt x="283" y="43"/>
                  <a:pt x="276" y="45"/>
                  <a:pt x="275" y="46"/>
                </a:cubicBezTo>
                <a:close/>
                <a:moveTo>
                  <a:pt x="284" y="57"/>
                </a:moveTo>
                <a:cubicBezTo>
                  <a:pt x="285" y="56"/>
                  <a:pt x="283" y="55"/>
                  <a:pt x="287" y="54"/>
                </a:cubicBezTo>
                <a:cubicBezTo>
                  <a:pt x="288" y="53"/>
                  <a:pt x="286" y="54"/>
                  <a:pt x="285" y="54"/>
                </a:cubicBezTo>
                <a:cubicBezTo>
                  <a:pt x="284" y="55"/>
                  <a:pt x="285" y="55"/>
                  <a:pt x="283" y="56"/>
                </a:cubicBezTo>
                <a:cubicBezTo>
                  <a:pt x="282" y="56"/>
                  <a:pt x="285" y="56"/>
                  <a:pt x="281" y="57"/>
                </a:cubicBezTo>
                <a:cubicBezTo>
                  <a:pt x="281" y="58"/>
                  <a:pt x="283" y="57"/>
                  <a:pt x="284" y="57"/>
                </a:cubicBezTo>
                <a:cubicBezTo>
                  <a:pt x="283" y="57"/>
                  <a:pt x="283" y="57"/>
                  <a:pt x="284" y="57"/>
                </a:cubicBezTo>
                <a:close/>
                <a:moveTo>
                  <a:pt x="279" y="43"/>
                </a:moveTo>
                <a:cubicBezTo>
                  <a:pt x="279" y="43"/>
                  <a:pt x="279" y="43"/>
                  <a:pt x="280" y="43"/>
                </a:cubicBezTo>
                <a:cubicBezTo>
                  <a:pt x="280" y="43"/>
                  <a:pt x="283" y="42"/>
                  <a:pt x="283" y="42"/>
                </a:cubicBezTo>
                <a:cubicBezTo>
                  <a:pt x="281" y="42"/>
                  <a:pt x="281" y="42"/>
                  <a:pt x="279" y="43"/>
                </a:cubicBezTo>
                <a:close/>
                <a:moveTo>
                  <a:pt x="273" y="49"/>
                </a:moveTo>
                <a:cubicBezTo>
                  <a:pt x="277" y="47"/>
                  <a:pt x="276" y="49"/>
                  <a:pt x="277" y="48"/>
                </a:cubicBezTo>
                <a:cubicBezTo>
                  <a:pt x="278" y="48"/>
                  <a:pt x="278" y="48"/>
                  <a:pt x="278" y="47"/>
                </a:cubicBezTo>
                <a:cubicBezTo>
                  <a:pt x="276" y="48"/>
                  <a:pt x="274" y="48"/>
                  <a:pt x="273" y="49"/>
                </a:cubicBezTo>
                <a:close/>
                <a:moveTo>
                  <a:pt x="274" y="62"/>
                </a:moveTo>
                <a:cubicBezTo>
                  <a:pt x="273" y="62"/>
                  <a:pt x="272" y="63"/>
                  <a:pt x="272" y="63"/>
                </a:cubicBezTo>
                <a:cubicBezTo>
                  <a:pt x="273" y="62"/>
                  <a:pt x="274" y="63"/>
                  <a:pt x="275" y="62"/>
                </a:cubicBezTo>
                <a:cubicBezTo>
                  <a:pt x="274" y="62"/>
                  <a:pt x="281" y="60"/>
                  <a:pt x="282" y="59"/>
                </a:cubicBezTo>
                <a:cubicBezTo>
                  <a:pt x="281" y="60"/>
                  <a:pt x="280" y="60"/>
                  <a:pt x="280" y="60"/>
                </a:cubicBezTo>
                <a:cubicBezTo>
                  <a:pt x="279" y="60"/>
                  <a:pt x="280" y="59"/>
                  <a:pt x="278" y="59"/>
                </a:cubicBezTo>
                <a:cubicBezTo>
                  <a:pt x="279" y="60"/>
                  <a:pt x="277" y="60"/>
                  <a:pt x="275" y="61"/>
                </a:cubicBezTo>
                <a:cubicBezTo>
                  <a:pt x="276" y="61"/>
                  <a:pt x="275" y="61"/>
                  <a:pt x="274" y="62"/>
                </a:cubicBezTo>
                <a:close/>
                <a:moveTo>
                  <a:pt x="270" y="48"/>
                </a:moveTo>
                <a:cubicBezTo>
                  <a:pt x="270" y="49"/>
                  <a:pt x="273" y="48"/>
                  <a:pt x="276" y="47"/>
                </a:cubicBezTo>
                <a:cubicBezTo>
                  <a:pt x="273" y="47"/>
                  <a:pt x="273" y="46"/>
                  <a:pt x="271" y="47"/>
                </a:cubicBezTo>
                <a:cubicBezTo>
                  <a:pt x="272" y="47"/>
                  <a:pt x="274" y="47"/>
                  <a:pt x="270" y="48"/>
                </a:cubicBezTo>
                <a:close/>
                <a:moveTo>
                  <a:pt x="276" y="60"/>
                </a:moveTo>
                <a:cubicBezTo>
                  <a:pt x="276" y="60"/>
                  <a:pt x="277" y="59"/>
                  <a:pt x="276" y="59"/>
                </a:cubicBezTo>
                <a:cubicBezTo>
                  <a:pt x="270" y="61"/>
                  <a:pt x="269" y="62"/>
                  <a:pt x="276" y="60"/>
                </a:cubicBezTo>
                <a:close/>
                <a:moveTo>
                  <a:pt x="264" y="34"/>
                </a:moveTo>
                <a:cubicBezTo>
                  <a:pt x="262" y="34"/>
                  <a:pt x="261" y="35"/>
                  <a:pt x="261" y="35"/>
                </a:cubicBezTo>
                <a:cubicBezTo>
                  <a:pt x="263" y="35"/>
                  <a:pt x="265" y="34"/>
                  <a:pt x="265" y="34"/>
                </a:cubicBezTo>
                <a:cubicBezTo>
                  <a:pt x="264" y="34"/>
                  <a:pt x="264" y="34"/>
                  <a:pt x="264" y="34"/>
                </a:cubicBezTo>
                <a:close/>
                <a:moveTo>
                  <a:pt x="248" y="40"/>
                </a:moveTo>
                <a:cubicBezTo>
                  <a:pt x="250" y="40"/>
                  <a:pt x="247" y="41"/>
                  <a:pt x="248" y="41"/>
                </a:cubicBezTo>
                <a:cubicBezTo>
                  <a:pt x="251" y="40"/>
                  <a:pt x="250" y="40"/>
                  <a:pt x="252" y="39"/>
                </a:cubicBezTo>
                <a:cubicBezTo>
                  <a:pt x="252" y="39"/>
                  <a:pt x="252" y="40"/>
                  <a:pt x="253" y="39"/>
                </a:cubicBezTo>
                <a:cubicBezTo>
                  <a:pt x="254" y="39"/>
                  <a:pt x="253" y="39"/>
                  <a:pt x="254" y="38"/>
                </a:cubicBezTo>
                <a:cubicBezTo>
                  <a:pt x="257" y="37"/>
                  <a:pt x="256" y="38"/>
                  <a:pt x="259" y="36"/>
                </a:cubicBezTo>
                <a:cubicBezTo>
                  <a:pt x="260" y="36"/>
                  <a:pt x="260" y="36"/>
                  <a:pt x="260" y="35"/>
                </a:cubicBezTo>
                <a:cubicBezTo>
                  <a:pt x="258" y="36"/>
                  <a:pt x="258" y="36"/>
                  <a:pt x="256" y="36"/>
                </a:cubicBezTo>
                <a:cubicBezTo>
                  <a:pt x="258" y="36"/>
                  <a:pt x="253" y="38"/>
                  <a:pt x="254" y="37"/>
                </a:cubicBezTo>
                <a:cubicBezTo>
                  <a:pt x="251" y="38"/>
                  <a:pt x="252" y="39"/>
                  <a:pt x="250" y="40"/>
                </a:cubicBezTo>
                <a:cubicBezTo>
                  <a:pt x="250" y="39"/>
                  <a:pt x="251" y="39"/>
                  <a:pt x="250" y="39"/>
                </a:cubicBezTo>
                <a:cubicBezTo>
                  <a:pt x="245" y="41"/>
                  <a:pt x="242" y="42"/>
                  <a:pt x="238" y="44"/>
                </a:cubicBezTo>
                <a:cubicBezTo>
                  <a:pt x="237" y="45"/>
                  <a:pt x="241" y="44"/>
                  <a:pt x="239" y="45"/>
                </a:cubicBezTo>
                <a:cubicBezTo>
                  <a:pt x="235" y="46"/>
                  <a:pt x="238" y="43"/>
                  <a:pt x="235" y="45"/>
                </a:cubicBezTo>
                <a:cubicBezTo>
                  <a:pt x="236" y="45"/>
                  <a:pt x="236" y="46"/>
                  <a:pt x="238" y="45"/>
                </a:cubicBezTo>
                <a:cubicBezTo>
                  <a:pt x="239" y="44"/>
                  <a:pt x="241" y="44"/>
                  <a:pt x="242" y="44"/>
                </a:cubicBezTo>
                <a:cubicBezTo>
                  <a:pt x="243" y="43"/>
                  <a:pt x="241" y="44"/>
                  <a:pt x="242" y="43"/>
                </a:cubicBezTo>
                <a:cubicBezTo>
                  <a:pt x="245" y="42"/>
                  <a:pt x="246" y="41"/>
                  <a:pt x="248" y="40"/>
                </a:cubicBezTo>
                <a:close/>
                <a:moveTo>
                  <a:pt x="253" y="56"/>
                </a:moveTo>
                <a:cubicBezTo>
                  <a:pt x="253" y="57"/>
                  <a:pt x="253" y="57"/>
                  <a:pt x="254" y="57"/>
                </a:cubicBezTo>
                <a:cubicBezTo>
                  <a:pt x="257" y="55"/>
                  <a:pt x="256" y="56"/>
                  <a:pt x="258" y="55"/>
                </a:cubicBezTo>
                <a:cubicBezTo>
                  <a:pt x="258" y="55"/>
                  <a:pt x="263" y="53"/>
                  <a:pt x="264" y="52"/>
                </a:cubicBezTo>
                <a:cubicBezTo>
                  <a:pt x="260" y="53"/>
                  <a:pt x="255" y="56"/>
                  <a:pt x="253" y="56"/>
                </a:cubicBezTo>
                <a:close/>
                <a:moveTo>
                  <a:pt x="264" y="64"/>
                </a:moveTo>
                <a:cubicBezTo>
                  <a:pt x="267" y="64"/>
                  <a:pt x="264" y="65"/>
                  <a:pt x="263" y="65"/>
                </a:cubicBezTo>
                <a:cubicBezTo>
                  <a:pt x="263" y="66"/>
                  <a:pt x="263" y="66"/>
                  <a:pt x="264" y="66"/>
                </a:cubicBezTo>
                <a:cubicBezTo>
                  <a:pt x="264" y="65"/>
                  <a:pt x="265" y="66"/>
                  <a:pt x="267" y="65"/>
                </a:cubicBezTo>
                <a:cubicBezTo>
                  <a:pt x="268" y="64"/>
                  <a:pt x="268" y="64"/>
                  <a:pt x="268" y="63"/>
                </a:cubicBezTo>
                <a:cubicBezTo>
                  <a:pt x="267" y="64"/>
                  <a:pt x="265" y="63"/>
                  <a:pt x="264" y="64"/>
                </a:cubicBezTo>
                <a:close/>
                <a:moveTo>
                  <a:pt x="261" y="65"/>
                </a:moveTo>
                <a:cubicBezTo>
                  <a:pt x="261" y="65"/>
                  <a:pt x="261" y="65"/>
                  <a:pt x="261" y="65"/>
                </a:cubicBezTo>
                <a:cubicBezTo>
                  <a:pt x="263" y="65"/>
                  <a:pt x="266" y="63"/>
                  <a:pt x="264" y="63"/>
                </a:cubicBezTo>
                <a:cubicBezTo>
                  <a:pt x="264" y="64"/>
                  <a:pt x="263" y="64"/>
                  <a:pt x="261" y="65"/>
                </a:cubicBezTo>
                <a:close/>
                <a:moveTo>
                  <a:pt x="253" y="68"/>
                </a:moveTo>
                <a:cubicBezTo>
                  <a:pt x="255" y="68"/>
                  <a:pt x="258" y="67"/>
                  <a:pt x="259" y="67"/>
                </a:cubicBezTo>
                <a:cubicBezTo>
                  <a:pt x="258" y="67"/>
                  <a:pt x="261" y="66"/>
                  <a:pt x="260" y="66"/>
                </a:cubicBezTo>
                <a:cubicBezTo>
                  <a:pt x="257" y="67"/>
                  <a:pt x="256" y="67"/>
                  <a:pt x="253" y="68"/>
                </a:cubicBezTo>
                <a:close/>
                <a:moveTo>
                  <a:pt x="256" y="64"/>
                </a:moveTo>
                <a:cubicBezTo>
                  <a:pt x="258" y="64"/>
                  <a:pt x="255" y="65"/>
                  <a:pt x="257" y="65"/>
                </a:cubicBezTo>
                <a:cubicBezTo>
                  <a:pt x="258" y="64"/>
                  <a:pt x="257" y="64"/>
                  <a:pt x="258" y="63"/>
                </a:cubicBezTo>
                <a:lnTo>
                  <a:pt x="256" y="64"/>
                </a:lnTo>
                <a:close/>
                <a:moveTo>
                  <a:pt x="249" y="75"/>
                </a:moveTo>
                <a:cubicBezTo>
                  <a:pt x="249" y="75"/>
                  <a:pt x="249" y="75"/>
                  <a:pt x="248" y="75"/>
                </a:cubicBezTo>
                <a:cubicBezTo>
                  <a:pt x="247" y="75"/>
                  <a:pt x="250" y="73"/>
                  <a:pt x="247" y="74"/>
                </a:cubicBezTo>
                <a:cubicBezTo>
                  <a:pt x="250" y="74"/>
                  <a:pt x="243" y="77"/>
                  <a:pt x="246" y="77"/>
                </a:cubicBezTo>
                <a:cubicBezTo>
                  <a:pt x="246" y="77"/>
                  <a:pt x="247" y="76"/>
                  <a:pt x="247" y="76"/>
                </a:cubicBezTo>
                <a:cubicBezTo>
                  <a:pt x="246" y="77"/>
                  <a:pt x="246" y="77"/>
                  <a:pt x="247" y="77"/>
                </a:cubicBezTo>
                <a:cubicBezTo>
                  <a:pt x="249" y="75"/>
                  <a:pt x="255" y="74"/>
                  <a:pt x="257" y="72"/>
                </a:cubicBezTo>
                <a:cubicBezTo>
                  <a:pt x="255" y="72"/>
                  <a:pt x="252" y="74"/>
                  <a:pt x="249" y="75"/>
                </a:cubicBezTo>
                <a:close/>
                <a:moveTo>
                  <a:pt x="248" y="62"/>
                </a:moveTo>
                <a:cubicBezTo>
                  <a:pt x="250" y="61"/>
                  <a:pt x="251" y="61"/>
                  <a:pt x="251" y="60"/>
                </a:cubicBezTo>
                <a:cubicBezTo>
                  <a:pt x="249" y="61"/>
                  <a:pt x="248" y="62"/>
                  <a:pt x="248" y="62"/>
                </a:cubicBezTo>
                <a:close/>
                <a:moveTo>
                  <a:pt x="246" y="67"/>
                </a:moveTo>
                <a:cubicBezTo>
                  <a:pt x="243" y="68"/>
                  <a:pt x="245" y="69"/>
                  <a:pt x="248" y="68"/>
                </a:cubicBezTo>
                <a:cubicBezTo>
                  <a:pt x="248" y="67"/>
                  <a:pt x="246" y="68"/>
                  <a:pt x="246" y="67"/>
                </a:cubicBezTo>
                <a:close/>
                <a:moveTo>
                  <a:pt x="244" y="65"/>
                </a:moveTo>
                <a:cubicBezTo>
                  <a:pt x="243" y="65"/>
                  <a:pt x="245" y="64"/>
                  <a:pt x="245" y="63"/>
                </a:cubicBezTo>
                <a:cubicBezTo>
                  <a:pt x="242" y="64"/>
                  <a:pt x="242" y="66"/>
                  <a:pt x="244" y="65"/>
                </a:cubicBezTo>
                <a:close/>
                <a:moveTo>
                  <a:pt x="241" y="72"/>
                </a:moveTo>
                <a:cubicBezTo>
                  <a:pt x="241" y="72"/>
                  <a:pt x="241" y="71"/>
                  <a:pt x="240" y="71"/>
                </a:cubicBezTo>
                <a:cubicBezTo>
                  <a:pt x="240" y="72"/>
                  <a:pt x="239" y="72"/>
                  <a:pt x="239" y="72"/>
                </a:cubicBezTo>
                <a:cubicBezTo>
                  <a:pt x="239" y="72"/>
                  <a:pt x="238" y="73"/>
                  <a:pt x="238" y="73"/>
                </a:cubicBezTo>
                <a:cubicBezTo>
                  <a:pt x="242" y="71"/>
                  <a:pt x="237" y="74"/>
                  <a:pt x="239" y="74"/>
                </a:cubicBezTo>
                <a:cubicBezTo>
                  <a:pt x="243" y="71"/>
                  <a:pt x="246" y="72"/>
                  <a:pt x="248" y="70"/>
                </a:cubicBezTo>
                <a:cubicBezTo>
                  <a:pt x="245" y="70"/>
                  <a:pt x="241" y="73"/>
                  <a:pt x="239" y="73"/>
                </a:cubicBezTo>
                <a:cubicBezTo>
                  <a:pt x="239" y="73"/>
                  <a:pt x="240" y="72"/>
                  <a:pt x="241" y="72"/>
                </a:cubicBezTo>
                <a:close/>
                <a:moveTo>
                  <a:pt x="239" y="71"/>
                </a:moveTo>
                <a:cubicBezTo>
                  <a:pt x="236" y="72"/>
                  <a:pt x="237" y="73"/>
                  <a:pt x="236" y="74"/>
                </a:cubicBezTo>
                <a:cubicBezTo>
                  <a:pt x="238" y="73"/>
                  <a:pt x="239" y="72"/>
                  <a:pt x="239" y="71"/>
                </a:cubicBezTo>
                <a:close/>
                <a:moveTo>
                  <a:pt x="226" y="49"/>
                </a:moveTo>
                <a:cubicBezTo>
                  <a:pt x="226" y="48"/>
                  <a:pt x="225" y="49"/>
                  <a:pt x="227" y="47"/>
                </a:cubicBezTo>
                <a:cubicBezTo>
                  <a:pt x="225" y="49"/>
                  <a:pt x="222" y="49"/>
                  <a:pt x="221" y="51"/>
                </a:cubicBezTo>
                <a:cubicBezTo>
                  <a:pt x="225" y="49"/>
                  <a:pt x="224" y="50"/>
                  <a:pt x="226" y="50"/>
                </a:cubicBezTo>
                <a:cubicBezTo>
                  <a:pt x="224" y="51"/>
                  <a:pt x="224" y="51"/>
                  <a:pt x="222" y="51"/>
                </a:cubicBezTo>
                <a:cubicBezTo>
                  <a:pt x="223" y="52"/>
                  <a:pt x="227" y="50"/>
                  <a:pt x="230" y="49"/>
                </a:cubicBezTo>
                <a:cubicBezTo>
                  <a:pt x="230" y="48"/>
                  <a:pt x="230" y="48"/>
                  <a:pt x="231" y="47"/>
                </a:cubicBezTo>
                <a:cubicBezTo>
                  <a:pt x="231" y="47"/>
                  <a:pt x="231" y="48"/>
                  <a:pt x="233" y="47"/>
                </a:cubicBezTo>
                <a:cubicBezTo>
                  <a:pt x="233" y="46"/>
                  <a:pt x="233" y="46"/>
                  <a:pt x="233" y="46"/>
                </a:cubicBezTo>
                <a:cubicBezTo>
                  <a:pt x="229" y="48"/>
                  <a:pt x="228" y="48"/>
                  <a:pt x="226" y="49"/>
                </a:cubicBezTo>
                <a:close/>
                <a:moveTo>
                  <a:pt x="235" y="57"/>
                </a:moveTo>
                <a:cubicBezTo>
                  <a:pt x="233" y="58"/>
                  <a:pt x="231" y="59"/>
                  <a:pt x="230" y="59"/>
                </a:cubicBezTo>
                <a:cubicBezTo>
                  <a:pt x="228" y="60"/>
                  <a:pt x="231" y="59"/>
                  <a:pt x="232" y="59"/>
                </a:cubicBezTo>
                <a:cubicBezTo>
                  <a:pt x="232" y="59"/>
                  <a:pt x="231" y="59"/>
                  <a:pt x="233" y="58"/>
                </a:cubicBezTo>
                <a:cubicBezTo>
                  <a:pt x="233" y="58"/>
                  <a:pt x="233" y="59"/>
                  <a:pt x="232" y="59"/>
                </a:cubicBezTo>
                <a:cubicBezTo>
                  <a:pt x="234" y="58"/>
                  <a:pt x="236" y="58"/>
                  <a:pt x="236" y="57"/>
                </a:cubicBezTo>
                <a:cubicBezTo>
                  <a:pt x="235" y="57"/>
                  <a:pt x="235" y="57"/>
                  <a:pt x="235" y="57"/>
                </a:cubicBezTo>
                <a:close/>
                <a:moveTo>
                  <a:pt x="235" y="64"/>
                </a:moveTo>
                <a:cubicBezTo>
                  <a:pt x="237" y="63"/>
                  <a:pt x="235" y="65"/>
                  <a:pt x="235" y="65"/>
                </a:cubicBezTo>
                <a:cubicBezTo>
                  <a:pt x="238" y="64"/>
                  <a:pt x="238" y="64"/>
                  <a:pt x="238" y="63"/>
                </a:cubicBezTo>
                <a:cubicBezTo>
                  <a:pt x="237" y="64"/>
                  <a:pt x="235" y="64"/>
                  <a:pt x="235" y="64"/>
                </a:cubicBezTo>
                <a:close/>
                <a:moveTo>
                  <a:pt x="230" y="61"/>
                </a:moveTo>
                <a:cubicBezTo>
                  <a:pt x="230" y="61"/>
                  <a:pt x="228" y="63"/>
                  <a:pt x="231" y="62"/>
                </a:cubicBezTo>
                <a:cubicBezTo>
                  <a:pt x="230" y="62"/>
                  <a:pt x="232" y="60"/>
                  <a:pt x="232" y="60"/>
                </a:cubicBezTo>
                <a:cubicBezTo>
                  <a:pt x="231" y="60"/>
                  <a:pt x="230" y="61"/>
                  <a:pt x="230" y="61"/>
                </a:cubicBezTo>
                <a:close/>
                <a:moveTo>
                  <a:pt x="227" y="61"/>
                </a:moveTo>
                <a:cubicBezTo>
                  <a:pt x="227" y="62"/>
                  <a:pt x="227" y="62"/>
                  <a:pt x="227" y="62"/>
                </a:cubicBezTo>
                <a:cubicBezTo>
                  <a:pt x="228" y="61"/>
                  <a:pt x="229" y="60"/>
                  <a:pt x="230" y="60"/>
                </a:cubicBezTo>
                <a:cubicBezTo>
                  <a:pt x="230" y="60"/>
                  <a:pt x="229" y="60"/>
                  <a:pt x="227" y="61"/>
                </a:cubicBezTo>
                <a:close/>
                <a:moveTo>
                  <a:pt x="225" y="71"/>
                </a:moveTo>
                <a:cubicBezTo>
                  <a:pt x="228" y="69"/>
                  <a:pt x="229" y="68"/>
                  <a:pt x="232" y="66"/>
                </a:cubicBezTo>
                <a:cubicBezTo>
                  <a:pt x="230" y="67"/>
                  <a:pt x="232" y="66"/>
                  <a:pt x="232" y="65"/>
                </a:cubicBezTo>
                <a:cubicBezTo>
                  <a:pt x="230" y="67"/>
                  <a:pt x="226" y="67"/>
                  <a:pt x="226" y="68"/>
                </a:cubicBezTo>
                <a:cubicBezTo>
                  <a:pt x="227" y="69"/>
                  <a:pt x="228" y="67"/>
                  <a:pt x="230" y="67"/>
                </a:cubicBezTo>
                <a:cubicBezTo>
                  <a:pt x="230" y="67"/>
                  <a:pt x="231" y="67"/>
                  <a:pt x="231" y="67"/>
                </a:cubicBezTo>
                <a:cubicBezTo>
                  <a:pt x="228" y="69"/>
                  <a:pt x="225" y="70"/>
                  <a:pt x="225" y="71"/>
                </a:cubicBezTo>
                <a:close/>
                <a:moveTo>
                  <a:pt x="228" y="73"/>
                </a:moveTo>
                <a:cubicBezTo>
                  <a:pt x="228" y="73"/>
                  <a:pt x="228" y="72"/>
                  <a:pt x="226" y="73"/>
                </a:cubicBezTo>
                <a:cubicBezTo>
                  <a:pt x="227" y="74"/>
                  <a:pt x="227" y="74"/>
                  <a:pt x="227" y="74"/>
                </a:cubicBezTo>
                <a:cubicBezTo>
                  <a:pt x="228" y="73"/>
                  <a:pt x="231" y="72"/>
                  <a:pt x="230" y="72"/>
                </a:cubicBezTo>
                <a:lnTo>
                  <a:pt x="228" y="73"/>
                </a:lnTo>
                <a:close/>
                <a:moveTo>
                  <a:pt x="221" y="77"/>
                </a:moveTo>
                <a:cubicBezTo>
                  <a:pt x="221" y="77"/>
                  <a:pt x="224" y="76"/>
                  <a:pt x="225" y="76"/>
                </a:cubicBezTo>
                <a:cubicBezTo>
                  <a:pt x="224" y="77"/>
                  <a:pt x="222" y="78"/>
                  <a:pt x="221" y="79"/>
                </a:cubicBezTo>
                <a:cubicBezTo>
                  <a:pt x="223" y="78"/>
                  <a:pt x="225" y="77"/>
                  <a:pt x="227" y="76"/>
                </a:cubicBezTo>
                <a:cubicBezTo>
                  <a:pt x="228" y="75"/>
                  <a:pt x="227" y="75"/>
                  <a:pt x="226" y="74"/>
                </a:cubicBezTo>
                <a:cubicBezTo>
                  <a:pt x="224" y="75"/>
                  <a:pt x="223" y="76"/>
                  <a:pt x="222" y="77"/>
                </a:cubicBezTo>
                <a:cubicBezTo>
                  <a:pt x="222" y="76"/>
                  <a:pt x="221" y="76"/>
                  <a:pt x="221" y="77"/>
                </a:cubicBezTo>
                <a:close/>
                <a:moveTo>
                  <a:pt x="224" y="73"/>
                </a:moveTo>
                <a:cubicBezTo>
                  <a:pt x="220" y="76"/>
                  <a:pt x="220" y="76"/>
                  <a:pt x="220" y="76"/>
                </a:cubicBezTo>
                <a:cubicBezTo>
                  <a:pt x="222" y="76"/>
                  <a:pt x="221" y="76"/>
                  <a:pt x="224" y="75"/>
                </a:cubicBezTo>
                <a:cubicBezTo>
                  <a:pt x="223" y="74"/>
                  <a:pt x="226" y="73"/>
                  <a:pt x="224" y="73"/>
                </a:cubicBezTo>
                <a:close/>
                <a:moveTo>
                  <a:pt x="206" y="64"/>
                </a:moveTo>
                <a:cubicBezTo>
                  <a:pt x="207" y="65"/>
                  <a:pt x="208" y="64"/>
                  <a:pt x="207" y="65"/>
                </a:cubicBezTo>
                <a:cubicBezTo>
                  <a:pt x="212" y="62"/>
                  <a:pt x="208" y="64"/>
                  <a:pt x="209" y="63"/>
                </a:cubicBezTo>
                <a:cubicBezTo>
                  <a:pt x="210" y="62"/>
                  <a:pt x="210" y="63"/>
                  <a:pt x="212" y="62"/>
                </a:cubicBezTo>
                <a:cubicBezTo>
                  <a:pt x="212" y="61"/>
                  <a:pt x="209" y="62"/>
                  <a:pt x="206" y="64"/>
                </a:cubicBezTo>
                <a:close/>
                <a:moveTo>
                  <a:pt x="197" y="73"/>
                </a:moveTo>
                <a:cubicBezTo>
                  <a:pt x="198" y="73"/>
                  <a:pt x="198" y="72"/>
                  <a:pt x="198" y="73"/>
                </a:cubicBezTo>
                <a:cubicBezTo>
                  <a:pt x="199" y="72"/>
                  <a:pt x="200" y="71"/>
                  <a:pt x="200" y="71"/>
                </a:cubicBezTo>
                <a:cubicBezTo>
                  <a:pt x="198" y="72"/>
                  <a:pt x="201" y="70"/>
                  <a:pt x="200" y="70"/>
                </a:cubicBezTo>
                <a:cubicBezTo>
                  <a:pt x="197" y="72"/>
                  <a:pt x="200" y="72"/>
                  <a:pt x="197" y="73"/>
                </a:cubicBezTo>
                <a:close/>
                <a:moveTo>
                  <a:pt x="196" y="70"/>
                </a:moveTo>
                <a:cubicBezTo>
                  <a:pt x="196" y="71"/>
                  <a:pt x="198" y="69"/>
                  <a:pt x="197" y="71"/>
                </a:cubicBezTo>
                <a:cubicBezTo>
                  <a:pt x="200" y="69"/>
                  <a:pt x="198" y="68"/>
                  <a:pt x="196" y="70"/>
                </a:cubicBezTo>
                <a:close/>
                <a:moveTo>
                  <a:pt x="191" y="75"/>
                </a:moveTo>
                <a:cubicBezTo>
                  <a:pt x="192" y="74"/>
                  <a:pt x="194" y="72"/>
                  <a:pt x="192" y="73"/>
                </a:cubicBezTo>
                <a:cubicBezTo>
                  <a:pt x="192" y="74"/>
                  <a:pt x="189" y="75"/>
                  <a:pt x="191" y="75"/>
                </a:cubicBezTo>
                <a:close/>
                <a:moveTo>
                  <a:pt x="187" y="76"/>
                </a:moveTo>
                <a:cubicBezTo>
                  <a:pt x="186" y="77"/>
                  <a:pt x="184" y="78"/>
                  <a:pt x="185" y="79"/>
                </a:cubicBezTo>
                <a:cubicBezTo>
                  <a:pt x="185" y="78"/>
                  <a:pt x="187" y="77"/>
                  <a:pt x="187" y="78"/>
                </a:cubicBezTo>
                <a:cubicBezTo>
                  <a:pt x="186" y="78"/>
                  <a:pt x="187" y="78"/>
                  <a:pt x="188" y="77"/>
                </a:cubicBezTo>
                <a:cubicBezTo>
                  <a:pt x="189" y="76"/>
                  <a:pt x="189" y="76"/>
                  <a:pt x="187" y="76"/>
                </a:cubicBezTo>
                <a:close/>
                <a:moveTo>
                  <a:pt x="186" y="75"/>
                </a:moveTo>
                <a:cubicBezTo>
                  <a:pt x="185" y="76"/>
                  <a:pt x="184" y="77"/>
                  <a:pt x="184" y="77"/>
                </a:cubicBezTo>
                <a:cubicBezTo>
                  <a:pt x="183" y="78"/>
                  <a:pt x="188" y="76"/>
                  <a:pt x="188" y="75"/>
                </a:cubicBezTo>
                <a:cubicBezTo>
                  <a:pt x="186" y="76"/>
                  <a:pt x="187" y="75"/>
                  <a:pt x="186" y="75"/>
                </a:cubicBezTo>
                <a:close/>
                <a:moveTo>
                  <a:pt x="186" y="95"/>
                </a:moveTo>
                <a:cubicBezTo>
                  <a:pt x="187" y="94"/>
                  <a:pt x="186" y="95"/>
                  <a:pt x="186" y="95"/>
                </a:cubicBezTo>
                <a:cubicBezTo>
                  <a:pt x="191" y="92"/>
                  <a:pt x="191" y="92"/>
                  <a:pt x="191" y="92"/>
                </a:cubicBezTo>
                <a:cubicBezTo>
                  <a:pt x="192" y="92"/>
                  <a:pt x="191" y="93"/>
                  <a:pt x="193" y="92"/>
                </a:cubicBezTo>
                <a:cubicBezTo>
                  <a:pt x="192" y="92"/>
                  <a:pt x="195" y="91"/>
                  <a:pt x="195" y="90"/>
                </a:cubicBezTo>
                <a:cubicBezTo>
                  <a:pt x="194" y="91"/>
                  <a:pt x="193" y="90"/>
                  <a:pt x="192" y="91"/>
                </a:cubicBezTo>
                <a:cubicBezTo>
                  <a:pt x="190" y="93"/>
                  <a:pt x="187" y="94"/>
                  <a:pt x="186" y="95"/>
                </a:cubicBezTo>
                <a:close/>
                <a:moveTo>
                  <a:pt x="178" y="81"/>
                </a:moveTo>
                <a:cubicBezTo>
                  <a:pt x="176" y="83"/>
                  <a:pt x="179" y="82"/>
                  <a:pt x="180" y="81"/>
                </a:cubicBezTo>
                <a:cubicBezTo>
                  <a:pt x="181" y="80"/>
                  <a:pt x="183" y="79"/>
                  <a:pt x="183" y="79"/>
                </a:cubicBezTo>
                <a:cubicBezTo>
                  <a:pt x="180" y="81"/>
                  <a:pt x="183" y="78"/>
                  <a:pt x="178" y="81"/>
                </a:cubicBezTo>
                <a:close/>
                <a:moveTo>
                  <a:pt x="182" y="80"/>
                </a:moveTo>
                <a:cubicBezTo>
                  <a:pt x="182" y="81"/>
                  <a:pt x="178" y="83"/>
                  <a:pt x="179" y="83"/>
                </a:cubicBezTo>
                <a:cubicBezTo>
                  <a:pt x="181" y="82"/>
                  <a:pt x="182" y="82"/>
                  <a:pt x="183" y="81"/>
                </a:cubicBezTo>
                <a:cubicBezTo>
                  <a:pt x="180" y="82"/>
                  <a:pt x="186" y="79"/>
                  <a:pt x="182" y="80"/>
                </a:cubicBezTo>
                <a:close/>
                <a:moveTo>
                  <a:pt x="182" y="82"/>
                </a:moveTo>
                <a:cubicBezTo>
                  <a:pt x="180" y="84"/>
                  <a:pt x="178" y="86"/>
                  <a:pt x="180" y="86"/>
                </a:cubicBezTo>
                <a:cubicBezTo>
                  <a:pt x="180" y="85"/>
                  <a:pt x="183" y="83"/>
                  <a:pt x="181" y="85"/>
                </a:cubicBezTo>
                <a:cubicBezTo>
                  <a:pt x="186" y="82"/>
                  <a:pt x="180" y="85"/>
                  <a:pt x="183" y="82"/>
                </a:cubicBezTo>
                <a:cubicBezTo>
                  <a:pt x="182" y="82"/>
                  <a:pt x="182" y="83"/>
                  <a:pt x="182" y="82"/>
                </a:cubicBezTo>
                <a:close/>
                <a:moveTo>
                  <a:pt x="165" y="91"/>
                </a:moveTo>
                <a:cubicBezTo>
                  <a:pt x="163" y="92"/>
                  <a:pt x="163" y="92"/>
                  <a:pt x="163" y="93"/>
                </a:cubicBezTo>
                <a:cubicBezTo>
                  <a:pt x="163" y="92"/>
                  <a:pt x="159" y="95"/>
                  <a:pt x="158" y="95"/>
                </a:cubicBezTo>
                <a:cubicBezTo>
                  <a:pt x="159" y="96"/>
                  <a:pt x="163" y="93"/>
                  <a:pt x="166" y="91"/>
                </a:cubicBezTo>
                <a:cubicBezTo>
                  <a:pt x="165" y="91"/>
                  <a:pt x="167" y="90"/>
                  <a:pt x="165" y="91"/>
                </a:cubicBezTo>
                <a:close/>
                <a:moveTo>
                  <a:pt x="167" y="91"/>
                </a:moveTo>
                <a:cubicBezTo>
                  <a:pt x="169" y="90"/>
                  <a:pt x="169" y="90"/>
                  <a:pt x="171" y="90"/>
                </a:cubicBezTo>
                <a:cubicBezTo>
                  <a:pt x="171" y="88"/>
                  <a:pt x="176" y="85"/>
                  <a:pt x="178" y="83"/>
                </a:cubicBezTo>
                <a:cubicBezTo>
                  <a:pt x="176" y="84"/>
                  <a:pt x="176" y="82"/>
                  <a:pt x="174" y="84"/>
                </a:cubicBezTo>
                <a:cubicBezTo>
                  <a:pt x="175" y="85"/>
                  <a:pt x="170" y="87"/>
                  <a:pt x="170" y="88"/>
                </a:cubicBezTo>
                <a:cubicBezTo>
                  <a:pt x="169" y="88"/>
                  <a:pt x="169" y="88"/>
                  <a:pt x="169" y="87"/>
                </a:cubicBezTo>
                <a:cubicBezTo>
                  <a:pt x="166" y="90"/>
                  <a:pt x="167" y="90"/>
                  <a:pt x="167" y="91"/>
                </a:cubicBezTo>
                <a:close/>
                <a:moveTo>
                  <a:pt x="173" y="93"/>
                </a:moveTo>
                <a:cubicBezTo>
                  <a:pt x="174" y="92"/>
                  <a:pt x="173" y="94"/>
                  <a:pt x="176" y="92"/>
                </a:cubicBezTo>
                <a:cubicBezTo>
                  <a:pt x="176" y="91"/>
                  <a:pt x="175" y="92"/>
                  <a:pt x="176" y="91"/>
                </a:cubicBezTo>
                <a:cubicBezTo>
                  <a:pt x="174" y="92"/>
                  <a:pt x="173" y="92"/>
                  <a:pt x="173" y="93"/>
                </a:cubicBezTo>
                <a:close/>
                <a:moveTo>
                  <a:pt x="174" y="104"/>
                </a:moveTo>
                <a:cubicBezTo>
                  <a:pt x="174" y="105"/>
                  <a:pt x="181" y="100"/>
                  <a:pt x="180" y="100"/>
                </a:cubicBezTo>
                <a:cubicBezTo>
                  <a:pt x="177" y="102"/>
                  <a:pt x="177" y="103"/>
                  <a:pt x="174" y="104"/>
                </a:cubicBezTo>
                <a:close/>
                <a:moveTo>
                  <a:pt x="164" y="99"/>
                </a:moveTo>
                <a:cubicBezTo>
                  <a:pt x="166" y="98"/>
                  <a:pt x="169" y="96"/>
                  <a:pt x="170" y="95"/>
                </a:cubicBezTo>
                <a:cubicBezTo>
                  <a:pt x="167" y="97"/>
                  <a:pt x="165" y="97"/>
                  <a:pt x="164" y="99"/>
                </a:cubicBezTo>
                <a:close/>
                <a:moveTo>
                  <a:pt x="159" y="99"/>
                </a:moveTo>
                <a:cubicBezTo>
                  <a:pt x="159" y="100"/>
                  <a:pt x="158" y="100"/>
                  <a:pt x="158" y="100"/>
                </a:cubicBezTo>
                <a:cubicBezTo>
                  <a:pt x="160" y="99"/>
                  <a:pt x="160" y="98"/>
                  <a:pt x="161" y="97"/>
                </a:cubicBezTo>
                <a:cubicBezTo>
                  <a:pt x="161" y="97"/>
                  <a:pt x="161" y="98"/>
                  <a:pt x="162" y="97"/>
                </a:cubicBezTo>
                <a:cubicBezTo>
                  <a:pt x="163" y="96"/>
                  <a:pt x="162" y="97"/>
                  <a:pt x="162" y="97"/>
                </a:cubicBezTo>
                <a:cubicBezTo>
                  <a:pt x="158" y="99"/>
                  <a:pt x="158" y="99"/>
                  <a:pt x="158" y="99"/>
                </a:cubicBezTo>
                <a:cubicBezTo>
                  <a:pt x="158" y="100"/>
                  <a:pt x="157" y="102"/>
                  <a:pt x="159" y="99"/>
                </a:cubicBezTo>
                <a:close/>
                <a:moveTo>
                  <a:pt x="153" y="99"/>
                </a:moveTo>
                <a:cubicBezTo>
                  <a:pt x="153" y="99"/>
                  <a:pt x="152" y="100"/>
                  <a:pt x="153" y="101"/>
                </a:cubicBezTo>
                <a:cubicBezTo>
                  <a:pt x="151" y="101"/>
                  <a:pt x="149" y="103"/>
                  <a:pt x="150" y="103"/>
                </a:cubicBezTo>
                <a:cubicBezTo>
                  <a:pt x="154" y="100"/>
                  <a:pt x="153" y="100"/>
                  <a:pt x="156" y="98"/>
                </a:cubicBezTo>
                <a:cubicBezTo>
                  <a:pt x="155" y="98"/>
                  <a:pt x="155" y="98"/>
                  <a:pt x="154" y="98"/>
                </a:cubicBezTo>
                <a:cubicBezTo>
                  <a:pt x="154" y="100"/>
                  <a:pt x="154" y="98"/>
                  <a:pt x="153" y="99"/>
                </a:cubicBezTo>
                <a:close/>
                <a:moveTo>
                  <a:pt x="160" y="120"/>
                </a:moveTo>
                <a:cubicBezTo>
                  <a:pt x="160" y="120"/>
                  <a:pt x="160" y="121"/>
                  <a:pt x="161" y="120"/>
                </a:cubicBezTo>
                <a:cubicBezTo>
                  <a:pt x="162" y="119"/>
                  <a:pt x="165" y="116"/>
                  <a:pt x="163" y="117"/>
                </a:cubicBezTo>
                <a:cubicBezTo>
                  <a:pt x="163" y="117"/>
                  <a:pt x="162" y="119"/>
                  <a:pt x="160" y="120"/>
                </a:cubicBezTo>
                <a:close/>
                <a:moveTo>
                  <a:pt x="150" y="106"/>
                </a:moveTo>
                <a:cubicBezTo>
                  <a:pt x="148" y="108"/>
                  <a:pt x="154" y="103"/>
                  <a:pt x="151" y="106"/>
                </a:cubicBezTo>
                <a:cubicBezTo>
                  <a:pt x="154" y="104"/>
                  <a:pt x="154" y="104"/>
                  <a:pt x="154" y="104"/>
                </a:cubicBezTo>
                <a:cubicBezTo>
                  <a:pt x="154" y="103"/>
                  <a:pt x="153" y="104"/>
                  <a:pt x="154" y="103"/>
                </a:cubicBezTo>
                <a:cubicBezTo>
                  <a:pt x="151" y="105"/>
                  <a:pt x="151" y="105"/>
                  <a:pt x="150" y="106"/>
                </a:cubicBezTo>
                <a:close/>
                <a:moveTo>
                  <a:pt x="146" y="105"/>
                </a:moveTo>
                <a:cubicBezTo>
                  <a:pt x="142" y="108"/>
                  <a:pt x="147" y="106"/>
                  <a:pt x="145" y="108"/>
                </a:cubicBezTo>
                <a:cubicBezTo>
                  <a:pt x="147" y="106"/>
                  <a:pt x="146" y="106"/>
                  <a:pt x="149" y="104"/>
                </a:cubicBezTo>
                <a:cubicBezTo>
                  <a:pt x="148" y="104"/>
                  <a:pt x="149" y="103"/>
                  <a:pt x="149" y="103"/>
                </a:cubicBezTo>
                <a:cubicBezTo>
                  <a:pt x="145" y="105"/>
                  <a:pt x="149" y="103"/>
                  <a:pt x="146" y="106"/>
                </a:cubicBezTo>
                <a:cubicBezTo>
                  <a:pt x="146" y="105"/>
                  <a:pt x="147" y="104"/>
                  <a:pt x="146" y="105"/>
                </a:cubicBezTo>
                <a:close/>
                <a:moveTo>
                  <a:pt x="153" y="120"/>
                </a:moveTo>
                <a:cubicBezTo>
                  <a:pt x="156" y="118"/>
                  <a:pt x="154" y="119"/>
                  <a:pt x="157" y="116"/>
                </a:cubicBezTo>
                <a:cubicBezTo>
                  <a:pt x="156" y="117"/>
                  <a:pt x="154" y="118"/>
                  <a:pt x="152" y="119"/>
                </a:cubicBezTo>
                <a:cubicBezTo>
                  <a:pt x="154" y="119"/>
                  <a:pt x="151" y="121"/>
                  <a:pt x="149" y="122"/>
                </a:cubicBezTo>
                <a:cubicBezTo>
                  <a:pt x="148" y="124"/>
                  <a:pt x="152" y="120"/>
                  <a:pt x="151" y="122"/>
                </a:cubicBezTo>
                <a:cubicBezTo>
                  <a:pt x="153" y="120"/>
                  <a:pt x="153" y="119"/>
                  <a:pt x="154" y="119"/>
                </a:cubicBezTo>
                <a:cubicBezTo>
                  <a:pt x="154" y="119"/>
                  <a:pt x="153" y="120"/>
                  <a:pt x="153" y="120"/>
                </a:cubicBezTo>
                <a:close/>
                <a:moveTo>
                  <a:pt x="136" y="117"/>
                </a:moveTo>
                <a:cubicBezTo>
                  <a:pt x="139" y="115"/>
                  <a:pt x="135" y="118"/>
                  <a:pt x="135" y="118"/>
                </a:cubicBezTo>
                <a:cubicBezTo>
                  <a:pt x="138" y="116"/>
                  <a:pt x="140" y="115"/>
                  <a:pt x="142" y="113"/>
                </a:cubicBezTo>
                <a:cubicBezTo>
                  <a:pt x="142" y="112"/>
                  <a:pt x="147" y="109"/>
                  <a:pt x="148" y="107"/>
                </a:cubicBezTo>
                <a:cubicBezTo>
                  <a:pt x="147" y="108"/>
                  <a:pt x="146" y="108"/>
                  <a:pt x="146" y="108"/>
                </a:cubicBezTo>
                <a:cubicBezTo>
                  <a:pt x="144" y="109"/>
                  <a:pt x="144" y="110"/>
                  <a:pt x="142" y="111"/>
                </a:cubicBezTo>
                <a:cubicBezTo>
                  <a:pt x="141" y="113"/>
                  <a:pt x="142" y="113"/>
                  <a:pt x="141" y="113"/>
                </a:cubicBezTo>
                <a:cubicBezTo>
                  <a:pt x="140" y="113"/>
                  <a:pt x="136" y="116"/>
                  <a:pt x="136" y="117"/>
                </a:cubicBezTo>
                <a:close/>
                <a:moveTo>
                  <a:pt x="153" y="123"/>
                </a:moveTo>
                <a:cubicBezTo>
                  <a:pt x="154" y="123"/>
                  <a:pt x="157" y="120"/>
                  <a:pt x="156" y="120"/>
                </a:cubicBezTo>
                <a:cubicBezTo>
                  <a:pt x="155" y="121"/>
                  <a:pt x="152" y="123"/>
                  <a:pt x="153" y="123"/>
                </a:cubicBezTo>
                <a:close/>
                <a:moveTo>
                  <a:pt x="137" y="109"/>
                </a:moveTo>
                <a:cubicBezTo>
                  <a:pt x="139" y="108"/>
                  <a:pt x="141" y="106"/>
                  <a:pt x="141" y="106"/>
                </a:cubicBezTo>
                <a:cubicBezTo>
                  <a:pt x="139" y="107"/>
                  <a:pt x="137" y="109"/>
                  <a:pt x="137" y="109"/>
                </a:cubicBezTo>
                <a:close/>
                <a:moveTo>
                  <a:pt x="136" y="114"/>
                </a:moveTo>
                <a:cubicBezTo>
                  <a:pt x="138" y="114"/>
                  <a:pt x="137" y="113"/>
                  <a:pt x="137" y="115"/>
                </a:cubicBezTo>
                <a:cubicBezTo>
                  <a:pt x="138" y="114"/>
                  <a:pt x="138" y="113"/>
                  <a:pt x="141" y="111"/>
                </a:cubicBezTo>
                <a:cubicBezTo>
                  <a:pt x="142" y="110"/>
                  <a:pt x="141" y="111"/>
                  <a:pt x="140" y="111"/>
                </a:cubicBezTo>
                <a:cubicBezTo>
                  <a:pt x="141" y="110"/>
                  <a:pt x="142" y="110"/>
                  <a:pt x="143" y="109"/>
                </a:cubicBezTo>
                <a:cubicBezTo>
                  <a:pt x="143" y="109"/>
                  <a:pt x="144" y="108"/>
                  <a:pt x="143" y="108"/>
                </a:cubicBezTo>
                <a:cubicBezTo>
                  <a:pt x="141" y="111"/>
                  <a:pt x="139" y="111"/>
                  <a:pt x="136" y="114"/>
                </a:cubicBezTo>
                <a:close/>
                <a:moveTo>
                  <a:pt x="142" y="117"/>
                </a:moveTo>
                <a:cubicBezTo>
                  <a:pt x="140" y="118"/>
                  <a:pt x="142" y="116"/>
                  <a:pt x="144" y="115"/>
                </a:cubicBezTo>
                <a:cubicBezTo>
                  <a:pt x="144" y="114"/>
                  <a:pt x="142" y="115"/>
                  <a:pt x="141" y="116"/>
                </a:cubicBezTo>
                <a:cubicBezTo>
                  <a:pt x="141" y="116"/>
                  <a:pt x="141" y="117"/>
                  <a:pt x="140" y="117"/>
                </a:cubicBezTo>
                <a:cubicBezTo>
                  <a:pt x="137" y="118"/>
                  <a:pt x="139" y="119"/>
                  <a:pt x="136" y="120"/>
                </a:cubicBezTo>
                <a:cubicBezTo>
                  <a:pt x="136" y="121"/>
                  <a:pt x="133" y="123"/>
                  <a:pt x="132" y="124"/>
                </a:cubicBezTo>
                <a:cubicBezTo>
                  <a:pt x="133" y="124"/>
                  <a:pt x="131" y="125"/>
                  <a:pt x="131" y="126"/>
                </a:cubicBezTo>
                <a:cubicBezTo>
                  <a:pt x="133" y="124"/>
                  <a:pt x="135" y="122"/>
                  <a:pt x="134" y="124"/>
                </a:cubicBezTo>
                <a:cubicBezTo>
                  <a:pt x="135" y="124"/>
                  <a:pt x="139" y="121"/>
                  <a:pt x="138" y="121"/>
                </a:cubicBezTo>
                <a:cubicBezTo>
                  <a:pt x="137" y="121"/>
                  <a:pt x="135" y="124"/>
                  <a:pt x="135" y="123"/>
                </a:cubicBezTo>
                <a:cubicBezTo>
                  <a:pt x="136" y="122"/>
                  <a:pt x="135" y="122"/>
                  <a:pt x="137" y="121"/>
                </a:cubicBezTo>
                <a:cubicBezTo>
                  <a:pt x="139" y="119"/>
                  <a:pt x="142" y="117"/>
                  <a:pt x="142" y="117"/>
                </a:cubicBezTo>
                <a:close/>
                <a:moveTo>
                  <a:pt x="143" y="118"/>
                </a:moveTo>
                <a:cubicBezTo>
                  <a:pt x="141" y="119"/>
                  <a:pt x="141" y="119"/>
                  <a:pt x="141" y="119"/>
                </a:cubicBezTo>
                <a:cubicBezTo>
                  <a:pt x="140" y="120"/>
                  <a:pt x="140" y="120"/>
                  <a:pt x="141" y="121"/>
                </a:cubicBezTo>
                <a:cubicBezTo>
                  <a:pt x="143" y="119"/>
                  <a:pt x="142" y="119"/>
                  <a:pt x="143" y="118"/>
                </a:cubicBezTo>
                <a:cubicBezTo>
                  <a:pt x="143" y="119"/>
                  <a:pt x="144" y="118"/>
                  <a:pt x="145" y="117"/>
                </a:cubicBezTo>
                <a:cubicBezTo>
                  <a:pt x="143" y="118"/>
                  <a:pt x="144" y="117"/>
                  <a:pt x="143" y="118"/>
                </a:cubicBezTo>
                <a:close/>
                <a:moveTo>
                  <a:pt x="146" y="128"/>
                </a:moveTo>
                <a:cubicBezTo>
                  <a:pt x="147" y="128"/>
                  <a:pt x="145" y="129"/>
                  <a:pt x="145" y="130"/>
                </a:cubicBezTo>
                <a:cubicBezTo>
                  <a:pt x="146" y="129"/>
                  <a:pt x="146" y="129"/>
                  <a:pt x="148" y="128"/>
                </a:cubicBezTo>
                <a:cubicBezTo>
                  <a:pt x="147" y="128"/>
                  <a:pt x="147" y="127"/>
                  <a:pt x="148" y="127"/>
                </a:cubicBezTo>
                <a:cubicBezTo>
                  <a:pt x="147" y="127"/>
                  <a:pt x="146" y="128"/>
                  <a:pt x="146" y="128"/>
                </a:cubicBezTo>
                <a:close/>
                <a:moveTo>
                  <a:pt x="133" y="117"/>
                </a:moveTo>
                <a:cubicBezTo>
                  <a:pt x="133" y="118"/>
                  <a:pt x="134" y="117"/>
                  <a:pt x="135" y="117"/>
                </a:cubicBezTo>
                <a:cubicBezTo>
                  <a:pt x="136" y="116"/>
                  <a:pt x="137" y="115"/>
                  <a:pt x="137" y="115"/>
                </a:cubicBezTo>
                <a:cubicBezTo>
                  <a:pt x="136" y="116"/>
                  <a:pt x="135" y="115"/>
                  <a:pt x="133" y="117"/>
                </a:cubicBezTo>
                <a:close/>
                <a:moveTo>
                  <a:pt x="144" y="129"/>
                </a:moveTo>
                <a:cubicBezTo>
                  <a:pt x="143" y="129"/>
                  <a:pt x="141" y="129"/>
                  <a:pt x="139" y="132"/>
                </a:cubicBezTo>
                <a:cubicBezTo>
                  <a:pt x="139" y="133"/>
                  <a:pt x="145" y="129"/>
                  <a:pt x="146" y="127"/>
                </a:cubicBezTo>
                <a:cubicBezTo>
                  <a:pt x="145" y="128"/>
                  <a:pt x="144" y="128"/>
                  <a:pt x="144" y="129"/>
                </a:cubicBezTo>
                <a:close/>
                <a:moveTo>
                  <a:pt x="133" y="117"/>
                </a:moveTo>
                <a:cubicBezTo>
                  <a:pt x="132" y="118"/>
                  <a:pt x="132" y="117"/>
                  <a:pt x="131" y="118"/>
                </a:cubicBezTo>
                <a:cubicBezTo>
                  <a:pt x="131" y="119"/>
                  <a:pt x="133" y="117"/>
                  <a:pt x="135" y="116"/>
                </a:cubicBezTo>
                <a:cubicBezTo>
                  <a:pt x="134" y="116"/>
                  <a:pt x="136" y="114"/>
                  <a:pt x="134" y="115"/>
                </a:cubicBezTo>
                <a:cubicBezTo>
                  <a:pt x="134" y="116"/>
                  <a:pt x="134" y="116"/>
                  <a:pt x="133" y="117"/>
                </a:cubicBezTo>
                <a:close/>
                <a:moveTo>
                  <a:pt x="138" y="122"/>
                </a:moveTo>
                <a:cubicBezTo>
                  <a:pt x="137" y="123"/>
                  <a:pt x="137" y="123"/>
                  <a:pt x="139" y="122"/>
                </a:cubicBezTo>
                <a:cubicBezTo>
                  <a:pt x="140" y="121"/>
                  <a:pt x="140" y="120"/>
                  <a:pt x="138" y="122"/>
                </a:cubicBezTo>
                <a:close/>
                <a:moveTo>
                  <a:pt x="139" y="137"/>
                </a:moveTo>
                <a:cubicBezTo>
                  <a:pt x="141" y="135"/>
                  <a:pt x="141" y="137"/>
                  <a:pt x="139" y="138"/>
                </a:cubicBezTo>
                <a:cubicBezTo>
                  <a:pt x="140" y="137"/>
                  <a:pt x="141" y="137"/>
                  <a:pt x="142" y="136"/>
                </a:cubicBezTo>
                <a:cubicBezTo>
                  <a:pt x="142" y="135"/>
                  <a:pt x="142" y="135"/>
                  <a:pt x="142" y="135"/>
                </a:cubicBezTo>
                <a:cubicBezTo>
                  <a:pt x="142" y="135"/>
                  <a:pt x="143" y="134"/>
                  <a:pt x="144" y="134"/>
                </a:cubicBezTo>
                <a:cubicBezTo>
                  <a:pt x="142" y="136"/>
                  <a:pt x="138" y="139"/>
                  <a:pt x="138" y="140"/>
                </a:cubicBezTo>
                <a:cubicBezTo>
                  <a:pt x="138" y="140"/>
                  <a:pt x="137" y="141"/>
                  <a:pt x="136" y="141"/>
                </a:cubicBezTo>
                <a:cubicBezTo>
                  <a:pt x="138" y="140"/>
                  <a:pt x="138" y="139"/>
                  <a:pt x="139" y="138"/>
                </a:cubicBezTo>
                <a:cubicBezTo>
                  <a:pt x="139" y="137"/>
                  <a:pt x="136" y="138"/>
                  <a:pt x="133" y="141"/>
                </a:cubicBezTo>
                <a:cubicBezTo>
                  <a:pt x="134" y="141"/>
                  <a:pt x="136" y="139"/>
                  <a:pt x="137" y="139"/>
                </a:cubicBezTo>
                <a:cubicBezTo>
                  <a:pt x="137" y="139"/>
                  <a:pt x="138" y="139"/>
                  <a:pt x="138" y="139"/>
                </a:cubicBezTo>
                <a:cubicBezTo>
                  <a:pt x="135" y="142"/>
                  <a:pt x="132" y="145"/>
                  <a:pt x="132" y="146"/>
                </a:cubicBezTo>
                <a:cubicBezTo>
                  <a:pt x="133" y="145"/>
                  <a:pt x="135" y="144"/>
                  <a:pt x="135" y="143"/>
                </a:cubicBezTo>
                <a:cubicBezTo>
                  <a:pt x="134" y="144"/>
                  <a:pt x="134" y="144"/>
                  <a:pt x="134" y="144"/>
                </a:cubicBezTo>
                <a:cubicBezTo>
                  <a:pt x="135" y="144"/>
                  <a:pt x="136" y="142"/>
                  <a:pt x="136" y="142"/>
                </a:cubicBezTo>
                <a:cubicBezTo>
                  <a:pt x="137" y="142"/>
                  <a:pt x="134" y="145"/>
                  <a:pt x="137" y="143"/>
                </a:cubicBezTo>
                <a:cubicBezTo>
                  <a:pt x="136" y="142"/>
                  <a:pt x="139" y="141"/>
                  <a:pt x="140" y="141"/>
                </a:cubicBezTo>
                <a:cubicBezTo>
                  <a:pt x="139" y="140"/>
                  <a:pt x="141" y="139"/>
                  <a:pt x="141" y="139"/>
                </a:cubicBezTo>
                <a:cubicBezTo>
                  <a:pt x="140" y="139"/>
                  <a:pt x="140" y="139"/>
                  <a:pt x="141" y="138"/>
                </a:cubicBezTo>
                <a:cubicBezTo>
                  <a:pt x="144" y="136"/>
                  <a:pt x="146" y="134"/>
                  <a:pt x="148" y="133"/>
                </a:cubicBezTo>
                <a:cubicBezTo>
                  <a:pt x="147" y="133"/>
                  <a:pt x="143" y="135"/>
                  <a:pt x="146" y="132"/>
                </a:cubicBezTo>
                <a:cubicBezTo>
                  <a:pt x="143" y="133"/>
                  <a:pt x="141" y="134"/>
                  <a:pt x="139" y="137"/>
                </a:cubicBezTo>
                <a:close/>
                <a:moveTo>
                  <a:pt x="142" y="131"/>
                </a:moveTo>
                <a:cubicBezTo>
                  <a:pt x="142" y="131"/>
                  <a:pt x="143" y="132"/>
                  <a:pt x="144" y="130"/>
                </a:cubicBezTo>
                <a:cubicBezTo>
                  <a:pt x="144" y="130"/>
                  <a:pt x="144" y="130"/>
                  <a:pt x="144" y="129"/>
                </a:cubicBezTo>
                <a:cubicBezTo>
                  <a:pt x="144" y="130"/>
                  <a:pt x="143" y="130"/>
                  <a:pt x="142" y="131"/>
                </a:cubicBezTo>
                <a:close/>
                <a:moveTo>
                  <a:pt x="142" y="143"/>
                </a:moveTo>
                <a:cubicBezTo>
                  <a:pt x="142" y="143"/>
                  <a:pt x="145" y="140"/>
                  <a:pt x="145" y="142"/>
                </a:cubicBezTo>
                <a:cubicBezTo>
                  <a:pt x="147" y="140"/>
                  <a:pt x="149" y="139"/>
                  <a:pt x="150" y="138"/>
                </a:cubicBezTo>
                <a:cubicBezTo>
                  <a:pt x="148" y="139"/>
                  <a:pt x="147" y="140"/>
                  <a:pt x="146" y="140"/>
                </a:cubicBezTo>
                <a:cubicBezTo>
                  <a:pt x="147" y="139"/>
                  <a:pt x="147" y="139"/>
                  <a:pt x="148" y="138"/>
                </a:cubicBezTo>
                <a:cubicBezTo>
                  <a:pt x="147" y="139"/>
                  <a:pt x="150" y="137"/>
                  <a:pt x="150" y="137"/>
                </a:cubicBezTo>
                <a:cubicBezTo>
                  <a:pt x="148" y="138"/>
                  <a:pt x="142" y="142"/>
                  <a:pt x="142" y="143"/>
                </a:cubicBezTo>
                <a:close/>
                <a:moveTo>
                  <a:pt x="125" y="125"/>
                </a:moveTo>
                <a:cubicBezTo>
                  <a:pt x="126" y="125"/>
                  <a:pt x="128" y="123"/>
                  <a:pt x="128" y="124"/>
                </a:cubicBezTo>
                <a:cubicBezTo>
                  <a:pt x="126" y="126"/>
                  <a:pt x="124" y="127"/>
                  <a:pt x="124" y="128"/>
                </a:cubicBezTo>
                <a:cubicBezTo>
                  <a:pt x="129" y="124"/>
                  <a:pt x="129" y="124"/>
                  <a:pt x="129" y="124"/>
                </a:cubicBezTo>
                <a:cubicBezTo>
                  <a:pt x="128" y="123"/>
                  <a:pt x="132" y="121"/>
                  <a:pt x="131" y="120"/>
                </a:cubicBezTo>
                <a:cubicBezTo>
                  <a:pt x="129" y="122"/>
                  <a:pt x="127" y="123"/>
                  <a:pt x="125" y="125"/>
                </a:cubicBezTo>
                <a:close/>
                <a:moveTo>
                  <a:pt x="131" y="122"/>
                </a:moveTo>
                <a:cubicBezTo>
                  <a:pt x="132" y="122"/>
                  <a:pt x="131" y="122"/>
                  <a:pt x="131" y="123"/>
                </a:cubicBezTo>
                <a:cubicBezTo>
                  <a:pt x="132" y="122"/>
                  <a:pt x="132" y="121"/>
                  <a:pt x="133" y="120"/>
                </a:cubicBezTo>
                <a:cubicBezTo>
                  <a:pt x="134" y="120"/>
                  <a:pt x="134" y="120"/>
                  <a:pt x="134" y="120"/>
                </a:cubicBezTo>
                <a:cubicBezTo>
                  <a:pt x="133" y="120"/>
                  <a:pt x="135" y="117"/>
                  <a:pt x="131" y="119"/>
                </a:cubicBezTo>
                <a:cubicBezTo>
                  <a:pt x="131" y="120"/>
                  <a:pt x="134" y="119"/>
                  <a:pt x="131" y="122"/>
                </a:cubicBezTo>
                <a:close/>
                <a:moveTo>
                  <a:pt x="139" y="130"/>
                </a:moveTo>
                <a:cubicBezTo>
                  <a:pt x="138" y="132"/>
                  <a:pt x="142" y="129"/>
                  <a:pt x="142" y="129"/>
                </a:cubicBezTo>
                <a:lnTo>
                  <a:pt x="139" y="130"/>
                </a:lnTo>
                <a:close/>
                <a:moveTo>
                  <a:pt x="133" y="129"/>
                </a:moveTo>
                <a:cubicBezTo>
                  <a:pt x="135" y="127"/>
                  <a:pt x="136" y="126"/>
                  <a:pt x="135" y="126"/>
                </a:cubicBezTo>
                <a:cubicBezTo>
                  <a:pt x="133" y="128"/>
                  <a:pt x="132" y="129"/>
                  <a:pt x="133" y="129"/>
                </a:cubicBezTo>
                <a:close/>
                <a:moveTo>
                  <a:pt x="129" y="121"/>
                </a:moveTo>
                <a:cubicBezTo>
                  <a:pt x="128" y="120"/>
                  <a:pt x="126" y="121"/>
                  <a:pt x="124" y="124"/>
                </a:cubicBezTo>
                <a:cubicBezTo>
                  <a:pt x="125" y="123"/>
                  <a:pt x="125" y="123"/>
                  <a:pt x="124" y="124"/>
                </a:cubicBezTo>
                <a:cubicBezTo>
                  <a:pt x="123" y="124"/>
                  <a:pt x="121" y="127"/>
                  <a:pt x="120" y="128"/>
                </a:cubicBezTo>
                <a:cubicBezTo>
                  <a:pt x="121" y="128"/>
                  <a:pt x="121" y="128"/>
                  <a:pt x="120" y="130"/>
                </a:cubicBezTo>
                <a:cubicBezTo>
                  <a:pt x="121" y="129"/>
                  <a:pt x="121" y="129"/>
                  <a:pt x="121" y="129"/>
                </a:cubicBezTo>
                <a:cubicBezTo>
                  <a:pt x="125" y="126"/>
                  <a:pt x="124" y="125"/>
                  <a:pt x="128" y="123"/>
                </a:cubicBezTo>
                <a:cubicBezTo>
                  <a:pt x="127" y="122"/>
                  <a:pt x="126" y="123"/>
                  <a:pt x="129" y="121"/>
                </a:cubicBezTo>
                <a:close/>
                <a:moveTo>
                  <a:pt x="129" y="131"/>
                </a:moveTo>
                <a:cubicBezTo>
                  <a:pt x="130" y="130"/>
                  <a:pt x="133" y="127"/>
                  <a:pt x="134" y="126"/>
                </a:cubicBezTo>
                <a:cubicBezTo>
                  <a:pt x="131" y="128"/>
                  <a:pt x="130" y="130"/>
                  <a:pt x="129" y="131"/>
                </a:cubicBezTo>
                <a:close/>
                <a:moveTo>
                  <a:pt x="133" y="136"/>
                </a:moveTo>
                <a:cubicBezTo>
                  <a:pt x="135" y="136"/>
                  <a:pt x="137" y="136"/>
                  <a:pt x="139" y="133"/>
                </a:cubicBezTo>
                <a:cubicBezTo>
                  <a:pt x="136" y="135"/>
                  <a:pt x="136" y="134"/>
                  <a:pt x="133" y="136"/>
                </a:cubicBezTo>
                <a:close/>
                <a:moveTo>
                  <a:pt x="124" y="131"/>
                </a:moveTo>
                <a:cubicBezTo>
                  <a:pt x="125" y="131"/>
                  <a:pt x="125" y="131"/>
                  <a:pt x="124" y="132"/>
                </a:cubicBezTo>
                <a:cubicBezTo>
                  <a:pt x="126" y="131"/>
                  <a:pt x="131" y="127"/>
                  <a:pt x="128" y="128"/>
                </a:cubicBezTo>
                <a:cubicBezTo>
                  <a:pt x="128" y="129"/>
                  <a:pt x="126" y="130"/>
                  <a:pt x="124" y="131"/>
                </a:cubicBezTo>
                <a:close/>
                <a:moveTo>
                  <a:pt x="121" y="127"/>
                </a:moveTo>
                <a:cubicBezTo>
                  <a:pt x="121" y="126"/>
                  <a:pt x="121" y="125"/>
                  <a:pt x="123" y="124"/>
                </a:cubicBezTo>
                <a:cubicBezTo>
                  <a:pt x="120" y="126"/>
                  <a:pt x="117" y="127"/>
                  <a:pt x="117" y="128"/>
                </a:cubicBezTo>
                <a:cubicBezTo>
                  <a:pt x="118" y="128"/>
                  <a:pt x="120" y="126"/>
                  <a:pt x="121" y="126"/>
                </a:cubicBezTo>
                <a:cubicBezTo>
                  <a:pt x="120" y="126"/>
                  <a:pt x="119" y="128"/>
                  <a:pt x="121" y="127"/>
                </a:cubicBezTo>
                <a:close/>
                <a:moveTo>
                  <a:pt x="120" y="131"/>
                </a:moveTo>
                <a:cubicBezTo>
                  <a:pt x="121" y="131"/>
                  <a:pt x="122" y="131"/>
                  <a:pt x="124" y="129"/>
                </a:cubicBezTo>
                <a:cubicBezTo>
                  <a:pt x="124" y="128"/>
                  <a:pt x="121" y="130"/>
                  <a:pt x="120" y="131"/>
                </a:cubicBezTo>
                <a:close/>
                <a:moveTo>
                  <a:pt x="119" y="140"/>
                </a:moveTo>
                <a:cubicBezTo>
                  <a:pt x="121" y="139"/>
                  <a:pt x="122" y="137"/>
                  <a:pt x="124" y="135"/>
                </a:cubicBezTo>
                <a:cubicBezTo>
                  <a:pt x="124" y="134"/>
                  <a:pt x="124" y="134"/>
                  <a:pt x="124" y="134"/>
                </a:cubicBezTo>
                <a:cubicBezTo>
                  <a:pt x="121" y="137"/>
                  <a:pt x="119" y="139"/>
                  <a:pt x="119" y="140"/>
                </a:cubicBezTo>
                <a:close/>
                <a:moveTo>
                  <a:pt x="117" y="131"/>
                </a:moveTo>
                <a:cubicBezTo>
                  <a:pt x="119" y="130"/>
                  <a:pt x="117" y="130"/>
                  <a:pt x="118" y="129"/>
                </a:cubicBezTo>
                <a:cubicBezTo>
                  <a:pt x="116" y="131"/>
                  <a:pt x="116" y="131"/>
                  <a:pt x="117" y="131"/>
                </a:cubicBezTo>
                <a:close/>
                <a:moveTo>
                  <a:pt x="112" y="133"/>
                </a:moveTo>
                <a:cubicBezTo>
                  <a:pt x="112" y="134"/>
                  <a:pt x="114" y="132"/>
                  <a:pt x="113" y="133"/>
                </a:cubicBezTo>
                <a:cubicBezTo>
                  <a:pt x="117" y="130"/>
                  <a:pt x="114" y="131"/>
                  <a:pt x="112" y="133"/>
                </a:cubicBezTo>
                <a:close/>
                <a:moveTo>
                  <a:pt x="117" y="138"/>
                </a:moveTo>
                <a:cubicBezTo>
                  <a:pt x="116" y="140"/>
                  <a:pt x="113" y="143"/>
                  <a:pt x="114" y="143"/>
                </a:cubicBezTo>
                <a:cubicBezTo>
                  <a:pt x="117" y="140"/>
                  <a:pt x="116" y="140"/>
                  <a:pt x="119" y="137"/>
                </a:cubicBezTo>
                <a:cubicBezTo>
                  <a:pt x="118" y="138"/>
                  <a:pt x="118" y="137"/>
                  <a:pt x="117" y="138"/>
                </a:cubicBezTo>
                <a:close/>
                <a:moveTo>
                  <a:pt x="114" y="157"/>
                </a:moveTo>
                <a:cubicBezTo>
                  <a:pt x="112" y="158"/>
                  <a:pt x="113" y="158"/>
                  <a:pt x="111" y="158"/>
                </a:cubicBezTo>
                <a:cubicBezTo>
                  <a:pt x="113" y="158"/>
                  <a:pt x="109" y="161"/>
                  <a:pt x="109" y="161"/>
                </a:cubicBezTo>
                <a:cubicBezTo>
                  <a:pt x="111" y="159"/>
                  <a:pt x="109" y="160"/>
                  <a:pt x="108" y="161"/>
                </a:cubicBezTo>
                <a:cubicBezTo>
                  <a:pt x="108" y="162"/>
                  <a:pt x="107" y="163"/>
                  <a:pt x="107" y="164"/>
                </a:cubicBezTo>
                <a:cubicBezTo>
                  <a:pt x="105" y="166"/>
                  <a:pt x="105" y="164"/>
                  <a:pt x="102" y="167"/>
                </a:cubicBezTo>
                <a:cubicBezTo>
                  <a:pt x="102" y="169"/>
                  <a:pt x="103" y="167"/>
                  <a:pt x="104" y="167"/>
                </a:cubicBezTo>
                <a:cubicBezTo>
                  <a:pt x="103" y="168"/>
                  <a:pt x="102" y="168"/>
                  <a:pt x="101" y="169"/>
                </a:cubicBezTo>
                <a:cubicBezTo>
                  <a:pt x="103" y="169"/>
                  <a:pt x="106" y="166"/>
                  <a:pt x="107" y="164"/>
                </a:cubicBezTo>
                <a:cubicBezTo>
                  <a:pt x="106" y="167"/>
                  <a:pt x="101" y="172"/>
                  <a:pt x="99" y="173"/>
                </a:cubicBezTo>
                <a:cubicBezTo>
                  <a:pt x="99" y="173"/>
                  <a:pt x="99" y="175"/>
                  <a:pt x="98" y="175"/>
                </a:cubicBezTo>
                <a:cubicBezTo>
                  <a:pt x="98" y="175"/>
                  <a:pt x="99" y="175"/>
                  <a:pt x="98" y="175"/>
                </a:cubicBezTo>
                <a:cubicBezTo>
                  <a:pt x="99" y="175"/>
                  <a:pt x="98" y="175"/>
                  <a:pt x="99" y="175"/>
                </a:cubicBezTo>
                <a:cubicBezTo>
                  <a:pt x="99" y="175"/>
                  <a:pt x="100" y="174"/>
                  <a:pt x="100" y="174"/>
                </a:cubicBezTo>
                <a:cubicBezTo>
                  <a:pt x="100" y="174"/>
                  <a:pt x="100" y="174"/>
                  <a:pt x="100" y="174"/>
                </a:cubicBezTo>
                <a:cubicBezTo>
                  <a:pt x="101" y="172"/>
                  <a:pt x="101" y="172"/>
                  <a:pt x="101" y="172"/>
                </a:cubicBezTo>
                <a:cubicBezTo>
                  <a:pt x="102" y="172"/>
                  <a:pt x="103" y="171"/>
                  <a:pt x="104" y="170"/>
                </a:cubicBezTo>
                <a:cubicBezTo>
                  <a:pt x="103" y="170"/>
                  <a:pt x="106" y="168"/>
                  <a:pt x="106" y="167"/>
                </a:cubicBezTo>
                <a:cubicBezTo>
                  <a:pt x="108" y="166"/>
                  <a:pt x="114" y="158"/>
                  <a:pt x="117" y="157"/>
                </a:cubicBezTo>
                <a:cubicBezTo>
                  <a:pt x="117" y="157"/>
                  <a:pt x="116" y="157"/>
                  <a:pt x="117" y="156"/>
                </a:cubicBezTo>
                <a:cubicBezTo>
                  <a:pt x="119" y="155"/>
                  <a:pt x="120" y="153"/>
                  <a:pt x="123" y="151"/>
                </a:cubicBezTo>
                <a:cubicBezTo>
                  <a:pt x="122" y="150"/>
                  <a:pt x="125" y="150"/>
                  <a:pt x="126" y="148"/>
                </a:cubicBezTo>
                <a:cubicBezTo>
                  <a:pt x="126" y="148"/>
                  <a:pt x="127" y="147"/>
                  <a:pt x="126" y="147"/>
                </a:cubicBezTo>
                <a:cubicBezTo>
                  <a:pt x="123" y="150"/>
                  <a:pt x="122" y="148"/>
                  <a:pt x="120" y="151"/>
                </a:cubicBezTo>
                <a:cubicBezTo>
                  <a:pt x="121" y="150"/>
                  <a:pt x="120" y="153"/>
                  <a:pt x="119" y="153"/>
                </a:cubicBezTo>
                <a:cubicBezTo>
                  <a:pt x="119" y="152"/>
                  <a:pt x="117" y="155"/>
                  <a:pt x="116" y="155"/>
                </a:cubicBezTo>
                <a:cubicBezTo>
                  <a:pt x="117" y="154"/>
                  <a:pt x="118" y="153"/>
                  <a:pt x="118" y="152"/>
                </a:cubicBezTo>
                <a:cubicBezTo>
                  <a:pt x="117" y="154"/>
                  <a:pt x="116" y="154"/>
                  <a:pt x="116" y="154"/>
                </a:cubicBezTo>
                <a:cubicBezTo>
                  <a:pt x="116" y="154"/>
                  <a:pt x="117" y="153"/>
                  <a:pt x="117" y="153"/>
                </a:cubicBezTo>
                <a:cubicBezTo>
                  <a:pt x="115" y="155"/>
                  <a:pt x="115" y="155"/>
                  <a:pt x="114" y="157"/>
                </a:cubicBezTo>
                <a:close/>
                <a:moveTo>
                  <a:pt x="119" y="151"/>
                </a:moveTo>
                <a:cubicBezTo>
                  <a:pt x="120" y="150"/>
                  <a:pt x="121" y="149"/>
                  <a:pt x="121" y="148"/>
                </a:cubicBezTo>
                <a:cubicBezTo>
                  <a:pt x="120" y="149"/>
                  <a:pt x="119" y="149"/>
                  <a:pt x="118" y="151"/>
                </a:cubicBezTo>
                <a:cubicBezTo>
                  <a:pt x="118" y="152"/>
                  <a:pt x="119" y="150"/>
                  <a:pt x="120" y="150"/>
                </a:cubicBezTo>
                <a:cubicBezTo>
                  <a:pt x="119" y="151"/>
                  <a:pt x="118" y="152"/>
                  <a:pt x="119" y="151"/>
                </a:cubicBezTo>
                <a:close/>
                <a:moveTo>
                  <a:pt x="124" y="159"/>
                </a:moveTo>
                <a:cubicBezTo>
                  <a:pt x="125" y="159"/>
                  <a:pt x="128" y="159"/>
                  <a:pt x="128" y="157"/>
                </a:cubicBezTo>
                <a:cubicBezTo>
                  <a:pt x="125" y="160"/>
                  <a:pt x="127" y="156"/>
                  <a:pt x="124" y="159"/>
                </a:cubicBezTo>
                <a:close/>
                <a:moveTo>
                  <a:pt x="112" y="142"/>
                </a:moveTo>
                <a:cubicBezTo>
                  <a:pt x="110" y="143"/>
                  <a:pt x="109" y="144"/>
                  <a:pt x="109" y="145"/>
                </a:cubicBezTo>
                <a:cubicBezTo>
                  <a:pt x="110" y="145"/>
                  <a:pt x="111" y="143"/>
                  <a:pt x="112" y="142"/>
                </a:cubicBezTo>
                <a:cubicBezTo>
                  <a:pt x="112" y="143"/>
                  <a:pt x="112" y="143"/>
                  <a:pt x="113" y="142"/>
                </a:cubicBezTo>
                <a:cubicBezTo>
                  <a:pt x="113" y="142"/>
                  <a:pt x="112" y="142"/>
                  <a:pt x="112" y="142"/>
                </a:cubicBezTo>
                <a:close/>
                <a:moveTo>
                  <a:pt x="114" y="170"/>
                </a:moveTo>
                <a:cubicBezTo>
                  <a:pt x="115" y="170"/>
                  <a:pt x="118" y="166"/>
                  <a:pt x="117" y="166"/>
                </a:cubicBezTo>
                <a:cubicBezTo>
                  <a:pt x="115" y="168"/>
                  <a:pt x="116" y="167"/>
                  <a:pt x="114" y="170"/>
                </a:cubicBezTo>
                <a:close/>
                <a:moveTo>
                  <a:pt x="88" y="182"/>
                </a:moveTo>
                <a:cubicBezTo>
                  <a:pt x="88" y="182"/>
                  <a:pt x="89" y="182"/>
                  <a:pt x="89" y="181"/>
                </a:cubicBezTo>
                <a:cubicBezTo>
                  <a:pt x="88" y="181"/>
                  <a:pt x="88" y="182"/>
                  <a:pt x="88" y="182"/>
                </a:cubicBezTo>
                <a:close/>
                <a:moveTo>
                  <a:pt x="108" y="144"/>
                </a:moveTo>
                <a:cubicBezTo>
                  <a:pt x="106" y="144"/>
                  <a:pt x="109" y="142"/>
                  <a:pt x="108" y="142"/>
                </a:cubicBezTo>
                <a:cubicBezTo>
                  <a:pt x="107" y="142"/>
                  <a:pt x="103" y="145"/>
                  <a:pt x="103" y="145"/>
                </a:cubicBezTo>
                <a:cubicBezTo>
                  <a:pt x="105" y="144"/>
                  <a:pt x="106" y="145"/>
                  <a:pt x="107" y="144"/>
                </a:cubicBezTo>
                <a:cubicBezTo>
                  <a:pt x="109" y="143"/>
                  <a:pt x="109" y="143"/>
                  <a:pt x="110" y="141"/>
                </a:cubicBezTo>
                <a:cubicBezTo>
                  <a:pt x="110" y="141"/>
                  <a:pt x="110" y="141"/>
                  <a:pt x="110" y="141"/>
                </a:cubicBezTo>
                <a:cubicBezTo>
                  <a:pt x="107" y="143"/>
                  <a:pt x="110" y="142"/>
                  <a:pt x="108" y="144"/>
                </a:cubicBezTo>
                <a:close/>
                <a:moveTo>
                  <a:pt x="802" y="247"/>
                </a:moveTo>
                <a:cubicBezTo>
                  <a:pt x="799" y="242"/>
                  <a:pt x="799" y="242"/>
                  <a:pt x="799" y="242"/>
                </a:cubicBezTo>
                <a:cubicBezTo>
                  <a:pt x="798" y="242"/>
                  <a:pt x="801" y="247"/>
                  <a:pt x="801" y="246"/>
                </a:cubicBezTo>
                <a:cubicBezTo>
                  <a:pt x="801" y="247"/>
                  <a:pt x="801" y="247"/>
                  <a:pt x="801" y="247"/>
                </a:cubicBezTo>
                <a:cubicBezTo>
                  <a:pt x="800" y="244"/>
                  <a:pt x="802" y="246"/>
                  <a:pt x="802" y="247"/>
                </a:cubicBezTo>
                <a:close/>
                <a:moveTo>
                  <a:pt x="596" y="44"/>
                </a:moveTo>
                <a:cubicBezTo>
                  <a:pt x="592" y="42"/>
                  <a:pt x="592" y="42"/>
                  <a:pt x="592" y="42"/>
                </a:cubicBezTo>
                <a:cubicBezTo>
                  <a:pt x="592" y="43"/>
                  <a:pt x="593" y="43"/>
                  <a:pt x="594" y="44"/>
                </a:cubicBezTo>
                <a:cubicBezTo>
                  <a:pt x="591" y="43"/>
                  <a:pt x="597" y="45"/>
                  <a:pt x="596" y="44"/>
                </a:cubicBezTo>
                <a:close/>
                <a:moveTo>
                  <a:pt x="493" y="9"/>
                </a:moveTo>
                <a:cubicBezTo>
                  <a:pt x="495" y="10"/>
                  <a:pt x="500" y="11"/>
                  <a:pt x="502" y="11"/>
                </a:cubicBezTo>
                <a:cubicBezTo>
                  <a:pt x="500" y="10"/>
                  <a:pt x="492" y="9"/>
                  <a:pt x="493" y="9"/>
                </a:cubicBezTo>
                <a:close/>
                <a:moveTo>
                  <a:pt x="467" y="5"/>
                </a:moveTo>
                <a:cubicBezTo>
                  <a:pt x="469" y="5"/>
                  <a:pt x="477" y="7"/>
                  <a:pt x="475" y="6"/>
                </a:cubicBezTo>
                <a:cubicBezTo>
                  <a:pt x="473" y="6"/>
                  <a:pt x="466" y="4"/>
                  <a:pt x="466" y="5"/>
                </a:cubicBezTo>
                <a:cubicBezTo>
                  <a:pt x="467" y="6"/>
                  <a:pt x="469" y="7"/>
                  <a:pt x="470" y="6"/>
                </a:cubicBezTo>
                <a:cubicBezTo>
                  <a:pt x="469" y="6"/>
                  <a:pt x="468" y="6"/>
                  <a:pt x="467" y="5"/>
                </a:cubicBezTo>
                <a:close/>
                <a:moveTo>
                  <a:pt x="411" y="0"/>
                </a:moveTo>
                <a:cubicBezTo>
                  <a:pt x="410" y="0"/>
                  <a:pt x="406" y="0"/>
                  <a:pt x="404" y="1"/>
                </a:cubicBezTo>
                <a:cubicBezTo>
                  <a:pt x="407" y="1"/>
                  <a:pt x="411" y="1"/>
                  <a:pt x="414" y="1"/>
                </a:cubicBezTo>
                <a:cubicBezTo>
                  <a:pt x="413" y="1"/>
                  <a:pt x="411" y="1"/>
                  <a:pt x="412" y="1"/>
                </a:cubicBezTo>
                <a:cubicBezTo>
                  <a:pt x="413" y="1"/>
                  <a:pt x="417" y="0"/>
                  <a:pt x="415" y="0"/>
                </a:cubicBezTo>
                <a:cubicBezTo>
                  <a:pt x="415" y="1"/>
                  <a:pt x="413" y="0"/>
                  <a:pt x="411" y="0"/>
                </a:cubicBezTo>
                <a:close/>
                <a:moveTo>
                  <a:pt x="394" y="50"/>
                </a:moveTo>
                <a:cubicBezTo>
                  <a:pt x="394" y="49"/>
                  <a:pt x="401" y="50"/>
                  <a:pt x="399" y="50"/>
                </a:cubicBezTo>
                <a:cubicBezTo>
                  <a:pt x="399" y="49"/>
                  <a:pt x="391" y="49"/>
                  <a:pt x="394" y="50"/>
                </a:cubicBezTo>
                <a:close/>
                <a:moveTo>
                  <a:pt x="388" y="50"/>
                </a:moveTo>
                <a:cubicBezTo>
                  <a:pt x="389" y="50"/>
                  <a:pt x="391" y="51"/>
                  <a:pt x="393" y="50"/>
                </a:cubicBezTo>
                <a:cubicBezTo>
                  <a:pt x="384" y="50"/>
                  <a:pt x="379" y="50"/>
                  <a:pt x="376" y="50"/>
                </a:cubicBezTo>
                <a:cubicBezTo>
                  <a:pt x="379" y="50"/>
                  <a:pt x="373" y="51"/>
                  <a:pt x="376" y="51"/>
                </a:cubicBezTo>
                <a:cubicBezTo>
                  <a:pt x="378" y="50"/>
                  <a:pt x="383" y="51"/>
                  <a:pt x="382" y="50"/>
                </a:cubicBezTo>
                <a:cubicBezTo>
                  <a:pt x="383" y="50"/>
                  <a:pt x="386" y="50"/>
                  <a:pt x="388" y="50"/>
                </a:cubicBezTo>
                <a:close/>
                <a:moveTo>
                  <a:pt x="350" y="7"/>
                </a:moveTo>
                <a:cubicBezTo>
                  <a:pt x="351" y="6"/>
                  <a:pt x="358" y="6"/>
                  <a:pt x="359" y="6"/>
                </a:cubicBezTo>
                <a:cubicBezTo>
                  <a:pt x="355" y="6"/>
                  <a:pt x="351" y="7"/>
                  <a:pt x="349" y="7"/>
                </a:cubicBezTo>
                <a:cubicBezTo>
                  <a:pt x="350" y="7"/>
                  <a:pt x="350" y="7"/>
                  <a:pt x="350" y="7"/>
                </a:cubicBezTo>
                <a:cubicBezTo>
                  <a:pt x="350" y="7"/>
                  <a:pt x="349" y="7"/>
                  <a:pt x="350" y="7"/>
                </a:cubicBezTo>
                <a:close/>
                <a:moveTo>
                  <a:pt x="350" y="8"/>
                </a:moveTo>
                <a:cubicBezTo>
                  <a:pt x="350" y="8"/>
                  <a:pt x="350" y="8"/>
                  <a:pt x="351" y="7"/>
                </a:cubicBezTo>
                <a:cubicBezTo>
                  <a:pt x="348" y="8"/>
                  <a:pt x="348" y="7"/>
                  <a:pt x="347" y="7"/>
                </a:cubicBezTo>
                <a:cubicBezTo>
                  <a:pt x="346" y="8"/>
                  <a:pt x="345" y="8"/>
                  <a:pt x="343" y="8"/>
                </a:cubicBezTo>
                <a:cubicBezTo>
                  <a:pt x="342" y="8"/>
                  <a:pt x="336" y="8"/>
                  <a:pt x="335" y="9"/>
                </a:cubicBezTo>
                <a:cubicBezTo>
                  <a:pt x="336" y="9"/>
                  <a:pt x="337" y="9"/>
                  <a:pt x="337" y="9"/>
                </a:cubicBezTo>
                <a:cubicBezTo>
                  <a:pt x="334" y="10"/>
                  <a:pt x="330" y="9"/>
                  <a:pt x="327" y="11"/>
                </a:cubicBezTo>
                <a:cubicBezTo>
                  <a:pt x="331" y="11"/>
                  <a:pt x="333" y="10"/>
                  <a:pt x="336" y="10"/>
                </a:cubicBezTo>
                <a:cubicBezTo>
                  <a:pt x="336" y="9"/>
                  <a:pt x="337" y="9"/>
                  <a:pt x="339" y="9"/>
                </a:cubicBezTo>
                <a:cubicBezTo>
                  <a:pt x="339" y="9"/>
                  <a:pt x="336" y="9"/>
                  <a:pt x="337" y="10"/>
                </a:cubicBezTo>
                <a:cubicBezTo>
                  <a:pt x="342" y="9"/>
                  <a:pt x="350" y="9"/>
                  <a:pt x="351" y="8"/>
                </a:cubicBezTo>
                <a:cubicBezTo>
                  <a:pt x="350" y="8"/>
                  <a:pt x="350" y="8"/>
                  <a:pt x="350" y="8"/>
                </a:cubicBezTo>
                <a:close/>
                <a:moveTo>
                  <a:pt x="314" y="14"/>
                </a:moveTo>
                <a:cubicBezTo>
                  <a:pt x="315" y="14"/>
                  <a:pt x="322" y="13"/>
                  <a:pt x="320" y="13"/>
                </a:cubicBezTo>
                <a:cubicBezTo>
                  <a:pt x="317" y="14"/>
                  <a:pt x="316" y="13"/>
                  <a:pt x="314" y="14"/>
                </a:cubicBezTo>
                <a:close/>
                <a:moveTo>
                  <a:pt x="241" y="77"/>
                </a:moveTo>
                <a:cubicBezTo>
                  <a:pt x="240" y="77"/>
                  <a:pt x="241" y="75"/>
                  <a:pt x="240" y="76"/>
                </a:cubicBezTo>
                <a:cubicBezTo>
                  <a:pt x="240" y="76"/>
                  <a:pt x="238" y="77"/>
                  <a:pt x="238" y="77"/>
                </a:cubicBezTo>
                <a:cubicBezTo>
                  <a:pt x="238" y="77"/>
                  <a:pt x="238" y="77"/>
                  <a:pt x="237" y="77"/>
                </a:cubicBezTo>
                <a:cubicBezTo>
                  <a:pt x="237" y="78"/>
                  <a:pt x="238" y="77"/>
                  <a:pt x="238" y="77"/>
                </a:cubicBezTo>
                <a:cubicBezTo>
                  <a:pt x="236" y="79"/>
                  <a:pt x="236" y="78"/>
                  <a:pt x="235" y="79"/>
                </a:cubicBezTo>
                <a:cubicBezTo>
                  <a:pt x="236" y="79"/>
                  <a:pt x="240" y="77"/>
                  <a:pt x="241" y="77"/>
                </a:cubicBezTo>
                <a:close/>
                <a:moveTo>
                  <a:pt x="232" y="80"/>
                </a:moveTo>
                <a:cubicBezTo>
                  <a:pt x="232" y="81"/>
                  <a:pt x="233" y="81"/>
                  <a:pt x="228" y="83"/>
                </a:cubicBezTo>
                <a:cubicBezTo>
                  <a:pt x="231" y="83"/>
                  <a:pt x="236" y="79"/>
                  <a:pt x="241" y="77"/>
                </a:cubicBezTo>
                <a:cubicBezTo>
                  <a:pt x="238" y="78"/>
                  <a:pt x="235" y="79"/>
                  <a:pt x="232" y="80"/>
                </a:cubicBezTo>
                <a:close/>
                <a:moveTo>
                  <a:pt x="222" y="84"/>
                </a:moveTo>
                <a:cubicBezTo>
                  <a:pt x="220" y="86"/>
                  <a:pt x="220" y="87"/>
                  <a:pt x="223" y="86"/>
                </a:cubicBezTo>
                <a:cubicBezTo>
                  <a:pt x="221" y="87"/>
                  <a:pt x="219" y="89"/>
                  <a:pt x="217" y="89"/>
                </a:cubicBezTo>
                <a:cubicBezTo>
                  <a:pt x="217" y="88"/>
                  <a:pt x="219" y="88"/>
                  <a:pt x="219" y="87"/>
                </a:cubicBezTo>
                <a:cubicBezTo>
                  <a:pt x="217" y="88"/>
                  <a:pt x="213" y="90"/>
                  <a:pt x="213" y="91"/>
                </a:cubicBezTo>
                <a:cubicBezTo>
                  <a:pt x="218" y="88"/>
                  <a:pt x="214" y="91"/>
                  <a:pt x="215" y="91"/>
                </a:cubicBezTo>
                <a:cubicBezTo>
                  <a:pt x="219" y="89"/>
                  <a:pt x="219" y="89"/>
                  <a:pt x="219" y="89"/>
                </a:cubicBezTo>
                <a:cubicBezTo>
                  <a:pt x="219" y="88"/>
                  <a:pt x="224" y="86"/>
                  <a:pt x="226" y="84"/>
                </a:cubicBezTo>
                <a:cubicBezTo>
                  <a:pt x="222" y="86"/>
                  <a:pt x="223" y="85"/>
                  <a:pt x="222" y="84"/>
                </a:cubicBezTo>
                <a:close/>
                <a:moveTo>
                  <a:pt x="214" y="101"/>
                </a:moveTo>
                <a:cubicBezTo>
                  <a:pt x="214" y="103"/>
                  <a:pt x="210" y="104"/>
                  <a:pt x="207" y="106"/>
                </a:cubicBezTo>
                <a:cubicBezTo>
                  <a:pt x="211" y="104"/>
                  <a:pt x="216" y="101"/>
                  <a:pt x="220" y="99"/>
                </a:cubicBezTo>
                <a:cubicBezTo>
                  <a:pt x="219" y="99"/>
                  <a:pt x="215" y="102"/>
                  <a:pt x="215" y="101"/>
                </a:cubicBezTo>
                <a:cubicBezTo>
                  <a:pt x="219" y="99"/>
                  <a:pt x="223" y="98"/>
                  <a:pt x="226" y="95"/>
                </a:cubicBezTo>
                <a:cubicBezTo>
                  <a:pt x="223" y="97"/>
                  <a:pt x="219" y="98"/>
                  <a:pt x="214" y="101"/>
                </a:cubicBezTo>
                <a:close/>
                <a:moveTo>
                  <a:pt x="211" y="86"/>
                </a:moveTo>
                <a:cubicBezTo>
                  <a:pt x="213" y="83"/>
                  <a:pt x="216" y="83"/>
                  <a:pt x="217" y="81"/>
                </a:cubicBezTo>
                <a:cubicBezTo>
                  <a:pt x="214" y="83"/>
                  <a:pt x="214" y="82"/>
                  <a:pt x="210" y="84"/>
                </a:cubicBezTo>
                <a:cubicBezTo>
                  <a:pt x="210" y="85"/>
                  <a:pt x="208" y="86"/>
                  <a:pt x="211" y="86"/>
                </a:cubicBezTo>
                <a:close/>
                <a:moveTo>
                  <a:pt x="210" y="82"/>
                </a:moveTo>
                <a:cubicBezTo>
                  <a:pt x="211" y="82"/>
                  <a:pt x="207" y="83"/>
                  <a:pt x="208" y="84"/>
                </a:cubicBezTo>
                <a:cubicBezTo>
                  <a:pt x="211" y="83"/>
                  <a:pt x="211" y="82"/>
                  <a:pt x="213" y="80"/>
                </a:cubicBezTo>
                <a:cubicBezTo>
                  <a:pt x="214" y="80"/>
                  <a:pt x="214" y="81"/>
                  <a:pt x="215" y="80"/>
                </a:cubicBezTo>
                <a:cubicBezTo>
                  <a:pt x="216" y="79"/>
                  <a:pt x="212" y="81"/>
                  <a:pt x="210" y="82"/>
                </a:cubicBezTo>
                <a:close/>
                <a:moveTo>
                  <a:pt x="203" y="100"/>
                </a:moveTo>
                <a:cubicBezTo>
                  <a:pt x="201" y="100"/>
                  <a:pt x="199" y="102"/>
                  <a:pt x="199" y="102"/>
                </a:cubicBezTo>
                <a:cubicBezTo>
                  <a:pt x="201" y="100"/>
                  <a:pt x="205" y="97"/>
                  <a:pt x="207" y="96"/>
                </a:cubicBezTo>
                <a:cubicBezTo>
                  <a:pt x="207" y="96"/>
                  <a:pt x="213" y="92"/>
                  <a:pt x="212" y="92"/>
                </a:cubicBezTo>
                <a:cubicBezTo>
                  <a:pt x="211" y="93"/>
                  <a:pt x="207" y="95"/>
                  <a:pt x="207" y="96"/>
                </a:cubicBezTo>
                <a:cubicBezTo>
                  <a:pt x="204" y="97"/>
                  <a:pt x="201" y="100"/>
                  <a:pt x="197" y="101"/>
                </a:cubicBezTo>
                <a:cubicBezTo>
                  <a:pt x="197" y="102"/>
                  <a:pt x="198" y="101"/>
                  <a:pt x="196" y="103"/>
                </a:cubicBezTo>
                <a:cubicBezTo>
                  <a:pt x="192" y="104"/>
                  <a:pt x="183" y="110"/>
                  <a:pt x="180" y="114"/>
                </a:cubicBezTo>
                <a:cubicBezTo>
                  <a:pt x="175" y="115"/>
                  <a:pt x="167" y="123"/>
                  <a:pt x="160" y="128"/>
                </a:cubicBezTo>
                <a:cubicBezTo>
                  <a:pt x="161" y="128"/>
                  <a:pt x="163" y="127"/>
                  <a:pt x="161" y="129"/>
                </a:cubicBezTo>
                <a:cubicBezTo>
                  <a:pt x="164" y="127"/>
                  <a:pt x="163" y="126"/>
                  <a:pt x="165" y="125"/>
                </a:cubicBezTo>
                <a:cubicBezTo>
                  <a:pt x="166" y="125"/>
                  <a:pt x="167" y="124"/>
                  <a:pt x="165" y="127"/>
                </a:cubicBezTo>
                <a:cubicBezTo>
                  <a:pt x="167" y="125"/>
                  <a:pt x="166" y="126"/>
                  <a:pt x="168" y="125"/>
                </a:cubicBezTo>
                <a:cubicBezTo>
                  <a:pt x="168" y="124"/>
                  <a:pt x="169" y="122"/>
                  <a:pt x="167" y="123"/>
                </a:cubicBezTo>
                <a:cubicBezTo>
                  <a:pt x="172" y="119"/>
                  <a:pt x="174" y="119"/>
                  <a:pt x="177" y="116"/>
                </a:cubicBezTo>
                <a:cubicBezTo>
                  <a:pt x="176" y="117"/>
                  <a:pt x="178" y="116"/>
                  <a:pt x="179" y="115"/>
                </a:cubicBezTo>
                <a:cubicBezTo>
                  <a:pt x="179" y="115"/>
                  <a:pt x="178" y="115"/>
                  <a:pt x="179" y="114"/>
                </a:cubicBezTo>
                <a:cubicBezTo>
                  <a:pt x="183" y="113"/>
                  <a:pt x="189" y="107"/>
                  <a:pt x="193" y="105"/>
                </a:cubicBezTo>
                <a:cubicBezTo>
                  <a:pt x="193" y="105"/>
                  <a:pt x="192" y="105"/>
                  <a:pt x="194" y="104"/>
                </a:cubicBezTo>
                <a:cubicBezTo>
                  <a:pt x="193" y="106"/>
                  <a:pt x="196" y="103"/>
                  <a:pt x="198" y="102"/>
                </a:cubicBezTo>
                <a:cubicBezTo>
                  <a:pt x="198" y="103"/>
                  <a:pt x="189" y="108"/>
                  <a:pt x="194" y="106"/>
                </a:cubicBezTo>
                <a:cubicBezTo>
                  <a:pt x="192" y="107"/>
                  <a:pt x="190" y="108"/>
                  <a:pt x="190" y="108"/>
                </a:cubicBezTo>
                <a:cubicBezTo>
                  <a:pt x="194" y="106"/>
                  <a:pt x="190" y="109"/>
                  <a:pt x="189" y="110"/>
                </a:cubicBezTo>
                <a:cubicBezTo>
                  <a:pt x="194" y="107"/>
                  <a:pt x="196" y="106"/>
                  <a:pt x="200" y="103"/>
                </a:cubicBezTo>
                <a:cubicBezTo>
                  <a:pt x="201" y="103"/>
                  <a:pt x="200" y="103"/>
                  <a:pt x="201" y="102"/>
                </a:cubicBezTo>
                <a:cubicBezTo>
                  <a:pt x="202" y="102"/>
                  <a:pt x="205" y="100"/>
                  <a:pt x="205" y="99"/>
                </a:cubicBezTo>
                <a:cubicBezTo>
                  <a:pt x="207" y="98"/>
                  <a:pt x="210" y="96"/>
                  <a:pt x="210" y="97"/>
                </a:cubicBezTo>
                <a:cubicBezTo>
                  <a:pt x="212" y="96"/>
                  <a:pt x="213" y="96"/>
                  <a:pt x="213" y="95"/>
                </a:cubicBezTo>
                <a:cubicBezTo>
                  <a:pt x="211" y="96"/>
                  <a:pt x="215" y="94"/>
                  <a:pt x="214" y="94"/>
                </a:cubicBezTo>
                <a:cubicBezTo>
                  <a:pt x="213" y="95"/>
                  <a:pt x="213" y="94"/>
                  <a:pt x="211" y="95"/>
                </a:cubicBezTo>
                <a:cubicBezTo>
                  <a:pt x="211" y="96"/>
                  <a:pt x="207" y="98"/>
                  <a:pt x="205" y="99"/>
                </a:cubicBezTo>
                <a:cubicBezTo>
                  <a:pt x="205" y="99"/>
                  <a:pt x="202" y="101"/>
                  <a:pt x="202" y="101"/>
                </a:cubicBezTo>
                <a:cubicBezTo>
                  <a:pt x="200" y="101"/>
                  <a:pt x="205" y="99"/>
                  <a:pt x="203" y="100"/>
                </a:cubicBezTo>
                <a:close/>
                <a:moveTo>
                  <a:pt x="201" y="82"/>
                </a:moveTo>
                <a:cubicBezTo>
                  <a:pt x="203" y="81"/>
                  <a:pt x="203" y="82"/>
                  <a:pt x="205" y="81"/>
                </a:cubicBezTo>
                <a:cubicBezTo>
                  <a:pt x="205" y="80"/>
                  <a:pt x="206" y="80"/>
                  <a:pt x="205" y="79"/>
                </a:cubicBezTo>
                <a:cubicBezTo>
                  <a:pt x="203" y="80"/>
                  <a:pt x="202" y="81"/>
                  <a:pt x="201" y="82"/>
                </a:cubicBezTo>
                <a:close/>
                <a:moveTo>
                  <a:pt x="192" y="82"/>
                </a:moveTo>
                <a:cubicBezTo>
                  <a:pt x="192" y="81"/>
                  <a:pt x="194" y="80"/>
                  <a:pt x="194" y="80"/>
                </a:cubicBezTo>
                <a:cubicBezTo>
                  <a:pt x="192" y="80"/>
                  <a:pt x="187" y="84"/>
                  <a:pt x="190" y="83"/>
                </a:cubicBezTo>
                <a:cubicBezTo>
                  <a:pt x="192" y="81"/>
                  <a:pt x="191" y="83"/>
                  <a:pt x="191" y="83"/>
                </a:cubicBezTo>
                <a:cubicBezTo>
                  <a:pt x="192" y="83"/>
                  <a:pt x="194" y="82"/>
                  <a:pt x="195" y="81"/>
                </a:cubicBezTo>
                <a:cubicBezTo>
                  <a:pt x="195" y="81"/>
                  <a:pt x="195" y="82"/>
                  <a:pt x="195" y="82"/>
                </a:cubicBezTo>
                <a:cubicBezTo>
                  <a:pt x="197" y="81"/>
                  <a:pt x="197" y="81"/>
                  <a:pt x="197" y="81"/>
                </a:cubicBezTo>
                <a:cubicBezTo>
                  <a:pt x="197" y="80"/>
                  <a:pt x="197" y="80"/>
                  <a:pt x="197" y="80"/>
                </a:cubicBezTo>
                <a:cubicBezTo>
                  <a:pt x="194" y="82"/>
                  <a:pt x="193" y="81"/>
                  <a:pt x="192" y="82"/>
                </a:cubicBezTo>
                <a:close/>
                <a:moveTo>
                  <a:pt x="196" y="84"/>
                </a:moveTo>
                <a:cubicBezTo>
                  <a:pt x="193" y="86"/>
                  <a:pt x="192" y="85"/>
                  <a:pt x="192" y="85"/>
                </a:cubicBezTo>
                <a:cubicBezTo>
                  <a:pt x="192" y="86"/>
                  <a:pt x="191" y="86"/>
                  <a:pt x="191" y="87"/>
                </a:cubicBezTo>
                <a:cubicBezTo>
                  <a:pt x="193" y="86"/>
                  <a:pt x="192" y="87"/>
                  <a:pt x="194" y="87"/>
                </a:cubicBezTo>
                <a:cubicBezTo>
                  <a:pt x="196" y="86"/>
                  <a:pt x="195" y="86"/>
                  <a:pt x="197" y="85"/>
                </a:cubicBezTo>
                <a:cubicBezTo>
                  <a:pt x="198" y="84"/>
                  <a:pt x="195" y="86"/>
                  <a:pt x="195" y="85"/>
                </a:cubicBezTo>
                <a:cubicBezTo>
                  <a:pt x="195" y="85"/>
                  <a:pt x="198" y="82"/>
                  <a:pt x="196" y="83"/>
                </a:cubicBezTo>
                <a:cubicBezTo>
                  <a:pt x="196" y="83"/>
                  <a:pt x="196" y="83"/>
                  <a:pt x="196" y="84"/>
                </a:cubicBezTo>
                <a:close/>
                <a:moveTo>
                  <a:pt x="187" y="104"/>
                </a:moveTo>
                <a:cubicBezTo>
                  <a:pt x="188" y="103"/>
                  <a:pt x="188" y="105"/>
                  <a:pt x="192" y="103"/>
                </a:cubicBezTo>
                <a:cubicBezTo>
                  <a:pt x="192" y="102"/>
                  <a:pt x="190" y="103"/>
                  <a:pt x="190" y="103"/>
                </a:cubicBezTo>
                <a:cubicBezTo>
                  <a:pt x="192" y="102"/>
                  <a:pt x="193" y="101"/>
                  <a:pt x="194" y="99"/>
                </a:cubicBezTo>
                <a:cubicBezTo>
                  <a:pt x="195" y="100"/>
                  <a:pt x="195" y="100"/>
                  <a:pt x="195" y="100"/>
                </a:cubicBezTo>
                <a:cubicBezTo>
                  <a:pt x="197" y="98"/>
                  <a:pt x="198" y="98"/>
                  <a:pt x="201" y="96"/>
                </a:cubicBezTo>
                <a:cubicBezTo>
                  <a:pt x="200" y="96"/>
                  <a:pt x="201" y="94"/>
                  <a:pt x="200" y="95"/>
                </a:cubicBezTo>
                <a:cubicBezTo>
                  <a:pt x="196" y="97"/>
                  <a:pt x="191" y="101"/>
                  <a:pt x="189" y="102"/>
                </a:cubicBezTo>
                <a:cubicBezTo>
                  <a:pt x="188" y="103"/>
                  <a:pt x="191" y="102"/>
                  <a:pt x="188" y="103"/>
                </a:cubicBezTo>
                <a:cubicBezTo>
                  <a:pt x="188" y="103"/>
                  <a:pt x="187" y="104"/>
                  <a:pt x="187" y="104"/>
                </a:cubicBezTo>
                <a:close/>
                <a:moveTo>
                  <a:pt x="198" y="107"/>
                </a:moveTo>
                <a:cubicBezTo>
                  <a:pt x="200" y="106"/>
                  <a:pt x="201" y="105"/>
                  <a:pt x="202" y="105"/>
                </a:cubicBezTo>
                <a:cubicBezTo>
                  <a:pt x="201" y="105"/>
                  <a:pt x="199" y="106"/>
                  <a:pt x="198" y="106"/>
                </a:cubicBezTo>
                <a:cubicBezTo>
                  <a:pt x="200" y="105"/>
                  <a:pt x="200" y="104"/>
                  <a:pt x="202" y="103"/>
                </a:cubicBezTo>
                <a:cubicBezTo>
                  <a:pt x="201" y="104"/>
                  <a:pt x="203" y="102"/>
                  <a:pt x="205" y="102"/>
                </a:cubicBezTo>
                <a:cubicBezTo>
                  <a:pt x="204" y="101"/>
                  <a:pt x="200" y="104"/>
                  <a:pt x="197" y="105"/>
                </a:cubicBezTo>
                <a:cubicBezTo>
                  <a:pt x="199" y="105"/>
                  <a:pt x="196" y="108"/>
                  <a:pt x="198" y="107"/>
                </a:cubicBezTo>
                <a:close/>
                <a:moveTo>
                  <a:pt x="186" y="99"/>
                </a:moveTo>
                <a:cubicBezTo>
                  <a:pt x="183" y="101"/>
                  <a:pt x="173" y="108"/>
                  <a:pt x="182" y="103"/>
                </a:cubicBezTo>
                <a:cubicBezTo>
                  <a:pt x="183" y="101"/>
                  <a:pt x="187" y="99"/>
                  <a:pt x="183" y="102"/>
                </a:cubicBezTo>
                <a:cubicBezTo>
                  <a:pt x="186" y="100"/>
                  <a:pt x="187" y="99"/>
                  <a:pt x="188" y="98"/>
                </a:cubicBezTo>
                <a:cubicBezTo>
                  <a:pt x="187" y="99"/>
                  <a:pt x="187" y="98"/>
                  <a:pt x="186" y="99"/>
                </a:cubicBezTo>
                <a:close/>
                <a:moveTo>
                  <a:pt x="169" y="89"/>
                </a:moveTo>
                <a:cubicBezTo>
                  <a:pt x="171" y="89"/>
                  <a:pt x="178" y="83"/>
                  <a:pt x="174" y="85"/>
                </a:cubicBezTo>
                <a:cubicBezTo>
                  <a:pt x="174" y="86"/>
                  <a:pt x="171" y="88"/>
                  <a:pt x="169" y="89"/>
                </a:cubicBezTo>
                <a:close/>
                <a:moveTo>
                  <a:pt x="182" y="123"/>
                </a:moveTo>
                <a:cubicBezTo>
                  <a:pt x="187" y="120"/>
                  <a:pt x="189" y="118"/>
                  <a:pt x="195" y="114"/>
                </a:cubicBezTo>
                <a:cubicBezTo>
                  <a:pt x="194" y="115"/>
                  <a:pt x="195" y="113"/>
                  <a:pt x="194" y="114"/>
                </a:cubicBezTo>
                <a:cubicBezTo>
                  <a:pt x="194" y="114"/>
                  <a:pt x="191" y="117"/>
                  <a:pt x="189" y="118"/>
                </a:cubicBezTo>
                <a:cubicBezTo>
                  <a:pt x="190" y="117"/>
                  <a:pt x="190" y="117"/>
                  <a:pt x="190" y="116"/>
                </a:cubicBezTo>
                <a:cubicBezTo>
                  <a:pt x="188" y="118"/>
                  <a:pt x="186" y="120"/>
                  <a:pt x="183" y="121"/>
                </a:cubicBezTo>
                <a:cubicBezTo>
                  <a:pt x="184" y="121"/>
                  <a:pt x="184" y="120"/>
                  <a:pt x="183" y="121"/>
                </a:cubicBezTo>
                <a:cubicBezTo>
                  <a:pt x="183" y="121"/>
                  <a:pt x="182" y="123"/>
                  <a:pt x="182" y="123"/>
                </a:cubicBezTo>
                <a:close/>
                <a:moveTo>
                  <a:pt x="178" y="110"/>
                </a:moveTo>
                <a:cubicBezTo>
                  <a:pt x="180" y="109"/>
                  <a:pt x="180" y="109"/>
                  <a:pt x="180" y="109"/>
                </a:cubicBezTo>
                <a:cubicBezTo>
                  <a:pt x="178" y="111"/>
                  <a:pt x="182" y="109"/>
                  <a:pt x="182" y="108"/>
                </a:cubicBezTo>
                <a:cubicBezTo>
                  <a:pt x="181" y="108"/>
                  <a:pt x="179" y="109"/>
                  <a:pt x="178" y="110"/>
                </a:cubicBezTo>
                <a:close/>
                <a:moveTo>
                  <a:pt x="178" y="117"/>
                </a:moveTo>
                <a:cubicBezTo>
                  <a:pt x="177" y="118"/>
                  <a:pt x="176" y="118"/>
                  <a:pt x="175" y="120"/>
                </a:cubicBezTo>
                <a:cubicBezTo>
                  <a:pt x="176" y="119"/>
                  <a:pt x="176" y="119"/>
                  <a:pt x="177" y="119"/>
                </a:cubicBezTo>
                <a:cubicBezTo>
                  <a:pt x="178" y="118"/>
                  <a:pt x="182" y="116"/>
                  <a:pt x="181" y="116"/>
                </a:cubicBezTo>
                <a:cubicBezTo>
                  <a:pt x="177" y="119"/>
                  <a:pt x="181" y="114"/>
                  <a:pt x="178" y="117"/>
                </a:cubicBezTo>
                <a:close/>
                <a:moveTo>
                  <a:pt x="164" y="122"/>
                </a:moveTo>
                <a:cubicBezTo>
                  <a:pt x="169" y="117"/>
                  <a:pt x="172" y="117"/>
                  <a:pt x="177" y="112"/>
                </a:cubicBezTo>
                <a:cubicBezTo>
                  <a:pt x="174" y="114"/>
                  <a:pt x="176" y="112"/>
                  <a:pt x="174" y="113"/>
                </a:cubicBezTo>
                <a:cubicBezTo>
                  <a:pt x="171" y="116"/>
                  <a:pt x="165" y="119"/>
                  <a:pt x="164" y="122"/>
                </a:cubicBezTo>
                <a:close/>
                <a:moveTo>
                  <a:pt x="159" y="111"/>
                </a:moveTo>
                <a:cubicBezTo>
                  <a:pt x="160" y="110"/>
                  <a:pt x="164" y="108"/>
                  <a:pt x="164" y="107"/>
                </a:cubicBezTo>
                <a:cubicBezTo>
                  <a:pt x="162" y="109"/>
                  <a:pt x="158" y="112"/>
                  <a:pt x="159" y="111"/>
                </a:cubicBezTo>
                <a:close/>
                <a:moveTo>
                  <a:pt x="170" y="123"/>
                </a:moveTo>
                <a:cubicBezTo>
                  <a:pt x="172" y="122"/>
                  <a:pt x="175" y="118"/>
                  <a:pt x="172" y="121"/>
                </a:cubicBezTo>
                <a:cubicBezTo>
                  <a:pt x="172" y="121"/>
                  <a:pt x="173" y="120"/>
                  <a:pt x="173" y="121"/>
                </a:cubicBezTo>
                <a:cubicBezTo>
                  <a:pt x="172" y="121"/>
                  <a:pt x="168" y="124"/>
                  <a:pt x="170" y="123"/>
                </a:cubicBezTo>
                <a:close/>
                <a:moveTo>
                  <a:pt x="125" y="113"/>
                </a:moveTo>
                <a:cubicBezTo>
                  <a:pt x="123" y="114"/>
                  <a:pt x="123" y="114"/>
                  <a:pt x="123" y="114"/>
                </a:cubicBezTo>
                <a:cubicBezTo>
                  <a:pt x="123" y="115"/>
                  <a:pt x="122" y="116"/>
                  <a:pt x="123" y="115"/>
                </a:cubicBezTo>
                <a:cubicBezTo>
                  <a:pt x="125" y="114"/>
                  <a:pt x="125" y="114"/>
                  <a:pt x="125" y="113"/>
                </a:cubicBezTo>
                <a:cubicBezTo>
                  <a:pt x="125" y="113"/>
                  <a:pt x="126" y="113"/>
                  <a:pt x="126" y="112"/>
                </a:cubicBezTo>
                <a:cubicBezTo>
                  <a:pt x="125" y="113"/>
                  <a:pt x="125" y="113"/>
                  <a:pt x="125" y="113"/>
                </a:cubicBezTo>
                <a:close/>
                <a:moveTo>
                  <a:pt x="107" y="138"/>
                </a:moveTo>
                <a:cubicBezTo>
                  <a:pt x="106" y="138"/>
                  <a:pt x="106" y="138"/>
                  <a:pt x="105" y="139"/>
                </a:cubicBezTo>
                <a:cubicBezTo>
                  <a:pt x="105" y="138"/>
                  <a:pt x="107" y="136"/>
                  <a:pt x="107" y="136"/>
                </a:cubicBezTo>
                <a:cubicBezTo>
                  <a:pt x="105" y="138"/>
                  <a:pt x="104" y="139"/>
                  <a:pt x="102" y="141"/>
                </a:cubicBezTo>
                <a:cubicBezTo>
                  <a:pt x="104" y="141"/>
                  <a:pt x="106" y="140"/>
                  <a:pt x="108" y="139"/>
                </a:cubicBezTo>
                <a:cubicBezTo>
                  <a:pt x="104" y="141"/>
                  <a:pt x="110" y="134"/>
                  <a:pt x="107" y="137"/>
                </a:cubicBezTo>
                <a:cubicBezTo>
                  <a:pt x="107" y="137"/>
                  <a:pt x="107" y="137"/>
                  <a:pt x="107" y="138"/>
                </a:cubicBezTo>
                <a:close/>
                <a:moveTo>
                  <a:pt x="128" y="160"/>
                </a:moveTo>
                <a:cubicBezTo>
                  <a:pt x="127" y="161"/>
                  <a:pt x="126" y="161"/>
                  <a:pt x="126" y="161"/>
                </a:cubicBezTo>
                <a:cubicBezTo>
                  <a:pt x="125" y="163"/>
                  <a:pt x="128" y="160"/>
                  <a:pt x="128" y="162"/>
                </a:cubicBezTo>
                <a:cubicBezTo>
                  <a:pt x="127" y="163"/>
                  <a:pt x="126" y="164"/>
                  <a:pt x="125" y="164"/>
                </a:cubicBezTo>
                <a:cubicBezTo>
                  <a:pt x="125" y="165"/>
                  <a:pt x="128" y="162"/>
                  <a:pt x="129" y="162"/>
                </a:cubicBezTo>
                <a:cubicBezTo>
                  <a:pt x="128" y="162"/>
                  <a:pt x="127" y="163"/>
                  <a:pt x="127" y="163"/>
                </a:cubicBezTo>
                <a:cubicBezTo>
                  <a:pt x="131" y="161"/>
                  <a:pt x="128" y="162"/>
                  <a:pt x="131" y="159"/>
                </a:cubicBezTo>
                <a:cubicBezTo>
                  <a:pt x="130" y="159"/>
                  <a:pt x="127" y="162"/>
                  <a:pt x="128" y="160"/>
                </a:cubicBezTo>
                <a:close/>
                <a:moveTo>
                  <a:pt x="95" y="148"/>
                </a:moveTo>
                <a:cubicBezTo>
                  <a:pt x="95" y="148"/>
                  <a:pt x="96" y="148"/>
                  <a:pt x="96" y="148"/>
                </a:cubicBezTo>
                <a:cubicBezTo>
                  <a:pt x="94" y="149"/>
                  <a:pt x="94" y="150"/>
                  <a:pt x="94" y="150"/>
                </a:cubicBezTo>
                <a:cubicBezTo>
                  <a:pt x="98" y="147"/>
                  <a:pt x="99" y="145"/>
                  <a:pt x="101" y="143"/>
                </a:cubicBezTo>
                <a:cubicBezTo>
                  <a:pt x="102" y="143"/>
                  <a:pt x="102" y="142"/>
                  <a:pt x="102" y="141"/>
                </a:cubicBezTo>
                <a:cubicBezTo>
                  <a:pt x="100" y="143"/>
                  <a:pt x="97" y="147"/>
                  <a:pt x="95" y="148"/>
                </a:cubicBezTo>
                <a:close/>
                <a:moveTo>
                  <a:pt x="110" y="169"/>
                </a:moveTo>
                <a:cubicBezTo>
                  <a:pt x="110" y="169"/>
                  <a:pt x="111" y="169"/>
                  <a:pt x="111" y="169"/>
                </a:cubicBezTo>
                <a:cubicBezTo>
                  <a:pt x="110" y="170"/>
                  <a:pt x="109" y="171"/>
                  <a:pt x="109" y="171"/>
                </a:cubicBezTo>
                <a:cubicBezTo>
                  <a:pt x="112" y="168"/>
                  <a:pt x="113" y="166"/>
                  <a:pt x="114" y="165"/>
                </a:cubicBezTo>
                <a:cubicBezTo>
                  <a:pt x="114" y="165"/>
                  <a:pt x="114" y="165"/>
                  <a:pt x="114" y="165"/>
                </a:cubicBezTo>
                <a:cubicBezTo>
                  <a:pt x="112" y="167"/>
                  <a:pt x="111" y="169"/>
                  <a:pt x="110" y="169"/>
                </a:cubicBezTo>
                <a:close/>
                <a:moveTo>
                  <a:pt x="91" y="154"/>
                </a:moveTo>
                <a:cubicBezTo>
                  <a:pt x="92" y="155"/>
                  <a:pt x="92" y="155"/>
                  <a:pt x="92" y="155"/>
                </a:cubicBezTo>
                <a:cubicBezTo>
                  <a:pt x="94" y="153"/>
                  <a:pt x="93" y="153"/>
                  <a:pt x="94" y="152"/>
                </a:cubicBezTo>
                <a:cubicBezTo>
                  <a:pt x="94" y="152"/>
                  <a:pt x="94" y="152"/>
                  <a:pt x="95" y="152"/>
                </a:cubicBezTo>
                <a:cubicBezTo>
                  <a:pt x="95" y="152"/>
                  <a:pt x="95" y="151"/>
                  <a:pt x="95" y="151"/>
                </a:cubicBezTo>
                <a:cubicBezTo>
                  <a:pt x="94" y="151"/>
                  <a:pt x="94" y="151"/>
                  <a:pt x="94" y="152"/>
                </a:cubicBezTo>
                <a:cubicBezTo>
                  <a:pt x="93" y="153"/>
                  <a:pt x="93" y="153"/>
                  <a:pt x="91" y="154"/>
                </a:cubicBezTo>
                <a:close/>
                <a:moveTo>
                  <a:pt x="92" y="162"/>
                </a:moveTo>
                <a:cubicBezTo>
                  <a:pt x="94" y="162"/>
                  <a:pt x="97" y="157"/>
                  <a:pt x="99" y="155"/>
                </a:cubicBezTo>
                <a:cubicBezTo>
                  <a:pt x="96" y="158"/>
                  <a:pt x="95" y="159"/>
                  <a:pt x="92" y="162"/>
                </a:cubicBezTo>
                <a:close/>
                <a:moveTo>
                  <a:pt x="88" y="161"/>
                </a:moveTo>
                <a:cubicBezTo>
                  <a:pt x="87" y="161"/>
                  <a:pt x="87" y="161"/>
                  <a:pt x="87" y="161"/>
                </a:cubicBezTo>
                <a:cubicBezTo>
                  <a:pt x="87" y="161"/>
                  <a:pt x="87" y="161"/>
                  <a:pt x="87" y="161"/>
                </a:cubicBezTo>
                <a:cubicBezTo>
                  <a:pt x="87" y="162"/>
                  <a:pt x="87" y="162"/>
                  <a:pt x="87" y="162"/>
                </a:cubicBezTo>
                <a:cubicBezTo>
                  <a:pt x="87" y="162"/>
                  <a:pt x="87" y="162"/>
                  <a:pt x="87" y="162"/>
                </a:cubicBezTo>
                <a:cubicBezTo>
                  <a:pt x="87" y="162"/>
                  <a:pt x="87" y="163"/>
                  <a:pt x="87" y="163"/>
                </a:cubicBezTo>
                <a:cubicBezTo>
                  <a:pt x="87" y="163"/>
                  <a:pt x="87" y="162"/>
                  <a:pt x="87" y="162"/>
                </a:cubicBezTo>
                <a:cubicBezTo>
                  <a:pt x="87" y="162"/>
                  <a:pt x="87" y="162"/>
                  <a:pt x="88" y="161"/>
                </a:cubicBezTo>
                <a:cubicBezTo>
                  <a:pt x="89" y="160"/>
                  <a:pt x="89" y="160"/>
                  <a:pt x="89" y="160"/>
                </a:cubicBezTo>
                <a:cubicBezTo>
                  <a:pt x="88" y="162"/>
                  <a:pt x="90" y="159"/>
                  <a:pt x="91" y="158"/>
                </a:cubicBezTo>
                <a:cubicBezTo>
                  <a:pt x="91" y="157"/>
                  <a:pt x="93" y="157"/>
                  <a:pt x="94" y="156"/>
                </a:cubicBezTo>
                <a:cubicBezTo>
                  <a:pt x="92" y="156"/>
                  <a:pt x="90" y="158"/>
                  <a:pt x="88" y="161"/>
                </a:cubicBezTo>
                <a:close/>
                <a:moveTo>
                  <a:pt x="106" y="176"/>
                </a:moveTo>
                <a:cubicBezTo>
                  <a:pt x="106" y="177"/>
                  <a:pt x="105" y="177"/>
                  <a:pt x="105" y="178"/>
                </a:cubicBezTo>
                <a:cubicBezTo>
                  <a:pt x="104" y="178"/>
                  <a:pt x="104" y="178"/>
                  <a:pt x="104" y="178"/>
                </a:cubicBezTo>
                <a:cubicBezTo>
                  <a:pt x="104" y="179"/>
                  <a:pt x="103" y="179"/>
                  <a:pt x="103" y="180"/>
                </a:cubicBezTo>
                <a:cubicBezTo>
                  <a:pt x="104" y="179"/>
                  <a:pt x="104" y="180"/>
                  <a:pt x="104" y="179"/>
                </a:cubicBezTo>
                <a:cubicBezTo>
                  <a:pt x="105" y="179"/>
                  <a:pt x="105" y="180"/>
                  <a:pt x="106" y="179"/>
                </a:cubicBezTo>
                <a:cubicBezTo>
                  <a:pt x="105" y="179"/>
                  <a:pt x="105" y="179"/>
                  <a:pt x="105" y="179"/>
                </a:cubicBezTo>
                <a:cubicBezTo>
                  <a:pt x="105" y="178"/>
                  <a:pt x="105" y="179"/>
                  <a:pt x="106" y="178"/>
                </a:cubicBezTo>
                <a:cubicBezTo>
                  <a:pt x="105" y="179"/>
                  <a:pt x="108" y="175"/>
                  <a:pt x="108" y="175"/>
                </a:cubicBezTo>
                <a:cubicBezTo>
                  <a:pt x="108" y="175"/>
                  <a:pt x="108" y="175"/>
                  <a:pt x="109" y="175"/>
                </a:cubicBezTo>
                <a:cubicBezTo>
                  <a:pt x="108" y="175"/>
                  <a:pt x="107" y="175"/>
                  <a:pt x="106" y="176"/>
                </a:cubicBezTo>
                <a:close/>
                <a:moveTo>
                  <a:pt x="109" y="180"/>
                </a:moveTo>
                <a:cubicBezTo>
                  <a:pt x="108" y="180"/>
                  <a:pt x="108" y="180"/>
                  <a:pt x="108" y="180"/>
                </a:cubicBezTo>
                <a:cubicBezTo>
                  <a:pt x="108" y="181"/>
                  <a:pt x="108" y="181"/>
                  <a:pt x="108" y="181"/>
                </a:cubicBezTo>
                <a:cubicBezTo>
                  <a:pt x="107" y="181"/>
                  <a:pt x="107" y="181"/>
                  <a:pt x="107" y="181"/>
                </a:cubicBezTo>
                <a:cubicBezTo>
                  <a:pt x="107" y="181"/>
                  <a:pt x="107" y="181"/>
                  <a:pt x="107" y="181"/>
                </a:cubicBezTo>
                <a:cubicBezTo>
                  <a:pt x="106" y="182"/>
                  <a:pt x="106" y="183"/>
                  <a:pt x="105" y="184"/>
                </a:cubicBezTo>
                <a:cubicBezTo>
                  <a:pt x="106" y="184"/>
                  <a:pt x="107" y="183"/>
                  <a:pt x="107" y="182"/>
                </a:cubicBezTo>
                <a:cubicBezTo>
                  <a:pt x="108" y="182"/>
                  <a:pt x="108" y="182"/>
                  <a:pt x="108" y="182"/>
                </a:cubicBezTo>
                <a:cubicBezTo>
                  <a:pt x="108" y="182"/>
                  <a:pt x="108" y="182"/>
                  <a:pt x="110" y="180"/>
                </a:cubicBezTo>
                <a:cubicBezTo>
                  <a:pt x="110" y="180"/>
                  <a:pt x="109" y="180"/>
                  <a:pt x="109" y="180"/>
                </a:cubicBezTo>
                <a:close/>
                <a:moveTo>
                  <a:pt x="88" y="171"/>
                </a:moveTo>
                <a:cubicBezTo>
                  <a:pt x="89" y="170"/>
                  <a:pt x="88" y="170"/>
                  <a:pt x="88" y="170"/>
                </a:cubicBezTo>
                <a:cubicBezTo>
                  <a:pt x="89" y="171"/>
                  <a:pt x="90" y="169"/>
                  <a:pt x="90" y="169"/>
                </a:cubicBezTo>
                <a:cubicBezTo>
                  <a:pt x="90" y="169"/>
                  <a:pt x="90" y="168"/>
                  <a:pt x="89" y="169"/>
                </a:cubicBezTo>
                <a:cubicBezTo>
                  <a:pt x="89" y="169"/>
                  <a:pt x="88" y="170"/>
                  <a:pt x="88" y="171"/>
                </a:cubicBezTo>
                <a:close/>
                <a:moveTo>
                  <a:pt x="98" y="180"/>
                </a:moveTo>
                <a:cubicBezTo>
                  <a:pt x="99" y="179"/>
                  <a:pt x="99" y="180"/>
                  <a:pt x="100" y="180"/>
                </a:cubicBezTo>
                <a:cubicBezTo>
                  <a:pt x="99" y="179"/>
                  <a:pt x="98" y="179"/>
                  <a:pt x="98" y="180"/>
                </a:cubicBezTo>
                <a:close/>
                <a:moveTo>
                  <a:pt x="102" y="183"/>
                </a:moveTo>
                <a:cubicBezTo>
                  <a:pt x="102" y="182"/>
                  <a:pt x="101" y="182"/>
                  <a:pt x="102" y="182"/>
                </a:cubicBezTo>
                <a:cubicBezTo>
                  <a:pt x="102" y="182"/>
                  <a:pt x="102" y="183"/>
                  <a:pt x="102" y="182"/>
                </a:cubicBezTo>
                <a:cubicBezTo>
                  <a:pt x="102" y="182"/>
                  <a:pt x="101" y="182"/>
                  <a:pt x="101" y="182"/>
                </a:cubicBezTo>
                <a:cubicBezTo>
                  <a:pt x="102" y="182"/>
                  <a:pt x="101" y="183"/>
                  <a:pt x="102" y="183"/>
                </a:cubicBezTo>
                <a:close/>
                <a:moveTo>
                  <a:pt x="102" y="191"/>
                </a:moveTo>
                <a:cubicBezTo>
                  <a:pt x="102" y="191"/>
                  <a:pt x="104" y="189"/>
                  <a:pt x="104" y="188"/>
                </a:cubicBezTo>
                <a:cubicBezTo>
                  <a:pt x="103" y="187"/>
                  <a:pt x="103" y="186"/>
                  <a:pt x="102" y="187"/>
                </a:cubicBezTo>
                <a:cubicBezTo>
                  <a:pt x="104" y="188"/>
                  <a:pt x="101" y="190"/>
                  <a:pt x="102" y="191"/>
                </a:cubicBezTo>
                <a:close/>
                <a:moveTo>
                  <a:pt x="100" y="187"/>
                </a:moveTo>
                <a:cubicBezTo>
                  <a:pt x="100" y="187"/>
                  <a:pt x="99" y="187"/>
                  <a:pt x="100" y="187"/>
                </a:cubicBezTo>
                <a:cubicBezTo>
                  <a:pt x="100" y="187"/>
                  <a:pt x="101" y="187"/>
                  <a:pt x="101" y="187"/>
                </a:cubicBezTo>
                <a:cubicBezTo>
                  <a:pt x="100" y="187"/>
                  <a:pt x="100" y="187"/>
                  <a:pt x="100" y="187"/>
                </a:cubicBezTo>
                <a:close/>
                <a:moveTo>
                  <a:pt x="99" y="192"/>
                </a:moveTo>
                <a:cubicBezTo>
                  <a:pt x="97" y="193"/>
                  <a:pt x="94" y="197"/>
                  <a:pt x="94" y="198"/>
                </a:cubicBezTo>
                <a:cubicBezTo>
                  <a:pt x="95" y="197"/>
                  <a:pt x="96" y="196"/>
                  <a:pt x="97" y="194"/>
                </a:cubicBezTo>
                <a:cubicBezTo>
                  <a:pt x="97" y="195"/>
                  <a:pt x="97" y="195"/>
                  <a:pt x="97" y="194"/>
                </a:cubicBezTo>
                <a:cubicBezTo>
                  <a:pt x="98" y="192"/>
                  <a:pt x="101" y="192"/>
                  <a:pt x="102" y="189"/>
                </a:cubicBezTo>
                <a:cubicBezTo>
                  <a:pt x="101" y="189"/>
                  <a:pt x="101" y="190"/>
                  <a:pt x="101" y="190"/>
                </a:cubicBezTo>
                <a:cubicBezTo>
                  <a:pt x="100" y="189"/>
                  <a:pt x="102" y="189"/>
                  <a:pt x="102" y="188"/>
                </a:cubicBezTo>
                <a:cubicBezTo>
                  <a:pt x="100" y="189"/>
                  <a:pt x="100" y="191"/>
                  <a:pt x="98" y="191"/>
                </a:cubicBezTo>
                <a:cubicBezTo>
                  <a:pt x="99" y="191"/>
                  <a:pt x="99" y="192"/>
                  <a:pt x="99" y="192"/>
                </a:cubicBezTo>
                <a:close/>
                <a:moveTo>
                  <a:pt x="95" y="191"/>
                </a:moveTo>
                <a:cubicBezTo>
                  <a:pt x="96" y="191"/>
                  <a:pt x="95" y="192"/>
                  <a:pt x="96" y="192"/>
                </a:cubicBezTo>
                <a:cubicBezTo>
                  <a:pt x="96" y="191"/>
                  <a:pt x="98" y="191"/>
                  <a:pt x="97" y="190"/>
                </a:cubicBezTo>
                <a:cubicBezTo>
                  <a:pt x="98" y="190"/>
                  <a:pt x="98" y="189"/>
                  <a:pt x="98" y="189"/>
                </a:cubicBezTo>
                <a:cubicBezTo>
                  <a:pt x="98" y="189"/>
                  <a:pt x="97" y="189"/>
                  <a:pt x="98" y="189"/>
                </a:cubicBezTo>
                <a:cubicBezTo>
                  <a:pt x="98" y="189"/>
                  <a:pt x="99" y="189"/>
                  <a:pt x="100" y="188"/>
                </a:cubicBezTo>
                <a:cubicBezTo>
                  <a:pt x="99" y="187"/>
                  <a:pt x="99" y="187"/>
                  <a:pt x="99" y="187"/>
                </a:cubicBezTo>
                <a:cubicBezTo>
                  <a:pt x="98" y="187"/>
                  <a:pt x="99" y="188"/>
                  <a:pt x="98" y="188"/>
                </a:cubicBezTo>
                <a:cubicBezTo>
                  <a:pt x="98" y="187"/>
                  <a:pt x="96" y="189"/>
                  <a:pt x="97" y="190"/>
                </a:cubicBezTo>
                <a:cubicBezTo>
                  <a:pt x="96" y="190"/>
                  <a:pt x="96" y="190"/>
                  <a:pt x="96" y="190"/>
                </a:cubicBezTo>
                <a:cubicBezTo>
                  <a:pt x="96" y="190"/>
                  <a:pt x="97" y="190"/>
                  <a:pt x="96" y="191"/>
                </a:cubicBezTo>
                <a:cubicBezTo>
                  <a:pt x="96" y="190"/>
                  <a:pt x="96" y="190"/>
                  <a:pt x="96" y="190"/>
                </a:cubicBezTo>
                <a:cubicBezTo>
                  <a:pt x="96" y="191"/>
                  <a:pt x="96" y="191"/>
                  <a:pt x="95" y="191"/>
                </a:cubicBezTo>
                <a:close/>
                <a:moveTo>
                  <a:pt x="85" y="191"/>
                </a:moveTo>
                <a:cubicBezTo>
                  <a:pt x="85" y="194"/>
                  <a:pt x="82" y="195"/>
                  <a:pt x="81" y="197"/>
                </a:cubicBezTo>
                <a:cubicBezTo>
                  <a:pt x="82" y="198"/>
                  <a:pt x="82" y="197"/>
                  <a:pt x="82" y="197"/>
                </a:cubicBezTo>
                <a:cubicBezTo>
                  <a:pt x="84" y="195"/>
                  <a:pt x="85" y="193"/>
                  <a:pt x="87" y="192"/>
                </a:cubicBezTo>
                <a:cubicBezTo>
                  <a:pt x="87" y="192"/>
                  <a:pt x="87" y="193"/>
                  <a:pt x="88" y="193"/>
                </a:cubicBezTo>
                <a:cubicBezTo>
                  <a:pt x="88" y="193"/>
                  <a:pt x="89" y="191"/>
                  <a:pt x="90" y="191"/>
                </a:cubicBezTo>
                <a:cubicBezTo>
                  <a:pt x="89" y="190"/>
                  <a:pt x="89" y="190"/>
                  <a:pt x="89" y="190"/>
                </a:cubicBezTo>
                <a:cubicBezTo>
                  <a:pt x="89" y="191"/>
                  <a:pt x="88" y="193"/>
                  <a:pt x="87" y="192"/>
                </a:cubicBezTo>
                <a:cubicBezTo>
                  <a:pt x="87" y="191"/>
                  <a:pt x="88" y="190"/>
                  <a:pt x="89" y="189"/>
                </a:cubicBezTo>
                <a:cubicBezTo>
                  <a:pt x="88" y="189"/>
                  <a:pt x="88" y="188"/>
                  <a:pt x="87" y="189"/>
                </a:cubicBezTo>
                <a:cubicBezTo>
                  <a:pt x="88" y="189"/>
                  <a:pt x="87" y="190"/>
                  <a:pt x="88" y="190"/>
                </a:cubicBezTo>
                <a:cubicBezTo>
                  <a:pt x="87" y="190"/>
                  <a:pt x="88" y="190"/>
                  <a:pt x="87" y="190"/>
                </a:cubicBezTo>
                <a:cubicBezTo>
                  <a:pt x="86" y="190"/>
                  <a:pt x="86" y="192"/>
                  <a:pt x="85" y="191"/>
                </a:cubicBezTo>
                <a:cubicBezTo>
                  <a:pt x="86" y="191"/>
                  <a:pt x="86" y="191"/>
                  <a:pt x="86" y="191"/>
                </a:cubicBezTo>
                <a:cubicBezTo>
                  <a:pt x="85" y="191"/>
                  <a:pt x="86" y="191"/>
                  <a:pt x="85" y="191"/>
                </a:cubicBezTo>
                <a:close/>
                <a:moveTo>
                  <a:pt x="94" y="201"/>
                </a:moveTo>
                <a:cubicBezTo>
                  <a:pt x="95" y="200"/>
                  <a:pt x="94" y="199"/>
                  <a:pt x="95" y="200"/>
                </a:cubicBezTo>
                <a:cubicBezTo>
                  <a:pt x="95" y="199"/>
                  <a:pt x="95" y="199"/>
                  <a:pt x="96" y="199"/>
                </a:cubicBezTo>
                <a:cubicBezTo>
                  <a:pt x="94" y="198"/>
                  <a:pt x="94" y="200"/>
                  <a:pt x="94" y="201"/>
                </a:cubicBezTo>
                <a:close/>
                <a:moveTo>
                  <a:pt x="93" y="198"/>
                </a:moveTo>
                <a:cubicBezTo>
                  <a:pt x="93" y="199"/>
                  <a:pt x="93" y="199"/>
                  <a:pt x="92" y="199"/>
                </a:cubicBezTo>
                <a:cubicBezTo>
                  <a:pt x="93" y="200"/>
                  <a:pt x="91" y="200"/>
                  <a:pt x="92" y="200"/>
                </a:cubicBezTo>
                <a:cubicBezTo>
                  <a:pt x="92" y="199"/>
                  <a:pt x="94" y="199"/>
                  <a:pt x="93" y="198"/>
                </a:cubicBezTo>
                <a:close/>
                <a:moveTo>
                  <a:pt x="91" y="201"/>
                </a:moveTo>
                <a:cubicBezTo>
                  <a:pt x="91" y="202"/>
                  <a:pt x="91" y="201"/>
                  <a:pt x="90" y="201"/>
                </a:cubicBezTo>
                <a:cubicBezTo>
                  <a:pt x="90" y="202"/>
                  <a:pt x="91" y="202"/>
                  <a:pt x="91" y="202"/>
                </a:cubicBezTo>
                <a:cubicBezTo>
                  <a:pt x="91" y="202"/>
                  <a:pt x="91" y="202"/>
                  <a:pt x="91" y="203"/>
                </a:cubicBezTo>
                <a:cubicBezTo>
                  <a:pt x="91" y="202"/>
                  <a:pt x="92" y="202"/>
                  <a:pt x="91" y="202"/>
                </a:cubicBezTo>
                <a:cubicBezTo>
                  <a:pt x="92" y="201"/>
                  <a:pt x="92" y="202"/>
                  <a:pt x="92" y="201"/>
                </a:cubicBezTo>
                <a:cubicBezTo>
                  <a:pt x="92" y="201"/>
                  <a:pt x="92" y="201"/>
                  <a:pt x="92" y="201"/>
                </a:cubicBezTo>
                <a:cubicBezTo>
                  <a:pt x="92" y="200"/>
                  <a:pt x="92" y="201"/>
                  <a:pt x="93" y="201"/>
                </a:cubicBezTo>
                <a:cubicBezTo>
                  <a:pt x="93" y="200"/>
                  <a:pt x="93" y="200"/>
                  <a:pt x="93" y="200"/>
                </a:cubicBezTo>
                <a:cubicBezTo>
                  <a:pt x="92" y="199"/>
                  <a:pt x="92" y="201"/>
                  <a:pt x="91" y="201"/>
                </a:cubicBezTo>
                <a:close/>
                <a:moveTo>
                  <a:pt x="87" y="202"/>
                </a:moveTo>
                <a:cubicBezTo>
                  <a:pt x="87" y="203"/>
                  <a:pt x="86" y="204"/>
                  <a:pt x="86" y="205"/>
                </a:cubicBezTo>
                <a:cubicBezTo>
                  <a:pt x="88" y="203"/>
                  <a:pt x="89" y="204"/>
                  <a:pt x="90" y="205"/>
                </a:cubicBezTo>
                <a:cubicBezTo>
                  <a:pt x="89" y="204"/>
                  <a:pt x="90" y="204"/>
                  <a:pt x="90" y="204"/>
                </a:cubicBezTo>
                <a:cubicBezTo>
                  <a:pt x="90" y="204"/>
                  <a:pt x="89" y="204"/>
                  <a:pt x="89" y="203"/>
                </a:cubicBezTo>
                <a:cubicBezTo>
                  <a:pt x="89" y="204"/>
                  <a:pt x="89" y="203"/>
                  <a:pt x="88" y="203"/>
                </a:cubicBezTo>
                <a:cubicBezTo>
                  <a:pt x="88" y="203"/>
                  <a:pt x="88" y="203"/>
                  <a:pt x="88" y="203"/>
                </a:cubicBezTo>
                <a:cubicBezTo>
                  <a:pt x="88" y="203"/>
                  <a:pt x="88" y="203"/>
                  <a:pt x="88" y="203"/>
                </a:cubicBezTo>
                <a:cubicBezTo>
                  <a:pt x="88" y="203"/>
                  <a:pt x="88" y="202"/>
                  <a:pt x="89" y="202"/>
                </a:cubicBezTo>
                <a:cubicBezTo>
                  <a:pt x="87" y="202"/>
                  <a:pt x="88" y="201"/>
                  <a:pt x="87" y="202"/>
                </a:cubicBezTo>
                <a:close/>
                <a:moveTo>
                  <a:pt x="64" y="186"/>
                </a:moveTo>
                <a:cubicBezTo>
                  <a:pt x="65" y="186"/>
                  <a:pt x="65" y="186"/>
                  <a:pt x="65" y="186"/>
                </a:cubicBezTo>
                <a:cubicBezTo>
                  <a:pt x="65" y="186"/>
                  <a:pt x="65" y="186"/>
                  <a:pt x="65" y="186"/>
                </a:cubicBezTo>
                <a:cubicBezTo>
                  <a:pt x="65" y="186"/>
                  <a:pt x="65" y="186"/>
                  <a:pt x="65" y="186"/>
                </a:cubicBezTo>
                <a:cubicBezTo>
                  <a:pt x="65" y="186"/>
                  <a:pt x="65" y="186"/>
                  <a:pt x="65" y="186"/>
                </a:cubicBezTo>
                <a:cubicBezTo>
                  <a:pt x="65" y="186"/>
                  <a:pt x="64" y="186"/>
                  <a:pt x="64" y="186"/>
                </a:cubicBezTo>
                <a:close/>
                <a:moveTo>
                  <a:pt x="86" y="208"/>
                </a:moveTo>
                <a:cubicBezTo>
                  <a:pt x="86" y="208"/>
                  <a:pt x="86" y="207"/>
                  <a:pt x="86" y="207"/>
                </a:cubicBezTo>
                <a:cubicBezTo>
                  <a:pt x="85" y="207"/>
                  <a:pt x="87" y="207"/>
                  <a:pt x="87" y="206"/>
                </a:cubicBezTo>
                <a:cubicBezTo>
                  <a:pt x="86" y="206"/>
                  <a:pt x="85" y="208"/>
                  <a:pt x="86" y="208"/>
                </a:cubicBezTo>
                <a:close/>
                <a:moveTo>
                  <a:pt x="84" y="206"/>
                </a:moveTo>
                <a:cubicBezTo>
                  <a:pt x="84" y="206"/>
                  <a:pt x="84" y="207"/>
                  <a:pt x="85" y="206"/>
                </a:cubicBezTo>
                <a:cubicBezTo>
                  <a:pt x="84" y="206"/>
                  <a:pt x="84" y="205"/>
                  <a:pt x="84" y="206"/>
                </a:cubicBezTo>
                <a:cubicBezTo>
                  <a:pt x="84" y="206"/>
                  <a:pt x="83" y="205"/>
                  <a:pt x="84" y="206"/>
                </a:cubicBezTo>
                <a:close/>
                <a:moveTo>
                  <a:pt x="79" y="215"/>
                </a:moveTo>
                <a:cubicBezTo>
                  <a:pt x="79" y="215"/>
                  <a:pt x="79" y="215"/>
                  <a:pt x="80" y="215"/>
                </a:cubicBezTo>
                <a:cubicBezTo>
                  <a:pt x="80" y="214"/>
                  <a:pt x="82" y="213"/>
                  <a:pt x="81" y="212"/>
                </a:cubicBezTo>
                <a:cubicBezTo>
                  <a:pt x="81" y="212"/>
                  <a:pt x="81" y="212"/>
                  <a:pt x="81" y="212"/>
                </a:cubicBezTo>
                <a:cubicBezTo>
                  <a:pt x="81" y="212"/>
                  <a:pt x="80" y="212"/>
                  <a:pt x="80" y="212"/>
                </a:cubicBezTo>
                <a:cubicBezTo>
                  <a:pt x="81" y="212"/>
                  <a:pt x="81" y="212"/>
                  <a:pt x="81" y="213"/>
                </a:cubicBezTo>
                <a:cubicBezTo>
                  <a:pt x="80" y="212"/>
                  <a:pt x="80" y="213"/>
                  <a:pt x="80" y="212"/>
                </a:cubicBezTo>
                <a:cubicBezTo>
                  <a:pt x="79" y="212"/>
                  <a:pt x="79" y="212"/>
                  <a:pt x="79" y="213"/>
                </a:cubicBezTo>
                <a:cubicBezTo>
                  <a:pt x="79" y="214"/>
                  <a:pt x="77" y="216"/>
                  <a:pt x="76" y="217"/>
                </a:cubicBezTo>
                <a:cubicBezTo>
                  <a:pt x="77" y="217"/>
                  <a:pt x="77" y="216"/>
                  <a:pt x="77" y="217"/>
                </a:cubicBezTo>
                <a:cubicBezTo>
                  <a:pt x="77" y="217"/>
                  <a:pt x="77" y="217"/>
                  <a:pt x="77" y="217"/>
                </a:cubicBezTo>
                <a:cubicBezTo>
                  <a:pt x="77" y="217"/>
                  <a:pt x="78" y="216"/>
                  <a:pt x="79" y="216"/>
                </a:cubicBezTo>
                <a:cubicBezTo>
                  <a:pt x="78" y="216"/>
                  <a:pt x="78" y="215"/>
                  <a:pt x="78" y="215"/>
                </a:cubicBezTo>
                <a:cubicBezTo>
                  <a:pt x="79" y="215"/>
                  <a:pt x="78" y="215"/>
                  <a:pt x="79" y="215"/>
                </a:cubicBezTo>
                <a:cubicBezTo>
                  <a:pt x="79" y="215"/>
                  <a:pt x="79" y="215"/>
                  <a:pt x="79" y="215"/>
                </a:cubicBezTo>
                <a:close/>
                <a:moveTo>
                  <a:pt x="74" y="207"/>
                </a:moveTo>
                <a:cubicBezTo>
                  <a:pt x="73" y="207"/>
                  <a:pt x="73" y="208"/>
                  <a:pt x="72" y="207"/>
                </a:cubicBezTo>
                <a:cubicBezTo>
                  <a:pt x="71" y="209"/>
                  <a:pt x="70" y="210"/>
                  <a:pt x="69" y="210"/>
                </a:cubicBezTo>
                <a:cubicBezTo>
                  <a:pt x="68" y="211"/>
                  <a:pt x="69" y="210"/>
                  <a:pt x="69" y="211"/>
                </a:cubicBezTo>
                <a:cubicBezTo>
                  <a:pt x="68" y="211"/>
                  <a:pt x="69" y="212"/>
                  <a:pt x="68" y="212"/>
                </a:cubicBezTo>
                <a:cubicBezTo>
                  <a:pt x="69" y="212"/>
                  <a:pt x="69" y="211"/>
                  <a:pt x="68" y="211"/>
                </a:cubicBezTo>
                <a:cubicBezTo>
                  <a:pt x="68" y="212"/>
                  <a:pt x="67" y="212"/>
                  <a:pt x="68" y="213"/>
                </a:cubicBezTo>
                <a:cubicBezTo>
                  <a:pt x="68" y="213"/>
                  <a:pt x="68" y="213"/>
                  <a:pt x="68" y="213"/>
                </a:cubicBezTo>
                <a:cubicBezTo>
                  <a:pt x="69" y="212"/>
                  <a:pt x="69" y="213"/>
                  <a:pt x="69" y="214"/>
                </a:cubicBezTo>
                <a:cubicBezTo>
                  <a:pt x="70" y="213"/>
                  <a:pt x="70" y="211"/>
                  <a:pt x="71" y="211"/>
                </a:cubicBezTo>
                <a:cubicBezTo>
                  <a:pt x="70" y="211"/>
                  <a:pt x="70" y="212"/>
                  <a:pt x="70" y="212"/>
                </a:cubicBezTo>
                <a:cubicBezTo>
                  <a:pt x="71" y="212"/>
                  <a:pt x="71" y="212"/>
                  <a:pt x="71" y="212"/>
                </a:cubicBezTo>
                <a:cubicBezTo>
                  <a:pt x="71" y="213"/>
                  <a:pt x="70" y="213"/>
                  <a:pt x="71" y="214"/>
                </a:cubicBezTo>
                <a:cubicBezTo>
                  <a:pt x="69" y="213"/>
                  <a:pt x="70" y="215"/>
                  <a:pt x="69" y="216"/>
                </a:cubicBezTo>
                <a:cubicBezTo>
                  <a:pt x="68" y="217"/>
                  <a:pt x="66" y="218"/>
                  <a:pt x="67" y="219"/>
                </a:cubicBezTo>
                <a:cubicBezTo>
                  <a:pt x="65" y="219"/>
                  <a:pt x="64" y="222"/>
                  <a:pt x="62" y="223"/>
                </a:cubicBezTo>
                <a:cubicBezTo>
                  <a:pt x="63" y="223"/>
                  <a:pt x="62" y="223"/>
                  <a:pt x="63" y="223"/>
                </a:cubicBezTo>
                <a:cubicBezTo>
                  <a:pt x="63" y="223"/>
                  <a:pt x="62" y="225"/>
                  <a:pt x="63" y="225"/>
                </a:cubicBezTo>
                <a:cubicBezTo>
                  <a:pt x="63" y="224"/>
                  <a:pt x="63" y="223"/>
                  <a:pt x="64" y="223"/>
                </a:cubicBezTo>
                <a:cubicBezTo>
                  <a:pt x="64" y="221"/>
                  <a:pt x="67" y="221"/>
                  <a:pt x="67" y="219"/>
                </a:cubicBezTo>
                <a:cubicBezTo>
                  <a:pt x="68" y="218"/>
                  <a:pt x="68" y="218"/>
                  <a:pt x="69" y="217"/>
                </a:cubicBezTo>
                <a:cubicBezTo>
                  <a:pt x="69" y="217"/>
                  <a:pt x="68" y="217"/>
                  <a:pt x="69" y="216"/>
                </a:cubicBezTo>
                <a:cubicBezTo>
                  <a:pt x="70" y="217"/>
                  <a:pt x="69" y="216"/>
                  <a:pt x="69" y="216"/>
                </a:cubicBezTo>
                <a:cubicBezTo>
                  <a:pt x="70" y="216"/>
                  <a:pt x="73" y="213"/>
                  <a:pt x="72" y="212"/>
                </a:cubicBezTo>
                <a:cubicBezTo>
                  <a:pt x="73" y="212"/>
                  <a:pt x="73" y="212"/>
                  <a:pt x="73" y="212"/>
                </a:cubicBezTo>
                <a:cubicBezTo>
                  <a:pt x="73" y="211"/>
                  <a:pt x="73" y="210"/>
                  <a:pt x="72" y="210"/>
                </a:cubicBezTo>
                <a:cubicBezTo>
                  <a:pt x="73" y="210"/>
                  <a:pt x="73" y="210"/>
                  <a:pt x="73" y="211"/>
                </a:cubicBezTo>
                <a:cubicBezTo>
                  <a:pt x="72" y="210"/>
                  <a:pt x="72" y="211"/>
                  <a:pt x="72" y="211"/>
                </a:cubicBezTo>
                <a:cubicBezTo>
                  <a:pt x="72" y="210"/>
                  <a:pt x="72" y="209"/>
                  <a:pt x="72" y="209"/>
                </a:cubicBezTo>
                <a:cubicBezTo>
                  <a:pt x="72" y="210"/>
                  <a:pt x="71" y="210"/>
                  <a:pt x="71" y="210"/>
                </a:cubicBezTo>
                <a:cubicBezTo>
                  <a:pt x="72" y="210"/>
                  <a:pt x="71" y="209"/>
                  <a:pt x="72" y="209"/>
                </a:cubicBezTo>
                <a:cubicBezTo>
                  <a:pt x="73" y="209"/>
                  <a:pt x="72" y="207"/>
                  <a:pt x="74" y="208"/>
                </a:cubicBezTo>
                <a:cubicBezTo>
                  <a:pt x="74" y="208"/>
                  <a:pt x="74" y="207"/>
                  <a:pt x="74" y="207"/>
                </a:cubicBezTo>
                <a:close/>
                <a:moveTo>
                  <a:pt x="64" y="211"/>
                </a:moveTo>
                <a:cubicBezTo>
                  <a:pt x="66" y="211"/>
                  <a:pt x="67" y="206"/>
                  <a:pt x="68" y="207"/>
                </a:cubicBezTo>
                <a:cubicBezTo>
                  <a:pt x="68" y="206"/>
                  <a:pt x="70" y="205"/>
                  <a:pt x="69" y="204"/>
                </a:cubicBezTo>
                <a:cubicBezTo>
                  <a:pt x="68" y="206"/>
                  <a:pt x="66" y="208"/>
                  <a:pt x="64" y="211"/>
                </a:cubicBezTo>
                <a:close/>
                <a:moveTo>
                  <a:pt x="73" y="215"/>
                </a:moveTo>
                <a:cubicBezTo>
                  <a:pt x="73" y="215"/>
                  <a:pt x="74" y="214"/>
                  <a:pt x="73" y="214"/>
                </a:cubicBezTo>
                <a:cubicBezTo>
                  <a:pt x="73" y="215"/>
                  <a:pt x="72" y="214"/>
                  <a:pt x="72" y="215"/>
                </a:cubicBezTo>
                <a:cubicBezTo>
                  <a:pt x="72" y="215"/>
                  <a:pt x="71" y="215"/>
                  <a:pt x="71" y="217"/>
                </a:cubicBezTo>
                <a:cubicBezTo>
                  <a:pt x="71" y="217"/>
                  <a:pt x="71" y="217"/>
                  <a:pt x="71" y="217"/>
                </a:cubicBezTo>
                <a:cubicBezTo>
                  <a:pt x="72" y="217"/>
                  <a:pt x="73" y="215"/>
                  <a:pt x="74" y="216"/>
                </a:cubicBezTo>
                <a:cubicBezTo>
                  <a:pt x="74" y="216"/>
                  <a:pt x="74" y="215"/>
                  <a:pt x="75" y="215"/>
                </a:cubicBezTo>
                <a:cubicBezTo>
                  <a:pt x="74" y="214"/>
                  <a:pt x="74" y="214"/>
                  <a:pt x="74" y="213"/>
                </a:cubicBezTo>
                <a:cubicBezTo>
                  <a:pt x="75" y="213"/>
                  <a:pt x="75" y="212"/>
                  <a:pt x="76" y="212"/>
                </a:cubicBezTo>
                <a:cubicBezTo>
                  <a:pt x="75" y="212"/>
                  <a:pt x="76" y="211"/>
                  <a:pt x="76" y="211"/>
                </a:cubicBezTo>
                <a:cubicBezTo>
                  <a:pt x="75" y="211"/>
                  <a:pt x="74" y="213"/>
                  <a:pt x="73" y="214"/>
                </a:cubicBezTo>
                <a:cubicBezTo>
                  <a:pt x="74" y="214"/>
                  <a:pt x="74" y="215"/>
                  <a:pt x="73" y="215"/>
                </a:cubicBezTo>
                <a:close/>
                <a:moveTo>
                  <a:pt x="74" y="210"/>
                </a:moveTo>
                <a:cubicBezTo>
                  <a:pt x="74" y="210"/>
                  <a:pt x="74" y="210"/>
                  <a:pt x="74" y="210"/>
                </a:cubicBezTo>
                <a:cubicBezTo>
                  <a:pt x="75" y="211"/>
                  <a:pt x="75" y="211"/>
                  <a:pt x="75" y="211"/>
                </a:cubicBezTo>
                <a:cubicBezTo>
                  <a:pt x="75" y="210"/>
                  <a:pt x="75" y="210"/>
                  <a:pt x="75" y="210"/>
                </a:cubicBezTo>
                <a:cubicBezTo>
                  <a:pt x="75" y="210"/>
                  <a:pt x="75" y="210"/>
                  <a:pt x="75" y="210"/>
                </a:cubicBezTo>
                <a:cubicBezTo>
                  <a:pt x="75" y="210"/>
                  <a:pt x="74" y="210"/>
                  <a:pt x="74" y="210"/>
                </a:cubicBezTo>
                <a:close/>
                <a:moveTo>
                  <a:pt x="48" y="194"/>
                </a:moveTo>
                <a:cubicBezTo>
                  <a:pt x="47" y="194"/>
                  <a:pt x="49" y="193"/>
                  <a:pt x="48" y="193"/>
                </a:cubicBezTo>
                <a:cubicBezTo>
                  <a:pt x="47" y="193"/>
                  <a:pt x="47" y="195"/>
                  <a:pt x="48" y="194"/>
                </a:cubicBezTo>
                <a:close/>
                <a:moveTo>
                  <a:pt x="75" y="220"/>
                </a:moveTo>
                <a:cubicBezTo>
                  <a:pt x="76" y="219"/>
                  <a:pt x="77" y="219"/>
                  <a:pt x="77" y="217"/>
                </a:cubicBezTo>
                <a:cubicBezTo>
                  <a:pt x="76" y="218"/>
                  <a:pt x="75" y="219"/>
                  <a:pt x="75" y="220"/>
                </a:cubicBezTo>
                <a:close/>
                <a:moveTo>
                  <a:pt x="39" y="198"/>
                </a:moveTo>
                <a:cubicBezTo>
                  <a:pt x="39" y="199"/>
                  <a:pt x="39" y="198"/>
                  <a:pt x="39" y="199"/>
                </a:cubicBezTo>
                <a:cubicBezTo>
                  <a:pt x="40" y="199"/>
                  <a:pt x="40" y="198"/>
                  <a:pt x="40" y="198"/>
                </a:cubicBezTo>
                <a:cubicBezTo>
                  <a:pt x="40" y="198"/>
                  <a:pt x="39" y="198"/>
                  <a:pt x="39" y="198"/>
                </a:cubicBezTo>
                <a:close/>
                <a:moveTo>
                  <a:pt x="67" y="230"/>
                </a:moveTo>
                <a:cubicBezTo>
                  <a:pt x="68" y="230"/>
                  <a:pt x="68" y="229"/>
                  <a:pt x="67" y="229"/>
                </a:cubicBezTo>
                <a:cubicBezTo>
                  <a:pt x="67" y="229"/>
                  <a:pt x="66" y="229"/>
                  <a:pt x="67" y="230"/>
                </a:cubicBezTo>
                <a:cubicBezTo>
                  <a:pt x="67" y="230"/>
                  <a:pt x="67" y="230"/>
                  <a:pt x="67" y="230"/>
                </a:cubicBezTo>
                <a:cubicBezTo>
                  <a:pt x="68" y="230"/>
                  <a:pt x="71" y="228"/>
                  <a:pt x="70" y="227"/>
                </a:cubicBezTo>
                <a:cubicBezTo>
                  <a:pt x="70" y="228"/>
                  <a:pt x="69" y="228"/>
                  <a:pt x="68" y="228"/>
                </a:cubicBezTo>
                <a:cubicBezTo>
                  <a:pt x="68" y="228"/>
                  <a:pt x="67" y="228"/>
                  <a:pt x="68" y="227"/>
                </a:cubicBezTo>
                <a:cubicBezTo>
                  <a:pt x="67" y="228"/>
                  <a:pt x="67" y="229"/>
                  <a:pt x="68" y="229"/>
                </a:cubicBezTo>
                <a:cubicBezTo>
                  <a:pt x="68" y="229"/>
                  <a:pt x="68" y="229"/>
                  <a:pt x="68" y="230"/>
                </a:cubicBezTo>
                <a:cubicBezTo>
                  <a:pt x="68" y="229"/>
                  <a:pt x="67" y="230"/>
                  <a:pt x="67" y="230"/>
                </a:cubicBezTo>
                <a:close/>
                <a:moveTo>
                  <a:pt x="57" y="232"/>
                </a:moveTo>
                <a:cubicBezTo>
                  <a:pt x="56" y="231"/>
                  <a:pt x="57" y="233"/>
                  <a:pt x="56" y="233"/>
                </a:cubicBezTo>
                <a:cubicBezTo>
                  <a:pt x="56" y="233"/>
                  <a:pt x="57" y="233"/>
                  <a:pt x="57" y="232"/>
                </a:cubicBezTo>
                <a:cubicBezTo>
                  <a:pt x="57" y="231"/>
                  <a:pt x="60" y="229"/>
                  <a:pt x="61" y="228"/>
                </a:cubicBezTo>
                <a:cubicBezTo>
                  <a:pt x="60" y="228"/>
                  <a:pt x="60" y="227"/>
                  <a:pt x="60" y="227"/>
                </a:cubicBezTo>
                <a:cubicBezTo>
                  <a:pt x="61" y="227"/>
                  <a:pt x="62" y="226"/>
                  <a:pt x="62" y="226"/>
                </a:cubicBezTo>
                <a:cubicBezTo>
                  <a:pt x="61" y="226"/>
                  <a:pt x="61" y="226"/>
                  <a:pt x="60" y="226"/>
                </a:cubicBezTo>
                <a:cubicBezTo>
                  <a:pt x="61" y="226"/>
                  <a:pt x="61" y="227"/>
                  <a:pt x="61" y="227"/>
                </a:cubicBezTo>
                <a:cubicBezTo>
                  <a:pt x="59" y="228"/>
                  <a:pt x="58" y="230"/>
                  <a:pt x="57" y="232"/>
                </a:cubicBezTo>
                <a:close/>
                <a:moveTo>
                  <a:pt x="66" y="232"/>
                </a:moveTo>
                <a:cubicBezTo>
                  <a:pt x="67" y="232"/>
                  <a:pt x="65" y="232"/>
                  <a:pt x="65" y="231"/>
                </a:cubicBezTo>
                <a:cubicBezTo>
                  <a:pt x="66" y="232"/>
                  <a:pt x="64" y="232"/>
                  <a:pt x="64" y="233"/>
                </a:cubicBezTo>
                <a:cubicBezTo>
                  <a:pt x="65" y="233"/>
                  <a:pt x="65" y="233"/>
                  <a:pt x="66" y="233"/>
                </a:cubicBezTo>
                <a:cubicBezTo>
                  <a:pt x="65" y="232"/>
                  <a:pt x="65" y="233"/>
                  <a:pt x="65" y="233"/>
                </a:cubicBezTo>
                <a:cubicBezTo>
                  <a:pt x="65" y="232"/>
                  <a:pt x="65" y="232"/>
                  <a:pt x="66" y="232"/>
                </a:cubicBezTo>
                <a:cubicBezTo>
                  <a:pt x="66" y="232"/>
                  <a:pt x="66" y="232"/>
                  <a:pt x="66" y="233"/>
                </a:cubicBezTo>
                <a:cubicBezTo>
                  <a:pt x="67" y="232"/>
                  <a:pt x="68" y="232"/>
                  <a:pt x="67" y="231"/>
                </a:cubicBezTo>
                <a:cubicBezTo>
                  <a:pt x="67" y="231"/>
                  <a:pt x="67" y="232"/>
                  <a:pt x="66" y="232"/>
                </a:cubicBezTo>
                <a:close/>
                <a:moveTo>
                  <a:pt x="50" y="233"/>
                </a:moveTo>
                <a:cubicBezTo>
                  <a:pt x="50" y="232"/>
                  <a:pt x="50" y="232"/>
                  <a:pt x="50" y="232"/>
                </a:cubicBezTo>
                <a:cubicBezTo>
                  <a:pt x="49" y="233"/>
                  <a:pt x="49" y="233"/>
                  <a:pt x="49" y="233"/>
                </a:cubicBezTo>
                <a:cubicBezTo>
                  <a:pt x="49" y="233"/>
                  <a:pt x="49" y="233"/>
                  <a:pt x="49" y="233"/>
                </a:cubicBezTo>
                <a:cubicBezTo>
                  <a:pt x="48" y="233"/>
                  <a:pt x="48" y="234"/>
                  <a:pt x="47" y="235"/>
                </a:cubicBezTo>
                <a:cubicBezTo>
                  <a:pt x="48" y="233"/>
                  <a:pt x="49" y="231"/>
                  <a:pt x="50" y="229"/>
                </a:cubicBezTo>
                <a:cubicBezTo>
                  <a:pt x="52" y="228"/>
                  <a:pt x="53" y="226"/>
                  <a:pt x="55" y="224"/>
                </a:cubicBezTo>
                <a:cubicBezTo>
                  <a:pt x="55" y="225"/>
                  <a:pt x="54" y="226"/>
                  <a:pt x="53" y="227"/>
                </a:cubicBezTo>
                <a:cubicBezTo>
                  <a:pt x="52" y="228"/>
                  <a:pt x="53" y="228"/>
                  <a:pt x="52" y="229"/>
                </a:cubicBezTo>
                <a:cubicBezTo>
                  <a:pt x="52" y="229"/>
                  <a:pt x="52" y="230"/>
                  <a:pt x="52" y="229"/>
                </a:cubicBezTo>
                <a:cubicBezTo>
                  <a:pt x="52" y="231"/>
                  <a:pt x="50" y="232"/>
                  <a:pt x="50" y="233"/>
                </a:cubicBezTo>
                <a:close/>
                <a:moveTo>
                  <a:pt x="51" y="231"/>
                </a:moveTo>
                <a:cubicBezTo>
                  <a:pt x="51" y="231"/>
                  <a:pt x="50" y="231"/>
                  <a:pt x="50" y="231"/>
                </a:cubicBezTo>
                <a:cubicBezTo>
                  <a:pt x="50" y="232"/>
                  <a:pt x="50" y="232"/>
                  <a:pt x="51" y="231"/>
                </a:cubicBezTo>
                <a:close/>
                <a:moveTo>
                  <a:pt x="47" y="227"/>
                </a:moveTo>
                <a:cubicBezTo>
                  <a:pt x="47" y="226"/>
                  <a:pt x="48" y="225"/>
                  <a:pt x="48" y="225"/>
                </a:cubicBezTo>
                <a:cubicBezTo>
                  <a:pt x="47" y="225"/>
                  <a:pt x="47" y="225"/>
                  <a:pt x="47" y="225"/>
                </a:cubicBezTo>
                <a:cubicBezTo>
                  <a:pt x="48" y="226"/>
                  <a:pt x="46" y="226"/>
                  <a:pt x="47" y="227"/>
                </a:cubicBezTo>
                <a:close/>
                <a:moveTo>
                  <a:pt x="64" y="239"/>
                </a:moveTo>
                <a:cubicBezTo>
                  <a:pt x="64" y="238"/>
                  <a:pt x="65" y="238"/>
                  <a:pt x="64" y="238"/>
                </a:cubicBezTo>
                <a:cubicBezTo>
                  <a:pt x="64" y="238"/>
                  <a:pt x="64" y="238"/>
                  <a:pt x="64" y="238"/>
                </a:cubicBezTo>
                <a:cubicBezTo>
                  <a:pt x="65" y="238"/>
                  <a:pt x="63" y="239"/>
                  <a:pt x="64" y="239"/>
                </a:cubicBezTo>
                <a:close/>
                <a:moveTo>
                  <a:pt x="54" y="231"/>
                </a:moveTo>
                <a:cubicBezTo>
                  <a:pt x="53" y="232"/>
                  <a:pt x="53" y="232"/>
                  <a:pt x="53" y="232"/>
                </a:cubicBezTo>
                <a:cubicBezTo>
                  <a:pt x="53" y="231"/>
                  <a:pt x="53" y="231"/>
                  <a:pt x="53" y="231"/>
                </a:cubicBezTo>
                <a:cubicBezTo>
                  <a:pt x="53" y="231"/>
                  <a:pt x="52" y="231"/>
                  <a:pt x="52" y="231"/>
                </a:cubicBezTo>
                <a:cubicBezTo>
                  <a:pt x="52" y="232"/>
                  <a:pt x="53" y="232"/>
                  <a:pt x="52" y="232"/>
                </a:cubicBezTo>
                <a:cubicBezTo>
                  <a:pt x="51" y="232"/>
                  <a:pt x="51" y="234"/>
                  <a:pt x="50" y="235"/>
                </a:cubicBezTo>
                <a:cubicBezTo>
                  <a:pt x="50" y="235"/>
                  <a:pt x="51" y="236"/>
                  <a:pt x="51" y="235"/>
                </a:cubicBezTo>
                <a:cubicBezTo>
                  <a:pt x="52" y="235"/>
                  <a:pt x="50" y="235"/>
                  <a:pt x="51" y="235"/>
                </a:cubicBezTo>
                <a:cubicBezTo>
                  <a:pt x="51" y="235"/>
                  <a:pt x="52" y="235"/>
                  <a:pt x="52" y="234"/>
                </a:cubicBezTo>
                <a:cubicBezTo>
                  <a:pt x="51" y="234"/>
                  <a:pt x="51" y="234"/>
                  <a:pt x="51" y="233"/>
                </a:cubicBezTo>
                <a:cubicBezTo>
                  <a:pt x="52" y="233"/>
                  <a:pt x="52" y="232"/>
                  <a:pt x="53" y="232"/>
                </a:cubicBezTo>
                <a:cubicBezTo>
                  <a:pt x="53" y="232"/>
                  <a:pt x="53" y="233"/>
                  <a:pt x="53" y="233"/>
                </a:cubicBezTo>
                <a:cubicBezTo>
                  <a:pt x="54" y="232"/>
                  <a:pt x="54" y="231"/>
                  <a:pt x="53" y="231"/>
                </a:cubicBezTo>
                <a:cubicBezTo>
                  <a:pt x="53" y="231"/>
                  <a:pt x="54" y="231"/>
                  <a:pt x="54" y="231"/>
                </a:cubicBezTo>
                <a:close/>
                <a:moveTo>
                  <a:pt x="53" y="236"/>
                </a:moveTo>
                <a:cubicBezTo>
                  <a:pt x="54" y="237"/>
                  <a:pt x="51" y="238"/>
                  <a:pt x="52" y="239"/>
                </a:cubicBezTo>
                <a:cubicBezTo>
                  <a:pt x="53" y="237"/>
                  <a:pt x="55" y="235"/>
                  <a:pt x="56" y="233"/>
                </a:cubicBezTo>
                <a:cubicBezTo>
                  <a:pt x="55" y="234"/>
                  <a:pt x="55" y="235"/>
                  <a:pt x="54" y="235"/>
                </a:cubicBezTo>
                <a:cubicBezTo>
                  <a:pt x="54" y="236"/>
                  <a:pt x="54" y="236"/>
                  <a:pt x="54" y="235"/>
                </a:cubicBezTo>
                <a:cubicBezTo>
                  <a:pt x="54" y="236"/>
                  <a:pt x="53" y="237"/>
                  <a:pt x="53" y="236"/>
                </a:cubicBezTo>
                <a:close/>
                <a:moveTo>
                  <a:pt x="59" y="240"/>
                </a:moveTo>
                <a:cubicBezTo>
                  <a:pt x="59" y="240"/>
                  <a:pt x="60" y="240"/>
                  <a:pt x="60" y="240"/>
                </a:cubicBezTo>
                <a:cubicBezTo>
                  <a:pt x="60" y="239"/>
                  <a:pt x="60" y="240"/>
                  <a:pt x="59" y="239"/>
                </a:cubicBezTo>
                <a:cubicBezTo>
                  <a:pt x="60" y="239"/>
                  <a:pt x="59" y="239"/>
                  <a:pt x="59" y="239"/>
                </a:cubicBezTo>
                <a:cubicBezTo>
                  <a:pt x="60" y="240"/>
                  <a:pt x="59" y="240"/>
                  <a:pt x="59" y="240"/>
                </a:cubicBezTo>
                <a:close/>
                <a:moveTo>
                  <a:pt x="46" y="234"/>
                </a:moveTo>
                <a:cubicBezTo>
                  <a:pt x="47" y="234"/>
                  <a:pt x="47" y="233"/>
                  <a:pt x="47" y="233"/>
                </a:cubicBezTo>
                <a:cubicBezTo>
                  <a:pt x="46" y="234"/>
                  <a:pt x="46" y="232"/>
                  <a:pt x="46" y="233"/>
                </a:cubicBezTo>
                <a:cubicBezTo>
                  <a:pt x="46" y="233"/>
                  <a:pt x="46" y="233"/>
                  <a:pt x="46" y="233"/>
                </a:cubicBezTo>
                <a:cubicBezTo>
                  <a:pt x="46" y="233"/>
                  <a:pt x="46" y="234"/>
                  <a:pt x="46" y="234"/>
                </a:cubicBezTo>
                <a:close/>
                <a:moveTo>
                  <a:pt x="48" y="236"/>
                </a:moveTo>
                <a:cubicBezTo>
                  <a:pt x="48" y="237"/>
                  <a:pt x="49" y="237"/>
                  <a:pt x="49" y="238"/>
                </a:cubicBezTo>
                <a:cubicBezTo>
                  <a:pt x="49" y="237"/>
                  <a:pt x="51" y="237"/>
                  <a:pt x="51" y="236"/>
                </a:cubicBezTo>
                <a:cubicBezTo>
                  <a:pt x="50" y="236"/>
                  <a:pt x="50" y="236"/>
                  <a:pt x="49" y="237"/>
                </a:cubicBezTo>
                <a:cubicBezTo>
                  <a:pt x="49" y="236"/>
                  <a:pt x="50" y="236"/>
                  <a:pt x="49" y="235"/>
                </a:cubicBezTo>
                <a:cubicBezTo>
                  <a:pt x="49" y="236"/>
                  <a:pt x="49" y="236"/>
                  <a:pt x="48" y="236"/>
                </a:cubicBezTo>
                <a:close/>
                <a:moveTo>
                  <a:pt x="24" y="224"/>
                </a:moveTo>
                <a:cubicBezTo>
                  <a:pt x="24" y="223"/>
                  <a:pt x="24" y="224"/>
                  <a:pt x="25" y="223"/>
                </a:cubicBezTo>
                <a:cubicBezTo>
                  <a:pt x="24" y="223"/>
                  <a:pt x="24" y="223"/>
                  <a:pt x="23" y="223"/>
                </a:cubicBezTo>
                <a:cubicBezTo>
                  <a:pt x="24" y="224"/>
                  <a:pt x="24" y="223"/>
                  <a:pt x="24" y="224"/>
                </a:cubicBezTo>
                <a:cubicBezTo>
                  <a:pt x="24" y="224"/>
                  <a:pt x="24" y="224"/>
                  <a:pt x="24" y="224"/>
                </a:cubicBezTo>
                <a:close/>
                <a:moveTo>
                  <a:pt x="17" y="230"/>
                </a:moveTo>
                <a:cubicBezTo>
                  <a:pt x="18" y="228"/>
                  <a:pt x="19" y="228"/>
                  <a:pt x="19" y="227"/>
                </a:cubicBezTo>
                <a:cubicBezTo>
                  <a:pt x="19" y="227"/>
                  <a:pt x="16" y="229"/>
                  <a:pt x="17" y="230"/>
                </a:cubicBezTo>
                <a:close/>
                <a:moveTo>
                  <a:pt x="45" y="246"/>
                </a:moveTo>
                <a:cubicBezTo>
                  <a:pt x="45" y="246"/>
                  <a:pt x="46" y="247"/>
                  <a:pt x="46" y="247"/>
                </a:cubicBezTo>
                <a:cubicBezTo>
                  <a:pt x="45" y="247"/>
                  <a:pt x="45" y="248"/>
                  <a:pt x="45" y="248"/>
                </a:cubicBezTo>
                <a:cubicBezTo>
                  <a:pt x="46" y="248"/>
                  <a:pt x="46" y="247"/>
                  <a:pt x="47" y="247"/>
                </a:cubicBezTo>
                <a:cubicBezTo>
                  <a:pt x="47" y="247"/>
                  <a:pt x="47" y="247"/>
                  <a:pt x="47" y="247"/>
                </a:cubicBezTo>
                <a:cubicBezTo>
                  <a:pt x="46" y="247"/>
                  <a:pt x="46" y="245"/>
                  <a:pt x="45" y="246"/>
                </a:cubicBezTo>
                <a:close/>
                <a:moveTo>
                  <a:pt x="19" y="231"/>
                </a:moveTo>
                <a:cubicBezTo>
                  <a:pt x="19" y="231"/>
                  <a:pt x="18" y="231"/>
                  <a:pt x="18" y="231"/>
                </a:cubicBezTo>
                <a:cubicBezTo>
                  <a:pt x="19" y="232"/>
                  <a:pt x="19" y="230"/>
                  <a:pt x="18" y="230"/>
                </a:cubicBezTo>
                <a:cubicBezTo>
                  <a:pt x="18" y="231"/>
                  <a:pt x="19" y="230"/>
                  <a:pt x="19" y="231"/>
                </a:cubicBezTo>
                <a:close/>
                <a:moveTo>
                  <a:pt x="18" y="232"/>
                </a:moveTo>
                <a:cubicBezTo>
                  <a:pt x="18" y="234"/>
                  <a:pt x="17" y="234"/>
                  <a:pt x="17" y="235"/>
                </a:cubicBezTo>
                <a:cubicBezTo>
                  <a:pt x="17" y="235"/>
                  <a:pt x="17" y="234"/>
                  <a:pt x="18" y="234"/>
                </a:cubicBezTo>
                <a:cubicBezTo>
                  <a:pt x="18" y="233"/>
                  <a:pt x="19" y="232"/>
                  <a:pt x="18" y="232"/>
                </a:cubicBezTo>
                <a:cubicBezTo>
                  <a:pt x="17" y="232"/>
                  <a:pt x="18" y="233"/>
                  <a:pt x="18" y="232"/>
                </a:cubicBezTo>
                <a:close/>
                <a:moveTo>
                  <a:pt x="4" y="256"/>
                </a:moveTo>
                <a:cubicBezTo>
                  <a:pt x="5" y="255"/>
                  <a:pt x="5" y="254"/>
                  <a:pt x="6" y="253"/>
                </a:cubicBezTo>
                <a:cubicBezTo>
                  <a:pt x="5" y="254"/>
                  <a:pt x="4" y="255"/>
                  <a:pt x="4" y="256"/>
                </a:cubicBezTo>
                <a:close/>
                <a:moveTo>
                  <a:pt x="5" y="258"/>
                </a:moveTo>
                <a:cubicBezTo>
                  <a:pt x="6" y="257"/>
                  <a:pt x="6" y="258"/>
                  <a:pt x="6" y="257"/>
                </a:cubicBezTo>
                <a:cubicBezTo>
                  <a:pt x="6" y="257"/>
                  <a:pt x="6" y="256"/>
                  <a:pt x="6" y="257"/>
                </a:cubicBezTo>
                <a:cubicBezTo>
                  <a:pt x="6" y="257"/>
                  <a:pt x="6" y="257"/>
                  <a:pt x="6" y="257"/>
                </a:cubicBezTo>
                <a:cubicBezTo>
                  <a:pt x="5" y="257"/>
                  <a:pt x="5" y="257"/>
                  <a:pt x="5" y="258"/>
                </a:cubicBezTo>
                <a:close/>
                <a:moveTo>
                  <a:pt x="810" y="264"/>
                </a:moveTo>
                <a:cubicBezTo>
                  <a:pt x="810" y="263"/>
                  <a:pt x="808" y="261"/>
                  <a:pt x="809" y="261"/>
                </a:cubicBezTo>
                <a:cubicBezTo>
                  <a:pt x="810" y="263"/>
                  <a:pt x="809" y="259"/>
                  <a:pt x="809" y="258"/>
                </a:cubicBezTo>
                <a:cubicBezTo>
                  <a:pt x="810" y="258"/>
                  <a:pt x="811" y="261"/>
                  <a:pt x="811" y="261"/>
                </a:cubicBezTo>
                <a:cubicBezTo>
                  <a:pt x="809" y="256"/>
                  <a:pt x="809" y="255"/>
                  <a:pt x="807" y="251"/>
                </a:cubicBezTo>
                <a:cubicBezTo>
                  <a:pt x="808" y="254"/>
                  <a:pt x="807" y="252"/>
                  <a:pt x="806" y="253"/>
                </a:cubicBezTo>
                <a:cubicBezTo>
                  <a:pt x="806" y="253"/>
                  <a:pt x="807" y="260"/>
                  <a:pt x="805" y="261"/>
                </a:cubicBezTo>
                <a:cubicBezTo>
                  <a:pt x="805" y="261"/>
                  <a:pt x="804" y="259"/>
                  <a:pt x="804" y="259"/>
                </a:cubicBezTo>
                <a:cubicBezTo>
                  <a:pt x="803" y="261"/>
                  <a:pt x="804" y="266"/>
                  <a:pt x="801" y="262"/>
                </a:cubicBezTo>
                <a:cubicBezTo>
                  <a:pt x="805" y="271"/>
                  <a:pt x="805" y="267"/>
                  <a:pt x="806" y="266"/>
                </a:cubicBezTo>
                <a:cubicBezTo>
                  <a:pt x="806" y="266"/>
                  <a:pt x="810" y="269"/>
                  <a:pt x="808" y="265"/>
                </a:cubicBezTo>
                <a:cubicBezTo>
                  <a:pt x="809" y="266"/>
                  <a:pt x="810" y="269"/>
                  <a:pt x="810" y="268"/>
                </a:cubicBezTo>
                <a:cubicBezTo>
                  <a:pt x="811" y="267"/>
                  <a:pt x="808" y="263"/>
                  <a:pt x="810" y="264"/>
                </a:cubicBezTo>
                <a:close/>
                <a:moveTo>
                  <a:pt x="440" y="4"/>
                </a:moveTo>
                <a:cubicBezTo>
                  <a:pt x="437" y="3"/>
                  <a:pt x="437" y="4"/>
                  <a:pt x="434" y="4"/>
                </a:cubicBezTo>
                <a:cubicBezTo>
                  <a:pt x="434" y="3"/>
                  <a:pt x="433" y="3"/>
                  <a:pt x="433" y="3"/>
                </a:cubicBezTo>
                <a:cubicBezTo>
                  <a:pt x="435" y="3"/>
                  <a:pt x="437" y="3"/>
                  <a:pt x="438" y="2"/>
                </a:cubicBezTo>
                <a:cubicBezTo>
                  <a:pt x="434" y="2"/>
                  <a:pt x="429" y="3"/>
                  <a:pt x="425" y="3"/>
                </a:cubicBezTo>
                <a:cubicBezTo>
                  <a:pt x="428" y="3"/>
                  <a:pt x="433" y="4"/>
                  <a:pt x="437" y="4"/>
                </a:cubicBezTo>
                <a:cubicBezTo>
                  <a:pt x="436" y="4"/>
                  <a:pt x="434" y="4"/>
                  <a:pt x="434" y="4"/>
                </a:cubicBezTo>
                <a:cubicBezTo>
                  <a:pt x="439" y="4"/>
                  <a:pt x="441" y="4"/>
                  <a:pt x="443" y="5"/>
                </a:cubicBezTo>
                <a:cubicBezTo>
                  <a:pt x="442" y="4"/>
                  <a:pt x="446" y="5"/>
                  <a:pt x="446" y="5"/>
                </a:cubicBezTo>
                <a:cubicBezTo>
                  <a:pt x="444" y="4"/>
                  <a:pt x="444" y="5"/>
                  <a:pt x="440" y="4"/>
                </a:cubicBezTo>
                <a:close/>
                <a:moveTo>
                  <a:pt x="399" y="5"/>
                </a:moveTo>
                <a:cubicBezTo>
                  <a:pt x="398" y="4"/>
                  <a:pt x="401" y="4"/>
                  <a:pt x="398" y="4"/>
                </a:cubicBezTo>
                <a:cubicBezTo>
                  <a:pt x="393" y="5"/>
                  <a:pt x="386" y="4"/>
                  <a:pt x="382" y="5"/>
                </a:cubicBezTo>
                <a:cubicBezTo>
                  <a:pt x="385" y="5"/>
                  <a:pt x="389" y="5"/>
                  <a:pt x="390" y="6"/>
                </a:cubicBezTo>
                <a:cubicBezTo>
                  <a:pt x="395" y="5"/>
                  <a:pt x="398" y="6"/>
                  <a:pt x="400" y="5"/>
                </a:cubicBezTo>
                <a:lnTo>
                  <a:pt x="399" y="5"/>
                </a:lnTo>
                <a:close/>
                <a:moveTo>
                  <a:pt x="142" y="101"/>
                </a:moveTo>
                <a:cubicBezTo>
                  <a:pt x="142" y="102"/>
                  <a:pt x="141" y="103"/>
                  <a:pt x="143" y="102"/>
                </a:cubicBezTo>
                <a:cubicBezTo>
                  <a:pt x="147" y="98"/>
                  <a:pt x="152" y="95"/>
                  <a:pt x="156" y="91"/>
                </a:cubicBezTo>
                <a:cubicBezTo>
                  <a:pt x="154" y="92"/>
                  <a:pt x="153" y="93"/>
                  <a:pt x="152" y="94"/>
                </a:cubicBezTo>
                <a:cubicBezTo>
                  <a:pt x="153" y="93"/>
                  <a:pt x="154" y="92"/>
                  <a:pt x="154" y="91"/>
                </a:cubicBezTo>
                <a:cubicBezTo>
                  <a:pt x="149" y="95"/>
                  <a:pt x="141" y="101"/>
                  <a:pt x="134" y="107"/>
                </a:cubicBezTo>
                <a:cubicBezTo>
                  <a:pt x="135" y="107"/>
                  <a:pt x="140" y="103"/>
                  <a:pt x="142" y="101"/>
                </a:cubicBezTo>
                <a:close/>
                <a:moveTo>
                  <a:pt x="84" y="158"/>
                </a:moveTo>
                <a:cubicBezTo>
                  <a:pt x="84" y="159"/>
                  <a:pt x="84" y="160"/>
                  <a:pt x="83" y="160"/>
                </a:cubicBezTo>
                <a:cubicBezTo>
                  <a:pt x="83" y="161"/>
                  <a:pt x="83" y="162"/>
                  <a:pt x="84" y="161"/>
                </a:cubicBezTo>
                <a:cubicBezTo>
                  <a:pt x="84" y="161"/>
                  <a:pt x="84" y="161"/>
                  <a:pt x="84" y="161"/>
                </a:cubicBezTo>
                <a:cubicBezTo>
                  <a:pt x="84" y="160"/>
                  <a:pt x="84" y="160"/>
                  <a:pt x="84" y="160"/>
                </a:cubicBezTo>
                <a:cubicBezTo>
                  <a:pt x="85" y="160"/>
                  <a:pt x="84" y="161"/>
                  <a:pt x="85" y="161"/>
                </a:cubicBezTo>
                <a:cubicBezTo>
                  <a:pt x="85" y="160"/>
                  <a:pt x="86" y="160"/>
                  <a:pt x="85" y="160"/>
                </a:cubicBezTo>
                <a:cubicBezTo>
                  <a:pt x="85" y="160"/>
                  <a:pt x="85" y="160"/>
                  <a:pt x="85" y="160"/>
                </a:cubicBezTo>
                <a:cubicBezTo>
                  <a:pt x="85" y="160"/>
                  <a:pt x="85" y="159"/>
                  <a:pt x="85" y="159"/>
                </a:cubicBezTo>
                <a:cubicBezTo>
                  <a:pt x="85" y="159"/>
                  <a:pt x="86" y="159"/>
                  <a:pt x="87" y="158"/>
                </a:cubicBezTo>
                <a:cubicBezTo>
                  <a:pt x="85" y="159"/>
                  <a:pt x="86" y="157"/>
                  <a:pt x="84" y="158"/>
                </a:cubicBezTo>
                <a:close/>
                <a:moveTo>
                  <a:pt x="103" y="180"/>
                </a:moveTo>
                <a:cubicBezTo>
                  <a:pt x="102" y="180"/>
                  <a:pt x="102" y="181"/>
                  <a:pt x="102" y="181"/>
                </a:cubicBezTo>
                <a:cubicBezTo>
                  <a:pt x="102" y="181"/>
                  <a:pt x="103" y="181"/>
                  <a:pt x="103" y="181"/>
                </a:cubicBezTo>
                <a:cubicBezTo>
                  <a:pt x="103" y="181"/>
                  <a:pt x="102" y="181"/>
                  <a:pt x="103" y="182"/>
                </a:cubicBezTo>
                <a:cubicBezTo>
                  <a:pt x="103" y="182"/>
                  <a:pt x="103" y="181"/>
                  <a:pt x="104" y="181"/>
                </a:cubicBezTo>
                <a:cubicBezTo>
                  <a:pt x="103" y="182"/>
                  <a:pt x="103" y="182"/>
                  <a:pt x="103" y="183"/>
                </a:cubicBezTo>
                <a:cubicBezTo>
                  <a:pt x="103" y="182"/>
                  <a:pt x="104" y="182"/>
                  <a:pt x="104" y="181"/>
                </a:cubicBezTo>
                <a:cubicBezTo>
                  <a:pt x="103" y="182"/>
                  <a:pt x="104" y="180"/>
                  <a:pt x="103" y="180"/>
                </a:cubicBezTo>
                <a:close/>
                <a:moveTo>
                  <a:pt x="77" y="160"/>
                </a:moveTo>
                <a:cubicBezTo>
                  <a:pt x="79" y="161"/>
                  <a:pt x="79" y="158"/>
                  <a:pt x="80" y="158"/>
                </a:cubicBezTo>
                <a:cubicBezTo>
                  <a:pt x="80" y="157"/>
                  <a:pt x="80" y="157"/>
                  <a:pt x="80" y="157"/>
                </a:cubicBezTo>
                <a:cubicBezTo>
                  <a:pt x="79" y="157"/>
                  <a:pt x="78" y="159"/>
                  <a:pt x="77" y="160"/>
                </a:cubicBezTo>
                <a:close/>
                <a:moveTo>
                  <a:pt x="81" y="163"/>
                </a:moveTo>
                <a:cubicBezTo>
                  <a:pt x="81" y="163"/>
                  <a:pt x="81" y="164"/>
                  <a:pt x="81" y="164"/>
                </a:cubicBezTo>
                <a:cubicBezTo>
                  <a:pt x="81" y="164"/>
                  <a:pt x="80" y="165"/>
                  <a:pt x="80" y="165"/>
                </a:cubicBezTo>
                <a:cubicBezTo>
                  <a:pt x="82" y="164"/>
                  <a:pt x="83" y="163"/>
                  <a:pt x="83" y="162"/>
                </a:cubicBezTo>
                <a:cubicBezTo>
                  <a:pt x="83" y="161"/>
                  <a:pt x="83" y="161"/>
                  <a:pt x="82" y="161"/>
                </a:cubicBezTo>
                <a:cubicBezTo>
                  <a:pt x="81" y="161"/>
                  <a:pt x="82" y="163"/>
                  <a:pt x="81" y="163"/>
                </a:cubicBezTo>
                <a:close/>
                <a:moveTo>
                  <a:pt x="95" y="192"/>
                </a:moveTo>
                <a:cubicBezTo>
                  <a:pt x="95" y="192"/>
                  <a:pt x="95" y="192"/>
                  <a:pt x="94" y="192"/>
                </a:cubicBezTo>
                <a:cubicBezTo>
                  <a:pt x="94" y="192"/>
                  <a:pt x="94" y="193"/>
                  <a:pt x="94" y="193"/>
                </a:cubicBezTo>
                <a:cubicBezTo>
                  <a:pt x="93" y="193"/>
                  <a:pt x="93" y="194"/>
                  <a:pt x="94" y="194"/>
                </a:cubicBezTo>
                <a:cubicBezTo>
                  <a:pt x="93" y="194"/>
                  <a:pt x="91" y="196"/>
                  <a:pt x="91" y="197"/>
                </a:cubicBezTo>
                <a:cubicBezTo>
                  <a:pt x="91" y="197"/>
                  <a:pt x="91" y="197"/>
                  <a:pt x="91" y="197"/>
                </a:cubicBezTo>
                <a:cubicBezTo>
                  <a:pt x="91" y="198"/>
                  <a:pt x="90" y="198"/>
                  <a:pt x="90" y="199"/>
                </a:cubicBezTo>
                <a:cubicBezTo>
                  <a:pt x="91" y="197"/>
                  <a:pt x="92" y="197"/>
                  <a:pt x="93" y="197"/>
                </a:cubicBezTo>
                <a:cubicBezTo>
                  <a:pt x="93" y="197"/>
                  <a:pt x="93" y="197"/>
                  <a:pt x="93" y="196"/>
                </a:cubicBezTo>
                <a:cubicBezTo>
                  <a:pt x="93" y="196"/>
                  <a:pt x="94" y="195"/>
                  <a:pt x="94" y="195"/>
                </a:cubicBezTo>
                <a:cubicBezTo>
                  <a:pt x="94" y="195"/>
                  <a:pt x="94" y="195"/>
                  <a:pt x="94" y="196"/>
                </a:cubicBezTo>
                <a:cubicBezTo>
                  <a:pt x="95" y="194"/>
                  <a:pt x="95" y="192"/>
                  <a:pt x="96" y="193"/>
                </a:cubicBezTo>
                <a:cubicBezTo>
                  <a:pt x="96" y="193"/>
                  <a:pt x="96" y="193"/>
                  <a:pt x="96" y="193"/>
                </a:cubicBezTo>
                <a:cubicBezTo>
                  <a:pt x="97" y="193"/>
                  <a:pt x="97" y="193"/>
                  <a:pt x="97" y="192"/>
                </a:cubicBezTo>
                <a:cubicBezTo>
                  <a:pt x="96" y="193"/>
                  <a:pt x="97" y="192"/>
                  <a:pt x="96" y="192"/>
                </a:cubicBezTo>
                <a:cubicBezTo>
                  <a:pt x="96" y="193"/>
                  <a:pt x="96" y="192"/>
                  <a:pt x="95" y="192"/>
                </a:cubicBezTo>
                <a:close/>
                <a:moveTo>
                  <a:pt x="65" y="175"/>
                </a:moveTo>
                <a:cubicBezTo>
                  <a:pt x="64" y="175"/>
                  <a:pt x="64" y="175"/>
                  <a:pt x="63" y="175"/>
                </a:cubicBezTo>
                <a:cubicBezTo>
                  <a:pt x="63" y="175"/>
                  <a:pt x="63" y="175"/>
                  <a:pt x="63" y="176"/>
                </a:cubicBezTo>
                <a:cubicBezTo>
                  <a:pt x="64" y="176"/>
                  <a:pt x="64" y="176"/>
                  <a:pt x="64" y="177"/>
                </a:cubicBezTo>
                <a:cubicBezTo>
                  <a:pt x="65" y="175"/>
                  <a:pt x="66" y="175"/>
                  <a:pt x="67" y="173"/>
                </a:cubicBezTo>
                <a:cubicBezTo>
                  <a:pt x="65" y="173"/>
                  <a:pt x="66" y="174"/>
                  <a:pt x="65" y="175"/>
                </a:cubicBezTo>
                <a:close/>
                <a:moveTo>
                  <a:pt x="45" y="240"/>
                </a:moveTo>
                <a:cubicBezTo>
                  <a:pt x="46" y="241"/>
                  <a:pt x="46" y="241"/>
                  <a:pt x="46" y="241"/>
                </a:cubicBezTo>
                <a:cubicBezTo>
                  <a:pt x="45" y="241"/>
                  <a:pt x="45" y="242"/>
                  <a:pt x="44" y="243"/>
                </a:cubicBezTo>
                <a:cubicBezTo>
                  <a:pt x="44" y="243"/>
                  <a:pt x="43" y="243"/>
                  <a:pt x="43" y="243"/>
                </a:cubicBezTo>
                <a:cubicBezTo>
                  <a:pt x="43" y="244"/>
                  <a:pt x="43" y="244"/>
                  <a:pt x="42" y="245"/>
                </a:cubicBezTo>
                <a:cubicBezTo>
                  <a:pt x="43" y="245"/>
                  <a:pt x="43" y="245"/>
                  <a:pt x="44" y="244"/>
                </a:cubicBezTo>
                <a:cubicBezTo>
                  <a:pt x="44" y="244"/>
                  <a:pt x="44" y="244"/>
                  <a:pt x="44" y="244"/>
                </a:cubicBezTo>
                <a:cubicBezTo>
                  <a:pt x="44" y="244"/>
                  <a:pt x="45" y="243"/>
                  <a:pt x="45" y="244"/>
                </a:cubicBezTo>
                <a:cubicBezTo>
                  <a:pt x="45" y="241"/>
                  <a:pt x="47" y="241"/>
                  <a:pt x="48" y="239"/>
                </a:cubicBezTo>
                <a:cubicBezTo>
                  <a:pt x="47" y="238"/>
                  <a:pt x="48" y="238"/>
                  <a:pt x="48" y="237"/>
                </a:cubicBezTo>
                <a:cubicBezTo>
                  <a:pt x="47" y="238"/>
                  <a:pt x="47" y="240"/>
                  <a:pt x="45" y="240"/>
                </a:cubicBezTo>
                <a:close/>
                <a:moveTo>
                  <a:pt x="820" y="180"/>
                </a:moveTo>
                <a:cubicBezTo>
                  <a:pt x="820" y="181"/>
                  <a:pt x="820" y="181"/>
                  <a:pt x="820" y="181"/>
                </a:cubicBezTo>
                <a:cubicBezTo>
                  <a:pt x="821" y="181"/>
                  <a:pt x="820" y="180"/>
                  <a:pt x="820" y="180"/>
                </a:cubicBezTo>
                <a:close/>
                <a:moveTo>
                  <a:pt x="866" y="171"/>
                </a:moveTo>
                <a:cubicBezTo>
                  <a:pt x="865" y="171"/>
                  <a:pt x="865" y="172"/>
                  <a:pt x="865" y="172"/>
                </a:cubicBezTo>
                <a:cubicBezTo>
                  <a:pt x="865" y="172"/>
                  <a:pt x="866" y="172"/>
                  <a:pt x="866" y="171"/>
                </a:cubicBezTo>
                <a:close/>
                <a:moveTo>
                  <a:pt x="867" y="170"/>
                </a:moveTo>
                <a:cubicBezTo>
                  <a:pt x="867" y="170"/>
                  <a:pt x="866" y="171"/>
                  <a:pt x="866" y="171"/>
                </a:cubicBezTo>
                <a:cubicBezTo>
                  <a:pt x="867" y="171"/>
                  <a:pt x="867" y="170"/>
                  <a:pt x="867" y="170"/>
                </a:cubicBezTo>
                <a:close/>
                <a:moveTo>
                  <a:pt x="861" y="164"/>
                </a:moveTo>
                <a:cubicBezTo>
                  <a:pt x="861" y="164"/>
                  <a:pt x="861" y="165"/>
                  <a:pt x="861" y="165"/>
                </a:cubicBezTo>
                <a:cubicBezTo>
                  <a:pt x="861" y="164"/>
                  <a:pt x="861" y="164"/>
                  <a:pt x="861" y="164"/>
                </a:cubicBezTo>
                <a:close/>
                <a:moveTo>
                  <a:pt x="868" y="162"/>
                </a:moveTo>
                <a:cubicBezTo>
                  <a:pt x="868" y="163"/>
                  <a:pt x="868" y="163"/>
                  <a:pt x="868" y="164"/>
                </a:cubicBezTo>
                <a:cubicBezTo>
                  <a:pt x="868" y="163"/>
                  <a:pt x="868" y="162"/>
                  <a:pt x="868" y="162"/>
                </a:cubicBezTo>
                <a:close/>
                <a:moveTo>
                  <a:pt x="837" y="147"/>
                </a:moveTo>
                <a:cubicBezTo>
                  <a:pt x="837" y="148"/>
                  <a:pt x="837" y="150"/>
                  <a:pt x="836" y="151"/>
                </a:cubicBezTo>
                <a:cubicBezTo>
                  <a:pt x="837" y="150"/>
                  <a:pt x="837" y="148"/>
                  <a:pt x="837" y="147"/>
                </a:cubicBezTo>
                <a:close/>
                <a:moveTo>
                  <a:pt x="852" y="150"/>
                </a:moveTo>
                <a:cubicBezTo>
                  <a:pt x="852" y="149"/>
                  <a:pt x="852" y="149"/>
                  <a:pt x="852" y="149"/>
                </a:cubicBezTo>
                <a:cubicBezTo>
                  <a:pt x="852" y="148"/>
                  <a:pt x="853" y="145"/>
                  <a:pt x="852" y="146"/>
                </a:cubicBezTo>
                <a:cubicBezTo>
                  <a:pt x="852" y="147"/>
                  <a:pt x="851" y="150"/>
                  <a:pt x="851" y="151"/>
                </a:cubicBezTo>
                <a:cubicBezTo>
                  <a:pt x="852" y="151"/>
                  <a:pt x="852" y="150"/>
                  <a:pt x="852" y="150"/>
                </a:cubicBezTo>
                <a:close/>
                <a:moveTo>
                  <a:pt x="857" y="134"/>
                </a:moveTo>
                <a:cubicBezTo>
                  <a:pt x="857" y="134"/>
                  <a:pt x="857" y="134"/>
                  <a:pt x="857" y="134"/>
                </a:cubicBezTo>
                <a:cubicBezTo>
                  <a:pt x="857" y="135"/>
                  <a:pt x="857" y="135"/>
                  <a:pt x="857" y="135"/>
                </a:cubicBezTo>
                <a:lnTo>
                  <a:pt x="857" y="134"/>
                </a:lnTo>
                <a:close/>
                <a:moveTo>
                  <a:pt x="855" y="121"/>
                </a:moveTo>
                <a:cubicBezTo>
                  <a:pt x="855" y="119"/>
                  <a:pt x="855" y="121"/>
                  <a:pt x="855" y="122"/>
                </a:cubicBezTo>
                <a:cubicBezTo>
                  <a:pt x="854" y="122"/>
                  <a:pt x="855" y="122"/>
                  <a:pt x="855" y="122"/>
                </a:cubicBezTo>
                <a:cubicBezTo>
                  <a:pt x="854" y="123"/>
                  <a:pt x="853" y="126"/>
                  <a:pt x="854" y="127"/>
                </a:cubicBezTo>
                <a:cubicBezTo>
                  <a:pt x="854" y="125"/>
                  <a:pt x="855" y="123"/>
                  <a:pt x="855" y="121"/>
                </a:cubicBezTo>
                <a:close/>
                <a:moveTo>
                  <a:pt x="861" y="127"/>
                </a:moveTo>
                <a:cubicBezTo>
                  <a:pt x="861" y="127"/>
                  <a:pt x="861" y="128"/>
                  <a:pt x="861" y="128"/>
                </a:cubicBezTo>
                <a:cubicBezTo>
                  <a:pt x="862" y="128"/>
                  <a:pt x="862" y="127"/>
                  <a:pt x="861" y="127"/>
                </a:cubicBezTo>
                <a:close/>
                <a:moveTo>
                  <a:pt x="843" y="120"/>
                </a:moveTo>
                <a:cubicBezTo>
                  <a:pt x="843" y="121"/>
                  <a:pt x="842" y="121"/>
                  <a:pt x="842" y="122"/>
                </a:cubicBezTo>
                <a:cubicBezTo>
                  <a:pt x="843" y="121"/>
                  <a:pt x="843" y="120"/>
                  <a:pt x="843" y="120"/>
                </a:cubicBezTo>
                <a:close/>
                <a:moveTo>
                  <a:pt x="859" y="124"/>
                </a:moveTo>
                <a:cubicBezTo>
                  <a:pt x="859" y="125"/>
                  <a:pt x="859" y="126"/>
                  <a:pt x="859" y="126"/>
                </a:cubicBezTo>
                <a:cubicBezTo>
                  <a:pt x="859" y="125"/>
                  <a:pt x="860" y="124"/>
                  <a:pt x="859" y="124"/>
                </a:cubicBezTo>
                <a:close/>
                <a:moveTo>
                  <a:pt x="862" y="124"/>
                </a:moveTo>
                <a:cubicBezTo>
                  <a:pt x="862" y="124"/>
                  <a:pt x="861" y="125"/>
                  <a:pt x="862" y="126"/>
                </a:cubicBezTo>
                <a:cubicBezTo>
                  <a:pt x="862" y="125"/>
                  <a:pt x="862" y="124"/>
                  <a:pt x="862" y="124"/>
                </a:cubicBezTo>
                <a:close/>
                <a:moveTo>
                  <a:pt x="839" y="118"/>
                </a:moveTo>
                <a:cubicBezTo>
                  <a:pt x="839" y="118"/>
                  <a:pt x="839" y="119"/>
                  <a:pt x="839" y="119"/>
                </a:cubicBezTo>
                <a:cubicBezTo>
                  <a:pt x="839" y="119"/>
                  <a:pt x="839" y="118"/>
                  <a:pt x="839" y="118"/>
                </a:cubicBezTo>
                <a:close/>
                <a:moveTo>
                  <a:pt x="844" y="116"/>
                </a:moveTo>
                <a:cubicBezTo>
                  <a:pt x="843" y="117"/>
                  <a:pt x="843" y="119"/>
                  <a:pt x="843" y="119"/>
                </a:cubicBezTo>
                <a:cubicBezTo>
                  <a:pt x="843" y="118"/>
                  <a:pt x="844" y="117"/>
                  <a:pt x="844" y="116"/>
                </a:cubicBezTo>
                <a:close/>
                <a:moveTo>
                  <a:pt x="862" y="120"/>
                </a:moveTo>
                <a:cubicBezTo>
                  <a:pt x="862" y="121"/>
                  <a:pt x="861" y="122"/>
                  <a:pt x="862" y="123"/>
                </a:cubicBezTo>
                <a:cubicBezTo>
                  <a:pt x="862" y="122"/>
                  <a:pt x="863" y="121"/>
                  <a:pt x="862" y="120"/>
                </a:cubicBezTo>
                <a:close/>
                <a:moveTo>
                  <a:pt x="855" y="118"/>
                </a:moveTo>
                <a:cubicBezTo>
                  <a:pt x="855" y="118"/>
                  <a:pt x="855" y="119"/>
                  <a:pt x="855" y="119"/>
                </a:cubicBezTo>
                <a:cubicBezTo>
                  <a:pt x="855" y="119"/>
                  <a:pt x="856" y="118"/>
                  <a:pt x="855" y="118"/>
                </a:cubicBezTo>
                <a:close/>
                <a:moveTo>
                  <a:pt x="858" y="117"/>
                </a:moveTo>
                <a:cubicBezTo>
                  <a:pt x="857" y="117"/>
                  <a:pt x="857" y="118"/>
                  <a:pt x="857" y="118"/>
                </a:cubicBezTo>
                <a:cubicBezTo>
                  <a:pt x="857" y="118"/>
                  <a:pt x="858" y="117"/>
                  <a:pt x="858" y="117"/>
                </a:cubicBezTo>
                <a:close/>
                <a:moveTo>
                  <a:pt x="860" y="116"/>
                </a:moveTo>
                <a:cubicBezTo>
                  <a:pt x="860" y="116"/>
                  <a:pt x="860" y="116"/>
                  <a:pt x="860" y="116"/>
                </a:cubicBezTo>
                <a:cubicBezTo>
                  <a:pt x="859" y="115"/>
                  <a:pt x="859" y="117"/>
                  <a:pt x="859" y="117"/>
                </a:cubicBezTo>
                <a:cubicBezTo>
                  <a:pt x="860" y="117"/>
                  <a:pt x="859" y="117"/>
                  <a:pt x="860" y="116"/>
                </a:cubicBezTo>
                <a:close/>
                <a:moveTo>
                  <a:pt x="849" y="110"/>
                </a:moveTo>
                <a:cubicBezTo>
                  <a:pt x="848" y="113"/>
                  <a:pt x="849" y="111"/>
                  <a:pt x="849" y="110"/>
                </a:cubicBezTo>
                <a:close/>
                <a:moveTo>
                  <a:pt x="845" y="105"/>
                </a:moveTo>
                <a:cubicBezTo>
                  <a:pt x="844" y="106"/>
                  <a:pt x="844" y="106"/>
                  <a:pt x="844" y="107"/>
                </a:cubicBezTo>
                <a:cubicBezTo>
                  <a:pt x="844" y="107"/>
                  <a:pt x="845" y="105"/>
                  <a:pt x="845" y="105"/>
                </a:cubicBezTo>
                <a:close/>
                <a:moveTo>
                  <a:pt x="844" y="105"/>
                </a:moveTo>
                <a:cubicBezTo>
                  <a:pt x="843" y="105"/>
                  <a:pt x="843" y="106"/>
                  <a:pt x="843" y="106"/>
                </a:cubicBezTo>
                <a:lnTo>
                  <a:pt x="844" y="105"/>
                </a:lnTo>
                <a:close/>
                <a:moveTo>
                  <a:pt x="836" y="101"/>
                </a:moveTo>
                <a:cubicBezTo>
                  <a:pt x="836" y="102"/>
                  <a:pt x="836" y="102"/>
                  <a:pt x="836" y="102"/>
                </a:cubicBezTo>
                <a:cubicBezTo>
                  <a:pt x="836" y="102"/>
                  <a:pt x="836" y="101"/>
                  <a:pt x="836" y="101"/>
                </a:cubicBezTo>
                <a:close/>
                <a:moveTo>
                  <a:pt x="838" y="98"/>
                </a:moveTo>
                <a:cubicBezTo>
                  <a:pt x="839" y="95"/>
                  <a:pt x="838" y="96"/>
                  <a:pt x="838" y="98"/>
                </a:cubicBezTo>
                <a:close/>
                <a:moveTo>
                  <a:pt x="828" y="135"/>
                </a:moveTo>
                <a:cubicBezTo>
                  <a:pt x="828" y="136"/>
                  <a:pt x="828" y="137"/>
                  <a:pt x="827" y="137"/>
                </a:cubicBezTo>
                <a:cubicBezTo>
                  <a:pt x="828" y="138"/>
                  <a:pt x="828" y="138"/>
                  <a:pt x="828" y="138"/>
                </a:cubicBezTo>
                <a:cubicBezTo>
                  <a:pt x="828" y="137"/>
                  <a:pt x="829" y="136"/>
                  <a:pt x="828" y="135"/>
                </a:cubicBezTo>
                <a:close/>
                <a:moveTo>
                  <a:pt x="846" y="121"/>
                </a:moveTo>
                <a:cubicBezTo>
                  <a:pt x="847" y="121"/>
                  <a:pt x="846" y="122"/>
                  <a:pt x="846" y="123"/>
                </a:cubicBezTo>
                <a:cubicBezTo>
                  <a:pt x="847" y="121"/>
                  <a:pt x="848" y="117"/>
                  <a:pt x="848" y="115"/>
                </a:cubicBezTo>
                <a:cubicBezTo>
                  <a:pt x="848" y="117"/>
                  <a:pt x="846" y="118"/>
                  <a:pt x="847" y="119"/>
                </a:cubicBezTo>
                <a:cubicBezTo>
                  <a:pt x="847" y="119"/>
                  <a:pt x="847" y="119"/>
                  <a:pt x="847" y="118"/>
                </a:cubicBezTo>
                <a:cubicBezTo>
                  <a:pt x="846" y="119"/>
                  <a:pt x="846" y="120"/>
                  <a:pt x="846" y="121"/>
                </a:cubicBezTo>
                <a:cubicBezTo>
                  <a:pt x="846" y="121"/>
                  <a:pt x="846" y="120"/>
                  <a:pt x="846" y="120"/>
                </a:cubicBezTo>
                <a:cubicBezTo>
                  <a:pt x="846" y="121"/>
                  <a:pt x="845" y="121"/>
                  <a:pt x="845" y="121"/>
                </a:cubicBezTo>
                <a:cubicBezTo>
                  <a:pt x="846" y="122"/>
                  <a:pt x="846" y="121"/>
                  <a:pt x="846" y="121"/>
                </a:cubicBezTo>
                <a:close/>
                <a:moveTo>
                  <a:pt x="860" y="122"/>
                </a:moveTo>
                <a:cubicBezTo>
                  <a:pt x="860" y="122"/>
                  <a:pt x="859" y="123"/>
                  <a:pt x="860" y="123"/>
                </a:cubicBezTo>
                <a:cubicBezTo>
                  <a:pt x="860" y="123"/>
                  <a:pt x="860" y="123"/>
                  <a:pt x="860" y="123"/>
                </a:cubicBezTo>
                <a:cubicBezTo>
                  <a:pt x="859" y="124"/>
                  <a:pt x="860" y="122"/>
                  <a:pt x="860" y="122"/>
                </a:cubicBezTo>
                <a:close/>
                <a:moveTo>
                  <a:pt x="861" y="115"/>
                </a:moveTo>
                <a:cubicBezTo>
                  <a:pt x="861" y="115"/>
                  <a:pt x="861" y="115"/>
                  <a:pt x="861" y="115"/>
                </a:cubicBezTo>
                <a:cubicBezTo>
                  <a:pt x="862" y="117"/>
                  <a:pt x="859" y="120"/>
                  <a:pt x="860" y="122"/>
                </a:cubicBezTo>
                <a:cubicBezTo>
                  <a:pt x="860" y="118"/>
                  <a:pt x="862" y="115"/>
                  <a:pt x="862" y="112"/>
                </a:cubicBezTo>
                <a:cubicBezTo>
                  <a:pt x="862" y="112"/>
                  <a:pt x="862" y="111"/>
                  <a:pt x="862" y="111"/>
                </a:cubicBezTo>
                <a:cubicBezTo>
                  <a:pt x="862" y="110"/>
                  <a:pt x="864" y="107"/>
                  <a:pt x="863" y="106"/>
                </a:cubicBezTo>
                <a:cubicBezTo>
                  <a:pt x="863" y="107"/>
                  <a:pt x="862" y="108"/>
                  <a:pt x="862" y="110"/>
                </a:cubicBezTo>
                <a:cubicBezTo>
                  <a:pt x="861" y="109"/>
                  <a:pt x="861" y="109"/>
                  <a:pt x="861" y="109"/>
                </a:cubicBezTo>
                <a:cubicBezTo>
                  <a:pt x="862" y="111"/>
                  <a:pt x="861" y="114"/>
                  <a:pt x="861" y="115"/>
                </a:cubicBezTo>
                <a:close/>
                <a:moveTo>
                  <a:pt x="842" y="104"/>
                </a:moveTo>
                <a:cubicBezTo>
                  <a:pt x="842" y="105"/>
                  <a:pt x="842" y="105"/>
                  <a:pt x="842" y="106"/>
                </a:cubicBezTo>
                <a:cubicBezTo>
                  <a:pt x="843" y="105"/>
                  <a:pt x="842" y="104"/>
                  <a:pt x="842" y="104"/>
                </a:cubicBezTo>
                <a:close/>
                <a:moveTo>
                  <a:pt x="707" y="252"/>
                </a:moveTo>
                <a:cubicBezTo>
                  <a:pt x="708" y="252"/>
                  <a:pt x="709" y="252"/>
                  <a:pt x="710" y="253"/>
                </a:cubicBezTo>
                <a:cubicBezTo>
                  <a:pt x="710" y="254"/>
                  <a:pt x="709" y="255"/>
                  <a:pt x="710" y="256"/>
                </a:cubicBezTo>
                <a:cubicBezTo>
                  <a:pt x="712" y="257"/>
                  <a:pt x="715" y="253"/>
                  <a:pt x="715" y="256"/>
                </a:cubicBezTo>
                <a:cubicBezTo>
                  <a:pt x="717" y="258"/>
                  <a:pt x="720" y="259"/>
                  <a:pt x="723" y="259"/>
                </a:cubicBezTo>
                <a:cubicBezTo>
                  <a:pt x="725" y="260"/>
                  <a:pt x="726" y="261"/>
                  <a:pt x="728" y="262"/>
                </a:cubicBezTo>
                <a:cubicBezTo>
                  <a:pt x="730" y="262"/>
                  <a:pt x="733" y="262"/>
                  <a:pt x="734" y="263"/>
                </a:cubicBezTo>
                <a:cubicBezTo>
                  <a:pt x="736" y="263"/>
                  <a:pt x="737" y="264"/>
                  <a:pt x="739" y="265"/>
                </a:cubicBezTo>
                <a:cubicBezTo>
                  <a:pt x="744" y="267"/>
                  <a:pt x="749" y="267"/>
                  <a:pt x="753" y="269"/>
                </a:cubicBezTo>
                <a:cubicBezTo>
                  <a:pt x="756" y="269"/>
                  <a:pt x="760" y="271"/>
                  <a:pt x="762" y="272"/>
                </a:cubicBezTo>
                <a:cubicBezTo>
                  <a:pt x="765" y="272"/>
                  <a:pt x="768" y="274"/>
                  <a:pt x="771" y="275"/>
                </a:cubicBezTo>
                <a:cubicBezTo>
                  <a:pt x="772" y="275"/>
                  <a:pt x="774" y="275"/>
                  <a:pt x="776" y="276"/>
                </a:cubicBezTo>
                <a:cubicBezTo>
                  <a:pt x="776" y="276"/>
                  <a:pt x="777" y="276"/>
                  <a:pt x="777" y="276"/>
                </a:cubicBezTo>
                <a:cubicBezTo>
                  <a:pt x="779" y="277"/>
                  <a:pt x="781" y="277"/>
                  <a:pt x="782" y="277"/>
                </a:cubicBezTo>
                <a:cubicBezTo>
                  <a:pt x="784" y="278"/>
                  <a:pt x="785" y="279"/>
                  <a:pt x="787" y="279"/>
                </a:cubicBezTo>
                <a:cubicBezTo>
                  <a:pt x="789" y="280"/>
                  <a:pt x="792" y="281"/>
                  <a:pt x="795" y="281"/>
                </a:cubicBezTo>
                <a:cubicBezTo>
                  <a:pt x="796" y="282"/>
                  <a:pt x="798" y="282"/>
                  <a:pt x="799" y="282"/>
                </a:cubicBezTo>
                <a:cubicBezTo>
                  <a:pt x="800" y="283"/>
                  <a:pt x="800" y="283"/>
                  <a:pt x="801" y="283"/>
                </a:cubicBezTo>
                <a:cubicBezTo>
                  <a:pt x="802" y="283"/>
                  <a:pt x="802" y="283"/>
                  <a:pt x="802" y="283"/>
                </a:cubicBezTo>
                <a:cubicBezTo>
                  <a:pt x="803" y="284"/>
                  <a:pt x="803" y="284"/>
                  <a:pt x="803" y="284"/>
                </a:cubicBezTo>
                <a:cubicBezTo>
                  <a:pt x="803" y="284"/>
                  <a:pt x="803" y="284"/>
                  <a:pt x="803" y="284"/>
                </a:cubicBezTo>
                <a:cubicBezTo>
                  <a:pt x="803" y="284"/>
                  <a:pt x="803" y="284"/>
                  <a:pt x="803" y="284"/>
                </a:cubicBezTo>
                <a:cubicBezTo>
                  <a:pt x="804" y="285"/>
                  <a:pt x="805" y="284"/>
                  <a:pt x="806" y="285"/>
                </a:cubicBezTo>
                <a:cubicBezTo>
                  <a:pt x="807" y="285"/>
                  <a:pt x="808" y="286"/>
                  <a:pt x="809" y="287"/>
                </a:cubicBezTo>
                <a:cubicBezTo>
                  <a:pt x="810" y="286"/>
                  <a:pt x="811" y="287"/>
                  <a:pt x="812" y="288"/>
                </a:cubicBezTo>
                <a:cubicBezTo>
                  <a:pt x="813" y="288"/>
                  <a:pt x="813" y="288"/>
                  <a:pt x="813" y="288"/>
                </a:cubicBezTo>
                <a:cubicBezTo>
                  <a:pt x="813" y="288"/>
                  <a:pt x="813" y="287"/>
                  <a:pt x="813" y="287"/>
                </a:cubicBezTo>
                <a:cubicBezTo>
                  <a:pt x="813" y="287"/>
                  <a:pt x="813" y="287"/>
                  <a:pt x="813" y="286"/>
                </a:cubicBezTo>
                <a:cubicBezTo>
                  <a:pt x="813" y="286"/>
                  <a:pt x="813" y="286"/>
                  <a:pt x="813" y="286"/>
                </a:cubicBezTo>
                <a:cubicBezTo>
                  <a:pt x="813" y="285"/>
                  <a:pt x="813" y="285"/>
                  <a:pt x="813" y="284"/>
                </a:cubicBezTo>
                <a:cubicBezTo>
                  <a:pt x="813" y="282"/>
                  <a:pt x="813" y="282"/>
                  <a:pt x="813" y="282"/>
                </a:cubicBezTo>
                <a:cubicBezTo>
                  <a:pt x="813" y="282"/>
                  <a:pt x="812" y="281"/>
                  <a:pt x="812" y="280"/>
                </a:cubicBezTo>
                <a:cubicBezTo>
                  <a:pt x="812" y="280"/>
                  <a:pt x="813" y="280"/>
                  <a:pt x="813" y="279"/>
                </a:cubicBezTo>
                <a:cubicBezTo>
                  <a:pt x="813" y="279"/>
                  <a:pt x="812" y="279"/>
                  <a:pt x="812" y="279"/>
                </a:cubicBezTo>
                <a:cubicBezTo>
                  <a:pt x="812" y="278"/>
                  <a:pt x="812" y="278"/>
                  <a:pt x="812" y="278"/>
                </a:cubicBezTo>
                <a:cubicBezTo>
                  <a:pt x="812" y="277"/>
                  <a:pt x="812" y="277"/>
                  <a:pt x="812" y="277"/>
                </a:cubicBezTo>
                <a:cubicBezTo>
                  <a:pt x="812" y="276"/>
                  <a:pt x="812" y="276"/>
                  <a:pt x="812" y="275"/>
                </a:cubicBezTo>
                <a:cubicBezTo>
                  <a:pt x="813" y="270"/>
                  <a:pt x="813" y="265"/>
                  <a:pt x="813" y="259"/>
                </a:cubicBezTo>
                <a:cubicBezTo>
                  <a:pt x="813" y="254"/>
                  <a:pt x="813" y="250"/>
                  <a:pt x="813" y="245"/>
                </a:cubicBezTo>
                <a:cubicBezTo>
                  <a:pt x="815" y="226"/>
                  <a:pt x="815" y="226"/>
                  <a:pt x="815" y="226"/>
                </a:cubicBezTo>
                <a:cubicBezTo>
                  <a:pt x="815" y="219"/>
                  <a:pt x="816" y="212"/>
                  <a:pt x="817" y="206"/>
                </a:cubicBezTo>
                <a:cubicBezTo>
                  <a:pt x="817" y="206"/>
                  <a:pt x="818" y="205"/>
                  <a:pt x="818" y="205"/>
                </a:cubicBezTo>
                <a:cubicBezTo>
                  <a:pt x="818" y="204"/>
                  <a:pt x="817" y="204"/>
                  <a:pt x="818" y="204"/>
                </a:cubicBezTo>
                <a:cubicBezTo>
                  <a:pt x="818" y="203"/>
                  <a:pt x="818" y="203"/>
                  <a:pt x="818" y="203"/>
                </a:cubicBezTo>
                <a:cubicBezTo>
                  <a:pt x="819" y="197"/>
                  <a:pt x="820" y="192"/>
                  <a:pt x="822" y="186"/>
                </a:cubicBezTo>
                <a:cubicBezTo>
                  <a:pt x="822" y="185"/>
                  <a:pt x="822" y="186"/>
                  <a:pt x="822" y="186"/>
                </a:cubicBezTo>
                <a:cubicBezTo>
                  <a:pt x="823" y="183"/>
                  <a:pt x="824" y="178"/>
                  <a:pt x="825" y="175"/>
                </a:cubicBezTo>
                <a:cubicBezTo>
                  <a:pt x="825" y="173"/>
                  <a:pt x="825" y="171"/>
                  <a:pt x="826" y="170"/>
                </a:cubicBezTo>
                <a:cubicBezTo>
                  <a:pt x="826" y="169"/>
                  <a:pt x="825" y="169"/>
                  <a:pt x="825" y="169"/>
                </a:cubicBezTo>
                <a:cubicBezTo>
                  <a:pt x="826" y="169"/>
                  <a:pt x="826" y="169"/>
                  <a:pt x="826" y="169"/>
                </a:cubicBezTo>
                <a:cubicBezTo>
                  <a:pt x="826" y="167"/>
                  <a:pt x="826" y="167"/>
                  <a:pt x="826" y="167"/>
                </a:cubicBezTo>
                <a:cubicBezTo>
                  <a:pt x="827" y="164"/>
                  <a:pt x="828" y="160"/>
                  <a:pt x="829" y="156"/>
                </a:cubicBezTo>
                <a:cubicBezTo>
                  <a:pt x="829" y="155"/>
                  <a:pt x="829" y="155"/>
                  <a:pt x="829" y="154"/>
                </a:cubicBezTo>
                <a:cubicBezTo>
                  <a:pt x="830" y="154"/>
                  <a:pt x="830" y="154"/>
                  <a:pt x="829" y="153"/>
                </a:cubicBezTo>
                <a:cubicBezTo>
                  <a:pt x="829" y="153"/>
                  <a:pt x="830" y="151"/>
                  <a:pt x="830" y="152"/>
                </a:cubicBezTo>
                <a:cubicBezTo>
                  <a:pt x="830" y="151"/>
                  <a:pt x="830" y="152"/>
                  <a:pt x="830" y="152"/>
                </a:cubicBezTo>
                <a:cubicBezTo>
                  <a:pt x="831" y="151"/>
                  <a:pt x="831" y="149"/>
                  <a:pt x="831" y="147"/>
                </a:cubicBezTo>
                <a:cubicBezTo>
                  <a:pt x="831" y="146"/>
                  <a:pt x="832" y="144"/>
                  <a:pt x="833" y="142"/>
                </a:cubicBezTo>
                <a:cubicBezTo>
                  <a:pt x="833" y="144"/>
                  <a:pt x="833" y="146"/>
                  <a:pt x="835" y="147"/>
                </a:cubicBezTo>
                <a:cubicBezTo>
                  <a:pt x="836" y="145"/>
                  <a:pt x="836" y="141"/>
                  <a:pt x="837" y="140"/>
                </a:cubicBezTo>
                <a:cubicBezTo>
                  <a:pt x="838" y="135"/>
                  <a:pt x="839" y="130"/>
                  <a:pt x="840" y="125"/>
                </a:cubicBezTo>
                <a:cubicBezTo>
                  <a:pt x="840" y="124"/>
                  <a:pt x="840" y="124"/>
                  <a:pt x="840" y="124"/>
                </a:cubicBezTo>
                <a:cubicBezTo>
                  <a:pt x="842" y="119"/>
                  <a:pt x="842" y="114"/>
                  <a:pt x="844" y="108"/>
                </a:cubicBezTo>
                <a:cubicBezTo>
                  <a:pt x="842" y="119"/>
                  <a:pt x="839" y="128"/>
                  <a:pt x="838" y="138"/>
                </a:cubicBezTo>
                <a:cubicBezTo>
                  <a:pt x="837" y="140"/>
                  <a:pt x="836" y="146"/>
                  <a:pt x="835" y="150"/>
                </a:cubicBezTo>
                <a:cubicBezTo>
                  <a:pt x="835" y="152"/>
                  <a:pt x="836" y="153"/>
                  <a:pt x="838" y="152"/>
                </a:cubicBezTo>
                <a:cubicBezTo>
                  <a:pt x="840" y="150"/>
                  <a:pt x="839" y="147"/>
                  <a:pt x="840" y="145"/>
                </a:cubicBezTo>
                <a:cubicBezTo>
                  <a:pt x="841" y="145"/>
                  <a:pt x="841" y="144"/>
                  <a:pt x="842" y="145"/>
                </a:cubicBezTo>
                <a:cubicBezTo>
                  <a:pt x="842" y="150"/>
                  <a:pt x="840" y="156"/>
                  <a:pt x="840" y="160"/>
                </a:cubicBezTo>
                <a:cubicBezTo>
                  <a:pt x="840" y="161"/>
                  <a:pt x="840" y="162"/>
                  <a:pt x="840" y="163"/>
                </a:cubicBezTo>
                <a:cubicBezTo>
                  <a:pt x="840" y="163"/>
                  <a:pt x="840" y="164"/>
                  <a:pt x="841" y="164"/>
                </a:cubicBezTo>
                <a:cubicBezTo>
                  <a:pt x="841" y="164"/>
                  <a:pt x="841" y="164"/>
                  <a:pt x="842" y="164"/>
                </a:cubicBezTo>
                <a:cubicBezTo>
                  <a:pt x="842" y="159"/>
                  <a:pt x="846" y="156"/>
                  <a:pt x="846" y="151"/>
                </a:cubicBezTo>
                <a:cubicBezTo>
                  <a:pt x="847" y="150"/>
                  <a:pt x="848" y="149"/>
                  <a:pt x="849" y="149"/>
                </a:cubicBezTo>
                <a:cubicBezTo>
                  <a:pt x="849" y="147"/>
                  <a:pt x="850" y="145"/>
                  <a:pt x="850" y="143"/>
                </a:cubicBezTo>
                <a:cubicBezTo>
                  <a:pt x="850" y="142"/>
                  <a:pt x="850" y="142"/>
                  <a:pt x="850" y="142"/>
                </a:cubicBezTo>
                <a:cubicBezTo>
                  <a:pt x="851" y="137"/>
                  <a:pt x="851" y="133"/>
                  <a:pt x="853" y="129"/>
                </a:cubicBezTo>
                <a:cubicBezTo>
                  <a:pt x="853" y="133"/>
                  <a:pt x="852" y="136"/>
                  <a:pt x="851" y="140"/>
                </a:cubicBezTo>
                <a:cubicBezTo>
                  <a:pt x="851" y="140"/>
                  <a:pt x="852" y="141"/>
                  <a:pt x="852" y="141"/>
                </a:cubicBezTo>
                <a:cubicBezTo>
                  <a:pt x="851" y="144"/>
                  <a:pt x="850" y="149"/>
                  <a:pt x="849" y="152"/>
                </a:cubicBezTo>
                <a:cubicBezTo>
                  <a:pt x="850" y="153"/>
                  <a:pt x="851" y="153"/>
                  <a:pt x="851" y="152"/>
                </a:cubicBezTo>
                <a:cubicBezTo>
                  <a:pt x="851" y="152"/>
                  <a:pt x="851" y="153"/>
                  <a:pt x="851" y="153"/>
                </a:cubicBezTo>
                <a:cubicBezTo>
                  <a:pt x="851" y="153"/>
                  <a:pt x="851" y="153"/>
                  <a:pt x="852" y="153"/>
                </a:cubicBezTo>
                <a:cubicBezTo>
                  <a:pt x="851" y="155"/>
                  <a:pt x="851" y="155"/>
                  <a:pt x="851" y="157"/>
                </a:cubicBezTo>
                <a:cubicBezTo>
                  <a:pt x="851" y="158"/>
                  <a:pt x="851" y="158"/>
                  <a:pt x="852" y="158"/>
                </a:cubicBezTo>
                <a:cubicBezTo>
                  <a:pt x="852" y="156"/>
                  <a:pt x="853" y="155"/>
                  <a:pt x="853" y="153"/>
                </a:cubicBezTo>
                <a:cubicBezTo>
                  <a:pt x="853" y="152"/>
                  <a:pt x="853" y="151"/>
                  <a:pt x="853" y="151"/>
                </a:cubicBezTo>
                <a:cubicBezTo>
                  <a:pt x="853" y="150"/>
                  <a:pt x="853" y="150"/>
                  <a:pt x="854" y="150"/>
                </a:cubicBezTo>
                <a:cubicBezTo>
                  <a:pt x="854" y="149"/>
                  <a:pt x="853" y="149"/>
                  <a:pt x="853" y="148"/>
                </a:cubicBezTo>
                <a:cubicBezTo>
                  <a:pt x="853" y="148"/>
                  <a:pt x="854" y="148"/>
                  <a:pt x="854" y="147"/>
                </a:cubicBezTo>
                <a:cubicBezTo>
                  <a:pt x="855" y="145"/>
                  <a:pt x="854" y="143"/>
                  <a:pt x="855" y="141"/>
                </a:cubicBezTo>
                <a:cubicBezTo>
                  <a:pt x="855" y="140"/>
                  <a:pt x="856" y="139"/>
                  <a:pt x="857" y="137"/>
                </a:cubicBezTo>
                <a:cubicBezTo>
                  <a:pt x="857" y="138"/>
                  <a:pt x="856" y="139"/>
                  <a:pt x="856" y="140"/>
                </a:cubicBezTo>
                <a:cubicBezTo>
                  <a:pt x="855" y="144"/>
                  <a:pt x="856" y="148"/>
                  <a:pt x="855" y="151"/>
                </a:cubicBezTo>
                <a:cubicBezTo>
                  <a:pt x="856" y="152"/>
                  <a:pt x="856" y="151"/>
                  <a:pt x="857" y="151"/>
                </a:cubicBezTo>
                <a:cubicBezTo>
                  <a:pt x="857" y="150"/>
                  <a:pt x="857" y="149"/>
                  <a:pt x="857" y="148"/>
                </a:cubicBezTo>
                <a:cubicBezTo>
                  <a:pt x="857" y="148"/>
                  <a:pt x="857" y="149"/>
                  <a:pt x="857" y="148"/>
                </a:cubicBezTo>
                <a:cubicBezTo>
                  <a:pt x="857" y="146"/>
                  <a:pt x="857" y="144"/>
                  <a:pt x="858" y="141"/>
                </a:cubicBezTo>
                <a:cubicBezTo>
                  <a:pt x="858" y="141"/>
                  <a:pt x="858" y="140"/>
                  <a:pt x="859" y="141"/>
                </a:cubicBezTo>
                <a:cubicBezTo>
                  <a:pt x="859" y="140"/>
                  <a:pt x="859" y="140"/>
                  <a:pt x="860" y="140"/>
                </a:cubicBezTo>
                <a:cubicBezTo>
                  <a:pt x="860" y="139"/>
                  <a:pt x="859" y="140"/>
                  <a:pt x="859" y="140"/>
                </a:cubicBezTo>
                <a:cubicBezTo>
                  <a:pt x="860" y="139"/>
                  <a:pt x="859" y="138"/>
                  <a:pt x="860" y="138"/>
                </a:cubicBezTo>
                <a:cubicBezTo>
                  <a:pt x="860" y="134"/>
                  <a:pt x="861" y="132"/>
                  <a:pt x="861" y="128"/>
                </a:cubicBezTo>
                <a:cubicBezTo>
                  <a:pt x="861" y="131"/>
                  <a:pt x="861" y="134"/>
                  <a:pt x="860" y="137"/>
                </a:cubicBezTo>
                <a:cubicBezTo>
                  <a:pt x="860" y="138"/>
                  <a:pt x="861" y="137"/>
                  <a:pt x="861" y="138"/>
                </a:cubicBezTo>
                <a:cubicBezTo>
                  <a:pt x="861" y="139"/>
                  <a:pt x="860" y="139"/>
                  <a:pt x="860" y="140"/>
                </a:cubicBezTo>
                <a:cubicBezTo>
                  <a:pt x="860" y="141"/>
                  <a:pt x="860" y="142"/>
                  <a:pt x="860" y="143"/>
                </a:cubicBezTo>
                <a:cubicBezTo>
                  <a:pt x="860" y="144"/>
                  <a:pt x="859" y="145"/>
                  <a:pt x="859" y="146"/>
                </a:cubicBezTo>
                <a:cubicBezTo>
                  <a:pt x="860" y="147"/>
                  <a:pt x="860" y="148"/>
                  <a:pt x="860" y="149"/>
                </a:cubicBezTo>
                <a:cubicBezTo>
                  <a:pt x="860" y="150"/>
                  <a:pt x="860" y="149"/>
                  <a:pt x="860" y="150"/>
                </a:cubicBezTo>
                <a:cubicBezTo>
                  <a:pt x="861" y="151"/>
                  <a:pt x="861" y="150"/>
                  <a:pt x="862" y="150"/>
                </a:cubicBezTo>
                <a:cubicBezTo>
                  <a:pt x="862" y="151"/>
                  <a:pt x="861" y="150"/>
                  <a:pt x="861" y="151"/>
                </a:cubicBezTo>
                <a:cubicBezTo>
                  <a:pt x="861" y="151"/>
                  <a:pt x="861" y="152"/>
                  <a:pt x="862" y="152"/>
                </a:cubicBezTo>
                <a:cubicBezTo>
                  <a:pt x="861" y="154"/>
                  <a:pt x="861" y="155"/>
                  <a:pt x="861" y="157"/>
                </a:cubicBezTo>
                <a:cubicBezTo>
                  <a:pt x="861" y="157"/>
                  <a:pt x="861" y="156"/>
                  <a:pt x="861" y="157"/>
                </a:cubicBezTo>
                <a:cubicBezTo>
                  <a:pt x="861" y="157"/>
                  <a:pt x="861" y="160"/>
                  <a:pt x="861" y="160"/>
                </a:cubicBezTo>
                <a:cubicBezTo>
                  <a:pt x="861" y="162"/>
                  <a:pt x="861" y="163"/>
                  <a:pt x="860" y="165"/>
                </a:cubicBezTo>
                <a:cubicBezTo>
                  <a:pt x="860" y="166"/>
                  <a:pt x="861" y="165"/>
                  <a:pt x="861" y="166"/>
                </a:cubicBezTo>
                <a:cubicBezTo>
                  <a:pt x="861" y="167"/>
                  <a:pt x="861" y="168"/>
                  <a:pt x="860" y="169"/>
                </a:cubicBezTo>
                <a:cubicBezTo>
                  <a:pt x="861" y="170"/>
                  <a:pt x="861" y="172"/>
                  <a:pt x="860" y="173"/>
                </a:cubicBezTo>
                <a:cubicBezTo>
                  <a:pt x="861" y="173"/>
                  <a:pt x="861" y="172"/>
                  <a:pt x="862" y="172"/>
                </a:cubicBezTo>
                <a:cubicBezTo>
                  <a:pt x="862" y="172"/>
                  <a:pt x="861" y="173"/>
                  <a:pt x="861" y="174"/>
                </a:cubicBezTo>
                <a:cubicBezTo>
                  <a:pt x="861" y="178"/>
                  <a:pt x="862" y="181"/>
                  <a:pt x="861" y="186"/>
                </a:cubicBezTo>
                <a:cubicBezTo>
                  <a:pt x="861" y="187"/>
                  <a:pt x="862" y="187"/>
                  <a:pt x="861" y="188"/>
                </a:cubicBezTo>
                <a:cubicBezTo>
                  <a:pt x="861" y="188"/>
                  <a:pt x="862" y="188"/>
                  <a:pt x="862" y="188"/>
                </a:cubicBezTo>
                <a:cubicBezTo>
                  <a:pt x="862" y="190"/>
                  <a:pt x="860" y="196"/>
                  <a:pt x="862" y="198"/>
                </a:cubicBezTo>
                <a:cubicBezTo>
                  <a:pt x="861" y="198"/>
                  <a:pt x="861" y="197"/>
                  <a:pt x="861" y="198"/>
                </a:cubicBezTo>
                <a:cubicBezTo>
                  <a:pt x="861" y="199"/>
                  <a:pt x="860" y="200"/>
                  <a:pt x="861" y="201"/>
                </a:cubicBezTo>
                <a:cubicBezTo>
                  <a:pt x="861" y="204"/>
                  <a:pt x="860" y="206"/>
                  <a:pt x="861" y="208"/>
                </a:cubicBezTo>
                <a:cubicBezTo>
                  <a:pt x="860" y="209"/>
                  <a:pt x="860" y="210"/>
                  <a:pt x="860" y="210"/>
                </a:cubicBezTo>
                <a:cubicBezTo>
                  <a:pt x="860" y="211"/>
                  <a:pt x="860" y="213"/>
                  <a:pt x="860" y="214"/>
                </a:cubicBezTo>
                <a:cubicBezTo>
                  <a:pt x="859" y="231"/>
                  <a:pt x="857" y="248"/>
                  <a:pt x="857" y="264"/>
                </a:cubicBezTo>
                <a:cubicBezTo>
                  <a:pt x="856" y="268"/>
                  <a:pt x="857" y="273"/>
                  <a:pt x="857" y="277"/>
                </a:cubicBezTo>
                <a:cubicBezTo>
                  <a:pt x="857" y="277"/>
                  <a:pt x="857" y="277"/>
                  <a:pt x="857" y="278"/>
                </a:cubicBezTo>
                <a:cubicBezTo>
                  <a:pt x="857" y="279"/>
                  <a:pt x="857" y="279"/>
                  <a:pt x="857" y="279"/>
                </a:cubicBezTo>
                <a:cubicBezTo>
                  <a:pt x="857" y="280"/>
                  <a:pt x="857" y="281"/>
                  <a:pt x="857" y="282"/>
                </a:cubicBezTo>
                <a:cubicBezTo>
                  <a:pt x="857" y="291"/>
                  <a:pt x="857" y="302"/>
                  <a:pt x="859" y="311"/>
                </a:cubicBezTo>
                <a:cubicBezTo>
                  <a:pt x="858" y="317"/>
                  <a:pt x="860" y="324"/>
                  <a:pt x="860" y="331"/>
                </a:cubicBezTo>
                <a:cubicBezTo>
                  <a:pt x="860" y="334"/>
                  <a:pt x="860" y="336"/>
                  <a:pt x="860" y="339"/>
                </a:cubicBezTo>
                <a:cubicBezTo>
                  <a:pt x="861" y="340"/>
                  <a:pt x="861" y="342"/>
                  <a:pt x="861" y="343"/>
                </a:cubicBezTo>
                <a:cubicBezTo>
                  <a:pt x="861" y="345"/>
                  <a:pt x="861" y="347"/>
                  <a:pt x="861" y="349"/>
                </a:cubicBezTo>
                <a:cubicBezTo>
                  <a:pt x="861" y="350"/>
                  <a:pt x="861" y="350"/>
                  <a:pt x="861" y="350"/>
                </a:cubicBezTo>
                <a:cubicBezTo>
                  <a:pt x="861" y="351"/>
                  <a:pt x="861" y="351"/>
                  <a:pt x="861" y="351"/>
                </a:cubicBezTo>
                <a:cubicBezTo>
                  <a:pt x="861" y="351"/>
                  <a:pt x="861" y="351"/>
                  <a:pt x="861" y="351"/>
                </a:cubicBezTo>
                <a:cubicBezTo>
                  <a:pt x="861" y="351"/>
                  <a:pt x="860" y="350"/>
                  <a:pt x="860" y="350"/>
                </a:cubicBezTo>
                <a:cubicBezTo>
                  <a:pt x="859" y="350"/>
                  <a:pt x="858" y="350"/>
                  <a:pt x="857" y="349"/>
                </a:cubicBezTo>
                <a:cubicBezTo>
                  <a:pt x="854" y="349"/>
                  <a:pt x="853" y="349"/>
                  <a:pt x="851" y="348"/>
                </a:cubicBezTo>
                <a:cubicBezTo>
                  <a:pt x="843" y="346"/>
                  <a:pt x="834" y="342"/>
                  <a:pt x="826" y="340"/>
                </a:cubicBezTo>
                <a:cubicBezTo>
                  <a:pt x="824" y="340"/>
                  <a:pt x="821" y="338"/>
                  <a:pt x="819" y="338"/>
                </a:cubicBezTo>
                <a:cubicBezTo>
                  <a:pt x="818" y="338"/>
                  <a:pt x="817" y="338"/>
                  <a:pt x="816" y="337"/>
                </a:cubicBezTo>
                <a:cubicBezTo>
                  <a:pt x="812" y="336"/>
                  <a:pt x="807" y="334"/>
                  <a:pt x="803" y="334"/>
                </a:cubicBezTo>
                <a:cubicBezTo>
                  <a:pt x="801" y="333"/>
                  <a:pt x="799" y="332"/>
                  <a:pt x="797" y="331"/>
                </a:cubicBezTo>
                <a:cubicBezTo>
                  <a:pt x="794" y="331"/>
                  <a:pt x="792" y="330"/>
                  <a:pt x="790" y="330"/>
                </a:cubicBezTo>
                <a:cubicBezTo>
                  <a:pt x="789" y="329"/>
                  <a:pt x="788" y="329"/>
                  <a:pt x="788" y="329"/>
                </a:cubicBezTo>
                <a:cubicBezTo>
                  <a:pt x="787" y="329"/>
                  <a:pt x="787" y="329"/>
                  <a:pt x="786" y="328"/>
                </a:cubicBezTo>
                <a:cubicBezTo>
                  <a:pt x="783" y="328"/>
                  <a:pt x="779" y="327"/>
                  <a:pt x="776" y="325"/>
                </a:cubicBezTo>
                <a:cubicBezTo>
                  <a:pt x="775" y="325"/>
                  <a:pt x="775" y="325"/>
                  <a:pt x="775" y="326"/>
                </a:cubicBezTo>
                <a:cubicBezTo>
                  <a:pt x="773" y="324"/>
                  <a:pt x="770" y="325"/>
                  <a:pt x="768" y="324"/>
                </a:cubicBezTo>
                <a:cubicBezTo>
                  <a:pt x="767" y="324"/>
                  <a:pt x="767" y="324"/>
                  <a:pt x="767" y="324"/>
                </a:cubicBezTo>
                <a:cubicBezTo>
                  <a:pt x="766" y="323"/>
                  <a:pt x="765" y="323"/>
                  <a:pt x="763" y="323"/>
                </a:cubicBezTo>
                <a:cubicBezTo>
                  <a:pt x="759" y="321"/>
                  <a:pt x="755" y="321"/>
                  <a:pt x="751" y="319"/>
                </a:cubicBezTo>
                <a:cubicBezTo>
                  <a:pt x="749" y="320"/>
                  <a:pt x="746" y="319"/>
                  <a:pt x="744" y="318"/>
                </a:cubicBezTo>
                <a:cubicBezTo>
                  <a:pt x="743" y="318"/>
                  <a:pt x="743" y="319"/>
                  <a:pt x="742" y="318"/>
                </a:cubicBezTo>
                <a:cubicBezTo>
                  <a:pt x="741" y="318"/>
                  <a:pt x="741" y="318"/>
                  <a:pt x="741" y="318"/>
                </a:cubicBezTo>
                <a:cubicBezTo>
                  <a:pt x="740" y="318"/>
                  <a:pt x="740" y="318"/>
                  <a:pt x="739" y="318"/>
                </a:cubicBezTo>
                <a:cubicBezTo>
                  <a:pt x="738" y="317"/>
                  <a:pt x="738" y="317"/>
                  <a:pt x="737" y="316"/>
                </a:cubicBezTo>
                <a:cubicBezTo>
                  <a:pt x="736" y="316"/>
                  <a:pt x="736" y="317"/>
                  <a:pt x="735" y="316"/>
                </a:cubicBezTo>
                <a:cubicBezTo>
                  <a:pt x="734" y="316"/>
                  <a:pt x="733" y="315"/>
                  <a:pt x="733" y="315"/>
                </a:cubicBezTo>
                <a:cubicBezTo>
                  <a:pt x="731" y="315"/>
                  <a:pt x="729" y="316"/>
                  <a:pt x="727" y="314"/>
                </a:cubicBezTo>
                <a:cubicBezTo>
                  <a:pt x="725" y="314"/>
                  <a:pt x="724" y="313"/>
                  <a:pt x="722" y="313"/>
                </a:cubicBezTo>
                <a:cubicBezTo>
                  <a:pt x="721" y="313"/>
                  <a:pt x="720" y="313"/>
                  <a:pt x="719" y="313"/>
                </a:cubicBezTo>
                <a:cubicBezTo>
                  <a:pt x="718" y="313"/>
                  <a:pt x="718" y="313"/>
                  <a:pt x="717" y="313"/>
                </a:cubicBezTo>
                <a:cubicBezTo>
                  <a:pt x="715" y="312"/>
                  <a:pt x="713" y="313"/>
                  <a:pt x="711" y="311"/>
                </a:cubicBezTo>
                <a:cubicBezTo>
                  <a:pt x="708" y="312"/>
                  <a:pt x="703" y="309"/>
                  <a:pt x="701" y="311"/>
                </a:cubicBezTo>
                <a:cubicBezTo>
                  <a:pt x="701" y="312"/>
                  <a:pt x="700" y="313"/>
                  <a:pt x="699" y="313"/>
                </a:cubicBezTo>
                <a:cubicBezTo>
                  <a:pt x="698" y="313"/>
                  <a:pt x="698" y="312"/>
                  <a:pt x="697" y="311"/>
                </a:cubicBezTo>
                <a:cubicBezTo>
                  <a:pt x="696" y="311"/>
                  <a:pt x="693" y="310"/>
                  <a:pt x="692" y="310"/>
                </a:cubicBezTo>
                <a:cubicBezTo>
                  <a:pt x="691" y="310"/>
                  <a:pt x="691" y="311"/>
                  <a:pt x="690" y="311"/>
                </a:cubicBezTo>
                <a:cubicBezTo>
                  <a:pt x="689" y="311"/>
                  <a:pt x="688" y="309"/>
                  <a:pt x="687" y="309"/>
                </a:cubicBezTo>
                <a:cubicBezTo>
                  <a:pt x="686" y="309"/>
                  <a:pt x="685" y="310"/>
                  <a:pt x="684" y="310"/>
                </a:cubicBezTo>
                <a:cubicBezTo>
                  <a:pt x="683" y="309"/>
                  <a:pt x="682" y="308"/>
                  <a:pt x="682" y="307"/>
                </a:cubicBezTo>
                <a:cubicBezTo>
                  <a:pt x="682" y="307"/>
                  <a:pt x="682" y="307"/>
                  <a:pt x="681" y="307"/>
                </a:cubicBezTo>
                <a:cubicBezTo>
                  <a:pt x="680" y="305"/>
                  <a:pt x="677" y="304"/>
                  <a:pt x="674" y="304"/>
                </a:cubicBezTo>
                <a:cubicBezTo>
                  <a:pt x="674" y="303"/>
                  <a:pt x="673" y="303"/>
                  <a:pt x="673" y="303"/>
                </a:cubicBezTo>
                <a:cubicBezTo>
                  <a:pt x="670" y="302"/>
                  <a:pt x="668" y="299"/>
                  <a:pt x="666" y="296"/>
                </a:cubicBezTo>
                <a:cubicBezTo>
                  <a:pt x="666" y="296"/>
                  <a:pt x="665" y="296"/>
                  <a:pt x="665" y="295"/>
                </a:cubicBezTo>
                <a:cubicBezTo>
                  <a:pt x="664" y="294"/>
                  <a:pt x="664" y="293"/>
                  <a:pt x="663" y="292"/>
                </a:cubicBezTo>
                <a:cubicBezTo>
                  <a:pt x="663" y="291"/>
                  <a:pt x="662" y="291"/>
                  <a:pt x="662" y="290"/>
                </a:cubicBezTo>
                <a:cubicBezTo>
                  <a:pt x="662" y="288"/>
                  <a:pt x="661" y="287"/>
                  <a:pt x="660" y="286"/>
                </a:cubicBezTo>
                <a:cubicBezTo>
                  <a:pt x="660" y="285"/>
                  <a:pt x="659" y="284"/>
                  <a:pt x="659" y="283"/>
                </a:cubicBezTo>
                <a:cubicBezTo>
                  <a:pt x="658" y="281"/>
                  <a:pt x="659" y="279"/>
                  <a:pt x="658" y="277"/>
                </a:cubicBezTo>
                <a:cubicBezTo>
                  <a:pt x="659" y="274"/>
                  <a:pt x="659" y="271"/>
                  <a:pt x="660" y="267"/>
                </a:cubicBezTo>
                <a:cubicBezTo>
                  <a:pt x="660" y="267"/>
                  <a:pt x="659" y="267"/>
                  <a:pt x="660" y="266"/>
                </a:cubicBezTo>
                <a:cubicBezTo>
                  <a:pt x="661" y="265"/>
                  <a:pt x="661" y="263"/>
                  <a:pt x="662" y="261"/>
                </a:cubicBezTo>
                <a:cubicBezTo>
                  <a:pt x="663" y="261"/>
                  <a:pt x="663" y="260"/>
                  <a:pt x="664" y="260"/>
                </a:cubicBezTo>
                <a:cubicBezTo>
                  <a:pt x="665" y="259"/>
                  <a:pt x="665" y="258"/>
                  <a:pt x="666" y="257"/>
                </a:cubicBezTo>
                <a:cubicBezTo>
                  <a:pt x="670" y="256"/>
                  <a:pt x="673" y="253"/>
                  <a:pt x="677" y="251"/>
                </a:cubicBezTo>
                <a:cubicBezTo>
                  <a:pt x="677" y="251"/>
                  <a:pt x="678" y="251"/>
                  <a:pt x="678" y="251"/>
                </a:cubicBezTo>
                <a:cubicBezTo>
                  <a:pt x="680" y="250"/>
                  <a:pt x="682" y="250"/>
                  <a:pt x="684" y="249"/>
                </a:cubicBezTo>
                <a:cubicBezTo>
                  <a:pt x="685" y="248"/>
                  <a:pt x="687" y="249"/>
                  <a:pt x="689" y="249"/>
                </a:cubicBezTo>
                <a:cubicBezTo>
                  <a:pt x="690" y="249"/>
                  <a:pt x="690" y="248"/>
                  <a:pt x="692" y="249"/>
                </a:cubicBezTo>
                <a:cubicBezTo>
                  <a:pt x="693" y="249"/>
                  <a:pt x="695" y="248"/>
                  <a:pt x="696" y="248"/>
                </a:cubicBezTo>
                <a:cubicBezTo>
                  <a:pt x="698" y="248"/>
                  <a:pt x="700" y="249"/>
                  <a:pt x="701" y="250"/>
                </a:cubicBezTo>
                <a:cubicBezTo>
                  <a:pt x="702" y="250"/>
                  <a:pt x="703" y="249"/>
                  <a:pt x="704" y="250"/>
                </a:cubicBezTo>
                <a:cubicBezTo>
                  <a:pt x="705" y="250"/>
                  <a:pt x="706" y="252"/>
                  <a:pt x="707" y="252"/>
                </a:cubicBezTo>
                <a:close/>
                <a:moveTo>
                  <a:pt x="858" y="156"/>
                </a:moveTo>
                <a:cubicBezTo>
                  <a:pt x="858" y="156"/>
                  <a:pt x="858" y="156"/>
                  <a:pt x="858" y="156"/>
                </a:cubicBezTo>
                <a:cubicBezTo>
                  <a:pt x="858" y="157"/>
                  <a:pt x="859" y="156"/>
                  <a:pt x="858" y="156"/>
                </a:cubicBezTo>
                <a:close/>
                <a:moveTo>
                  <a:pt x="859" y="156"/>
                </a:moveTo>
                <a:cubicBezTo>
                  <a:pt x="860" y="155"/>
                  <a:pt x="859" y="154"/>
                  <a:pt x="860" y="152"/>
                </a:cubicBezTo>
                <a:cubicBezTo>
                  <a:pt x="859" y="152"/>
                  <a:pt x="859" y="152"/>
                  <a:pt x="860" y="151"/>
                </a:cubicBezTo>
                <a:cubicBezTo>
                  <a:pt x="859" y="150"/>
                  <a:pt x="860" y="148"/>
                  <a:pt x="858" y="148"/>
                </a:cubicBezTo>
                <a:cubicBezTo>
                  <a:pt x="858" y="149"/>
                  <a:pt x="858" y="150"/>
                  <a:pt x="857" y="151"/>
                </a:cubicBezTo>
                <a:cubicBezTo>
                  <a:pt x="857" y="151"/>
                  <a:pt x="858" y="151"/>
                  <a:pt x="858" y="151"/>
                </a:cubicBezTo>
                <a:cubicBezTo>
                  <a:pt x="858" y="152"/>
                  <a:pt x="858" y="154"/>
                  <a:pt x="858" y="156"/>
                </a:cubicBezTo>
                <a:cubicBezTo>
                  <a:pt x="858" y="156"/>
                  <a:pt x="858" y="155"/>
                  <a:pt x="859" y="156"/>
                </a:cubicBezTo>
                <a:close/>
              </a:path>
            </a:pathLst>
          </a:custGeom>
          <a:solidFill>
            <a:schemeClr val="bg1"/>
          </a:solidFill>
          <a:ln>
            <a:noFill/>
          </a:ln>
        </p:spPr>
        <p:txBody>
          <a:bodyPr vert="horz" wrap="square" lIns="91224" tIns="45612" rIns="91224" bIns="45612" numCol="1" anchor="t" anchorCtr="0" compatLnSpc="1">
            <a:prstTxWarp prst="textNoShape">
              <a:avLst/>
            </a:prstTxWarp>
          </a:bodyPr>
          <a:lstStyle/>
          <a:p>
            <a:pPr defTabSz="912459">
              <a:defRPr/>
            </a:pPr>
            <a:endParaRPr lang="en-US" sz="2391">
              <a:solidFill>
                <a:prstClr val="black"/>
              </a:solidFill>
              <a:cs typeface="Arial"/>
              <a:sym typeface="Arial"/>
            </a:endParaRPr>
          </a:p>
        </p:txBody>
      </p:sp>
      <p:sp>
        <p:nvSpPr>
          <p:cNvPr id="21" name="TextBox 20"/>
          <p:cNvSpPr txBox="1"/>
          <p:nvPr/>
        </p:nvSpPr>
        <p:spPr>
          <a:xfrm>
            <a:off x="6887175" y="3362420"/>
            <a:ext cx="4146633" cy="338466"/>
          </a:xfrm>
          <a:prstGeom prst="rect">
            <a:avLst/>
          </a:prstGeom>
        </p:spPr>
        <p:txBody>
          <a:bodyPr wrap="square">
            <a:spAutoFit/>
          </a:bodyPr>
          <a:lstStyle>
            <a:defPPr>
              <a:defRPr lang="en-US"/>
            </a:defPPr>
            <a:lvl1pPr algn="ctr">
              <a:defRPr sz="2000">
                <a:latin typeface="Segoe UI" panose="020B0502040204020203" pitchFamily="34" charset="0"/>
                <a:ea typeface="Segoe UI" panose="020B0502040204020203" pitchFamily="34" charset="0"/>
                <a:cs typeface="Segoe UI" panose="020B0502040204020203" pitchFamily="34" charset="0"/>
              </a:defRPr>
            </a:lvl1pPr>
          </a:lstStyle>
          <a:p>
            <a:pPr defTabSz="912459">
              <a:defRPr/>
            </a:pPr>
            <a:r>
              <a:rPr lang="en-US" sz="1600" dirty="0">
                <a:solidFill>
                  <a:prstClr val="white"/>
                </a:solidFill>
                <a:sym typeface="Arial"/>
              </a:rPr>
              <a:t>Apply this coupon code during sign up</a:t>
            </a:r>
            <a:endParaRPr lang="es-UY" sz="1600" dirty="0">
              <a:solidFill>
                <a:prstClr val="white"/>
              </a:solidFill>
              <a:sym typeface="Arial"/>
            </a:endParaRPr>
          </a:p>
        </p:txBody>
      </p:sp>
      <p:grpSp>
        <p:nvGrpSpPr>
          <p:cNvPr id="22" name="Group 21"/>
          <p:cNvGrpSpPr>
            <a:grpSpLocks noChangeAspect="1"/>
          </p:cNvGrpSpPr>
          <p:nvPr/>
        </p:nvGrpSpPr>
        <p:grpSpPr bwMode="auto">
          <a:xfrm>
            <a:off x="841588" y="714743"/>
            <a:ext cx="4314421" cy="3570457"/>
            <a:chOff x="507" y="1182"/>
            <a:chExt cx="3091" cy="2558"/>
          </a:xfrm>
        </p:grpSpPr>
        <p:sp>
          <p:nvSpPr>
            <p:cNvPr id="23" name="AutoShape 3"/>
            <p:cNvSpPr>
              <a:spLocks noChangeAspect="1" noChangeArrowheads="1" noTextEdit="1"/>
            </p:cNvSpPr>
            <p:nvPr/>
          </p:nvSpPr>
          <p:spPr bwMode="auto">
            <a:xfrm>
              <a:off x="507" y="1183"/>
              <a:ext cx="3044" cy="2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224" tIns="45612" rIns="91224" bIns="45612" numCol="1" anchor="t" anchorCtr="0" compatLnSpc="1">
              <a:prstTxWarp prst="textNoShape">
                <a:avLst/>
              </a:prstTxWarp>
            </a:bodyPr>
            <a:lstStyle/>
            <a:p>
              <a:pPr algn="ctr" defTabSz="912459">
                <a:defRPr/>
              </a:pPr>
              <a:endParaRPr lang="en-US" sz="1200">
                <a:solidFill>
                  <a:prstClr val="black"/>
                </a:solidFill>
                <a:latin typeface="Arial" panose="020B0604020202020204" pitchFamily="34" charset="0"/>
                <a:cs typeface="Arial" panose="020B0604020202020204" pitchFamily="34" charset="0"/>
                <a:sym typeface="Arial"/>
              </a:endParaRPr>
            </a:p>
          </p:txBody>
        </p:sp>
        <p:sp>
          <p:nvSpPr>
            <p:cNvPr id="24" name="Freeform 5"/>
            <p:cNvSpPr>
              <a:spLocks/>
            </p:cNvSpPr>
            <p:nvPr/>
          </p:nvSpPr>
          <p:spPr bwMode="auto">
            <a:xfrm>
              <a:off x="1700" y="3289"/>
              <a:ext cx="669" cy="364"/>
            </a:xfrm>
            <a:custGeom>
              <a:avLst/>
              <a:gdLst>
                <a:gd name="T0" fmla="*/ 659 w 659"/>
                <a:gd name="T1" fmla="*/ 364 h 364"/>
                <a:gd name="T2" fmla="*/ 0 w 659"/>
                <a:gd name="T3" fmla="*/ 364 h 364"/>
                <a:gd name="T4" fmla="*/ 51 w 659"/>
                <a:gd name="T5" fmla="*/ 0 h 364"/>
                <a:gd name="T6" fmla="*/ 612 w 659"/>
                <a:gd name="T7" fmla="*/ 0 h 364"/>
                <a:gd name="T8" fmla="*/ 659 w 659"/>
                <a:gd name="T9" fmla="*/ 364 h 364"/>
              </a:gdLst>
              <a:ahLst/>
              <a:cxnLst>
                <a:cxn ang="0">
                  <a:pos x="T0" y="T1"/>
                </a:cxn>
                <a:cxn ang="0">
                  <a:pos x="T2" y="T3"/>
                </a:cxn>
                <a:cxn ang="0">
                  <a:pos x="T4" y="T5"/>
                </a:cxn>
                <a:cxn ang="0">
                  <a:pos x="T6" y="T7"/>
                </a:cxn>
                <a:cxn ang="0">
                  <a:pos x="T8" y="T9"/>
                </a:cxn>
              </a:cxnLst>
              <a:rect l="0" t="0" r="r" b="b"/>
              <a:pathLst>
                <a:path w="659" h="364">
                  <a:moveTo>
                    <a:pt x="659" y="364"/>
                  </a:moveTo>
                  <a:lnTo>
                    <a:pt x="0" y="364"/>
                  </a:lnTo>
                  <a:lnTo>
                    <a:pt x="51" y="0"/>
                  </a:lnTo>
                  <a:lnTo>
                    <a:pt x="612" y="0"/>
                  </a:lnTo>
                  <a:lnTo>
                    <a:pt x="659" y="364"/>
                  </a:lnTo>
                  <a:close/>
                </a:path>
              </a:pathLst>
            </a:custGeom>
            <a:solidFill>
              <a:srgbClr val="D3D0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24" tIns="45612" rIns="91224" bIns="45612" numCol="1" anchor="t" anchorCtr="0" compatLnSpc="1">
              <a:prstTxWarp prst="textNoShape">
                <a:avLst/>
              </a:prstTxWarp>
            </a:bodyPr>
            <a:lstStyle/>
            <a:p>
              <a:pPr algn="ctr" defTabSz="912459">
                <a:defRPr/>
              </a:pPr>
              <a:endParaRPr lang="en-US" sz="1200">
                <a:solidFill>
                  <a:prstClr val="black"/>
                </a:solidFill>
                <a:latin typeface="Arial" panose="020B0604020202020204" pitchFamily="34" charset="0"/>
                <a:cs typeface="Arial" panose="020B0604020202020204" pitchFamily="34" charset="0"/>
                <a:sym typeface="Arial"/>
              </a:endParaRPr>
            </a:p>
          </p:txBody>
        </p:sp>
        <p:sp>
          <p:nvSpPr>
            <p:cNvPr id="25" name="Freeform 6"/>
            <p:cNvSpPr>
              <a:spLocks/>
            </p:cNvSpPr>
            <p:nvPr/>
          </p:nvSpPr>
          <p:spPr bwMode="auto">
            <a:xfrm>
              <a:off x="1652" y="3645"/>
              <a:ext cx="765" cy="94"/>
            </a:xfrm>
            <a:custGeom>
              <a:avLst/>
              <a:gdLst>
                <a:gd name="T0" fmla="*/ 758 w 772"/>
                <a:gd name="T1" fmla="*/ 96 h 96"/>
                <a:gd name="T2" fmla="*/ 12 w 772"/>
                <a:gd name="T3" fmla="*/ 96 h 96"/>
                <a:gd name="T4" fmla="*/ 0 w 772"/>
                <a:gd name="T5" fmla="*/ 84 h 96"/>
                <a:gd name="T6" fmla="*/ 2 w 772"/>
                <a:gd name="T7" fmla="*/ 78 h 96"/>
                <a:gd name="T8" fmla="*/ 48 w 772"/>
                <a:gd name="T9" fmla="*/ 5 h 96"/>
                <a:gd name="T10" fmla="*/ 58 w 772"/>
                <a:gd name="T11" fmla="*/ 0 h 96"/>
                <a:gd name="T12" fmla="*/ 715 w 772"/>
                <a:gd name="T13" fmla="*/ 0 h 96"/>
                <a:gd name="T14" fmla="*/ 725 w 772"/>
                <a:gd name="T15" fmla="*/ 6 h 96"/>
                <a:gd name="T16" fmla="*/ 768 w 772"/>
                <a:gd name="T17" fmla="*/ 78 h 96"/>
                <a:gd name="T18" fmla="*/ 764 w 772"/>
                <a:gd name="T19" fmla="*/ 95 h 96"/>
                <a:gd name="T20" fmla="*/ 758 w 772"/>
                <a:gd name="T21"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2" h="96">
                  <a:moveTo>
                    <a:pt x="758" y="96"/>
                  </a:moveTo>
                  <a:cubicBezTo>
                    <a:pt x="12" y="96"/>
                    <a:pt x="12" y="96"/>
                    <a:pt x="12" y="96"/>
                  </a:cubicBezTo>
                  <a:cubicBezTo>
                    <a:pt x="5" y="96"/>
                    <a:pt x="0" y="91"/>
                    <a:pt x="0" y="84"/>
                  </a:cubicBezTo>
                  <a:cubicBezTo>
                    <a:pt x="0" y="82"/>
                    <a:pt x="0" y="80"/>
                    <a:pt x="2" y="78"/>
                  </a:cubicBezTo>
                  <a:cubicBezTo>
                    <a:pt x="48" y="5"/>
                    <a:pt x="48" y="5"/>
                    <a:pt x="48" y="5"/>
                  </a:cubicBezTo>
                  <a:cubicBezTo>
                    <a:pt x="50" y="2"/>
                    <a:pt x="54" y="0"/>
                    <a:pt x="58" y="0"/>
                  </a:cubicBezTo>
                  <a:cubicBezTo>
                    <a:pt x="715" y="0"/>
                    <a:pt x="715" y="0"/>
                    <a:pt x="715" y="0"/>
                  </a:cubicBezTo>
                  <a:cubicBezTo>
                    <a:pt x="719" y="0"/>
                    <a:pt x="723" y="2"/>
                    <a:pt x="725" y="6"/>
                  </a:cubicBezTo>
                  <a:cubicBezTo>
                    <a:pt x="768" y="78"/>
                    <a:pt x="768" y="78"/>
                    <a:pt x="768" y="78"/>
                  </a:cubicBezTo>
                  <a:cubicBezTo>
                    <a:pt x="772" y="84"/>
                    <a:pt x="770" y="91"/>
                    <a:pt x="764" y="95"/>
                  </a:cubicBezTo>
                  <a:cubicBezTo>
                    <a:pt x="762" y="96"/>
                    <a:pt x="760" y="96"/>
                    <a:pt x="758" y="96"/>
                  </a:cubicBezTo>
                  <a:close/>
                </a:path>
              </a:pathLst>
            </a:custGeom>
            <a:solidFill>
              <a:srgbClr val="BFB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24" tIns="45612" rIns="91224" bIns="45612" numCol="1" anchor="t" anchorCtr="0" compatLnSpc="1">
              <a:prstTxWarp prst="textNoShape">
                <a:avLst/>
              </a:prstTxWarp>
            </a:bodyPr>
            <a:lstStyle/>
            <a:p>
              <a:pPr algn="ctr" defTabSz="912459">
                <a:defRPr/>
              </a:pPr>
              <a:endParaRPr lang="en-US" sz="1200">
                <a:solidFill>
                  <a:prstClr val="black"/>
                </a:solidFill>
                <a:latin typeface="Arial" panose="020B0604020202020204" pitchFamily="34" charset="0"/>
                <a:cs typeface="Arial" panose="020B0604020202020204" pitchFamily="34" charset="0"/>
                <a:sym typeface="Arial"/>
              </a:endParaRPr>
            </a:p>
          </p:txBody>
        </p:sp>
        <p:sp>
          <p:nvSpPr>
            <p:cNvPr id="26" name="Freeform 7"/>
            <p:cNvSpPr>
              <a:spLocks/>
            </p:cNvSpPr>
            <p:nvPr/>
          </p:nvSpPr>
          <p:spPr bwMode="auto">
            <a:xfrm>
              <a:off x="507" y="1182"/>
              <a:ext cx="3090" cy="1885"/>
            </a:xfrm>
            <a:custGeom>
              <a:avLst/>
              <a:gdLst>
                <a:gd name="T0" fmla="*/ 3056 w 3114"/>
                <a:gd name="T1" fmla="*/ 0 h 1928"/>
                <a:gd name="T2" fmla="*/ 56 w 3114"/>
                <a:gd name="T3" fmla="*/ 0 h 1928"/>
                <a:gd name="T4" fmla="*/ 0 w 3114"/>
                <a:gd name="T5" fmla="*/ 56 h 1928"/>
                <a:gd name="T6" fmla="*/ 0 w 3114"/>
                <a:gd name="T7" fmla="*/ 1928 h 1928"/>
                <a:gd name="T8" fmla="*/ 3114 w 3114"/>
                <a:gd name="T9" fmla="*/ 1928 h 1928"/>
                <a:gd name="T10" fmla="*/ 3112 w 3114"/>
                <a:gd name="T11" fmla="*/ 56 h 1928"/>
                <a:gd name="T12" fmla="*/ 3056 w 3114"/>
                <a:gd name="T13" fmla="*/ 0 h 1928"/>
              </a:gdLst>
              <a:ahLst/>
              <a:cxnLst>
                <a:cxn ang="0">
                  <a:pos x="T0" y="T1"/>
                </a:cxn>
                <a:cxn ang="0">
                  <a:pos x="T2" y="T3"/>
                </a:cxn>
                <a:cxn ang="0">
                  <a:pos x="T4" y="T5"/>
                </a:cxn>
                <a:cxn ang="0">
                  <a:pos x="T6" y="T7"/>
                </a:cxn>
                <a:cxn ang="0">
                  <a:pos x="T8" y="T9"/>
                </a:cxn>
                <a:cxn ang="0">
                  <a:pos x="T10" y="T11"/>
                </a:cxn>
                <a:cxn ang="0">
                  <a:pos x="T12" y="T13"/>
                </a:cxn>
              </a:cxnLst>
              <a:rect l="0" t="0" r="r" b="b"/>
              <a:pathLst>
                <a:path w="3114" h="1928">
                  <a:moveTo>
                    <a:pt x="3056" y="0"/>
                  </a:moveTo>
                  <a:cubicBezTo>
                    <a:pt x="56" y="0"/>
                    <a:pt x="56" y="0"/>
                    <a:pt x="56" y="0"/>
                  </a:cubicBezTo>
                  <a:cubicBezTo>
                    <a:pt x="25" y="0"/>
                    <a:pt x="0" y="26"/>
                    <a:pt x="0" y="56"/>
                  </a:cubicBezTo>
                  <a:cubicBezTo>
                    <a:pt x="0" y="56"/>
                    <a:pt x="0" y="1910"/>
                    <a:pt x="0" y="1928"/>
                  </a:cubicBezTo>
                  <a:cubicBezTo>
                    <a:pt x="3114" y="1928"/>
                    <a:pt x="3114" y="1928"/>
                    <a:pt x="3114" y="1928"/>
                  </a:cubicBezTo>
                  <a:cubicBezTo>
                    <a:pt x="3114" y="1896"/>
                    <a:pt x="3112" y="56"/>
                    <a:pt x="3112" y="56"/>
                  </a:cubicBezTo>
                  <a:cubicBezTo>
                    <a:pt x="3112" y="26"/>
                    <a:pt x="3087" y="0"/>
                    <a:pt x="3056"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24" tIns="45612" rIns="91224" bIns="45612" numCol="1" anchor="t" anchorCtr="0" compatLnSpc="1">
              <a:prstTxWarp prst="textNoShape">
                <a:avLst/>
              </a:prstTxWarp>
            </a:bodyPr>
            <a:lstStyle/>
            <a:p>
              <a:pPr algn="ctr" defTabSz="912459">
                <a:defRPr/>
              </a:pPr>
              <a:endParaRPr lang="en-US" sz="1200">
                <a:solidFill>
                  <a:prstClr val="black"/>
                </a:solidFill>
                <a:latin typeface="Arial" panose="020B0604020202020204" pitchFamily="34" charset="0"/>
                <a:cs typeface="Arial" panose="020B0604020202020204" pitchFamily="34" charset="0"/>
                <a:sym typeface="Arial"/>
              </a:endParaRPr>
            </a:p>
          </p:txBody>
        </p:sp>
        <p:sp>
          <p:nvSpPr>
            <p:cNvPr id="28" name="Freeform 9"/>
            <p:cNvSpPr>
              <a:spLocks/>
            </p:cNvSpPr>
            <p:nvPr/>
          </p:nvSpPr>
          <p:spPr bwMode="auto">
            <a:xfrm>
              <a:off x="508" y="3067"/>
              <a:ext cx="3090" cy="240"/>
            </a:xfrm>
            <a:custGeom>
              <a:avLst/>
              <a:gdLst>
                <a:gd name="T0" fmla="*/ 3061 w 3114"/>
                <a:gd name="T1" fmla="*/ 246 h 246"/>
                <a:gd name="T2" fmla="*/ 56 w 3114"/>
                <a:gd name="T3" fmla="*/ 246 h 246"/>
                <a:gd name="T4" fmla="*/ 0 w 3114"/>
                <a:gd name="T5" fmla="*/ 190 h 246"/>
                <a:gd name="T6" fmla="*/ 0 w 3114"/>
                <a:gd name="T7" fmla="*/ 0 h 246"/>
                <a:gd name="T8" fmla="*/ 3114 w 3114"/>
                <a:gd name="T9" fmla="*/ 0 h 246"/>
                <a:gd name="T10" fmla="*/ 3114 w 3114"/>
                <a:gd name="T11" fmla="*/ 190 h 246"/>
                <a:gd name="T12" fmla="*/ 3061 w 3114"/>
                <a:gd name="T13" fmla="*/ 246 h 246"/>
              </a:gdLst>
              <a:ahLst/>
              <a:cxnLst>
                <a:cxn ang="0">
                  <a:pos x="T0" y="T1"/>
                </a:cxn>
                <a:cxn ang="0">
                  <a:pos x="T2" y="T3"/>
                </a:cxn>
                <a:cxn ang="0">
                  <a:pos x="T4" y="T5"/>
                </a:cxn>
                <a:cxn ang="0">
                  <a:pos x="T6" y="T7"/>
                </a:cxn>
                <a:cxn ang="0">
                  <a:pos x="T8" y="T9"/>
                </a:cxn>
                <a:cxn ang="0">
                  <a:pos x="T10" y="T11"/>
                </a:cxn>
                <a:cxn ang="0">
                  <a:pos x="T12" y="T13"/>
                </a:cxn>
              </a:cxnLst>
              <a:rect l="0" t="0" r="r" b="b"/>
              <a:pathLst>
                <a:path w="3114" h="246">
                  <a:moveTo>
                    <a:pt x="3061" y="246"/>
                  </a:moveTo>
                  <a:cubicBezTo>
                    <a:pt x="56" y="246"/>
                    <a:pt x="56" y="246"/>
                    <a:pt x="56" y="246"/>
                  </a:cubicBezTo>
                  <a:cubicBezTo>
                    <a:pt x="25" y="246"/>
                    <a:pt x="0" y="221"/>
                    <a:pt x="0" y="190"/>
                  </a:cubicBezTo>
                  <a:cubicBezTo>
                    <a:pt x="0" y="190"/>
                    <a:pt x="0" y="6"/>
                    <a:pt x="0" y="0"/>
                  </a:cubicBezTo>
                  <a:cubicBezTo>
                    <a:pt x="3114" y="0"/>
                    <a:pt x="3114" y="0"/>
                    <a:pt x="3114" y="0"/>
                  </a:cubicBezTo>
                  <a:cubicBezTo>
                    <a:pt x="3114" y="3"/>
                    <a:pt x="3114" y="190"/>
                    <a:pt x="3114" y="190"/>
                  </a:cubicBezTo>
                  <a:cubicBezTo>
                    <a:pt x="3114" y="221"/>
                    <a:pt x="3092" y="246"/>
                    <a:pt x="3061" y="246"/>
                  </a:cubicBezTo>
                  <a:close/>
                </a:path>
              </a:pathLst>
            </a:custGeom>
            <a:solidFill>
              <a:srgbClr val="EBEA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24" tIns="45612" rIns="91224" bIns="45612" numCol="1" anchor="t" anchorCtr="0" compatLnSpc="1">
              <a:prstTxWarp prst="textNoShape">
                <a:avLst/>
              </a:prstTxWarp>
            </a:bodyPr>
            <a:lstStyle/>
            <a:p>
              <a:pPr algn="ctr" defTabSz="912459">
                <a:defRPr/>
              </a:pPr>
              <a:endParaRPr lang="en-US" sz="1200">
                <a:solidFill>
                  <a:prstClr val="black"/>
                </a:solidFill>
                <a:latin typeface="Arial" panose="020B0604020202020204" pitchFamily="34" charset="0"/>
                <a:cs typeface="Arial" panose="020B0604020202020204" pitchFamily="34" charset="0"/>
                <a:sym typeface="Arial"/>
              </a:endParaRPr>
            </a:p>
          </p:txBody>
        </p:sp>
        <p:sp>
          <p:nvSpPr>
            <p:cNvPr id="29" name="Oval 10"/>
            <p:cNvSpPr>
              <a:spLocks noChangeArrowheads="1"/>
            </p:cNvSpPr>
            <p:nvPr/>
          </p:nvSpPr>
          <p:spPr bwMode="auto">
            <a:xfrm>
              <a:off x="1983" y="3140"/>
              <a:ext cx="94" cy="94"/>
            </a:xfrm>
            <a:prstGeom prst="ellipse">
              <a:avLst/>
            </a:prstGeom>
            <a:solidFill>
              <a:srgbClr val="D5D3D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24" tIns="45612" rIns="91224" bIns="45612" numCol="1" anchor="t" anchorCtr="0" compatLnSpc="1">
              <a:prstTxWarp prst="textNoShape">
                <a:avLst/>
              </a:prstTxWarp>
            </a:bodyPr>
            <a:lstStyle/>
            <a:p>
              <a:pPr algn="ctr" defTabSz="912459">
                <a:defRPr/>
              </a:pPr>
              <a:endParaRPr lang="en-US" sz="1200">
                <a:solidFill>
                  <a:prstClr val="black"/>
                </a:solidFill>
                <a:latin typeface="Arial" panose="020B0604020202020204" pitchFamily="34" charset="0"/>
                <a:cs typeface="Arial" panose="020B0604020202020204" pitchFamily="34" charset="0"/>
                <a:sym typeface="Arial"/>
              </a:endParaRPr>
            </a:p>
          </p:txBody>
        </p:sp>
        <p:sp>
          <p:nvSpPr>
            <p:cNvPr id="30" name="Oval 11"/>
            <p:cNvSpPr>
              <a:spLocks noChangeArrowheads="1"/>
            </p:cNvSpPr>
            <p:nvPr/>
          </p:nvSpPr>
          <p:spPr bwMode="auto">
            <a:xfrm>
              <a:off x="2011" y="1243"/>
              <a:ext cx="38" cy="37"/>
            </a:xfrm>
            <a:prstGeom prst="ellipse">
              <a:avLst/>
            </a:prstGeom>
            <a:solidFill>
              <a:srgbClr val="6262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24" tIns="45612" rIns="91224" bIns="45612" numCol="1" anchor="t" anchorCtr="0" compatLnSpc="1">
              <a:prstTxWarp prst="textNoShape">
                <a:avLst/>
              </a:prstTxWarp>
            </a:bodyPr>
            <a:lstStyle/>
            <a:p>
              <a:pPr algn="ctr" defTabSz="912459">
                <a:defRPr/>
              </a:pPr>
              <a:endParaRPr lang="en-US" sz="1200">
                <a:solidFill>
                  <a:prstClr val="black"/>
                </a:solidFill>
                <a:latin typeface="Arial" panose="020B0604020202020204" pitchFamily="34" charset="0"/>
                <a:cs typeface="Arial" panose="020B0604020202020204" pitchFamily="34" charset="0"/>
                <a:sym typeface="Arial"/>
              </a:endParaRPr>
            </a:p>
          </p:txBody>
        </p:sp>
      </p:grpSp>
      <p:sp>
        <p:nvSpPr>
          <p:cNvPr id="31" name="Rectangle 30"/>
          <p:cNvSpPr/>
          <p:nvPr/>
        </p:nvSpPr>
        <p:spPr>
          <a:xfrm>
            <a:off x="7616837" y="5339437"/>
            <a:ext cx="2543229" cy="30337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2459">
              <a:defRPr/>
            </a:pPr>
            <a:r>
              <a:rPr lang="en-US" sz="1600" dirty="0">
                <a:solidFill>
                  <a:prstClr val="white"/>
                </a:solidFill>
                <a:latin typeface="Arial" panose="020B0604020202020204" pitchFamily="34" charset="0"/>
                <a:cs typeface="Arial" panose="020B0604020202020204" pitchFamily="34" charset="0"/>
                <a:sym typeface="Arial"/>
              </a:rPr>
              <a:t>Visit slidemodel.com</a:t>
            </a:r>
          </a:p>
        </p:txBody>
      </p:sp>
      <p:sp>
        <p:nvSpPr>
          <p:cNvPr id="35" name="Rectangle 34"/>
          <p:cNvSpPr/>
          <p:nvPr/>
        </p:nvSpPr>
        <p:spPr>
          <a:xfrm>
            <a:off x="548825" y="4848330"/>
            <a:ext cx="4710729" cy="907705"/>
          </a:xfrm>
          <a:prstGeom prst="rect">
            <a:avLst/>
          </a:prstGeom>
        </p:spPr>
        <p:txBody>
          <a:bodyPr wrap="square">
            <a:spAutoFit/>
          </a:bodyPr>
          <a:lstStyle/>
          <a:p>
            <a:pPr marL="169451" indent="-169451" defTabSz="912459">
              <a:spcAft>
                <a:spcPts val="300"/>
              </a:spcAft>
              <a:buFont typeface="Arial" panose="020B0604020202020204" pitchFamily="34" charset="0"/>
              <a:buChar char="•"/>
              <a:defRPr/>
            </a:pPr>
            <a:r>
              <a:rPr lang="en-US" sz="1600" dirty="0">
                <a:solidFill>
                  <a:prstClr val="white"/>
                </a:solidFill>
                <a:cs typeface="Arial"/>
                <a:sym typeface="Arial"/>
              </a:rPr>
              <a:t>Easy to use</a:t>
            </a:r>
          </a:p>
          <a:p>
            <a:pPr marL="169451" indent="-169451" defTabSz="912459">
              <a:spcAft>
                <a:spcPts val="300"/>
              </a:spcAft>
              <a:buFont typeface="Arial" panose="020B0604020202020204" pitchFamily="34" charset="0"/>
              <a:buChar char="•"/>
              <a:defRPr/>
            </a:pPr>
            <a:r>
              <a:rPr lang="en-US" sz="1600" dirty="0">
                <a:solidFill>
                  <a:prstClr val="white"/>
                </a:solidFill>
                <a:cs typeface="Arial"/>
                <a:sym typeface="Arial"/>
              </a:rPr>
              <a:t>Fully customizable</a:t>
            </a:r>
          </a:p>
          <a:p>
            <a:pPr marL="169451" indent="-169451" defTabSz="912459">
              <a:spcAft>
                <a:spcPts val="300"/>
              </a:spcAft>
              <a:buFont typeface="Arial" panose="020B0604020202020204" pitchFamily="34" charset="0"/>
              <a:buChar char="•"/>
              <a:defRPr/>
            </a:pPr>
            <a:r>
              <a:rPr lang="en-US" sz="1600" dirty="0">
                <a:solidFill>
                  <a:prstClr val="white"/>
                </a:solidFill>
                <a:cs typeface="Arial"/>
                <a:sym typeface="Arial"/>
              </a:rPr>
              <a:t>Cutting edge designs</a:t>
            </a:r>
          </a:p>
        </p:txBody>
      </p:sp>
      <p:sp>
        <p:nvSpPr>
          <p:cNvPr id="36" name="Rectangle 35"/>
          <p:cNvSpPr/>
          <p:nvPr/>
        </p:nvSpPr>
        <p:spPr>
          <a:xfrm>
            <a:off x="548829" y="4466851"/>
            <a:ext cx="5902957" cy="368146"/>
          </a:xfrm>
          <a:prstGeom prst="rect">
            <a:avLst/>
          </a:prstGeom>
        </p:spPr>
        <p:txBody>
          <a:bodyPr wrap="square">
            <a:spAutoFit/>
          </a:bodyPr>
          <a:lstStyle/>
          <a:p>
            <a:pPr defTabSz="912459">
              <a:defRPr/>
            </a:pPr>
            <a:r>
              <a:rPr lang="en-US" sz="1792" dirty="0">
                <a:solidFill>
                  <a:prstClr val="white"/>
                </a:solidFill>
                <a:latin typeface="Segoe UI" panose="020B0502040204020203" pitchFamily="34" charset="0"/>
                <a:ea typeface="Segoe UI" panose="020B0502040204020203" pitchFamily="34" charset="0"/>
                <a:cs typeface="Segoe UI" panose="020B0502040204020203" pitchFamily="34" charset="0"/>
                <a:sym typeface="Arial"/>
              </a:rPr>
              <a:t>Download PowerPoint templates and save hours of work.</a:t>
            </a:r>
          </a:p>
        </p:txBody>
      </p:sp>
      <p:pic>
        <p:nvPicPr>
          <p:cNvPr id="37" name="Picture 3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279" y="6117704"/>
            <a:ext cx="12163455" cy="674341"/>
          </a:xfrm>
          <a:prstGeom prst="rect">
            <a:avLst/>
          </a:prstGeom>
        </p:spPr>
      </p:pic>
      <p:sp>
        <p:nvSpPr>
          <p:cNvPr id="39" name="Up Ribbon 38"/>
          <p:cNvSpPr/>
          <p:nvPr/>
        </p:nvSpPr>
        <p:spPr>
          <a:xfrm>
            <a:off x="6171464" y="1844808"/>
            <a:ext cx="5578058" cy="1365731"/>
          </a:xfrm>
          <a:prstGeom prst="ribbon2">
            <a:avLst>
              <a:gd name="adj1" fmla="val 16667"/>
              <a:gd name="adj2" fmla="val 75000"/>
            </a:avLst>
          </a:prstGeom>
          <a:solidFill>
            <a:srgbClr val="6BC2ED">
              <a:lumMod val="75000"/>
            </a:srgbClr>
          </a:solidFill>
          <a:ln w="25400" cap="flat" cmpd="sng" algn="ctr">
            <a:noFill/>
            <a:prstDash val="solid"/>
          </a:ln>
          <a:effectLst/>
        </p:spPr>
        <p:txBody>
          <a:bodyPr rtlCol="0" anchor="ctr"/>
          <a:lstStyle/>
          <a:p>
            <a:pPr algn="ctr" defTabSz="912186">
              <a:defRPr/>
            </a:pPr>
            <a:endParaRPr lang="es-UY" sz="2391" kern="0">
              <a:solidFill>
                <a:prstClr val="white"/>
              </a:solidFill>
              <a:cs typeface="Arial"/>
              <a:sym typeface="Arial"/>
            </a:endParaRPr>
          </a:p>
        </p:txBody>
      </p:sp>
      <p:pic>
        <p:nvPicPr>
          <p:cNvPr id="40" name="Picture 2" descr="E:\cloud\drive\websites\slidemodel\logo\sebastian\slidemodel-logo-trans.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44385" y="767560"/>
            <a:ext cx="2785309" cy="527262"/>
          </a:xfrm>
          <a:prstGeom prst="rect">
            <a:avLst/>
          </a:prstGeom>
          <a:noFill/>
          <a:extLst>
            <a:ext uri="{909E8E84-426E-40DD-AFC4-6F175D3DCCD1}">
              <a14:hiddenFill xmlns:a14="http://schemas.microsoft.com/office/drawing/2010/main">
                <a:solidFill>
                  <a:srgbClr val="FFFFFF"/>
                </a:solidFill>
              </a14:hiddenFill>
            </a:ext>
          </a:extLst>
        </p:spPr>
      </p:pic>
      <p:sp>
        <p:nvSpPr>
          <p:cNvPr id="41" name="TextBox 40"/>
          <p:cNvSpPr txBox="1"/>
          <p:nvPr/>
        </p:nvSpPr>
        <p:spPr>
          <a:xfrm>
            <a:off x="7152173" y="2007141"/>
            <a:ext cx="3616647" cy="829563"/>
          </a:xfrm>
          <a:prstGeom prst="rect">
            <a:avLst/>
          </a:prstGeom>
        </p:spPr>
        <p:txBody>
          <a:bodyPr wrap="square">
            <a:spAutoFit/>
          </a:bodyPr>
          <a:lstStyle>
            <a:defPPr>
              <a:defRPr lang="en-US"/>
            </a:defPPr>
            <a:lvl1pPr algn="ctr">
              <a:defRPr sz="2000">
                <a:latin typeface="Segoe UI" panose="020B0502040204020203" pitchFamily="34" charset="0"/>
                <a:ea typeface="Segoe UI" panose="020B0502040204020203" pitchFamily="34" charset="0"/>
                <a:cs typeface="Segoe UI" panose="020B0502040204020203" pitchFamily="34" charset="0"/>
              </a:defRPr>
            </a:lvl1pPr>
          </a:lstStyle>
          <a:p>
            <a:pPr defTabSz="912186">
              <a:defRPr/>
            </a:pPr>
            <a:r>
              <a:rPr lang="en-US" sz="1600" kern="0" dirty="0">
                <a:solidFill>
                  <a:prstClr val="white"/>
                </a:solidFill>
                <a:sym typeface="Arial"/>
              </a:rPr>
              <a:t>Coupon Code:</a:t>
            </a:r>
          </a:p>
          <a:p>
            <a:pPr defTabSz="912186">
              <a:defRPr/>
            </a:pPr>
            <a:r>
              <a:rPr lang="en-US" sz="3191" b="1" kern="0" dirty="0">
                <a:solidFill>
                  <a:prstClr val="white"/>
                </a:solidFill>
                <a:sym typeface="Arial"/>
              </a:rPr>
              <a:t>FREEBUNDLE15</a:t>
            </a:r>
            <a:endParaRPr lang="es-UY" sz="2391" b="1" kern="0" dirty="0">
              <a:solidFill>
                <a:prstClr val="white"/>
              </a:solidFill>
              <a:sym typeface="Arial"/>
            </a:endParaRPr>
          </a:p>
        </p:txBody>
      </p:sp>
      <p:sp>
        <p:nvSpPr>
          <p:cNvPr id="42" name="TextBox 41"/>
          <p:cNvSpPr txBox="1"/>
          <p:nvPr/>
        </p:nvSpPr>
        <p:spPr>
          <a:xfrm>
            <a:off x="6451782" y="1375981"/>
            <a:ext cx="5017428" cy="338466"/>
          </a:xfrm>
          <a:prstGeom prst="rect">
            <a:avLst/>
          </a:prstGeom>
        </p:spPr>
        <p:txBody>
          <a:bodyPr wrap="square">
            <a:spAutoFit/>
          </a:bodyPr>
          <a:lstStyle>
            <a:defPPr>
              <a:defRPr lang="en-US"/>
            </a:defPPr>
            <a:lvl1pPr>
              <a:defRPr sz="2000">
                <a:latin typeface="Segoe UI" panose="020B0502040204020203" pitchFamily="34" charset="0"/>
                <a:ea typeface="Segoe UI" panose="020B0502040204020203" pitchFamily="34" charset="0"/>
                <a:cs typeface="Segoe UI" panose="020B0502040204020203" pitchFamily="34" charset="0"/>
              </a:defRPr>
            </a:lvl1pPr>
          </a:lstStyle>
          <a:p>
            <a:pPr algn="ctr" defTabSz="912186">
              <a:defRPr/>
            </a:pPr>
            <a:r>
              <a:rPr lang="en-US" sz="1600" kern="0" dirty="0">
                <a:solidFill>
                  <a:prstClr val="white"/>
                </a:solidFill>
                <a:sym typeface="Arial"/>
              </a:rPr>
              <a:t>Get </a:t>
            </a:r>
            <a:r>
              <a:rPr lang="en-US" sz="1600" b="1" kern="0" dirty="0">
                <a:solidFill>
                  <a:prstClr val="white"/>
                </a:solidFill>
                <a:sym typeface="Arial"/>
              </a:rPr>
              <a:t>15% discount</a:t>
            </a:r>
            <a:r>
              <a:rPr lang="en-US" sz="1600" kern="0" dirty="0">
                <a:solidFill>
                  <a:prstClr val="white"/>
                </a:solidFill>
                <a:sym typeface="Arial"/>
              </a:rPr>
              <a:t> from regular price</a:t>
            </a:r>
            <a:endParaRPr lang="es-UY" sz="1600" kern="0" dirty="0">
              <a:solidFill>
                <a:prstClr val="white"/>
              </a:solidFill>
              <a:sym typeface="Arial"/>
            </a:endParaRPr>
          </a:p>
        </p:txBody>
      </p:sp>
      <p:sp>
        <p:nvSpPr>
          <p:cNvPr id="158" name="Freeform 7"/>
          <p:cNvSpPr>
            <a:spLocks/>
          </p:cNvSpPr>
          <p:nvPr/>
        </p:nvSpPr>
        <p:spPr bwMode="auto">
          <a:xfrm>
            <a:off x="1035313" y="880132"/>
            <a:ext cx="3937265" cy="2308162"/>
          </a:xfrm>
          <a:custGeom>
            <a:avLst/>
            <a:gdLst>
              <a:gd name="T0" fmla="*/ 3056 w 3114"/>
              <a:gd name="T1" fmla="*/ 0 h 1928"/>
              <a:gd name="T2" fmla="*/ 56 w 3114"/>
              <a:gd name="T3" fmla="*/ 0 h 1928"/>
              <a:gd name="T4" fmla="*/ 0 w 3114"/>
              <a:gd name="T5" fmla="*/ 56 h 1928"/>
              <a:gd name="T6" fmla="*/ 0 w 3114"/>
              <a:gd name="T7" fmla="*/ 1928 h 1928"/>
              <a:gd name="T8" fmla="*/ 3114 w 3114"/>
              <a:gd name="T9" fmla="*/ 1928 h 1928"/>
              <a:gd name="T10" fmla="*/ 3112 w 3114"/>
              <a:gd name="T11" fmla="*/ 56 h 1928"/>
              <a:gd name="T12" fmla="*/ 3056 w 3114"/>
              <a:gd name="T13" fmla="*/ 0 h 1928"/>
            </a:gdLst>
            <a:ahLst/>
            <a:cxnLst>
              <a:cxn ang="0">
                <a:pos x="T0" y="T1"/>
              </a:cxn>
              <a:cxn ang="0">
                <a:pos x="T2" y="T3"/>
              </a:cxn>
              <a:cxn ang="0">
                <a:pos x="T4" y="T5"/>
              </a:cxn>
              <a:cxn ang="0">
                <a:pos x="T6" y="T7"/>
              </a:cxn>
              <a:cxn ang="0">
                <a:pos x="T8" y="T9"/>
              </a:cxn>
              <a:cxn ang="0">
                <a:pos x="T10" y="T11"/>
              </a:cxn>
              <a:cxn ang="0">
                <a:pos x="T12" y="T13"/>
              </a:cxn>
            </a:cxnLst>
            <a:rect l="0" t="0" r="r" b="b"/>
            <a:pathLst>
              <a:path w="3114" h="1928">
                <a:moveTo>
                  <a:pt x="3056" y="0"/>
                </a:moveTo>
                <a:cubicBezTo>
                  <a:pt x="56" y="0"/>
                  <a:pt x="56" y="0"/>
                  <a:pt x="56" y="0"/>
                </a:cubicBezTo>
                <a:cubicBezTo>
                  <a:pt x="25" y="0"/>
                  <a:pt x="0" y="26"/>
                  <a:pt x="0" y="56"/>
                </a:cubicBezTo>
                <a:cubicBezTo>
                  <a:pt x="0" y="56"/>
                  <a:pt x="0" y="1910"/>
                  <a:pt x="0" y="1928"/>
                </a:cubicBezTo>
                <a:cubicBezTo>
                  <a:pt x="3114" y="1928"/>
                  <a:pt x="3114" y="1928"/>
                  <a:pt x="3114" y="1928"/>
                </a:cubicBezTo>
                <a:cubicBezTo>
                  <a:pt x="3114" y="1896"/>
                  <a:pt x="3112" y="56"/>
                  <a:pt x="3112" y="56"/>
                </a:cubicBezTo>
                <a:cubicBezTo>
                  <a:pt x="3112" y="26"/>
                  <a:pt x="3087" y="0"/>
                  <a:pt x="3056" y="0"/>
                </a:cubicBezTo>
                <a:close/>
              </a:path>
            </a:pathLst>
          </a:custGeom>
          <a:solidFill>
            <a:schemeClr val="bg1"/>
          </a:solidFill>
          <a:ln w="0">
            <a:noFill/>
            <a:prstDash val="solid"/>
            <a:round/>
            <a:headEnd/>
            <a:tailEnd/>
          </a:ln>
        </p:spPr>
        <p:txBody>
          <a:bodyPr vert="horz" wrap="square" lIns="91248" tIns="45624" rIns="91248" bIns="45624" numCol="1" anchor="t" anchorCtr="0" compatLnSpc="1">
            <a:prstTxWarp prst="textNoShape">
              <a:avLst/>
            </a:prstTxWarp>
          </a:bodyPr>
          <a:lstStyle/>
          <a:p>
            <a:pPr defTabSz="912459">
              <a:defRPr/>
            </a:pPr>
            <a:endParaRPr lang="en-US" sz="1100">
              <a:solidFill>
                <a:prstClr val="black"/>
              </a:solidFill>
              <a:cs typeface="Arial"/>
              <a:sym typeface="Arial"/>
            </a:endParaRPr>
          </a:p>
        </p:txBody>
      </p:sp>
      <p:grpSp>
        <p:nvGrpSpPr>
          <p:cNvPr id="2" name="Group 1"/>
          <p:cNvGrpSpPr/>
          <p:nvPr/>
        </p:nvGrpSpPr>
        <p:grpSpPr>
          <a:xfrm>
            <a:off x="1234503" y="1256745"/>
            <a:ext cx="3518819" cy="1579959"/>
            <a:chOff x="2434097" y="1962133"/>
            <a:chExt cx="7340432" cy="3050570"/>
          </a:xfrm>
        </p:grpSpPr>
        <p:sp>
          <p:nvSpPr>
            <p:cNvPr id="32" name="Freeform 31"/>
            <p:cNvSpPr>
              <a:spLocks/>
            </p:cNvSpPr>
            <p:nvPr/>
          </p:nvSpPr>
          <p:spPr bwMode="auto">
            <a:xfrm rot="10800000">
              <a:off x="2434097" y="1962133"/>
              <a:ext cx="3030881" cy="3048497"/>
            </a:xfrm>
            <a:custGeom>
              <a:avLst/>
              <a:gdLst>
                <a:gd name="T0" fmla="*/ 1121 w 1237"/>
                <a:gd name="T1" fmla="*/ 707 h 1242"/>
                <a:gd name="T2" fmla="*/ 906 w 1237"/>
                <a:gd name="T3" fmla="*/ 619 h 1242"/>
                <a:gd name="T4" fmla="*/ 705 w 1237"/>
                <a:gd name="T5" fmla="*/ 535 h 1242"/>
                <a:gd name="T6" fmla="*/ 621 w 1237"/>
                <a:gd name="T7" fmla="*/ 333 h 1242"/>
                <a:gd name="T8" fmla="*/ 535 w 1237"/>
                <a:gd name="T9" fmla="*/ 117 h 1242"/>
                <a:gd name="T10" fmla="*/ 116 w 1237"/>
                <a:gd name="T11" fmla="*/ 116 h 1242"/>
                <a:gd name="T12" fmla="*/ 115 w 1237"/>
                <a:gd name="T13" fmla="*/ 535 h 1242"/>
                <a:gd name="T14" fmla="*/ 330 w 1237"/>
                <a:gd name="T15" fmla="*/ 623 h 1242"/>
                <a:gd name="T16" fmla="*/ 531 w 1237"/>
                <a:gd name="T17" fmla="*/ 707 h 1242"/>
                <a:gd name="T18" fmla="*/ 614 w 1237"/>
                <a:gd name="T19" fmla="*/ 909 h 1242"/>
                <a:gd name="T20" fmla="*/ 700 w 1237"/>
                <a:gd name="T21" fmla="*/ 1124 h 1242"/>
                <a:gd name="T22" fmla="*/ 1120 w 1237"/>
                <a:gd name="T23" fmla="*/ 1126 h 1242"/>
                <a:gd name="T24" fmla="*/ 1121 w 1237"/>
                <a:gd name="T25" fmla="*/ 707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7" h="1242">
                  <a:moveTo>
                    <a:pt x="1121" y="707"/>
                  </a:moveTo>
                  <a:cubicBezTo>
                    <a:pt x="1062" y="647"/>
                    <a:pt x="984" y="618"/>
                    <a:pt x="906" y="619"/>
                  </a:cubicBezTo>
                  <a:cubicBezTo>
                    <a:pt x="833" y="619"/>
                    <a:pt x="761" y="591"/>
                    <a:pt x="705" y="535"/>
                  </a:cubicBezTo>
                  <a:cubicBezTo>
                    <a:pt x="650" y="479"/>
                    <a:pt x="622" y="406"/>
                    <a:pt x="621" y="333"/>
                  </a:cubicBezTo>
                  <a:cubicBezTo>
                    <a:pt x="624" y="254"/>
                    <a:pt x="595" y="177"/>
                    <a:pt x="535" y="117"/>
                  </a:cubicBezTo>
                  <a:cubicBezTo>
                    <a:pt x="420" y="1"/>
                    <a:pt x="232" y="0"/>
                    <a:pt x="116" y="116"/>
                  </a:cubicBezTo>
                  <a:cubicBezTo>
                    <a:pt x="0" y="231"/>
                    <a:pt x="0" y="419"/>
                    <a:pt x="115" y="535"/>
                  </a:cubicBezTo>
                  <a:cubicBezTo>
                    <a:pt x="174" y="594"/>
                    <a:pt x="252" y="624"/>
                    <a:pt x="330" y="623"/>
                  </a:cubicBezTo>
                  <a:cubicBezTo>
                    <a:pt x="403" y="623"/>
                    <a:pt x="476" y="651"/>
                    <a:pt x="531" y="707"/>
                  </a:cubicBezTo>
                  <a:cubicBezTo>
                    <a:pt x="586" y="763"/>
                    <a:pt x="615" y="836"/>
                    <a:pt x="614" y="909"/>
                  </a:cubicBezTo>
                  <a:cubicBezTo>
                    <a:pt x="612" y="987"/>
                    <a:pt x="641" y="1065"/>
                    <a:pt x="700" y="1124"/>
                  </a:cubicBezTo>
                  <a:cubicBezTo>
                    <a:pt x="816" y="1241"/>
                    <a:pt x="1004" y="1242"/>
                    <a:pt x="1120" y="1126"/>
                  </a:cubicBezTo>
                  <a:cubicBezTo>
                    <a:pt x="1236" y="1011"/>
                    <a:pt x="1237" y="823"/>
                    <a:pt x="1121" y="707"/>
                  </a:cubicBezTo>
                  <a:close/>
                </a:path>
              </a:pathLst>
            </a:custGeom>
            <a:solidFill>
              <a:schemeClr val="tx1">
                <a:lumMod val="75000"/>
                <a:lumOff val="25000"/>
              </a:schemeClr>
            </a:solidFill>
            <a:ln w="12700" cap="flat" cmpd="sng" algn="ctr">
              <a:solidFill>
                <a:schemeClr val="accent6"/>
              </a:solidFill>
              <a:prstDash val="solid"/>
            </a:ln>
            <a:effectLst/>
          </p:spPr>
          <p:txBody>
            <a:bodyPr bIns="274320" rtlCol="0" anchor="b"/>
            <a:lstStyle/>
            <a:p>
              <a:pPr algn="ctr" defTabSz="1219170"/>
              <a:endParaRPr lang="en-US" sz="2000" kern="0" dirty="0">
                <a:solidFill>
                  <a:srgbClr val="FFFFFF"/>
                </a:solidFill>
              </a:endParaRPr>
            </a:p>
          </p:txBody>
        </p:sp>
        <p:sp>
          <p:nvSpPr>
            <p:cNvPr id="33" name="Freeform 7"/>
            <p:cNvSpPr>
              <a:spLocks/>
            </p:cNvSpPr>
            <p:nvPr/>
          </p:nvSpPr>
          <p:spPr bwMode="auto">
            <a:xfrm rot="10800000">
              <a:off x="6741575" y="1966277"/>
              <a:ext cx="3032954" cy="3046426"/>
            </a:xfrm>
            <a:custGeom>
              <a:avLst/>
              <a:gdLst>
                <a:gd name="T0" fmla="*/ 536 w 1238"/>
                <a:gd name="T1" fmla="*/ 1124 h 1241"/>
                <a:gd name="T2" fmla="*/ 622 w 1238"/>
                <a:gd name="T3" fmla="*/ 908 h 1241"/>
                <a:gd name="T4" fmla="*/ 705 w 1238"/>
                <a:gd name="T5" fmla="*/ 707 h 1241"/>
                <a:gd name="T6" fmla="*/ 907 w 1238"/>
                <a:gd name="T7" fmla="*/ 622 h 1241"/>
                <a:gd name="T8" fmla="*/ 1122 w 1238"/>
                <a:gd name="T9" fmla="*/ 535 h 1241"/>
                <a:gd name="T10" fmla="*/ 1121 w 1238"/>
                <a:gd name="T11" fmla="*/ 116 h 1241"/>
                <a:gd name="T12" fmla="*/ 702 w 1238"/>
                <a:gd name="T13" fmla="*/ 117 h 1241"/>
                <a:gd name="T14" fmla="*/ 615 w 1238"/>
                <a:gd name="T15" fmla="*/ 333 h 1241"/>
                <a:gd name="T16" fmla="*/ 532 w 1238"/>
                <a:gd name="T17" fmla="*/ 534 h 1241"/>
                <a:gd name="T18" fmla="*/ 331 w 1238"/>
                <a:gd name="T19" fmla="*/ 618 h 1241"/>
                <a:gd name="T20" fmla="*/ 116 w 1238"/>
                <a:gd name="T21" fmla="*/ 705 h 1241"/>
                <a:gd name="T22" fmla="*/ 116 w 1238"/>
                <a:gd name="T23" fmla="*/ 1125 h 1241"/>
                <a:gd name="T24" fmla="*/ 536 w 1238"/>
                <a:gd name="T25" fmla="*/ 1124 h 1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8" h="1241">
                  <a:moveTo>
                    <a:pt x="536" y="1124"/>
                  </a:moveTo>
                  <a:cubicBezTo>
                    <a:pt x="595" y="1064"/>
                    <a:pt x="624" y="986"/>
                    <a:pt x="622" y="908"/>
                  </a:cubicBezTo>
                  <a:cubicBezTo>
                    <a:pt x="622" y="836"/>
                    <a:pt x="650" y="763"/>
                    <a:pt x="705" y="707"/>
                  </a:cubicBezTo>
                  <a:cubicBezTo>
                    <a:pt x="761" y="651"/>
                    <a:pt x="834" y="623"/>
                    <a:pt x="907" y="622"/>
                  </a:cubicBezTo>
                  <a:cubicBezTo>
                    <a:pt x="985" y="624"/>
                    <a:pt x="1063" y="594"/>
                    <a:pt x="1122" y="535"/>
                  </a:cubicBezTo>
                  <a:cubicBezTo>
                    <a:pt x="1238" y="419"/>
                    <a:pt x="1237" y="231"/>
                    <a:pt x="1121" y="116"/>
                  </a:cubicBezTo>
                  <a:cubicBezTo>
                    <a:pt x="1005" y="0"/>
                    <a:pt x="818" y="1"/>
                    <a:pt x="702" y="117"/>
                  </a:cubicBezTo>
                  <a:cubicBezTo>
                    <a:pt x="643" y="176"/>
                    <a:pt x="613" y="254"/>
                    <a:pt x="615" y="333"/>
                  </a:cubicBezTo>
                  <a:cubicBezTo>
                    <a:pt x="615" y="405"/>
                    <a:pt x="587" y="478"/>
                    <a:pt x="532" y="534"/>
                  </a:cubicBezTo>
                  <a:cubicBezTo>
                    <a:pt x="477" y="589"/>
                    <a:pt x="404" y="618"/>
                    <a:pt x="331" y="618"/>
                  </a:cubicBezTo>
                  <a:cubicBezTo>
                    <a:pt x="253" y="617"/>
                    <a:pt x="175" y="646"/>
                    <a:pt x="116" y="705"/>
                  </a:cubicBezTo>
                  <a:cubicBezTo>
                    <a:pt x="0" y="822"/>
                    <a:pt x="0" y="1010"/>
                    <a:pt x="116" y="1125"/>
                  </a:cubicBezTo>
                  <a:cubicBezTo>
                    <a:pt x="232" y="1241"/>
                    <a:pt x="420" y="1240"/>
                    <a:pt x="536" y="1124"/>
                  </a:cubicBezTo>
                  <a:close/>
                </a:path>
              </a:pathLst>
            </a:custGeom>
            <a:solidFill>
              <a:schemeClr val="tx1">
                <a:lumMod val="50000"/>
                <a:lumOff val="50000"/>
              </a:schemeClr>
            </a:solidFill>
            <a:ln w="12700" cap="flat" cmpd="sng" algn="ctr">
              <a:noFill/>
              <a:prstDash val="solid"/>
            </a:ln>
            <a:effectLst/>
          </p:spPr>
          <p:txBody>
            <a:bodyPr bIns="274320" rtlCol="0" anchor="b"/>
            <a:lstStyle/>
            <a:p>
              <a:pPr algn="ctr" defTabSz="1219170"/>
              <a:endParaRPr lang="en-US" sz="2000" kern="0" dirty="0">
                <a:solidFill>
                  <a:srgbClr val="FFFFFF"/>
                </a:solidFill>
              </a:endParaRPr>
            </a:p>
          </p:txBody>
        </p:sp>
        <p:sp>
          <p:nvSpPr>
            <p:cNvPr id="34" name="Freeform 8"/>
            <p:cNvSpPr>
              <a:spLocks/>
            </p:cNvSpPr>
            <p:nvPr/>
          </p:nvSpPr>
          <p:spPr bwMode="auto">
            <a:xfrm rot="10800000">
              <a:off x="5305403" y="1964206"/>
              <a:ext cx="3032954" cy="3048497"/>
            </a:xfrm>
            <a:custGeom>
              <a:avLst/>
              <a:gdLst>
                <a:gd name="T0" fmla="*/ 1122 w 1238"/>
                <a:gd name="T1" fmla="*/ 707 h 1242"/>
                <a:gd name="T2" fmla="*/ 907 w 1238"/>
                <a:gd name="T3" fmla="*/ 619 h 1242"/>
                <a:gd name="T4" fmla="*/ 706 w 1238"/>
                <a:gd name="T5" fmla="*/ 535 h 1242"/>
                <a:gd name="T6" fmla="*/ 622 w 1238"/>
                <a:gd name="T7" fmla="*/ 333 h 1242"/>
                <a:gd name="T8" fmla="*/ 536 w 1238"/>
                <a:gd name="T9" fmla="*/ 117 h 1242"/>
                <a:gd name="T10" fmla="*/ 117 w 1238"/>
                <a:gd name="T11" fmla="*/ 116 h 1242"/>
                <a:gd name="T12" fmla="*/ 116 w 1238"/>
                <a:gd name="T13" fmla="*/ 535 h 1242"/>
                <a:gd name="T14" fmla="*/ 331 w 1238"/>
                <a:gd name="T15" fmla="*/ 623 h 1242"/>
                <a:gd name="T16" fmla="*/ 532 w 1238"/>
                <a:gd name="T17" fmla="*/ 708 h 1242"/>
                <a:gd name="T18" fmla="*/ 615 w 1238"/>
                <a:gd name="T19" fmla="*/ 909 h 1242"/>
                <a:gd name="T20" fmla="*/ 701 w 1238"/>
                <a:gd name="T21" fmla="*/ 1125 h 1242"/>
                <a:gd name="T22" fmla="*/ 1121 w 1238"/>
                <a:gd name="T23" fmla="*/ 1127 h 1242"/>
                <a:gd name="T24" fmla="*/ 1122 w 1238"/>
                <a:gd name="T25" fmla="*/ 707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8" h="1242">
                  <a:moveTo>
                    <a:pt x="1122" y="707"/>
                  </a:moveTo>
                  <a:cubicBezTo>
                    <a:pt x="1063" y="647"/>
                    <a:pt x="985" y="618"/>
                    <a:pt x="907" y="619"/>
                  </a:cubicBezTo>
                  <a:cubicBezTo>
                    <a:pt x="834" y="619"/>
                    <a:pt x="762" y="591"/>
                    <a:pt x="706" y="535"/>
                  </a:cubicBezTo>
                  <a:cubicBezTo>
                    <a:pt x="650" y="479"/>
                    <a:pt x="623" y="406"/>
                    <a:pt x="622" y="333"/>
                  </a:cubicBezTo>
                  <a:cubicBezTo>
                    <a:pt x="624" y="255"/>
                    <a:pt x="595" y="177"/>
                    <a:pt x="536" y="117"/>
                  </a:cubicBezTo>
                  <a:cubicBezTo>
                    <a:pt x="421" y="1"/>
                    <a:pt x="233" y="0"/>
                    <a:pt x="117" y="116"/>
                  </a:cubicBezTo>
                  <a:cubicBezTo>
                    <a:pt x="1" y="231"/>
                    <a:pt x="0" y="419"/>
                    <a:pt x="116" y="535"/>
                  </a:cubicBezTo>
                  <a:cubicBezTo>
                    <a:pt x="175" y="595"/>
                    <a:pt x="253" y="625"/>
                    <a:pt x="331" y="623"/>
                  </a:cubicBezTo>
                  <a:cubicBezTo>
                    <a:pt x="404" y="623"/>
                    <a:pt x="477" y="652"/>
                    <a:pt x="532" y="708"/>
                  </a:cubicBezTo>
                  <a:cubicBezTo>
                    <a:pt x="587" y="763"/>
                    <a:pt x="615" y="836"/>
                    <a:pt x="615" y="909"/>
                  </a:cubicBezTo>
                  <a:cubicBezTo>
                    <a:pt x="613" y="987"/>
                    <a:pt x="642" y="1065"/>
                    <a:pt x="701" y="1125"/>
                  </a:cubicBezTo>
                  <a:cubicBezTo>
                    <a:pt x="817" y="1241"/>
                    <a:pt x="1005" y="1242"/>
                    <a:pt x="1121" y="1127"/>
                  </a:cubicBezTo>
                  <a:cubicBezTo>
                    <a:pt x="1237" y="1011"/>
                    <a:pt x="1238" y="824"/>
                    <a:pt x="1122" y="707"/>
                  </a:cubicBezTo>
                  <a:close/>
                </a:path>
              </a:pathLst>
            </a:custGeom>
            <a:solidFill>
              <a:schemeClr val="tx1">
                <a:lumMod val="90000"/>
                <a:lumOff val="10000"/>
              </a:schemeClr>
            </a:solidFill>
            <a:ln w="12700" cap="flat" cmpd="sng" algn="ctr">
              <a:noFill/>
              <a:prstDash val="solid"/>
            </a:ln>
            <a:effectLst/>
          </p:spPr>
          <p:txBody>
            <a:bodyPr bIns="274320" rtlCol="0" anchor="b"/>
            <a:lstStyle/>
            <a:p>
              <a:pPr algn="ctr" defTabSz="1219170"/>
              <a:endParaRPr lang="en-US" sz="2000" kern="0" dirty="0">
                <a:solidFill>
                  <a:srgbClr val="FFFFFF"/>
                </a:solidFill>
              </a:endParaRPr>
            </a:p>
          </p:txBody>
        </p:sp>
        <p:sp>
          <p:nvSpPr>
            <p:cNvPr id="38" name="Freeform 37"/>
            <p:cNvSpPr>
              <a:spLocks/>
            </p:cNvSpPr>
            <p:nvPr/>
          </p:nvSpPr>
          <p:spPr bwMode="auto">
            <a:xfrm rot="10800000">
              <a:off x="3869232" y="1964204"/>
              <a:ext cx="3033990" cy="3046426"/>
            </a:xfrm>
            <a:custGeom>
              <a:avLst/>
              <a:gdLst>
                <a:gd name="T0" fmla="*/ 536 w 1238"/>
                <a:gd name="T1" fmla="*/ 1123 h 1241"/>
                <a:gd name="T2" fmla="*/ 622 w 1238"/>
                <a:gd name="T3" fmla="*/ 908 h 1241"/>
                <a:gd name="T4" fmla="*/ 706 w 1238"/>
                <a:gd name="T5" fmla="*/ 707 h 1241"/>
                <a:gd name="T6" fmla="*/ 907 w 1238"/>
                <a:gd name="T7" fmla="*/ 622 h 1241"/>
                <a:gd name="T8" fmla="*/ 1122 w 1238"/>
                <a:gd name="T9" fmla="*/ 535 h 1241"/>
                <a:gd name="T10" fmla="*/ 1122 w 1238"/>
                <a:gd name="T11" fmla="*/ 115 h 1241"/>
                <a:gd name="T12" fmla="*/ 702 w 1238"/>
                <a:gd name="T13" fmla="*/ 116 h 1241"/>
                <a:gd name="T14" fmla="*/ 615 w 1238"/>
                <a:gd name="T15" fmla="*/ 332 h 1241"/>
                <a:gd name="T16" fmla="*/ 532 w 1238"/>
                <a:gd name="T17" fmla="*/ 534 h 1241"/>
                <a:gd name="T18" fmla="*/ 331 w 1238"/>
                <a:gd name="T19" fmla="*/ 618 h 1241"/>
                <a:gd name="T20" fmla="*/ 116 w 1238"/>
                <a:gd name="T21" fmla="*/ 705 h 1241"/>
                <a:gd name="T22" fmla="*/ 116 w 1238"/>
                <a:gd name="T23" fmla="*/ 1125 h 1241"/>
                <a:gd name="T24" fmla="*/ 536 w 1238"/>
                <a:gd name="T25" fmla="*/ 1123 h 1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8" h="1241">
                  <a:moveTo>
                    <a:pt x="536" y="1123"/>
                  </a:moveTo>
                  <a:cubicBezTo>
                    <a:pt x="595" y="1064"/>
                    <a:pt x="624" y="986"/>
                    <a:pt x="622" y="908"/>
                  </a:cubicBezTo>
                  <a:cubicBezTo>
                    <a:pt x="622" y="835"/>
                    <a:pt x="650" y="763"/>
                    <a:pt x="706" y="707"/>
                  </a:cubicBezTo>
                  <a:cubicBezTo>
                    <a:pt x="761" y="651"/>
                    <a:pt x="834" y="623"/>
                    <a:pt x="907" y="622"/>
                  </a:cubicBezTo>
                  <a:cubicBezTo>
                    <a:pt x="985" y="623"/>
                    <a:pt x="1063" y="594"/>
                    <a:pt x="1122" y="535"/>
                  </a:cubicBezTo>
                  <a:cubicBezTo>
                    <a:pt x="1238" y="419"/>
                    <a:pt x="1237" y="231"/>
                    <a:pt x="1122" y="115"/>
                  </a:cubicBezTo>
                  <a:cubicBezTo>
                    <a:pt x="1006" y="0"/>
                    <a:pt x="818" y="0"/>
                    <a:pt x="702" y="116"/>
                  </a:cubicBezTo>
                  <a:cubicBezTo>
                    <a:pt x="643" y="176"/>
                    <a:pt x="613" y="254"/>
                    <a:pt x="615" y="332"/>
                  </a:cubicBezTo>
                  <a:cubicBezTo>
                    <a:pt x="615" y="405"/>
                    <a:pt x="588" y="478"/>
                    <a:pt x="532" y="534"/>
                  </a:cubicBezTo>
                  <a:cubicBezTo>
                    <a:pt x="477" y="589"/>
                    <a:pt x="404" y="618"/>
                    <a:pt x="331" y="618"/>
                  </a:cubicBezTo>
                  <a:cubicBezTo>
                    <a:pt x="253" y="616"/>
                    <a:pt x="175" y="646"/>
                    <a:pt x="116" y="705"/>
                  </a:cubicBezTo>
                  <a:cubicBezTo>
                    <a:pt x="0" y="822"/>
                    <a:pt x="0" y="1010"/>
                    <a:pt x="116" y="1125"/>
                  </a:cubicBezTo>
                  <a:cubicBezTo>
                    <a:pt x="232" y="1241"/>
                    <a:pt x="420" y="1240"/>
                    <a:pt x="536" y="1123"/>
                  </a:cubicBezTo>
                  <a:close/>
                </a:path>
              </a:pathLst>
            </a:custGeom>
            <a:solidFill>
              <a:schemeClr val="tx1">
                <a:lumMod val="25000"/>
                <a:lumOff val="75000"/>
              </a:schemeClr>
            </a:solidFill>
            <a:ln w="12700" cap="flat" cmpd="sng" algn="ctr">
              <a:noFill/>
              <a:prstDash val="solid"/>
            </a:ln>
            <a:effectLst/>
          </p:spPr>
          <p:txBody>
            <a:bodyPr bIns="274320" rtlCol="0" anchor="b"/>
            <a:lstStyle/>
            <a:p>
              <a:pPr algn="ctr" defTabSz="1219170"/>
              <a:endParaRPr lang="en-US" sz="2000" kern="0" dirty="0">
                <a:solidFill>
                  <a:srgbClr val="FFFFFF"/>
                </a:solidFill>
              </a:endParaRPr>
            </a:p>
          </p:txBody>
        </p:sp>
        <p:sp>
          <p:nvSpPr>
            <p:cNvPr id="43" name="Freeform 9"/>
            <p:cNvSpPr>
              <a:spLocks/>
            </p:cNvSpPr>
            <p:nvPr/>
          </p:nvSpPr>
          <p:spPr bwMode="auto">
            <a:xfrm rot="10800000">
              <a:off x="6851411" y="3524203"/>
              <a:ext cx="1377109" cy="1377109"/>
            </a:xfrm>
            <a:custGeom>
              <a:avLst/>
              <a:gdLst>
                <a:gd name="T0" fmla="*/ 100 w 562"/>
                <a:gd name="T1" fmla="*/ 100 h 561"/>
                <a:gd name="T2" fmla="*/ 461 w 562"/>
                <a:gd name="T3" fmla="*/ 100 h 561"/>
                <a:gd name="T4" fmla="*/ 462 w 562"/>
                <a:gd name="T5" fmla="*/ 461 h 561"/>
                <a:gd name="T6" fmla="*/ 101 w 562"/>
                <a:gd name="T7" fmla="*/ 462 h 561"/>
                <a:gd name="T8" fmla="*/ 100 w 562"/>
                <a:gd name="T9" fmla="*/ 100 h 561"/>
              </a:gdLst>
              <a:ahLst/>
              <a:cxnLst>
                <a:cxn ang="0">
                  <a:pos x="T0" y="T1"/>
                </a:cxn>
                <a:cxn ang="0">
                  <a:pos x="T2" y="T3"/>
                </a:cxn>
                <a:cxn ang="0">
                  <a:pos x="T4" y="T5"/>
                </a:cxn>
                <a:cxn ang="0">
                  <a:pos x="T6" y="T7"/>
                </a:cxn>
                <a:cxn ang="0">
                  <a:pos x="T8" y="T9"/>
                </a:cxn>
              </a:cxnLst>
              <a:rect l="0" t="0" r="r" b="b"/>
              <a:pathLst>
                <a:path w="562" h="561">
                  <a:moveTo>
                    <a:pt x="100" y="100"/>
                  </a:moveTo>
                  <a:cubicBezTo>
                    <a:pt x="199" y="1"/>
                    <a:pt x="361" y="0"/>
                    <a:pt x="461" y="100"/>
                  </a:cubicBezTo>
                  <a:cubicBezTo>
                    <a:pt x="561" y="199"/>
                    <a:pt x="562" y="361"/>
                    <a:pt x="462" y="461"/>
                  </a:cubicBezTo>
                  <a:cubicBezTo>
                    <a:pt x="363" y="561"/>
                    <a:pt x="201" y="561"/>
                    <a:pt x="101" y="462"/>
                  </a:cubicBezTo>
                  <a:cubicBezTo>
                    <a:pt x="1" y="362"/>
                    <a:pt x="0" y="200"/>
                    <a:pt x="100" y="100"/>
                  </a:cubicBezTo>
                  <a:close/>
                </a:path>
              </a:pathLst>
            </a:custGeom>
            <a:solidFill>
              <a:srgbClr val="FFFFFF"/>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en-US" sz="2800" dirty="0">
                <a:solidFill>
                  <a:schemeClr val="bg1"/>
                </a:solidFill>
              </a:endParaRPr>
            </a:p>
          </p:txBody>
        </p:sp>
        <p:sp>
          <p:nvSpPr>
            <p:cNvPr id="44" name="Freeform 10"/>
            <p:cNvSpPr>
              <a:spLocks/>
            </p:cNvSpPr>
            <p:nvPr/>
          </p:nvSpPr>
          <p:spPr bwMode="auto">
            <a:xfrm rot="10800000">
              <a:off x="8287582" y="2074561"/>
              <a:ext cx="1377109" cy="1379181"/>
            </a:xfrm>
            <a:custGeom>
              <a:avLst/>
              <a:gdLst>
                <a:gd name="T0" fmla="*/ 100 w 562"/>
                <a:gd name="T1" fmla="*/ 100 h 562"/>
                <a:gd name="T2" fmla="*/ 461 w 562"/>
                <a:gd name="T3" fmla="*/ 99 h 562"/>
                <a:gd name="T4" fmla="*/ 462 w 562"/>
                <a:gd name="T5" fmla="*/ 461 h 562"/>
                <a:gd name="T6" fmla="*/ 100 w 562"/>
                <a:gd name="T7" fmla="*/ 462 h 562"/>
                <a:gd name="T8" fmla="*/ 100 w 562"/>
                <a:gd name="T9" fmla="*/ 100 h 562"/>
              </a:gdLst>
              <a:ahLst/>
              <a:cxnLst>
                <a:cxn ang="0">
                  <a:pos x="T0" y="T1"/>
                </a:cxn>
                <a:cxn ang="0">
                  <a:pos x="T2" y="T3"/>
                </a:cxn>
                <a:cxn ang="0">
                  <a:pos x="T4" y="T5"/>
                </a:cxn>
                <a:cxn ang="0">
                  <a:pos x="T6" y="T7"/>
                </a:cxn>
                <a:cxn ang="0">
                  <a:pos x="T8" y="T9"/>
                </a:cxn>
              </a:cxnLst>
              <a:rect l="0" t="0" r="r" b="b"/>
              <a:pathLst>
                <a:path w="562" h="562">
                  <a:moveTo>
                    <a:pt x="100" y="100"/>
                  </a:moveTo>
                  <a:cubicBezTo>
                    <a:pt x="199" y="0"/>
                    <a:pt x="361" y="0"/>
                    <a:pt x="461" y="99"/>
                  </a:cubicBezTo>
                  <a:cubicBezTo>
                    <a:pt x="561" y="199"/>
                    <a:pt x="562" y="361"/>
                    <a:pt x="462" y="461"/>
                  </a:cubicBezTo>
                  <a:cubicBezTo>
                    <a:pt x="362" y="561"/>
                    <a:pt x="200" y="562"/>
                    <a:pt x="100" y="462"/>
                  </a:cubicBezTo>
                  <a:cubicBezTo>
                    <a:pt x="0" y="362"/>
                    <a:pt x="0" y="201"/>
                    <a:pt x="100" y="100"/>
                  </a:cubicBezTo>
                  <a:close/>
                </a:path>
              </a:pathLst>
            </a:custGeom>
            <a:solidFill>
              <a:srgbClr val="FFFFFF"/>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en-US" sz="2800" dirty="0">
                <a:solidFill>
                  <a:schemeClr val="bg1"/>
                </a:solidFill>
                <a:latin typeface="Questrial" pitchFamily="2" charset="0"/>
              </a:endParaRPr>
            </a:p>
          </p:txBody>
        </p:sp>
        <p:sp>
          <p:nvSpPr>
            <p:cNvPr id="48" name="Freeform 11"/>
            <p:cNvSpPr>
              <a:spLocks/>
            </p:cNvSpPr>
            <p:nvPr/>
          </p:nvSpPr>
          <p:spPr bwMode="auto">
            <a:xfrm rot="10800000">
              <a:off x="5415239" y="2074043"/>
              <a:ext cx="1377109" cy="1380217"/>
            </a:xfrm>
            <a:custGeom>
              <a:avLst/>
              <a:gdLst>
                <a:gd name="T0" fmla="*/ 99 w 562"/>
                <a:gd name="T1" fmla="*/ 461 h 562"/>
                <a:gd name="T2" fmla="*/ 100 w 562"/>
                <a:gd name="T3" fmla="*/ 99 h 562"/>
                <a:gd name="T4" fmla="*/ 462 w 562"/>
                <a:gd name="T5" fmla="*/ 101 h 562"/>
                <a:gd name="T6" fmla="*/ 461 w 562"/>
                <a:gd name="T7" fmla="*/ 462 h 562"/>
                <a:gd name="T8" fmla="*/ 99 w 562"/>
                <a:gd name="T9" fmla="*/ 461 h 562"/>
              </a:gdLst>
              <a:ahLst/>
              <a:cxnLst>
                <a:cxn ang="0">
                  <a:pos x="T0" y="T1"/>
                </a:cxn>
                <a:cxn ang="0">
                  <a:pos x="T2" y="T3"/>
                </a:cxn>
                <a:cxn ang="0">
                  <a:pos x="T4" y="T5"/>
                </a:cxn>
                <a:cxn ang="0">
                  <a:pos x="T6" y="T7"/>
                </a:cxn>
                <a:cxn ang="0">
                  <a:pos x="T8" y="T9"/>
                </a:cxn>
              </a:cxnLst>
              <a:rect l="0" t="0" r="r" b="b"/>
              <a:pathLst>
                <a:path w="562" h="562">
                  <a:moveTo>
                    <a:pt x="99" y="461"/>
                  </a:moveTo>
                  <a:cubicBezTo>
                    <a:pt x="0" y="361"/>
                    <a:pt x="0" y="199"/>
                    <a:pt x="100" y="99"/>
                  </a:cubicBezTo>
                  <a:cubicBezTo>
                    <a:pt x="200" y="0"/>
                    <a:pt x="362" y="0"/>
                    <a:pt x="462" y="101"/>
                  </a:cubicBezTo>
                  <a:cubicBezTo>
                    <a:pt x="562" y="201"/>
                    <a:pt x="561" y="363"/>
                    <a:pt x="461" y="462"/>
                  </a:cubicBezTo>
                  <a:cubicBezTo>
                    <a:pt x="361" y="562"/>
                    <a:pt x="199" y="561"/>
                    <a:pt x="99" y="461"/>
                  </a:cubicBezTo>
                  <a:close/>
                </a:path>
              </a:pathLst>
            </a:custGeom>
            <a:solidFill>
              <a:srgbClr val="FFFFFF"/>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en-US" sz="2800" dirty="0">
                <a:solidFill>
                  <a:schemeClr val="bg1"/>
                </a:solidFill>
              </a:endParaRPr>
            </a:p>
          </p:txBody>
        </p:sp>
        <p:sp>
          <p:nvSpPr>
            <p:cNvPr id="49" name="Freeform 12"/>
            <p:cNvSpPr>
              <a:spLocks/>
            </p:cNvSpPr>
            <p:nvPr/>
          </p:nvSpPr>
          <p:spPr bwMode="auto">
            <a:xfrm rot="10800000">
              <a:off x="3980106" y="3524203"/>
              <a:ext cx="1373999" cy="1377109"/>
            </a:xfrm>
            <a:custGeom>
              <a:avLst/>
              <a:gdLst>
                <a:gd name="T0" fmla="*/ 99 w 561"/>
                <a:gd name="T1" fmla="*/ 100 h 561"/>
                <a:gd name="T2" fmla="*/ 460 w 561"/>
                <a:gd name="T3" fmla="*/ 100 h 561"/>
                <a:gd name="T4" fmla="*/ 461 w 561"/>
                <a:gd name="T5" fmla="*/ 461 h 561"/>
                <a:gd name="T6" fmla="*/ 100 w 561"/>
                <a:gd name="T7" fmla="*/ 461 h 561"/>
                <a:gd name="T8" fmla="*/ 99 w 561"/>
                <a:gd name="T9" fmla="*/ 100 h 561"/>
              </a:gdLst>
              <a:ahLst/>
              <a:cxnLst>
                <a:cxn ang="0">
                  <a:pos x="T0" y="T1"/>
                </a:cxn>
                <a:cxn ang="0">
                  <a:pos x="T2" y="T3"/>
                </a:cxn>
                <a:cxn ang="0">
                  <a:pos x="T4" y="T5"/>
                </a:cxn>
                <a:cxn ang="0">
                  <a:pos x="T6" y="T7"/>
                </a:cxn>
                <a:cxn ang="0">
                  <a:pos x="T8" y="T9"/>
                </a:cxn>
              </a:cxnLst>
              <a:rect l="0" t="0" r="r" b="b"/>
              <a:pathLst>
                <a:path w="561" h="561">
                  <a:moveTo>
                    <a:pt x="99" y="100"/>
                  </a:moveTo>
                  <a:cubicBezTo>
                    <a:pt x="199" y="0"/>
                    <a:pt x="360" y="0"/>
                    <a:pt x="460" y="100"/>
                  </a:cubicBezTo>
                  <a:cubicBezTo>
                    <a:pt x="560" y="199"/>
                    <a:pt x="561" y="361"/>
                    <a:pt x="461" y="461"/>
                  </a:cubicBezTo>
                  <a:cubicBezTo>
                    <a:pt x="362" y="561"/>
                    <a:pt x="200" y="561"/>
                    <a:pt x="100" y="461"/>
                  </a:cubicBezTo>
                  <a:cubicBezTo>
                    <a:pt x="0" y="362"/>
                    <a:pt x="0" y="200"/>
                    <a:pt x="99" y="100"/>
                  </a:cubicBezTo>
                  <a:close/>
                </a:path>
              </a:pathLst>
            </a:custGeom>
            <a:solidFill>
              <a:srgbClr val="FFFFFF"/>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ru-RU" sz="2800" dirty="0">
                <a:solidFill>
                  <a:schemeClr val="bg1"/>
                </a:solidFill>
              </a:endParaRPr>
            </a:p>
          </p:txBody>
        </p:sp>
        <p:sp>
          <p:nvSpPr>
            <p:cNvPr id="50" name="Freeform 13"/>
            <p:cNvSpPr>
              <a:spLocks/>
            </p:cNvSpPr>
            <p:nvPr/>
          </p:nvSpPr>
          <p:spPr bwMode="auto">
            <a:xfrm rot="10800000">
              <a:off x="2543933" y="2074561"/>
              <a:ext cx="1377109" cy="1379181"/>
            </a:xfrm>
            <a:custGeom>
              <a:avLst/>
              <a:gdLst>
                <a:gd name="T0" fmla="*/ 100 w 562"/>
                <a:gd name="T1" fmla="*/ 461 h 562"/>
                <a:gd name="T2" fmla="*/ 101 w 562"/>
                <a:gd name="T3" fmla="*/ 99 h 562"/>
                <a:gd name="T4" fmla="*/ 462 w 562"/>
                <a:gd name="T5" fmla="*/ 100 h 562"/>
                <a:gd name="T6" fmla="*/ 461 w 562"/>
                <a:gd name="T7" fmla="*/ 462 h 562"/>
                <a:gd name="T8" fmla="*/ 100 w 562"/>
                <a:gd name="T9" fmla="*/ 461 h 562"/>
              </a:gdLst>
              <a:ahLst/>
              <a:cxnLst>
                <a:cxn ang="0">
                  <a:pos x="T0" y="T1"/>
                </a:cxn>
                <a:cxn ang="0">
                  <a:pos x="T2" y="T3"/>
                </a:cxn>
                <a:cxn ang="0">
                  <a:pos x="T4" y="T5"/>
                </a:cxn>
                <a:cxn ang="0">
                  <a:pos x="T6" y="T7"/>
                </a:cxn>
                <a:cxn ang="0">
                  <a:pos x="T8" y="T9"/>
                </a:cxn>
              </a:cxnLst>
              <a:rect l="0" t="0" r="r" b="b"/>
              <a:pathLst>
                <a:path w="562" h="562">
                  <a:moveTo>
                    <a:pt x="100" y="461"/>
                  </a:moveTo>
                  <a:cubicBezTo>
                    <a:pt x="0" y="360"/>
                    <a:pt x="0" y="198"/>
                    <a:pt x="101" y="99"/>
                  </a:cubicBezTo>
                  <a:cubicBezTo>
                    <a:pt x="201" y="0"/>
                    <a:pt x="363" y="0"/>
                    <a:pt x="462" y="100"/>
                  </a:cubicBezTo>
                  <a:cubicBezTo>
                    <a:pt x="562" y="201"/>
                    <a:pt x="561" y="363"/>
                    <a:pt x="461" y="462"/>
                  </a:cubicBezTo>
                  <a:cubicBezTo>
                    <a:pt x="361" y="562"/>
                    <a:pt x="199" y="561"/>
                    <a:pt x="100" y="461"/>
                  </a:cubicBezTo>
                  <a:close/>
                </a:path>
              </a:pathLst>
            </a:custGeom>
            <a:solidFill>
              <a:srgbClr val="FFFFFF"/>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en-US" sz="2800" dirty="0">
                <a:solidFill>
                  <a:schemeClr val="bg1"/>
                </a:solidFill>
              </a:endParaRPr>
            </a:p>
          </p:txBody>
        </p:sp>
        <p:sp>
          <p:nvSpPr>
            <p:cNvPr id="51" name="Graphic 11" descr="Bank">
              <a:extLst>
                <a:ext uri="{FF2B5EF4-FFF2-40B4-BE49-F238E27FC236}">
                  <a16:creationId xmlns:a16="http://schemas.microsoft.com/office/drawing/2014/main" xmlns="" id="{3836B473-8844-4CA0-BC48-E774E312E31D}"/>
                </a:ext>
              </a:extLst>
            </p:cNvPr>
            <p:cNvSpPr/>
            <p:nvPr/>
          </p:nvSpPr>
          <p:spPr>
            <a:xfrm>
              <a:off x="5756130" y="2390770"/>
              <a:ext cx="723900" cy="685800"/>
            </a:xfrm>
            <a:custGeom>
              <a:avLst/>
              <a:gdLst>
                <a:gd name="connsiteX0" fmla="*/ 657225 w 723900"/>
                <a:gd name="connsiteY0" fmla="*/ 600075 h 685800"/>
                <a:gd name="connsiteX1" fmla="*/ 657225 w 723900"/>
                <a:gd name="connsiteY1" fmla="*/ 581025 h 685800"/>
                <a:gd name="connsiteX2" fmla="*/ 619125 w 723900"/>
                <a:gd name="connsiteY2" fmla="*/ 581025 h 685800"/>
                <a:gd name="connsiteX3" fmla="*/ 619125 w 723900"/>
                <a:gd name="connsiteY3" fmla="*/ 257175 h 685800"/>
                <a:gd name="connsiteX4" fmla="*/ 657225 w 723900"/>
                <a:gd name="connsiteY4" fmla="*/ 257175 h 685800"/>
                <a:gd name="connsiteX5" fmla="*/ 657225 w 723900"/>
                <a:gd name="connsiteY5" fmla="*/ 238125 h 685800"/>
                <a:gd name="connsiteX6" fmla="*/ 685800 w 723900"/>
                <a:gd name="connsiteY6" fmla="*/ 238125 h 685800"/>
                <a:gd name="connsiteX7" fmla="*/ 685800 w 723900"/>
                <a:gd name="connsiteY7" fmla="*/ 180975 h 685800"/>
                <a:gd name="connsiteX8" fmla="*/ 657225 w 723900"/>
                <a:gd name="connsiteY8" fmla="*/ 180975 h 685800"/>
                <a:gd name="connsiteX9" fmla="*/ 361950 w 723900"/>
                <a:gd name="connsiteY9" fmla="*/ 0 h 685800"/>
                <a:gd name="connsiteX10" fmla="*/ 66675 w 723900"/>
                <a:gd name="connsiteY10" fmla="*/ 180975 h 685800"/>
                <a:gd name="connsiteX11" fmla="*/ 38100 w 723900"/>
                <a:gd name="connsiteY11" fmla="*/ 180975 h 685800"/>
                <a:gd name="connsiteX12" fmla="*/ 38100 w 723900"/>
                <a:gd name="connsiteY12" fmla="*/ 238125 h 685800"/>
                <a:gd name="connsiteX13" fmla="*/ 66675 w 723900"/>
                <a:gd name="connsiteY13" fmla="*/ 238125 h 685800"/>
                <a:gd name="connsiteX14" fmla="*/ 66675 w 723900"/>
                <a:gd name="connsiteY14" fmla="*/ 257175 h 685800"/>
                <a:gd name="connsiteX15" fmla="*/ 104775 w 723900"/>
                <a:gd name="connsiteY15" fmla="*/ 257175 h 685800"/>
                <a:gd name="connsiteX16" fmla="*/ 104775 w 723900"/>
                <a:gd name="connsiteY16" fmla="*/ 581025 h 685800"/>
                <a:gd name="connsiteX17" fmla="*/ 66675 w 723900"/>
                <a:gd name="connsiteY17" fmla="*/ 581025 h 685800"/>
                <a:gd name="connsiteX18" fmla="*/ 66675 w 723900"/>
                <a:gd name="connsiteY18" fmla="*/ 600075 h 685800"/>
                <a:gd name="connsiteX19" fmla="*/ 0 w 723900"/>
                <a:gd name="connsiteY19" fmla="*/ 647700 h 685800"/>
                <a:gd name="connsiteX20" fmla="*/ 0 w 723900"/>
                <a:gd name="connsiteY20" fmla="*/ 685800 h 685800"/>
                <a:gd name="connsiteX21" fmla="*/ 361950 w 723900"/>
                <a:gd name="connsiteY21" fmla="*/ 685800 h 685800"/>
                <a:gd name="connsiteX22" fmla="*/ 723900 w 723900"/>
                <a:gd name="connsiteY22" fmla="*/ 685800 h 685800"/>
                <a:gd name="connsiteX23" fmla="*/ 723900 w 723900"/>
                <a:gd name="connsiteY23" fmla="*/ 647700 h 685800"/>
                <a:gd name="connsiteX24" fmla="*/ 657225 w 723900"/>
                <a:gd name="connsiteY24" fmla="*/ 600075 h 685800"/>
                <a:gd name="connsiteX25" fmla="*/ 219075 w 723900"/>
                <a:gd name="connsiteY25" fmla="*/ 581025 h 685800"/>
                <a:gd name="connsiteX26" fmla="*/ 161925 w 723900"/>
                <a:gd name="connsiteY26" fmla="*/ 581025 h 685800"/>
                <a:gd name="connsiteX27" fmla="*/ 161925 w 723900"/>
                <a:gd name="connsiteY27" fmla="*/ 257175 h 685800"/>
                <a:gd name="connsiteX28" fmla="*/ 219075 w 723900"/>
                <a:gd name="connsiteY28" fmla="*/ 257175 h 685800"/>
                <a:gd name="connsiteX29" fmla="*/ 219075 w 723900"/>
                <a:gd name="connsiteY29" fmla="*/ 581025 h 685800"/>
                <a:gd name="connsiteX30" fmla="*/ 333375 w 723900"/>
                <a:gd name="connsiteY30" fmla="*/ 581025 h 685800"/>
                <a:gd name="connsiteX31" fmla="*/ 276225 w 723900"/>
                <a:gd name="connsiteY31" fmla="*/ 581025 h 685800"/>
                <a:gd name="connsiteX32" fmla="*/ 276225 w 723900"/>
                <a:gd name="connsiteY32" fmla="*/ 257175 h 685800"/>
                <a:gd name="connsiteX33" fmla="*/ 333375 w 723900"/>
                <a:gd name="connsiteY33" fmla="*/ 257175 h 685800"/>
                <a:gd name="connsiteX34" fmla="*/ 333375 w 723900"/>
                <a:gd name="connsiteY34" fmla="*/ 581025 h 685800"/>
                <a:gd name="connsiteX35" fmla="*/ 352425 w 723900"/>
                <a:gd name="connsiteY35" fmla="*/ 161925 h 685800"/>
                <a:gd name="connsiteX36" fmla="*/ 314325 w 723900"/>
                <a:gd name="connsiteY36" fmla="*/ 123825 h 685800"/>
                <a:gd name="connsiteX37" fmla="*/ 352425 w 723900"/>
                <a:gd name="connsiteY37" fmla="*/ 85725 h 685800"/>
                <a:gd name="connsiteX38" fmla="*/ 390525 w 723900"/>
                <a:gd name="connsiteY38" fmla="*/ 123825 h 685800"/>
                <a:gd name="connsiteX39" fmla="*/ 352425 w 723900"/>
                <a:gd name="connsiteY39" fmla="*/ 161925 h 685800"/>
                <a:gd name="connsiteX40" fmla="*/ 447675 w 723900"/>
                <a:gd name="connsiteY40" fmla="*/ 581025 h 685800"/>
                <a:gd name="connsiteX41" fmla="*/ 390525 w 723900"/>
                <a:gd name="connsiteY41" fmla="*/ 581025 h 685800"/>
                <a:gd name="connsiteX42" fmla="*/ 390525 w 723900"/>
                <a:gd name="connsiteY42" fmla="*/ 257175 h 685800"/>
                <a:gd name="connsiteX43" fmla="*/ 447675 w 723900"/>
                <a:gd name="connsiteY43" fmla="*/ 257175 h 685800"/>
                <a:gd name="connsiteX44" fmla="*/ 447675 w 723900"/>
                <a:gd name="connsiteY44" fmla="*/ 581025 h 685800"/>
                <a:gd name="connsiteX45" fmla="*/ 561975 w 723900"/>
                <a:gd name="connsiteY45" fmla="*/ 581025 h 685800"/>
                <a:gd name="connsiteX46" fmla="*/ 504825 w 723900"/>
                <a:gd name="connsiteY46" fmla="*/ 581025 h 685800"/>
                <a:gd name="connsiteX47" fmla="*/ 504825 w 723900"/>
                <a:gd name="connsiteY47" fmla="*/ 257175 h 685800"/>
                <a:gd name="connsiteX48" fmla="*/ 561975 w 723900"/>
                <a:gd name="connsiteY48" fmla="*/ 257175 h 685800"/>
                <a:gd name="connsiteX49" fmla="*/ 561975 w 723900"/>
                <a:gd name="connsiteY49" fmla="*/ 58102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723900" h="685800">
                  <a:moveTo>
                    <a:pt x="657225" y="600075"/>
                  </a:moveTo>
                  <a:lnTo>
                    <a:pt x="657225" y="581025"/>
                  </a:lnTo>
                  <a:lnTo>
                    <a:pt x="619125" y="581025"/>
                  </a:lnTo>
                  <a:lnTo>
                    <a:pt x="619125" y="257175"/>
                  </a:lnTo>
                  <a:lnTo>
                    <a:pt x="657225" y="257175"/>
                  </a:lnTo>
                  <a:lnTo>
                    <a:pt x="657225" y="238125"/>
                  </a:lnTo>
                  <a:lnTo>
                    <a:pt x="685800" y="238125"/>
                  </a:lnTo>
                  <a:lnTo>
                    <a:pt x="685800" y="180975"/>
                  </a:lnTo>
                  <a:lnTo>
                    <a:pt x="657225" y="180975"/>
                  </a:lnTo>
                  <a:lnTo>
                    <a:pt x="361950" y="0"/>
                  </a:lnTo>
                  <a:lnTo>
                    <a:pt x="66675" y="180975"/>
                  </a:lnTo>
                  <a:lnTo>
                    <a:pt x="38100" y="180975"/>
                  </a:lnTo>
                  <a:lnTo>
                    <a:pt x="38100" y="238125"/>
                  </a:lnTo>
                  <a:lnTo>
                    <a:pt x="66675" y="238125"/>
                  </a:lnTo>
                  <a:lnTo>
                    <a:pt x="66675" y="257175"/>
                  </a:lnTo>
                  <a:lnTo>
                    <a:pt x="104775" y="257175"/>
                  </a:lnTo>
                  <a:lnTo>
                    <a:pt x="104775" y="581025"/>
                  </a:lnTo>
                  <a:lnTo>
                    <a:pt x="66675" y="581025"/>
                  </a:lnTo>
                  <a:lnTo>
                    <a:pt x="66675" y="600075"/>
                  </a:lnTo>
                  <a:lnTo>
                    <a:pt x="0" y="647700"/>
                  </a:lnTo>
                  <a:lnTo>
                    <a:pt x="0" y="685800"/>
                  </a:lnTo>
                  <a:lnTo>
                    <a:pt x="361950" y="685800"/>
                  </a:lnTo>
                  <a:lnTo>
                    <a:pt x="723900" y="685800"/>
                  </a:lnTo>
                  <a:lnTo>
                    <a:pt x="723900" y="647700"/>
                  </a:lnTo>
                  <a:lnTo>
                    <a:pt x="657225" y="600075"/>
                  </a:lnTo>
                  <a:close/>
                  <a:moveTo>
                    <a:pt x="219075" y="581025"/>
                  </a:moveTo>
                  <a:lnTo>
                    <a:pt x="161925" y="581025"/>
                  </a:lnTo>
                  <a:lnTo>
                    <a:pt x="161925" y="257175"/>
                  </a:lnTo>
                  <a:lnTo>
                    <a:pt x="219075" y="257175"/>
                  </a:lnTo>
                  <a:lnTo>
                    <a:pt x="219075" y="581025"/>
                  </a:lnTo>
                  <a:close/>
                  <a:moveTo>
                    <a:pt x="333375" y="581025"/>
                  </a:moveTo>
                  <a:lnTo>
                    <a:pt x="276225" y="581025"/>
                  </a:lnTo>
                  <a:lnTo>
                    <a:pt x="276225" y="257175"/>
                  </a:lnTo>
                  <a:lnTo>
                    <a:pt x="333375" y="257175"/>
                  </a:lnTo>
                  <a:lnTo>
                    <a:pt x="333375" y="581025"/>
                  </a:lnTo>
                  <a:close/>
                  <a:moveTo>
                    <a:pt x="352425" y="161925"/>
                  </a:moveTo>
                  <a:cubicBezTo>
                    <a:pt x="331470" y="161925"/>
                    <a:pt x="314325" y="144780"/>
                    <a:pt x="314325" y="123825"/>
                  </a:cubicBezTo>
                  <a:cubicBezTo>
                    <a:pt x="314325" y="102870"/>
                    <a:pt x="331470" y="85725"/>
                    <a:pt x="352425" y="85725"/>
                  </a:cubicBezTo>
                  <a:cubicBezTo>
                    <a:pt x="373380" y="85725"/>
                    <a:pt x="390525" y="102870"/>
                    <a:pt x="390525" y="123825"/>
                  </a:cubicBezTo>
                  <a:cubicBezTo>
                    <a:pt x="390525" y="144780"/>
                    <a:pt x="373380" y="161925"/>
                    <a:pt x="352425" y="161925"/>
                  </a:cubicBezTo>
                  <a:close/>
                  <a:moveTo>
                    <a:pt x="447675" y="581025"/>
                  </a:moveTo>
                  <a:lnTo>
                    <a:pt x="390525" y="581025"/>
                  </a:lnTo>
                  <a:lnTo>
                    <a:pt x="390525" y="257175"/>
                  </a:lnTo>
                  <a:lnTo>
                    <a:pt x="447675" y="257175"/>
                  </a:lnTo>
                  <a:lnTo>
                    <a:pt x="447675" y="581025"/>
                  </a:lnTo>
                  <a:close/>
                  <a:moveTo>
                    <a:pt x="561975" y="581025"/>
                  </a:moveTo>
                  <a:lnTo>
                    <a:pt x="504825" y="581025"/>
                  </a:lnTo>
                  <a:lnTo>
                    <a:pt x="504825" y="257175"/>
                  </a:lnTo>
                  <a:lnTo>
                    <a:pt x="561975" y="257175"/>
                  </a:lnTo>
                  <a:lnTo>
                    <a:pt x="561975" y="581025"/>
                  </a:lnTo>
                  <a:close/>
                </a:path>
              </a:pathLst>
            </a:custGeom>
            <a:solidFill>
              <a:schemeClr val="tx1">
                <a:lumMod val="75000"/>
                <a:lumOff val="25000"/>
              </a:schemeClr>
            </a:solidFill>
            <a:ln w="9525" cap="flat">
              <a:noFill/>
              <a:prstDash val="solid"/>
              <a:miter/>
            </a:ln>
          </p:spPr>
          <p:txBody>
            <a:bodyPr rtlCol="0" anchor="ctr"/>
            <a:lstStyle/>
            <a:p>
              <a:endParaRPr lang="es-UY"/>
            </a:p>
          </p:txBody>
        </p:sp>
        <p:grpSp>
          <p:nvGrpSpPr>
            <p:cNvPr id="52" name="Graphic 13" descr="Bar graph with upward trend">
              <a:extLst>
                <a:ext uri="{FF2B5EF4-FFF2-40B4-BE49-F238E27FC236}">
                  <a16:creationId xmlns:a16="http://schemas.microsoft.com/office/drawing/2014/main" xmlns="" id="{D9603B28-5B78-47D8-88DD-0DC86C5E10A3}"/>
                </a:ext>
              </a:extLst>
            </p:cNvPr>
            <p:cNvGrpSpPr/>
            <p:nvPr/>
          </p:nvGrpSpPr>
          <p:grpSpPr>
            <a:xfrm>
              <a:off x="7082764" y="3787812"/>
              <a:ext cx="914400" cy="914400"/>
              <a:chOff x="10499697" y="575370"/>
              <a:chExt cx="914400" cy="914400"/>
            </a:xfrm>
            <a:solidFill>
              <a:schemeClr val="tx1">
                <a:lumMod val="75000"/>
                <a:lumOff val="25000"/>
              </a:schemeClr>
            </a:solidFill>
          </p:grpSpPr>
          <p:sp>
            <p:nvSpPr>
              <p:cNvPr id="53" name="Freeform: Shape 20">
                <a:extLst>
                  <a:ext uri="{FF2B5EF4-FFF2-40B4-BE49-F238E27FC236}">
                    <a16:creationId xmlns:a16="http://schemas.microsoft.com/office/drawing/2014/main" xmlns="" id="{AD31A54B-CE3E-458E-B4C5-ADCD5A5DA228}"/>
                  </a:ext>
                </a:extLst>
              </p:cNvPr>
              <p:cNvSpPr/>
              <p:nvPr/>
            </p:nvSpPr>
            <p:spPr>
              <a:xfrm>
                <a:off x="10633047" y="699195"/>
                <a:ext cx="657225" cy="666750"/>
              </a:xfrm>
              <a:custGeom>
                <a:avLst/>
                <a:gdLst>
                  <a:gd name="connsiteX0" fmla="*/ 57150 w 657225"/>
                  <a:gd name="connsiteY0" fmla="*/ 0 h 666750"/>
                  <a:gd name="connsiteX1" fmla="*/ 0 w 657225"/>
                  <a:gd name="connsiteY1" fmla="*/ 0 h 666750"/>
                  <a:gd name="connsiteX2" fmla="*/ 0 w 657225"/>
                  <a:gd name="connsiteY2" fmla="*/ 666750 h 666750"/>
                  <a:gd name="connsiteX3" fmla="*/ 657225 w 657225"/>
                  <a:gd name="connsiteY3" fmla="*/ 666750 h 666750"/>
                  <a:gd name="connsiteX4" fmla="*/ 657225 w 657225"/>
                  <a:gd name="connsiteY4" fmla="*/ 609600 h 666750"/>
                  <a:gd name="connsiteX5" fmla="*/ 57150 w 657225"/>
                  <a:gd name="connsiteY5" fmla="*/ 609600 h 666750"/>
                  <a:gd name="connsiteX6" fmla="*/ 57150 w 657225"/>
                  <a:gd name="connsiteY6" fmla="*/ 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7225" h="666750">
                    <a:moveTo>
                      <a:pt x="57150" y="0"/>
                    </a:moveTo>
                    <a:lnTo>
                      <a:pt x="0" y="0"/>
                    </a:lnTo>
                    <a:lnTo>
                      <a:pt x="0" y="666750"/>
                    </a:lnTo>
                    <a:lnTo>
                      <a:pt x="657225" y="666750"/>
                    </a:lnTo>
                    <a:lnTo>
                      <a:pt x="657225" y="609600"/>
                    </a:lnTo>
                    <a:lnTo>
                      <a:pt x="57150" y="609600"/>
                    </a:lnTo>
                    <a:lnTo>
                      <a:pt x="57150" y="0"/>
                    </a:lnTo>
                    <a:close/>
                  </a:path>
                </a:pathLst>
              </a:custGeom>
              <a:grpFill/>
              <a:ln w="9525" cap="flat">
                <a:noFill/>
                <a:prstDash val="solid"/>
                <a:miter/>
              </a:ln>
            </p:spPr>
            <p:txBody>
              <a:bodyPr rtlCol="0" anchor="ctr"/>
              <a:lstStyle/>
              <a:p>
                <a:endParaRPr lang="es-UY"/>
              </a:p>
            </p:txBody>
          </p:sp>
          <p:sp>
            <p:nvSpPr>
              <p:cNvPr id="54" name="Freeform: Shape 21">
                <a:extLst>
                  <a:ext uri="{FF2B5EF4-FFF2-40B4-BE49-F238E27FC236}">
                    <a16:creationId xmlns:a16="http://schemas.microsoft.com/office/drawing/2014/main" xmlns="" id="{EAC3641E-DD02-4C1E-AA16-6FB40DC68F87}"/>
                  </a:ext>
                </a:extLst>
              </p:cNvPr>
              <p:cNvSpPr/>
              <p:nvPr/>
            </p:nvSpPr>
            <p:spPr>
              <a:xfrm rot="-10800000">
                <a:off x="11147397" y="699194"/>
                <a:ext cx="142875" cy="552450"/>
              </a:xfrm>
              <a:custGeom>
                <a:avLst/>
                <a:gdLst>
                  <a:gd name="connsiteX0" fmla="*/ 0 w 142875"/>
                  <a:gd name="connsiteY0" fmla="*/ 0 h 552450"/>
                  <a:gd name="connsiteX1" fmla="*/ 142875 w 142875"/>
                  <a:gd name="connsiteY1" fmla="*/ 0 h 552450"/>
                  <a:gd name="connsiteX2" fmla="*/ 142875 w 142875"/>
                  <a:gd name="connsiteY2" fmla="*/ 552450 h 552450"/>
                  <a:gd name="connsiteX3" fmla="*/ 0 w 142875"/>
                  <a:gd name="connsiteY3" fmla="*/ 552450 h 552450"/>
                </a:gdLst>
                <a:ahLst/>
                <a:cxnLst>
                  <a:cxn ang="0">
                    <a:pos x="connsiteX0" y="connsiteY0"/>
                  </a:cxn>
                  <a:cxn ang="0">
                    <a:pos x="connsiteX1" y="connsiteY1"/>
                  </a:cxn>
                  <a:cxn ang="0">
                    <a:pos x="connsiteX2" y="connsiteY2"/>
                  </a:cxn>
                  <a:cxn ang="0">
                    <a:pos x="connsiteX3" y="connsiteY3"/>
                  </a:cxn>
                </a:cxnLst>
                <a:rect l="l" t="t" r="r" b="b"/>
                <a:pathLst>
                  <a:path w="142875" h="552450">
                    <a:moveTo>
                      <a:pt x="0" y="0"/>
                    </a:moveTo>
                    <a:lnTo>
                      <a:pt x="142875" y="0"/>
                    </a:lnTo>
                    <a:lnTo>
                      <a:pt x="142875" y="552450"/>
                    </a:lnTo>
                    <a:lnTo>
                      <a:pt x="0" y="552450"/>
                    </a:lnTo>
                    <a:close/>
                  </a:path>
                </a:pathLst>
              </a:custGeom>
              <a:grpFill/>
              <a:ln w="9525" cap="flat">
                <a:noFill/>
                <a:prstDash val="solid"/>
                <a:miter/>
              </a:ln>
            </p:spPr>
            <p:txBody>
              <a:bodyPr rtlCol="0" anchor="ctr"/>
              <a:lstStyle/>
              <a:p>
                <a:endParaRPr lang="es-UY"/>
              </a:p>
            </p:txBody>
          </p:sp>
          <p:sp>
            <p:nvSpPr>
              <p:cNvPr id="58" name="Freeform: Shape 55">
                <a:extLst>
                  <a:ext uri="{FF2B5EF4-FFF2-40B4-BE49-F238E27FC236}">
                    <a16:creationId xmlns:a16="http://schemas.microsoft.com/office/drawing/2014/main" xmlns="" id="{46608005-5B8D-4EC7-96F9-BD6B4F76B839}"/>
                  </a:ext>
                </a:extLst>
              </p:cNvPr>
              <p:cNvSpPr/>
              <p:nvPr/>
            </p:nvSpPr>
            <p:spPr>
              <a:xfrm rot="-10800000">
                <a:off x="10947372" y="889695"/>
                <a:ext cx="142875" cy="361950"/>
              </a:xfrm>
              <a:custGeom>
                <a:avLst/>
                <a:gdLst>
                  <a:gd name="connsiteX0" fmla="*/ 0 w 142875"/>
                  <a:gd name="connsiteY0" fmla="*/ 0 h 361950"/>
                  <a:gd name="connsiteX1" fmla="*/ 142875 w 142875"/>
                  <a:gd name="connsiteY1" fmla="*/ 0 h 361950"/>
                  <a:gd name="connsiteX2" fmla="*/ 142875 w 142875"/>
                  <a:gd name="connsiteY2" fmla="*/ 361950 h 361950"/>
                  <a:gd name="connsiteX3" fmla="*/ 0 w 142875"/>
                  <a:gd name="connsiteY3" fmla="*/ 361950 h 361950"/>
                </a:gdLst>
                <a:ahLst/>
                <a:cxnLst>
                  <a:cxn ang="0">
                    <a:pos x="connsiteX0" y="connsiteY0"/>
                  </a:cxn>
                  <a:cxn ang="0">
                    <a:pos x="connsiteX1" y="connsiteY1"/>
                  </a:cxn>
                  <a:cxn ang="0">
                    <a:pos x="connsiteX2" y="connsiteY2"/>
                  </a:cxn>
                  <a:cxn ang="0">
                    <a:pos x="connsiteX3" y="connsiteY3"/>
                  </a:cxn>
                </a:cxnLst>
                <a:rect l="l" t="t" r="r" b="b"/>
                <a:pathLst>
                  <a:path w="142875" h="361950">
                    <a:moveTo>
                      <a:pt x="0" y="0"/>
                    </a:moveTo>
                    <a:lnTo>
                      <a:pt x="142875" y="0"/>
                    </a:lnTo>
                    <a:lnTo>
                      <a:pt x="142875" y="361950"/>
                    </a:lnTo>
                    <a:lnTo>
                      <a:pt x="0" y="361950"/>
                    </a:lnTo>
                    <a:close/>
                  </a:path>
                </a:pathLst>
              </a:custGeom>
              <a:grpFill/>
              <a:ln w="9525" cap="flat">
                <a:noFill/>
                <a:prstDash val="solid"/>
                <a:miter/>
              </a:ln>
            </p:spPr>
            <p:txBody>
              <a:bodyPr rtlCol="0" anchor="ctr"/>
              <a:lstStyle/>
              <a:p>
                <a:endParaRPr lang="es-UY"/>
              </a:p>
            </p:txBody>
          </p:sp>
          <p:sp>
            <p:nvSpPr>
              <p:cNvPr id="59" name="Freeform: Shape 56">
                <a:extLst>
                  <a:ext uri="{FF2B5EF4-FFF2-40B4-BE49-F238E27FC236}">
                    <a16:creationId xmlns:a16="http://schemas.microsoft.com/office/drawing/2014/main" xmlns="" id="{76925F44-B09F-4C8A-A26C-E568526A8DB0}"/>
                  </a:ext>
                </a:extLst>
              </p:cNvPr>
              <p:cNvSpPr/>
              <p:nvPr/>
            </p:nvSpPr>
            <p:spPr>
              <a:xfrm rot="-10800000">
                <a:off x="10747347" y="1061145"/>
                <a:ext cx="142875" cy="190500"/>
              </a:xfrm>
              <a:custGeom>
                <a:avLst/>
                <a:gdLst>
                  <a:gd name="connsiteX0" fmla="*/ 0 w 142875"/>
                  <a:gd name="connsiteY0" fmla="*/ 0 h 190500"/>
                  <a:gd name="connsiteX1" fmla="*/ 142875 w 142875"/>
                  <a:gd name="connsiteY1" fmla="*/ 0 h 190500"/>
                  <a:gd name="connsiteX2" fmla="*/ 142875 w 142875"/>
                  <a:gd name="connsiteY2" fmla="*/ 190500 h 190500"/>
                  <a:gd name="connsiteX3" fmla="*/ 0 w 142875"/>
                  <a:gd name="connsiteY3" fmla="*/ 190500 h 190500"/>
                </a:gdLst>
                <a:ahLst/>
                <a:cxnLst>
                  <a:cxn ang="0">
                    <a:pos x="connsiteX0" y="connsiteY0"/>
                  </a:cxn>
                  <a:cxn ang="0">
                    <a:pos x="connsiteX1" y="connsiteY1"/>
                  </a:cxn>
                  <a:cxn ang="0">
                    <a:pos x="connsiteX2" y="connsiteY2"/>
                  </a:cxn>
                  <a:cxn ang="0">
                    <a:pos x="connsiteX3" y="connsiteY3"/>
                  </a:cxn>
                </a:cxnLst>
                <a:rect l="l" t="t" r="r" b="b"/>
                <a:pathLst>
                  <a:path w="142875" h="190500">
                    <a:moveTo>
                      <a:pt x="0" y="0"/>
                    </a:moveTo>
                    <a:lnTo>
                      <a:pt x="142875" y="0"/>
                    </a:lnTo>
                    <a:lnTo>
                      <a:pt x="142875" y="190500"/>
                    </a:lnTo>
                    <a:lnTo>
                      <a:pt x="0" y="190500"/>
                    </a:lnTo>
                    <a:close/>
                  </a:path>
                </a:pathLst>
              </a:custGeom>
              <a:grpFill/>
              <a:ln w="9525" cap="flat">
                <a:noFill/>
                <a:prstDash val="solid"/>
                <a:miter/>
              </a:ln>
            </p:spPr>
            <p:txBody>
              <a:bodyPr rtlCol="0" anchor="ctr"/>
              <a:lstStyle/>
              <a:p>
                <a:endParaRPr lang="es-UY"/>
              </a:p>
            </p:txBody>
          </p:sp>
          <p:sp>
            <p:nvSpPr>
              <p:cNvPr id="60" name="Freeform: Shape 57">
                <a:extLst>
                  <a:ext uri="{FF2B5EF4-FFF2-40B4-BE49-F238E27FC236}">
                    <a16:creationId xmlns:a16="http://schemas.microsoft.com/office/drawing/2014/main" xmlns="" id="{C6D8DBFD-857D-417D-8F69-4C746C66BDD0}"/>
                  </a:ext>
                </a:extLst>
              </p:cNvPr>
              <p:cNvSpPr/>
              <p:nvPr/>
            </p:nvSpPr>
            <p:spPr>
              <a:xfrm>
                <a:off x="10743441" y="699195"/>
                <a:ext cx="308705" cy="308705"/>
              </a:xfrm>
              <a:custGeom>
                <a:avLst/>
                <a:gdLst>
                  <a:gd name="connsiteX0" fmla="*/ 308705 w 308705"/>
                  <a:gd name="connsiteY0" fmla="*/ 130874 h 308705"/>
                  <a:gd name="connsiteX1" fmla="*/ 308705 w 308705"/>
                  <a:gd name="connsiteY1" fmla="*/ 0 h 308705"/>
                  <a:gd name="connsiteX2" fmla="*/ 177832 w 308705"/>
                  <a:gd name="connsiteY2" fmla="*/ 0 h 308705"/>
                  <a:gd name="connsiteX3" fmla="*/ 229838 w 308705"/>
                  <a:gd name="connsiteY3" fmla="*/ 52006 h 308705"/>
                  <a:gd name="connsiteX4" fmla="*/ 0 w 308705"/>
                  <a:gd name="connsiteY4" fmla="*/ 281845 h 308705"/>
                  <a:gd name="connsiteX5" fmla="*/ 26860 w 308705"/>
                  <a:gd name="connsiteY5" fmla="*/ 308705 h 308705"/>
                  <a:gd name="connsiteX6" fmla="*/ 256699 w 308705"/>
                  <a:gd name="connsiteY6" fmla="*/ 78962 h 308705"/>
                  <a:gd name="connsiteX7" fmla="*/ 308705 w 308705"/>
                  <a:gd name="connsiteY7" fmla="*/ 130874 h 308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8705" h="308705">
                    <a:moveTo>
                      <a:pt x="308705" y="130874"/>
                    </a:moveTo>
                    <a:lnTo>
                      <a:pt x="308705" y="0"/>
                    </a:lnTo>
                    <a:lnTo>
                      <a:pt x="177832" y="0"/>
                    </a:lnTo>
                    <a:lnTo>
                      <a:pt x="229838" y="52006"/>
                    </a:lnTo>
                    <a:lnTo>
                      <a:pt x="0" y="281845"/>
                    </a:lnTo>
                    <a:lnTo>
                      <a:pt x="26860" y="308705"/>
                    </a:lnTo>
                    <a:lnTo>
                      <a:pt x="256699" y="78962"/>
                    </a:lnTo>
                    <a:lnTo>
                      <a:pt x="308705" y="130874"/>
                    </a:lnTo>
                    <a:close/>
                  </a:path>
                </a:pathLst>
              </a:custGeom>
              <a:grpFill/>
              <a:ln w="9525" cap="flat">
                <a:noFill/>
                <a:prstDash val="solid"/>
                <a:miter/>
              </a:ln>
            </p:spPr>
            <p:txBody>
              <a:bodyPr rtlCol="0" anchor="ctr"/>
              <a:lstStyle/>
              <a:p>
                <a:endParaRPr lang="es-UY"/>
              </a:p>
            </p:txBody>
          </p:sp>
        </p:grpSp>
        <p:sp>
          <p:nvSpPr>
            <p:cNvPr id="61" name="Graphic 15" descr="Brain in head">
              <a:extLst>
                <a:ext uri="{FF2B5EF4-FFF2-40B4-BE49-F238E27FC236}">
                  <a16:creationId xmlns:a16="http://schemas.microsoft.com/office/drawing/2014/main" xmlns="" id="{F83CEB37-4A20-4657-A910-52A1D25DFCDB}"/>
                </a:ext>
              </a:extLst>
            </p:cNvPr>
            <p:cNvSpPr/>
            <p:nvPr/>
          </p:nvSpPr>
          <p:spPr>
            <a:xfrm>
              <a:off x="4367237" y="3822346"/>
              <a:ext cx="647985" cy="762000"/>
            </a:xfrm>
            <a:custGeom>
              <a:avLst/>
              <a:gdLst>
                <a:gd name="connsiteX0" fmla="*/ 435484 w 647985"/>
                <a:gd name="connsiteY0" fmla="*/ 312420 h 762000"/>
                <a:gd name="connsiteX1" fmla="*/ 350711 w 647985"/>
                <a:gd name="connsiteY1" fmla="*/ 312420 h 762000"/>
                <a:gd name="connsiteX2" fmla="*/ 284989 w 647985"/>
                <a:gd name="connsiteY2" fmla="*/ 377190 h 762000"/>
                <a:gd name="connsiteX3" fmla="*/ 284989 w 647985"/>
                <a:gd name="connsiteY3" fmla="*/ 447675 h 762000"/>
                <a:gd name="connsiteX4" fmla="*/ 242126 w 647985"/>
                <a:gd name="connsiteY4" fmla="*/ 447675 h 762000"/>
                <a:gd name="connsiteX5" fmla="*/ 242126 w 647985"/>
                <a:gd name="connsiteY5" fmla="*/ 391478 h 762000"/>
                <a:gd name="connsiteX6" fmla="*/ 228791 w 647985"/>
                <a:gd name="connsiteY6" fmla="*/ 329565 h 762000"/>
                <a:gd name="connsiteX7" fmla="*/ 200216 w 647985"/>
                <a:gd name="connsiteY7" fmla="*/ 304800 h 762000"/>
                <a:gd name="connsiteX8" fmla="*/ 179261 w 647985"/>
                <a:gd name="connsiteY8" fmla="*/ 286703 h 762000"/>
                <a:gd name="connsiteX9" fmla="*/ 172594 w 647985"/>
                <a:gd name="connsiteY9" fmla="*/ 273368 h 762000"/>
                <a:gd name="connsiteX10" fmla="*/ 207836 w 647985"/>
                <a:gd name="connsiteY10" fmla="*/ 268605 h 762000"/>
                <a:gd name="connsiteX11" fmla="*/ 218314 w 647985"/>
                <a:gd name="connsiteY11" fmla="*/ 259080 h 762000"/>
                <a:gd name="connsiteX12" fmla="*/ 210694 w 647985"/>
                <a:gd name="connsiteY12" fmla="*/ 246698 h 762000"/>
                <a:gd name="connsiteX13" fmla="*/ 166879 w 647985"/>
                <a:gd name="connsiteY13" fmla="*/ 251460 h 762000"/>
                <a:gd name="connsiteX14" fmla="*/ 165926 w 647985"/>
                <a:gd name="connsiteY14" fmla="*/ 246698 h 762000"/>
                <a:gd name="connsiteX15" fmla="*/ 168784 w 647985"/>
                <a:gd name="connsiteY15" fmla="*/ 220980 h 762000"/>
                <a:gd name="connsiteX16" fmla="*/ 213551 w 647985"/>
                <a:gd name="connsiteY16" fmla="*/ 185738 h 762000"/>
                <a:gd name="connsiteX17" fmla="*/ 224981 w 647985"/>
                <a:gd name="connsiteY17" fmla="*/ 182880 h 762000"/>
                <a:gd name="connsiteX18" fmla="*/ 227839 w 647985"/>
                <a:gd name="connsiteY18" fmla="*/ 181928 h 762000"/>
                <a:gd name="connsiteX19" fmla="*/ 228791 w 647985"/>
                <a:gd name="connsiteY19" fmla="*/ 181928 h 762000"/>
                <a:gd name="connsiteX20" fmla="*/ 241174 w 647985"/>
                <a:gd name="connsiteY20" fmla="*/ 184785 h 762000"/>
                <a:gd name="connsiteX21" fmla="*/ 245936 w 647985"/>
                <a:gd name="connsiteY21" fmla="*/ 185738 h 762000"/>
                <a:gd name="connsiteX22" fmla="*/ 251651 w 647985"/>
                <a:gd name="connsiteY22" fmla="*/ 186690 h 762000"/>
                <a:gd name="connsiteX23" fmla="*/ 264986 w 647985"/>
                <a:gd name="connsiteY23" fmla="*/ 226695 h 762000"/>
                <a:gd name="connsiteX24" fmla="*/ 245936 w 647985"/>
                <a:gd name="connsiteY24" fmla="*/ 263843 h 762000"/>
                <a:gd name="connsiteX25" fmla="*/ 244984 w 647985"/>
                <a:gd name="connsiteY25" fmla="*/ 279083 h 762000"/>
                <a:gd name="connsiteX26" fmla="*/ 259271 w 647985"/>
                <a:gd name="connsiteY26" fmla="*/ 280035 h 762000"/>
                <a:gd name="connsiteX27" fmla="*/ 275464 w 647985"/>
                <a:gd name="connsiteY27" fmla="*/ 260033 h 762000"/>
                <a:gd name="connsiteX28" fmla="*/ 276416 w 647985"/>
                <a:gd name="connsiteY28" fmla="*/ 260033 h 762000"/>
                <a:gd name="connsiteX29" fmla="*/ 323089 w 647985"/>
                <a:gd name="connsiteY29" fmla="*/ 245745 h 762000"/>
                <a:gd name="connsiteX30" fmla="*/ 327851 w 647985"/>
                <a:gd name="connsiteY30" fmla="*/ 239077 h 762000"/>
                <a:gd name="connsiteX31" fmla="*/ 325946 w 647985"/>
                <a:gd name="connsiteY31" fmla="*/ 231458 h 762000"/>
                <a:gd name="connsiteX32" fmla="*/ 311659 w 647985"/>
                <a:gd name="connsiteY32" fmla="*/ 228600 h 762000"/>
                <a:gd name="connsiteX33" fmla="*/ 284036 w 647985"/>
                <a:gd name="connsiteY33" fmla="*/ 238125 h 762000"/>
                <a:gd name="connsiteX34" fmla="*/ 285941 w 647985"/>
                <a:gd name="connsiteY34" fmla="*/ 228600 h 762000"/>
                <a:gd name="connsiteX35" fmla="*/ 280226 w 647985"/>
                <a:gd name="connsiteY35" fmla="*/ 193358 h 762000"/>
                <a:gd name="connsiteX36" fmla="*/ 303086 w 647985"/>
                <a:gd name="connsiteY36" fmla="*/ 195263 h 762000"/>
                <a:gd name="connsiteX37" fmla="*/ 323089 w 647985"/>
                <a:gd name="connsiteY37" fmla="*/ 193358 h 762000"/>
                <a:gd name="connsiteX38" fmla="*/ 370714 w 647985"/>
                <a:gd name="connsiteY38" fmla="*/ 223838 h 762000"/>
                <a:gd name="connsiteX39" fmla="*/ 418339 w 647985"/>
                <a:gd name="connsiteY39" fmla="*/ 279083 h 762000"/>
                <a:gd name="connsiteX40" fmla="*/ 423101 w 647985"/>
                <a:gd name="connsiteY40" fmla="*/ 289560 h 762000"/>
                <a:gd name="connsiteX41" fmla="*/ 434531 w 647985"/>
                <a:gd name="connsiteY41" fmla="*/ 289560 h 762000"/>
                <a:gd name="connsiteX42" fmla="*/ 439294 w 647985"/>
                <a:gd name="connsiteY42" fmla="*/ 279083 h 762000"/>
                <a:gd name="connsiteX43" fmla="*/ 413576 w 647985"/>
                <a:gd name="connsiteY43" fmla="*/ 226695 h 762000"/>
                <a:gd name="connsiteX44" fmla="*/ 446914 w 647985"/>
                <a:gd name="connsiteY44" fmla="*/ 209550 h 762000"/>
                <a:gd name="connsiteX45" fmla="*/ 445961 w 647985"/>
                <a:gd name="connsiteY45" fmla="*/ 194310 h 762000"/>
                <a:gd name="connsiteX46" fmla="*/ 430721 w 647985"/>
                <a:gd name="connsiteY46" fmla="*/ 195263 h 762000"/>
                <a:gd name="connsiteX47" fmla="*/ 395479 w 647985"/>
                <a:gd name="connsiteY47" fmla="*/ 204788 h 762000"/>
                <a:gd name="connsiteX48" fmla="*/ 345949 w 647985"/>
                <a:gd name="connsiteY48" fmla="*/ 186690 h 762000"/>
                <a:gd name="connsiteX49" fmla="*/ 383096 w 647985"/>
                <a:gd name="connsiteY49" fmla="*/ 154305 h 762000"/>
                <a:gd name="connsiteX50" fmla="*/ 379286 w 647985"/>
                <a:gd name="connsiteY50" fmla="*/ 139065 h 762000"/>
                <a:gd name="connsiteX51" fmla="*/ 364999 w 647985"/>
                <a:gd name="connsiteY51" fmla="*/ 142875 h 762000"/>
                <a:gd name="connsiteX52" fmla="*/ 260224 w 647985"/>
                <a:gd name="connsiteY52" fmla="*/ 167640 h 762000"/>
                <a:gd name="connsiteX53" fmla="*/ 276416 w 647985"/>
                <a:gd name="connsiteY53" fmla="*/ 124778 h 762000"/>
                <a:gd name="connsiteX54" fmla="*/ 270701 w 647985"/>
                <a:gd name="connsiteY54" fmla="*/ 115253 h 762000"/>
                <a:gd name="connsiteX55" fmla="*/ 259271 w 647985"/>
                <a:gd name="connsiteY55" fmla="*/ 116205 h 762000"/>
                <a:gd name="connsiteX56" fmla="*/ 254509 w 647985"/>
                <a:gd name="connsiteY56" fmla="*/ 126682 h 762000"/>
                <a:gd name="connsiteX57" fmla="*/ 220219 w 647985"/>
                <a:gd name="connsiteY57" fmla="*/ 162878 h 762000"/>
                <a:gd name="connsiteX58" fmla="*/ 210694 w 647985"/>
                <a:gd name="connsiteY58" fmla="*/ 165735 h 762000"/>
                <a:gd name="connsiteX59" fmla="*/ 178309 w 647985"/>
                <a:gd name="connsiteY59" fmla="*/ 138113 h 762000"/>
                <a:gd name="connsiteX60" fmla="*/ 167831 w 647985"/>
                <a:gd name="connsiteY60" fmla="*/ 140970 h 762000"/>
                <a:gd name="connsiteX61" fmla="*/ 164974 w 647985"/>
                <a:gd name="connsiteY61" fmla="*/ 152400 h 762000"/>
                <a:gd name="connsiteX62" fmla="*/ 173546 w 647985"/>
                <a:gd name="connsiteY62" fmla="*/ 160020 h 762000"/>
                <a:gd name="connsiteX63" fmla="*/ 190691 w 647985"/>
                <a:gd name="connsiteY63" fmla="*/ 174308 h 762000"/>
                <a:gd name="connsiteX64" fmla="*/ 190691 w 647985"/>
                <a:gd name="connsiteY64" fmla="*/ 175260 h 762000"/>
                <a:gd name="connsiteX65" fmla="*/ 151639 w 647985"/>
                <a:gd name="connsiteY65" fmla="*/ 215265 h 762000"/>
                <a:gd name="connsiteX66" fmla="*/ 148781 w 647985"/>
                <a:gd name="connsiteY66" fmla="*/ 228600 h 762000"/>
                <a:gd name="connsiteX67" fmla="*/ 144019 w 647985"/>
                <a:gd name="connsiteY67" fmla="*/ 221933 h 762000"/>
                <a:gd name="connsiteX68" fmla="*/ 136399 w 647985"/>
                <a:gd name="connsiteY68" fmla="*/ 196215 h 762000"/>
                <a:gd name="connsiteX69" fmla="*/ 129731 w 647985"/>
                <a:gd name="connsiteY69" fmla="*/ 187643 h 762000"/>
                <a:gd name="connsiteX70" fmla="*/ 119254 w 647985"/>
                <a:gd name="connsiteY70" fmla="*/ 189548 h 762000"/>
                <a:gd name="connsiteX71" fmla="*/ 116396 w 647985"/>
                <a:gd name="connsiteY71" fmla="*/ 200025 h 762000"/>
                <a:gd name="connsiteX72" fmla="*/ 126874 w 647985"/>
                <a:gd name="connsiteY72" fmla="*/ 231458 h 762000"/>
                <a:gd name="connsiteX73" fmla="*/ 150686 w 647985"/>
                <a:gd name="connsiteY73" fmla="*/ 253365 h 762000"/>
                <a:gd name="connsiteX74" fmla="*/ 163069 w 647985"/>
                <a:gd name="connsiteY74" fmla="*/ 292418 h 762000"/>
                <a:gd name="connsiteX75" fmla="*/ 138304 w 647985"/>
                <a:gd name="connsiteY75" fmla="*/ 313373 h 762000"/>
                <a:gd name="connsiteX76" fmla="*/ 132589 w 647985"/>
                <a:gd name="connsiteY76" fmla="*/ 322898 h 762000"/>
                <a:gd name="connsiteX77" fmla="*/ 138304 w 647985"/>
                <a:gd name="connsiteY77" fmla="*/ 332423 h 762000"/>
                <a:gd name="connsiteX78" fmla="*/ 148781 w 647985"/>
                <a:gd name="connsiteY78" fmla="*/ 331470 h 762000"/>
                <a:gd name="connsiteX79" fmla="*/ 174499 w 647985"/>
                <a:gd name="connsiteY79" fmla="*/ 309563 h 762000"/>
                <a:gd name="connsiteX80" fmla="*/ 191644 w 647985"/>
                <a:gd name="connsiteY80" fmla="*/ 321945 h 762000"/>
                <a:gd name="connsiteX81" fmla="*/ 216409 w 647985"/>
                <a:gd name="connsiteY81" fmla="*/ 342900 h 762000"/>
                <a:gd name="connsiteX82" fmla="*/ 224981 w 647985"/>
                <a:gd name="connsiteY82" fmla="*/ 390525 h 762000"/>
                <a:gd name="connsiteX83" fmla="*/ 224981 w 647985"/>
                <a:gd name="connsiteY83" fmla="*/ 447675 h 762000"/>
                <a:gd name="connsiteX84" fmla="*/ 181166 w 647985"/>
                <a:gd name="connsiteY84" fmla="*/ 447675 h 762000"/>
                <a:gd name="connsiteX85" fmla="*/ 143066 w 647985"/>
                <a:gd name="connsiteY85" fmla="*/ 371475 h 762000"/>
                <a:gd name="connsiteX86" fmla="*/ 83059 w 647985"/>
                <a:gd name="connsiteY86" fmla="*/ 307658 h 762000"/>
                <a:gd name="connsiteX87" fmla="*/ 82106 w 647985"/>
                <a:gd name="connsiteY87" fmla="*/ 300990 h 762000"/>
                <a:gd name="connsiteX88" fmla="*/ 84964 w 647985"/>
                <a:gd name="connsiteY88" fmla="*/ 224790 h 762000"/>
                <a:gd name="connsiteX89" fmla="*/ 82106 w 647985"/>
                <a:gd name="connsiteY89" fmla="*/ 204788 h 762000"/>
                <a:gd name="connsiteX90" fmla="*/ 134494 w 647985"/>
                <a:gd name="connsiteY90" fmla="*/ 141923 h 762000"/>
                <a:gd name="connsiteX91" fmla="*/ 196406 w 647985"/>
                <a:gd name="connsiteY91" fmla="*/ 98107 h 762000"/>
                <a:gd name="connsiteX92" fmla="*/ 211646 w 647985"/>
                <a:gd name="connsiteY92" fmla="*/ 100013 h 762000"/>
                <a:gd name="connsiteX93" fmla="*/ 257366 w 647985"/>
                <a:gd name="connsiteY93" fmla="*/ 77153 h 762000"/>
                <a:gd name="connsiteX94" fmla="*/ 305944 w 647985"/>
                <a:gd name="connsiteY94" fmla="*/ 94298 h 762000"/>
                <a:gd name="connsiteX95" fmla="*/ 363094 w 647985"/>
                <a:gd name="connsiteY95" fmla="*/ 85725 h 762000"/>
                <a:gd name="connsiteX96" fmla="*/ 405004 w 647985"/>
                <a:gd name="connsiteY96" fmla="*/ 125730 h 762000"/>
                <a:gd name="connsiteX97" fmla="*/ 408814 w 647985"/>
                <a:gd name="connsiteY97" fmla="*/ 125730 h 762000"/>
                <a:gd name="connsiteX98" fmla="*/ 474536 w 647985"/>
                <a:gd name="connsiteY98" fmla="*/ 190500 h 762000"/>
                <a:gd name="connsiteX99" fmla="*/ 474536 w 647985"/>
                <a:gd name="connsiteY99" fmla="*/ 193358 h 762000"/>
                <a:gd name="connsiteX100" fmla="*/ 506921 w 647985"/>
                <a:gd name="connsiteY100" fmla="*/ 254318 h 762000"/>
                <a:gd name="connsiteX101" fmla="*/ 435484 w 647985"/>
                <a:gd name="connsiteY101" fmla="*/ 312420 h 762000"/>
                <a:gd name="connsiteX102" fmla="*/ 638366 w 647985"/>
                <a:gd name="connsiteY102" fmla="*/ 412433 h 762000"/>
                <a:gd name="connsiteX103" fmla="*/ 572644 w 647985"/>
                <a:gd name="connsiteY103" fmla="*/ 299085 h 762000"/>
                <a:gd name="connsiteX104" fmla="*/ 572644 w 647985"/>
                <a:gd name="connsiteY104" fmla="*/ 295275 h 762000"/>
                <a:gd name="connsiteX105" fmla="*/ 432626 w 647985"/>
                <a:gd name="connsiteY105" fmla="*/ 40005 h 762000"/>
                <a:gd name="connsiteX106" fmla="*/ 140209 w 647985"/>
                <a:gd name="connsiteY106" fmla="*/ 40005 h 762000"/>
                <a:gd name="connsiteX107" fmla="*/ 191 w 647985"/>
                <a:gd name="connsiteY107" fmla="*/ 295275 h 762000"/>
                <a:gd name="connsiteX108" fmla="*/ 112586 w 647985"/>
                <a:gd name="connsiteY108" fmla="*/ 523875 h 762000"/>
                <a:gd name="connsiteX109" fmla="*/ 112586 w 647985"/>
                <a:gd name="connsiteY109" fmla="*/ 762000 h 762000"/>
                <a:gd name="connsiteX110" fmla="*/ 413576 w 647985"/>
                <a:gd name="connsiteY110" fmla="*/ 762000 h 762000"/>
                <a:gd name="connsiteX111" fmla="*/ 413576 w 647985"/>
                <a:gd name="connsiteY111" fmla="*/ 648653 h 762000"/>
                <a:gd name="connsiteX112" fmla="*/ 460249 w 647985"/>
                <a:gd name="connsiteY112" fmla="*/ 648653 h 762000"/>
                <a:gd name="connsiteX113" fmla="*/ 540259 w 647985"/>
                <a:gd name="connsiteY113" fmla="*/ 615315 h 762000"/>
                <a:gd name="connsiteX114" fmla="*/ 572644 w 647985"/>
                <a:gd name="connsiteY114" fmla="*/ 535305 h 762000"/>
                <a:gd name="connsiteX115" fmla="*/ 572644 w 647985"/>
                <a:gd name="connsiteY115" fmla="*/ 478155 h 762000"/>
                <a:gd name="connsiteX116" fmla="*/ 614554 w 647985"/>
                <a:gd name="connsiteY116" fmla="*/ 478155 h 762000"/>
                <a:gd name="connsiteX117" fmla="*/ 638366 w 647985"/>
                <a:gd name="connsiteY117" fmla="*/ 412433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Lst>
              <a:rect l="l" t="t" r="r" b="b"/>
              <a:pathLst>
                <a:path w="647985" h="762000">
                  <a:moveTo>
                    <a:pt x="435484" y="312420"/>
                  </a:moveTo>
                  <a:lnTo>
                    <a:pt x="350711" y="312420"/>
                  </a:lnTo>
                  <a:cubicBezTo>
                    <a:pt x="314516" y="312420"/>
                    <a:pt x="284989" y="340995"/>
                    <a:pt x="284989" y="377190"/>
                  </a:cubicBezTo>
                  <a:lnTo>
                    <a:pt x="284989" y="447675"/>
                  </a:lnTo>
                  <a:lnTo>
                    <a:pt x="242126" y="447675"/>
                  </a:lnTo>
                  <a:lnTo>
                    <a:pt x="242126" y="391478"/>
                  </a:lnTo>
                  <a:cubicBezTo>
                    <a:pt x="242126" y="371475"/>
                    <a:pt x="243079" y="345758"/>
                    <a:pt x="228791" y="329565"/>
                  </a:cubicBezTo>
                  <a:cubicBezTo>
                    <a:pt x="220219" y="320040"/>
                    <a:pt x="210694" y="312420"/>
                    <a:pt x="200216" y="304800"/>
                  </a:cubicBezTo>
                  <a:cubicBezTo>
                    <a:pt x="192596" y="300038"/>
                    <a:pt x="184976" y="294323"/>
                    <a:pt x="179261" y="286703"/>
                  </a:cubicBezTo>
                  <a:cubicBezTo>
                    <a:pt x="176404" y="282893"/>
                    <a:pt x="174499" y="278130"/>
                    <a:pt x="172594" y="273368"/>
                  </a:cubicBezTo>
                  <a:cubicBezTo>
                    <a:pt x="184024" y="268605"/>
                    <a:pt x="196406" y="267653"/>
                    <a:pt x="207836" y="268605"/>
                  </a:cubicBezTo>
                  <a:cubicBezTo>
                    <a:pt x="213551" y="268605"/>
                    <a:pt x="218314" y="264795"/>
                    <a:pt x="218314" y="259080"/>
                  </a:cubicBezTo>
                  <a:cubicBezTo>
                    <a:pt x="219266" y="253365"/>
                    <a:pt x="215456" y="248602"/>
                    <a:pt x="210694" y="246698"/>
                  </a:cubicBezTo>
                  <a:cubicBezTo>
                    <a:pt x="196406" y="244793"/>
                    <a:pt x="181166" y="246698"/>
                    <a:pt x="166879" y="251460"/>
                  </a:cubicBezTo>
                  <a:cubicBezTo>
                    <a:pt x="166879" y="249555"/>
                    <a:pt x="166879" y="247650"/>
                    <a:pt x="165926" y="246698"/>
                  </a:cubicBezTo>
                  <a:cubicBezTo>
                    <a:pt x="164974" y="238125"/>
                    <a:pt x="166879" y="229552"/>
                    <a:pt x="168784" y="220980"/>
                  </a:cubicBezTo>
                  <a:cubicBezTo>
                    <a:pt x="176404" y="200978"/>
                    <a:pt x="195454" y="192405"/>
                    <a:pt x="213551" y="185738"/>
                  </a:cubicBezTo>
                  <a:cubicBezTo>
                    <a:pt x="216409" y="184785"/>
                    <a:pt x="220219" y="183833"/>
                    <a:pt x="224981" y="182880"/>
                  </a:cubicBezTo>
                  <a:lnTo>
                    <a:pt x="227839" y="181928"/>
                  </a:lnTo>
                  <a:lnTo>
                    <a:pt x="228791" y="181928"/>
                  </a:lnTo>
                  <a:cubicBezTo>
                    <a:pt x="233554" y="182880"/>
                    <a:pt x="237364" y="183833"/>
                    <a:pt x="241174" y="184785"/>
                  </a:cubicBezTo>
                  <a:lnTo>
                    <a:pt x="245936" y="185738"/>
                  </a:lnTo>
                  <a:lnTo>
                    <a:pt x="251651" y="186690"/>
                  </a:lnTo>
                  <a:cubicBezTo>
                    <a:pt x="261176" y="198120"/>
                    <a:pt x="265939" y="212408"/>
                    <a:pt x="264986" y="226695"/>
                  </a:cubicBezTo>
                  <a:cubicBezTo>
                    <a:pt x="264034" y="240983"/>
                    <a:pt x="257366" y="254318"/>
                    <a:pt x="245936" y="263843"/>
                  </a:cubicBezTo>
                  <a:cubicBezTo>
                    <a:pt x="242126" y="267653"/>
                    <a:pt x="241174" y="274320"/>
                    <a:pt x="244984" y="279083"/>
                  </a:cubicBezTo>
                  <a:cubicBezTo>
                    <a:pt x="248794" y="282893"/>
                    <a:pt x="254509" y="283845"/>
                    <a:pt x="259271" y="280035"/>
                  </a:cubicBezTo>
                  <a:cubicBezTo>
                    <a:pt x="265939" y="274320"/>
                    <a:pt x="271654" y="267653"/>
                    <a:pt x="275464" y="260033"/>
                  </a:cubicBezTo>
                  <a:lnTo>
                    <a:pt x="276416" y="260033"/>
                  </a:lnTo>
                  <a:cubicBezTo>
                    <a:pt x="292609" y="258127"/>
                    <a:pt x="308801" y="253365"/>
                    <a:pt x="323089" y="245745"/>
                  </a:cubicBezTo>
                  <a:cubicBezTo>
                    <a:pt x="324994" y="243840"/>
                    <a:pt x="326899" y="241935"/>
                    <a:pt x="327851" y="239077"/>
                  </a:cubicBezTo>
                  <a:cubicBezTo>
                    <a:pt x="328804" y="236220"/>
                    <a:pt x="327851" y="233363"/>
                    <a:pt x="325946" y="231458"/>
                  </a:cubicBezTo>
                  <a:cubicBezTo>
                    <a:pt x="322136" y="226695"/>
                    <a:pt x="316421" y="225743"/>
                    <a:pt x="311659" y="228600"/>
                  </a:cubicBezTo>
                  <a:cubicBezTo>
                    <a:pt x="303086" y="233363"/>
                    <a:pt x="294514" y="237173"/>
                    <a:pt x="284036" y="238125"/>
                  </a:cubicBezTo>
                  <a:cubicBezTo>
                    <a:pt x="284989" y="235268"/>
                    <a:pt x="285941" y="231458"/>
                    <a:pt x="285941" y="228600"/>
                  </a:cubicBezTo>
                  <a:cubicBezTo>
                    <a:pt x="286894" y="216218"/>
                    <a:pt x="284989" y="203835"/>
                    <a:pt x="280226" y="193358"/>
                  </a:cubicBezTo>
                  <a:cubicBezTo>
                    <a:pt x="287846" y="194310"/>
                    <a:pt x="295466" y="195263"/>
                    <a:pt x="303086" y="195263"/>
                  </a:cubicBezTo>
                  <a:cubicBezTo>
                    <a:pt x="309754" y="195263"/>
                    <a:pt x="316421" y="194310"/>
                    <a:pt x="323089" y="193358"/>
                  </a:cubicBezTo>
                  <a:cubicBezTo>
                    <a:pt x="335471" y="208598"/>
                    <a:pt x="351664" y="219075"/>
                    <a:pt x="370714" y="223838"/>
                  </a:cubicBezTo>
                  <a:cubicBezTo>
                    <a:pt x="395479" y="236220"/>
                    <a:pt x="418339" y="252413"/>
                    <a:pt x="418339" y="279083"/>
                  </a:cubicBezTo>
                  <a:cubicBezTo>
                    <a:pt x="418339" y="282893"/>
                    <a:pt x="420244" y="287655"/>
                    <a:pt x="423101" y="289560"/>
                  </a:cubicBezTo>
                  <a:cubicBezTo>
                    <a:pt x="426911" y="291465"/>
                    <a:pt x="430721" y="291465"/>
                    <a:pt x="434531" y="289560"/>
                  </a:cubicBezTo>
                  <a:cubicBezTo>
                    <a:pt x="438341" y="287655"/>
                    <a:pt x="440246" y="282893"/>
                    <a:pt x="439294" y="279083"/>
                  </a:cubicBezTo>
                  <a:cubicBezTo>
                    <a:pt x="439294" y="258127"/>
                    <a:pt x="429769" y="239077"/>
                    <a:pt x="413576" y="226695"/>
                  </a:cubicBezTo>
                  <a:cubicBezTo>
                    <a:pt x="426911" y="225743"/>
                    <a:pt x="438341" y="219075"/>
                    <a:pt x="446914" y="209550"/>
                  </a:cubicBezTo>
                  <a:cubicBezTo>
                    <a:pt x="450724" y="204788"/>
                    <a:pt x="449771" y="198120"/>
                    <a:pt x="445961" y="194310"/>
                  </a:cubicBezTo>
                  <a:cubicBezTo>
                    <a:pt x="441199" y="190500"/>
                    <a:pt x="434531" y="191453"/>
                    <a:pt x="430721" y="195263"/>
                  </a:cubicBezTo>
                  <a:cubicBezTo>
                    <a:pt x="425959" y="200978"/>
                    <a:pt x="413576" y="205740"/>
                    <a:pt x="395479" y="204788"/>
                  </a:cubicBezTo>
                  <a:cubicBezTo>
                    <a:pt x="377381" y="204788"/>
                    <a:pt x="359284" y="198120"/>
                    <a:pt x="345949" y="186690"/>
                  </a:cubicBezTo>
                  <a:cubicBezTo>
                    <a:pt x="361189" y="180023"/>
                    <a:pt x="374524" y="168593"/>
                    <a:pt x="383096" y="154305"/>
                  </a:cubicBezTo>
                  <a:cubicBezTo>
                    <a:pt x="385954" y="149543"/>
                    <a:pt x="384049" y="142875"/>
                    <a:pt x="379286" y="139065"/>
                  </a:cubicBezTo>
                  <a:cubicBezTo>
                    <a:pt x="374524" y="136208"/>
                    <a:pt x="367856" y="138113"/>
                    <a:pt x="364999" y="142875"/>
                  </a:cubicBezTo>
                  <a:cubicBezTo>
                    <a:pt x="348806" y="172403"/>
                    <a:pt x="314516" y="180975"/>
                    <a:pt x="260224" y="167640"/>
                  </a:cubicBezTo>
                  <a:cubicBezTo>
                    <a:pt x="272606" y="157163"/>
                    <a:pt x="278321" y="140970"/>
                    <a:pt x="276416" y="124778"/>
                  </a:cubicBezTo>
                  <a:cubicBezTo>
                    <a:pt x="276416" y="120968"/>
                    <a:pt x="274511" y="117157"/>
                    <a:pt x="270701" y="115253"/>
                  </a:cubicBezTo>
                  <a:cubicBezTo>
                    <a:pt x="266891" y="113348"/>
                    <a:pt x="263081" y="113348"/>
                    <a:pt x="259271" y="116205"/>
                  </a:cubicBezTo>
                  <a:cubicBezTo>
                    <a:pt x="255461" y="118110"/>
                    <a:pt x="254509" y="122873"/>
                    <a:pt x="254509" y="126682"/>
                  </a:cubicBezTo>
                  <a:cubicBezTo>
                    <a:pt x="255461" y="151448"/>
                    <a:pt x="242126" y="156210"/>
                    <a:pt x="220219" y="162878"/>
                  </a:cubicBezTo>
                  <a:cubicBezTo>
                    <a:pt x="217361" y="163830"/>
                    <a:pt x="213551" y="164783"/>
                    <a:pt x="210694" y="165735"/>
                  </a:cubicBezTo>
                  <a:cubicBezTo>
                    <a:pt x="204979" y="152400"/>
                    <a:pt x="192596" y="141923"/>
                    <a:pt x="178309" y="138113"/>
                  </a:cubicBezTo>
                  <a:cubicBezTo>
                    <a:pt x="174499" y="137160"/>
                    <a:pt x="170689" y="138113"/>
                    <a:pt x="167831" y="140970"/>
                  </a:cubicBezTo>
                  <a:cubicBezTo>
                    <a:pt x="164974" y="143828"/>
                    <a:pt x="164021" y="147638"/>
                    <a:pt x="164974" y="152400"/>
                  </a:cubicBezTo>
                  <a:cubicBezTo>
                    <a:pt x="165926" y="156210"/>
                    <a:pt x="168784" y="159068"/>
                    <a:pt x="173546" y="160020"/>
                  </a:cubicBezTo>
                  <a:cubicBezTo>
                    <a:pt x="181166" y="161925"/>
                    <a:pt x="186881" y="167640"/>
                    <a:pt x="190691" y="174308"/>
                  </a:cubicBezTo>
                  <a:lnTo>
                    <a:pt x="190691" y="175260"/>
                  </a:lnTo>
                  <a:cubicBezTo>
                    <a:pt x="172594" y="182880"/>
                    <a:pt x="158306" y="197168"/>
                    <a:pt x="151639" y="215265"/>
                  </a:cubicBezTo>
                  <a:cubicBezTo>
                    <a:pt x="149734" y="219075"/>
                    <a:pt x="148781" y="223838"/>
                    <a:pt x="148781" y="228600"/>
                  </a:cubicBezTo>
                  <a:cubicBezTo>
                    <a:pt x="146876" y="226695"/>
                    <a:pt x="144971" y="224790"/>
                    <a:pt x="144019" y="221933"/>
                  </a:cubicBezTo>
                  <a:cubicBezTo>
                    <a:pt x="140209" y="214313"/>
                    <a:pt x="137351" y="204788"/>
                    <a:pt x="136399" y="196215"/>
                  </a:cubicBezTo>
                  <a:cubicBezTo>
                    <a:pt x="135446" y="192405"/>
                    <a:pt x="132589" y="188595"/>
                    <a:pt x="129731" y="187643"/>
                  </a:cubicBezTo>
                  <a:cubicBezTo>
                    <a:pt x="125921" y="185738"/>
                    <a:pt x="122111" y="186690"/>
                    <a:pt x="119254" y="189548"/>
                  </a:cubicBezTo>
                  <a:cubicBezTo>
                    <a:pt x="116396" y="192405"/>
                    <a:pt x="114491" y="196215"/>
                    <a:pt x="116396" y="200025"/>
                  </a:cubicBezTo>
                  <a:cubicBezTo>
                    <a:pt x="118301" y="211455"/>
                    <a:pt x="121159" y="221933"/>
                    <a:pt x="126874" y="231458"/>
                  </a:cubicBezTo>
                  <a:cubicBezTo>
                    <a:pt x="132589" y="240983"/>
                    <a:pt x="140209" y="248602"/>
                    <a:pt x="150686" y="253365"/>
                  </a:cubicBezTo>
                  <a:cubicBezTo>
                    <a:pt x="151639" y="266700"/>
                    <a:pt x="156401" y="280035"/>
                    <a:pt x="163069" y="292418"/>
                  </a:cubicBezTo>
                  <a:cubicBezTo>
                    <a:pt x="156401" y="300990"/>
                    <a:pt x="147829" y="307658"/>
                    <a:pt x="138304" y="313373"/>
                  </a:cubicBezTo>
                  <a:cubicBezTo>
                    <a:pt x="135446" y="315278"/>
                    <a:pt x="133541" y="319088"/>
                    <a:pt x="132589" y="322898"/>
                  </a:cubicBezTo>
                  <a:cubicBezTo>
                    <a:pt x="132589" y="326708"/>
                    <a:pt x="134494" y="330518"/>
                    <a:pt x="138304" y="332423"/>
                  </a:cubicBezTo>
                  <a:cubicBezTo>
                    <a:pt x="142114" y="334328"/>
                    <a:pt x="145924" y="334328"/>
                    <a:pt x="148781" y="331470"/>
                  </a:cubicBezTo>
                  <a:cubicBezTo>
                    <a:pt x="158306" y="324803"/>
                    <a:pt x="166879" y="318135"/>
                    <a:pt x="174499" y="309563"/>
                  </a:cubicBezTo>
                  <a:cubicBezTo>
                    <a:pt x="180214" y="314325"/>
                    <a:pt x="185929" y="318135"/>
                    <a:pt x="191644" y="321945"/>
                  </a:cubicBezTo>
                  <a:cubicBezTo>
                    <a:pt x="201169" y="327660"/>
                    <a:pt x="208789" y="334328"/>
                    <a:pt x="216409" y="342900"/>
                  </a:cubicBezTo>
                  <a:cubicBezTo>
                    <a:pt x="224981" y="353378"/>
                    <a:pt x="224981" y="373380"/>
                    <a:pt x="224981" y="390525"/>
                  </a:cubicBezTo>
                  <a:lnTo>
                    <a:pt x="224981" y="447675"/>
                  </a:lnTo>
                  <a:lnTo>
                    <a:pt x="181166" y="447675"/>
                  </a:lnTo>
                  <a:cubicBezTo>
                    <a:pt x="181166" y="377190"/>
                    <a:pt x="146876" y="373380"/>
                    <a:pt x="143066" y="371475"/>
                  </a:cubicBezTo>
                  <a:cubicBezTo>
                    <a:pt x="128779" y="367665"/>
                    <a:pt x="91631" y="347663"/>
                    <a:pt x="83059" y="307658"/>
                  </a:cubicBezTo>
                  <a:cubicBezTo>
                    <a:pt x="82106" y="305753"/>
                    <a:pt x="82106" y="302895"/>
                    <a:pt x="82106" y="300990"/>
                  </a:cubicBezTo>
                  <a:cubicBezTo>
                    <a:pt x="65914" y="278130"/>
                    <a:pt x="66866" y="246698"/>
                    <a:pt x="84964" y="224790"/>
                  </a:cubicBezTo>
                  <a:cubicBezTo>
                    <a:pt x="83059" y="218123"/>
                    <a:pt x="82106" y="211455"/>
                    <a:pt x="82106" y="204788"/>
                  </a:cubicBezTo>
                  <a:cubicBezTo>
                    <a:pt x="82106" y="174308"/>
                    <a:pt x="104014" y="147638"/>
                    <a:pt x="134494" y="141923"/>
                  </a:cubicBezTo>
                  <a:cubicBezTo>
                    <a:pt x="144019" y="115253"/>
                    <a:pt x="168784" y="97155"/>
                    <a:pt x="196406" y="98107"/>
                  </a:cubicBezTo>
                  <a:cubicBezTo>
                    <a:pt x="201169" y="98107"/>
                    <a:pt x="206884" y="99060"/>
                    <a:pt x="211646" y="100013"/>
                  </a:cubicBezTo>
                  <a:cubicBezTo>
                    <a:pt x="223076" y="86678"/>
                    <a:pt x="239269" y="79057"/>
                    <a:pt x="257366" y="77153"/>
                  </a:cubicBezTo>
                  <a:cubicBezTo>
                    <a:pt x="275464" y="76200"/>
                    <a:pt x="292609" y="81915"/>
                    <a:pt x="305944" y="94298"/>
                  </a:cubicBezTo>
                  <a:cubicBezTo>
                    <a:pt x="323089" y="82868"/>
                    <a:pt x="344044" y="80010"/>
                    <a:pt x="363094" y="85725"/>
                  </a:cubicBezTo>
                  <a:cubicBezTo>
                    <a:pt x="383096" y="91440"/>
                    <a:pt x="398336" y="106680"/>
                    <a:pt x="405004" y="125730"/>
                  </a:cubicBezTo>
                  <a:lnTo>
                    <a:pt x="408814" y="125730"/>
                  </a:lnTo>
                  <a:cubicBezTo>
                    <a:pt x="445009" y="125730"/>
                    <a:pt x="473584" y="154305"/>
                    <a:pt x="474536" y="190500"/>
                  </a:cubicBezTo>
                  <a:lnTo>
                    <a:pt x="474536" y="193358"/>
                  </a:lnTo>
                  <a:cubicBezTo>
                    <a:pt x="496444" y="205740"/>
                    <a:pt x="508826" y="229552"/>
                    <a:pt x="506921" y="254318"/>
                  </a:cubicBezTo>
                  <a:cubicBezTo>
                    <a:pt x="499301" y="287655"/>
                    <a:pt x="469774" y="313373"/>
                    <a:pt x="435484" y="312420"/>
                  </a:cubicBezTo>
                  <a:close/>
                  <a:moveTo>
                    <a:pt x="638366" y="412433"/>
                  </a:moveTo>
                  <a:lnTo>
                    <a:pt x="572644" y="299085"/>
                  </a:lnTo>
                  <a:lnTo>
                    <a:pt x="572644" y="295275"/>
                  </a:lnTo>
                  <a:cubicBezTo>
                    <a:pt x="576454" y="190500"/>
                    <a:pt x="523114" y="92393"/>
                    <a:pt x="432626" y="40005"/>
                  </a:cubicBezTo>
                  <a:cubicBezTo>
                    <a:pt x="342139" y="-13335"/>
                    <a:pt x="230696" y="-13335"/>
                    <a:pt x="140209" y="40005"/>
                  </a:cubicBezTo>
                  <a:cubicBezTo>
                    <a:pt x="49721" y="92393"/>
                    <a:pt x="-3619" y="190500"/>
                    <a:pt x="191" y="295275"/>
                  </a:cubicBezTo>
                  <a:cubicBezTo>
                    <a:pt x="191" y="384810"/>
                    <a:pt x="41149" y="469583"/>
                    <a:pt x="112586" y="523875"/>
                  </a:cubicBezTo>
                  <a:lnTo>
                    <a:pt x="112586" y="762000"/>
                  </a:lnTo>
                  <a:lnTo>
                    <a:pt x="413576" y="762000"/>
                  </a:lnTo>
                  <a:lnTo>
                    <a:pt x="413576" y="648653"/>
                  </a:lnTo>
                  <a:lnTo>
                    <a:pt x="460249" y="648653"/>
                  </a:lnTo>
                  <a:cubicBezTo>
                    <a:pt x="490729" y="648653"/>
                    <a:pt x="519304" y="637223"/>
                    <a:pt x="540259" y="615315"/>
                  </a:cubicBezTo>
                  <a:cubicBezTo>
                    <a:pt x="561214" y="594360"/>
                    <a:pt x="572644" y="564833"/>
                    <a:pt x="572644" y="535305"/>
                  </a:cubicBezTo>
                  <a:lnTo>
                    <a:pt x="572644" y="478155"/>
                  </a:lnTo>
                  <a:lnTo>
                    <a:pt x="614554" y="478155"/>
                  </a:lnTo>
                  <a:cubicBezTo>
                    <a:pt x="639319" y="476250"/>
                    <a:pt x="661226" y="447675"/>
                    <a:pt x="638366" y="412433"/>
                  </a:cubicBezTo>
                  <a:close/>
                </a:path>
              </a:pathLst>
            </a:custGeom>
            <a:solidFill>
              <a:schemeClr val="tx1">
                <a:lumMod val="75000"/>
                <a:lumOff val="25000"/>
              </a:schemeClr>
            </a:solidFill>
            <a:ln w="9525" cap="flat">
              <a:noFill/>
              <a:prstDash val="solid"/>
              <a:miter/>
            </a:ln>
          </p:spPr>
          <p:txBody>
            <a:bodyPr rtlCol="0" anchor="ctr"/>
            <a:lstStyle/>
            <a:p>
              <a:endParaRPr lang="es-UY"/>
            </a:p>
          </p:txBody>
        </p:sp>
        <p:grpSp>
          <p:nvGrpSpPr>
            <p:cNvPr id="62" name="Graphic 17" descr="Bullseye">
              <a:extLst>
                <a:ext uri="{FF2B5EF4-FFF2-40B4-BE49-F238E27FC236}">
                  <a16:creationId xmlns:a16="http://schemas.microsoft.com/office/drawing/2014/main" xmlns="" id="{A608864B-63BF-4333-B66F-8E1FF85274D7}"/>
                </a:ext>
              </a:extLst>
            </p:cNvPr>
            <p:cNvGrpSpPr/>
            <p:nvPr/>
          </p:nvGrpSpPr>
          <p:grpSpPr>
            <a:xfrm>
              <a:off x="2775287" y="2281233"/>
              <a:ext cx="914400" cy="914400"/>
              <a:chOff x="10799697" y="875370"/>
              <a:chExt cx="914400" cy="914400"/>
            </a:xfrm>
            <a:solidFill>
              <a:schemeClr val="tx1">
                <a:lumMod val="75000"/>
                <a:lumOff val="25000"/>
              </a:schemeClr>
            </a:solidFill>
          </p:grpSpPr>
          <p:sp>
            <p:nvSpPr>
              <p:cNvPr id="63" name="Freeform: Shape 60">
                <a:extLst>
                  <a:ext uri="{FF2B5EF4-FFF2-40B4-BE49-F238E27FC236}">
                    <a16:creationId xmlns:a16="http://schemas.microsoft.com/office/drawing/2014/main" xmlns="" id="{8525F4BF-82F2-443A-9D37-3007939AF69D}"/>
                  </a:ext>
                </a:extLst>
              </p:cNvPr>
              <p:cNvSpPr/>
              <p:nvPr/>
            </p:nvSpPr>
            <p:spPr>
              <a:xfrm>
                <a:off x="11146407" y="956332"/>
                <a:ext cx="486727" cy="485775"/>
              </a:xfrm>
              <a:custGeom>
                <a:avLst/>
                <a:gdLst>
                  <a:gd name="connsiteX0" fmla="*/ 401003 w 486727"/>
                  <a:gd name="connsiteY0" fmla="*/ 85725 h 485775"/>
                  <a:gd name="connsiteX1" fmla="*/ 391478 w 486727"/>
                  <a:gd name="connsiteY1" fmla="*/ 0 h 485775"/>
                  <a:gd name="connsiteX2" fmla="*/ 286703 w 486727"/>
                  <a:gd name="connsiteY2" fmla="*/ 104775 h 485775"/>
                  <a:gd name="connsiteX3" fmla="*/ 292417 w 486727"/>
                  <a:gd name="connsiteY3" fmla="*/ 154305 h 485775"/>
                  <a:gd name="connsiteX4" fmla="*/ 140017 w 486727"/>
                  <a:gd name="connsiteY4" fmla="*/ 306705 h 485775"/>
                  <a:gd name="connsiteX5" fmla="*/ 95250 w 486727"/>
                  <a:gd name="connsiteY5" fmla="*/ 295275 h 485775"/>
                  <a:gd name="connsiteX6" fmla="*/ 0 w 486727"/>
                  <a:gd name="connsiteY6" fmla="*/ 390525 h 485775"/>
                  <a:gd name="connsiteX7" fmla="*/ 95250 w 486727"/>
                  <a:gd name="connsiteY7" fmla="*/ 485775 h 485775"/>
                  <a:gd name="connsiteX8" fmla="*/ 190500 w 486727"/>
                  <a:gd name="connsiteY8" fmla="*/ 390525 h 485775"/>
                  <a:gd name="connsiteX9" fmla="*/ 180022 w 486727"/>
                  <a:gd name="connsiteY9" fmla="*/ 346710 h 485775"/>
                  <a:gd name="connsiteX10" fmla="*/ 332423 w 486727"/>
                  <a:gd name="connsiteY10" fmla="*/ 194310 h 485775"/>
                  <a:gd name="connsiteX11" fmla="*/ 381953 w 486727"/>
                  <a:gd name="connsiteY11" fmla="*/ 200025 h 485775"/>
                  <a:gd name="connsiteX12" fmla="*/ 486728 w 486727"/>
                  <a:gd name="connsiteY12" fmla="*/ 95250 h 485775"/>
                  <a:gd name="connsiteX13" fmla="*/ 401003 w 486727"/>
                  <a:gd name="connsiteY13" fmla="*/ 85725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86727" h="485775">
                    <a:moveTo>
                      <a:pt x="401003" y="85725"/>
                    </a:moveTo>
                    <a:lnTo>
                      <a:pt x="391478" y="0"/>
                    </a:lnTo>
                    <a:lnTo>
                      <a:pt x="286703" y="104775"/>
                    </a:lnTo>
                    <a:lnTo>
                      <a:pt x="292417" y="154305"/>
                    </a:lnTo>
                    <a:lnTo>
                      <a:pt x="140017" y="306705"/>
                    </a:lnTo>
                    <a:cubicBezTo>
                      <a:pt x="126682" y="300038"/>
                      <a:pt x="111442" y="295275"/>
                      <a:pt x="95250" y="295275"/>
                    </a:cubicBezTo>
                    <a:cubicBezTo>
                      <a:pt x="42863" y="295275"/>
                      <a:pt x="0" y="338138"/>
                      <a:pt x="0" y="390525"/>
                    </a:cubicBezTo>
                    <a:cubicBezTo>
                      <a:pt x="0" y="442913"/>
                      <a:pt x="42863" y="485775"/>
                      <a:pt x="95250" y="485775"/>
                    </a:cubicBezTo>
                    <a:cubicBezTo>
                      <a:pt x="147638" y="485775"/>
                      <a:pt x="190500" y="442913"/>
                      <a:pt x="190500" y="390525"/>
                    </a:cubicBezTo>
                    <a:cubicBezTo>
                      <a:pt x="190500" y="374333"/>
                      <a:pt x="186690" y="360045"/>
                      <a:pt x="180022" y="346710"/>
                    </a:cubicBezTo>
                    <a:lnTo>
                      <a:pt x="332423" y="194310"/>
                    </a:lnTo>
                    <a:lnTo>
                      <a:pt x="381953" y="200025"/>
                    </a:lnTo>
                    <a:lnTo>
                      <a:pt x="486728" y="95250"/>
                    </a:lnTo>
                    <a:lnTo>
                      <a:pt x="401003" y="85725"/>
                    </a:lnTo>
                    <a:close/>
                  </a:path>
                </a:pathLst>
              </a:custGeom>
              <a:grpFill/>
              <a:ln w="9525" cap="flat">
                <a:noFill/>
                <a:prstDash val="solid"/>
                <a:miter/>
              </a:ln>
            </p:spPr>
            <p:txBody>
              <a:bodyPr rtlCol="0" anchor="ctr"/>
              <a:lstStyle/>
              <a:p>
                <a:endParaRPr lang="es-UY"/>
              </a:p>
            </p:txBody>
          </p:sp>
          <p:sp>
            <p:nvSpPr>
              <p:cNvPr id="64" name="Freeform: Shape 61">
                <a:extLst>
                  <a:ext uri="{FF2B5EF4-FFF2-40B4-BE49-F238E27FC236}">
                    <a16:creationId xmlns:a16="http://schemas.microsoft.com/office/drawing/2014/main" xmlns="" id="{D524BDD7-9736-4BFD-8996-D78C21306F61}"/>
                  </a:ext>
                </a:extLst>
              </p:cNvPr>
              <p:cNvSpPr/>
              <p:nvPr/>
            </p:nvSpPr>
            <p:spPr>
              <a:xfrm>
                <a:off x="10880659" y="984907"/>
                <a:ext cx="723900" cy="723900"/>
              </a:xfrm>
              <a:custGeom>
                <a:avLst/>
                <a:gdLst>
                  <a:gd name="connsiteX0" fmla="*/ 674370 w 723900"/>
                  <a:gd name="connsiteY0" fmla="*/ 198120 h 723900"/>
                  <a:gd name="connsiteX1" fmla="*/ 661988 w 723900"/>
                  <a:gd name="connsiteY1" fmla="*/ 211455 h 723900"/>
                  <a:gd name="connsiteX2" fmla="*/ 643890 w 723900"/>
                  <a:gd name="connsiteY2" fmla="*/ 209550 h 723900"/>
                  <a:gd name="connsiteX3" fmla="*/ 623888 w 723900"/>
                  <a:gd name="connsiteY3" fmla="*/ 206693 h 723900"/>
                  <a:gd name="connsiteX4" fmla="*/ 666750 w 723900"/>
                  <a:gd name="connsiteY4" fmla="*/ 361950 h 723900"/>
                  <a:gd name="connsiteX5" fmla="*/ 361950 w 723900"/>
                  <a:gd name="connsiteY5" fmla="*/ 666750 h 723900"/>
                  <a:gd name="connsiteX6" fmla="*/ 57150 w 723900"/>
                  <a:gd name="connsiteY6" fmla="*/ 361950 h 723900"/>
                  <a:gd name="connsiteX7" fmla="*/ 361950 w 723900"/>
                  <a:gd name="connsiteY7" fmla="*/ 57150 h 723900"/>
                  <a:gd name="connsiteX8" fmla="*/ 517208 w 723900"/>
                  <a:gd name="connsiteY8" fmla="*/ 100013 h 723900"/>
                  <a:gd name="connsiteX9" fmla="*/ 515303 w 723900"/>
                  <a:gd name="connsiteY9" fmla="*/ 80963 h 723900"/>
                  <a:gd name="connsiteX10" fmla="*/ 512445 w 723900"/>
                  <a:gd name="connsiteY10" fmla="*/ 61913 h 723900"/>
                  <a:gd name="connsiteX11" fmla="*/ 525780 w 723900"/>
                  <a:gd name="connsiteY11" fmla="*/ 48578 h 723900"/>
                  <a:gd name="connsiteX12" fmla="*/ 532448 w 723900"/>
                  <a:gd name="connsiteY12" fmla="*/ 41910 h 723900"/>
                  <a:gd name="connsiteX13" fmla="*/ 361950 w 723900"/>
                  <a:gd name="connsiteY13" fmla="*/ 0 h 723900"/>
                  <a:gd name="connsiteX14" fmla="*/ 0 w 723900"/>
                  <a:gd name="connsiteY14" fmla="*/ 361950 h 723900"/>
                  <a:gd name="connsiteX15" fmla="*/ 361950 w 723900"/>
                  <a:gd name="connsiteY15" fmla="*/ 723900 h 723900"/>
                  <a:gd name="connsiteX16" fmla="*/ 723900 w 723900"/>
                  <a:gd name="connsiteY16" fmla="*/ 361950 h 723900"/>
                  <a:gd name="connsiteX17" fmla="*/ 681038 w 723900"/>
                  <a:gd name="connsiteY17" fmla="*/ 192405 h 723900"/>
                  <a:gd name="connsiteX18" fmla="*/ 674370 w 723900"/>
                  <a:gd name="connsiteY18" fmla="*/ 198120 h 72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723900" h="723900">
                    <a:moveTo>
                      <a:pt x="674370" y="198120"/>
                    </a:moveTo>
                    <a:lnTo>
                      <a:pt x="661988" y="211455"/>
                    </a:lnTo>
                    <a:lnTo>
                      <a:pt x="643890" y="209550"/>
                    </a:lnTo>
                    <a:lnTo>
                      <a:pt x="623888" y="206693"/>
                    </a:lnTo>
                    <a:cubicBezTo>
                      <a:pt x="650558" y="252413"/>
                      <a:pt x="666750" y="304800"/>
                      <a:pt x="666750" y="361950"/>
                    </a:cubicBezTo>
                    <a:cubicBezTo>
                      <a:pt x="666750" y="529590"/>
                      <a:pt x="529590" y="666750"/>
                      <a:pt x="361950" y="666750"/>
                    </a:cubicBezTo>
                    <a:cubicBezTo>
                      <a:pt x="194310" y="666750"/>
                      <a:pt x="57150" y="529590"/>
                      <a:pt x="57150" y="361950"/>
                    </a:cubicBezTo>
                    <a:cubicBezTo>
                      <a:pt x="57150" y="194310"/>
                      <a:pt x="194310" y="57150"/>
                      <a:pt x="361950" y="57150"/>
                    </a:cubicBezTo>
                    <a:cubicBezTo>
                      <a:pt x="418148" y="57150"/>
                      <a:pt x="471488" y="72390"/>
                      <a:pt x="517208" y="100013"/>
                    </a:cubicBezTo>
                    <a:lnTo>
                      <a:pt x="515303" y="80963"/>
                    </a:lnTo>
                    <a:lnTo>
                      <a:pt x="512445" y="61913"/>
                    </a:lnTo>
                    <a:lnTo>
                      <a:pt x="525780" y="48578"/>
                    </a:lnTo>
                    <a:lnTo>
                      <a:pt x="532448" y="41910"/>
                    </a:lnTo>
                    <a:cubicBezTo>
                      <a:pt x="481013" y="15240"/>
                      <a:pt x="423863" y="0"/>
                      <a:pt x="361950" y="0"/>
                    </a:cubicBezTo>
                    <a:cubicBezTo>
                      <a:pt x="161925" y="0"/>
                      <a:pt x="0" y="161925"/>
                      <a:pt x="0" y="361950"/>
                    </a:cubicBezTo>
                    <a:cubicBezTo>
                      <a:pt x="0" y="561975"/>
                      <a:pt x="161925" y="723900"/>
                      <a:pt x="361950" y="723900"/>
                    </a:cubicBezTo>
                    <a:cubicBezTo>
                      <a:pt x="561975" y="723900"/>
                      <a:pt x="723900" y="561975"/>
                      <a:pt x="723900" y="361950"/>
                    </a:cubicBezTo>
                    <a:cubicBezTo>
                      <a:pt x="723900" y="300038"/>
                      <a:pt x="708660" y="242888"/>
                      <a:pt x="681038" y="192405"/>
                    </a:cubicBezTo>
                    <a:lnTo>
                      <a:pt x="674370" y="198120"/>
                    </a:lnTo>
                    <a:close/>
                  </a:path>
                </a:pathLst>
              </a:custGeom>
              <a:grpFill/>
              <a:ln w="9525" cap="flat">
                <a:noFill/>
                <a:prstDash val="solid"/>
                <a:miter/>
              </a:ln>
            </p:spPr>
            <p:txBody>
              <a:bodyPr rtlCol="0" anchor="ctr"/>
              <a:lstStyle/>
              <a:p>
                <a:endParaRPr lang="es-UY"/>
              </a:p>
            </p:txBody>
          </p:sp>
          <p:sp>
            <p:nvSpPr>
              <p:cNvPr id="65" name="Freeform: Shape 62">
                <a:extLst>
                  <a:ext uri="{FF2B5EF4-FFF2-40B4-BE49-F238E27FC236}">
                    <a16:creationId xmlns:a16="http://schemas.microsoft.com/office/drawing/2014/main" xmlns="" id="{974C2B80-E085-4D2B-91B8-5344E888E1CE}"/>
                  </a:ext>
                </a:extLst>
              </p:cNvPr>
              <p:cNvSpPr/>
              <p:nvPr/>
            </p:nvSpPr>
            <p:spPr>
              <a:xfrm>
                <a:off x="11014009" y="1118257"/>
                <a:ext cx="457200" cy="457200"/>
              </a:xfrm>
              <a:custGeom>
                <a:avLst/>
                <a:gdLst>
                  <a:gd name="connsiteX0" fmla="*/ 387668 w 457200"/>
                  <a:gd name="connsiteY0" fmla="*/ 163830 h 457200"/>
                  <a:gd name="connsiteX1" fmla="*/ 400050 w 457200"/>
                  <a:gd name="connsiteY1" fmla="*/ 228600 h 457200"/>
                  <a:gd name="connsiteX2" fmla="*/ 228600 w 457200"/>
                  <a:gd name="connsiteY2" fmla="*/ 400050 h 457200"/>
                  <a:gd name="connsiteX3" fmla="*/ 57150 w 457200"/>
                  <a:gd name="connsiteY3" fmla="*/ 228600 h 457200"/>
                  <a:gd name="connsiteX4" fmla="*/ 228600 w 457200"/>
                  <a:gd name="connsiteY4" fmla="*/ 57150 h 457200"/>
                  <a:gd name="connsiteX5" fmla="*/ 293370 w 457200"/>
                  <a:gd name="connsiteY5" fmla="*/ 69532 h 457200"/>
                  <a:gd name="connsiteX6" fmla="*/ 336233 w 457200"/>
                  <a:gd name="connsiteY6" fmla="*/ 26670 h 457200"/>
                  <a:gd name="connsiteX7" fmla="*/ 228600 w 457200"/>
                  <a:gd name="connsiteY7" fmla="*/ 0 h 457200"/>
                  <a:gd name="connsiteX8" fmla="*/ 0 w 457200"/>
                  <a:gd name="connsiteY8" fmla="*/ 228600 h 457200"/>
                  <a:gd name="connsiteX9" fmla="*/ 228600 w 457200"/>
                  <a:gd name="connsiteY9" fmla="*/ 457200 h 457200"/>
                  <a:gd name="connsiteX10" fmla="*/ 457200 w 457200"/>
                  <a:gd name="connsiteY10" fmla="*/ 228600 h 457200"/>
                  <a:gd name="connsiteX11" fmla="*/ 430530 w 457200"/>
                  <a:gd name="connsiteY11" fmla="*/ 120968 h 457200"/>
                  <a:gd name="connsiteX12" fmla="*/ 387668 w 457200"/>
                  <a:gd name="connsiteY12" fmla="*/ 16383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57200" h="457200">
                    <a:moveTo>
                      <a:pt x="387668" y="163830"/>
                    </a:moveTo>
                    <a:cubicBezTo>
                      <a:pt x="396240" y="183833"/>
                      <a:pt x="400050" y="205740"/>
                      <a:pt x="400050" y="228600"/>
                    </a:cubicBezTo>
                    <a:cubicBezTo>
                      <a:pt x="400050" y="322898"/>
                      <a:pt x="322898" y="400050"/>
                      <a:pt x="228600" y="400050"/>
                    </a:cubicBezTo>
                    <a:cubicBezTo>
                      <a:pt x="134302" y="400050"/>
                      <a:pt x="57150" y="322898"/>
                      <a:pt x="57150" y="228600"/>
                    </a:cubicBezTo>
                    <a:cubicBezTo>
                      <a:pt x="57150" y="134302"/>
                      <a:pt x="134302" y="57150"/>
                      <a:pt x="228600" y="57150"/>
                    </a:cubicBezTo>
                    <a:cubicBezTo>
                      <a:pt x="251460" y="57150"/>
                      <a:pt x="273368" y="61913"/>
                      <a:pt x="293370" y="69532"/>
                    </a:cubicBezTo>
                    <a:lnTo>
                      <a:pt x="336233" y="26670"/>
                    </a:lnTo>
                    <a:cubicBezTo>
                      <a:pt x="303848" y="9525"/>
                      <a:pt x="267653" y="0"/>
                      <a:pt x="228600" y="0"/>
                    </a:cubicBezTo>
                    <a:cubicBezTo>
                      <a:pt x="102870" y="0"/>
                      <a:pt x="0" y="102870"/>
                      <a:pt x="0" y="228600"/>
                    </a:cubicBezTo>
                    <a:cubicBezTo>
                      <a:pt x="0" y="354330"/>
                      <a:pt x="102870" y="457200"/>
                      <a:pt x="228600" y="457200"/>
                    </a:cubicBezTo>
                    <a:cubicBezTo>
                      <a:pt x="354330" y="457200"/>
                      <a:pt x="457200" y="354330"/>
                      <a:pt x="457200" y="228600"/>
                    </a:cubicBezTo>
                    <a:cubicBezTo>
                      <a:pt x="457200" y="189548"/>
                      <a:pt x="447675" y="153352"/>
                      <a:pt x="430530" y="120968"/>
                    </a:cubicBezTo>
                    <a:lnTo>
                      <a:pt x="387668" y="163830"/>
                    </a:lnTo>
                    <a:close/>
                  </a:path>
                </a:pathLst>
              </a:custGeom>
              <a:grpFill/>
              <a:ln w="9525" cap="flat">
                <a:noFill/>
                <a:prstDash val="solid"/>
                <a:miter/>
              </a:ln>
            </p:spPr>
            <p:txBody>
              <a:bodyPr rtlCol="0" anchor="ctr"/>
              <a:lstStyle/>
              <a:p>
                <a:endParaRPr lang="es-UY"/>
              </a:p>
            </p:txBody>
          </p:sp>
        </p:grpSp>
        <p:grpSp>
          <p:nvGrpSpPr>
            <p:cNvPr id="66" name="Graphic 64" descr="City">
              <a:extLst>
                <a:ext uri="{FF2B5EF4-FFF2-40B4-BE49-F238E27FC236}">
                  <a16:creationId xmlns:a16="http://schemas.microsoft.com/office/drawing/2014/main" xmlns="" id="{42D78ACA-A532-4451-AE7A-1C209A8BE9D9}"/>
                </a:ext>
              </a:extLst>
            </p:cNvPr>
            <p:cNvGrpSpPr/>
            <p:nvPr/>
          </p:nvGrpSpPr>
          <p:grpSpPr>
            <a:xfrm>
              <a:off x="8518936" y="2276470"/>
              <a:ext cx="914400" cy="914400"/>
              <a:chOff x="5638800" y="2971800"/>
              <a:chExt cx="914400" cy="914400"/>
            </a:xfrm>
            <a:solidFill>
              <a:schemeClr val="tx1">
                <a:lumMod val="75000"/>
                <a:lumOff val="25000"/>
              </a:schemeClr>
            </a:solidFill>
          </p:grpSpPr>
          <p:sp>
            <p:nvSpPr>
              <p:cNvPr id="67" name="Freeform: Shape 66">
                <a:extLst>
                  <a:ext uri="{FF2B5EF4-FFF2-40B4-BE49-F238E27FC236}">
                    <a16:creationId xmlns:a16="http://schemas.microsoft.com/office/drawing/2014/main" xmlns="" id="{4C73BCA8-6362-4C91-B2B6-80EDA0A783B1}"/>
                  </a:ext>
                </a:extLst>
              </p:cNvPr>
              <p:cNvSpPr/>
              <p:nvPr/>
            </p:nvSpPr>
            <p:spPr>
              <a:xfrm>
                <a:off x="5715000" y="3381375"/>
                <a:ext cx="228600" cy="342900"/>
              </a:xfrm>
              <a:custGeom>
                <a:avLst/>
                <a:gdLst>
                  <a:gd name="connsiteX0" fmla="*/ 57150 w 228600"/>
                  <a:gd name="connsiteY0" fmla="*/ 209550 h 342900"/>
                  <a:gd name="connsiteX1" fmla="*/ 95250 w 228600"/>
                  <a:gd name="connsiteY1" fmla="*/ 209550 h 342900"/>
                  <a:gd name="connsiteX2" fmla="*/ 95250 w 228600"/>
                  <a:gd name="connsiteY2" fmla="*/ 247650 h 342900"/>
                  <a:gd name="connsiteX3" fmla="*/ 57150 w 228600"/>
                  <a:gd name="connsiteY3" fmla="*/ 247650 h 342900"/>
                  <a:gd name="connsiteX4" fmla="*/ 57150 w 228600"/>
                  <a:gd name="connsiteY4" fmla="*/ 209550 h 342900"/>
                  <a:gd name="connsiteX5" fmla="*/ 57150 w 228600"/>
                  <a:gd name="connsiteY5" fmla="*/ 133350 h 342900"/>
                  <a:gd name="connsiteX6" fmla="*/ 95250 w 228600"/>
                  <a:gd name="connsiteY6" fmla="*/ 133350 h 342900"/>
                  <a:gd name="connsiteX7" fmla="*/ 95250 w 228600"/>
                  <a:gd name="connsiteY7" fmla="*/ 171450 h 342900"/>
                  <a:gd name="connsiteX8" fmla="*/ 57150 w 228600"/>
                  <a:gd name="connsiteY8" fmla="*/ 171450 h 342900"/>
                  <a:gd name="connsiteX9" fmla="*/ 57150 w 228600"/>
                  <a:gd name="connsiteY9" fmla="*/ 133350 h 342900"/>
                  <a:gd name="connsiteX10" fmla="*/ 57150 w 228600"/>
                  <a:gd name="connsiteY10" fmla="*/ 57150 h 342900"/>
                  <a:gd name="connsiteX11" fmla="*/ 95250 w 228600"/>
                  <a:gd name="connsiteY11" fmla="*/ 57150 h 342900"/>
                  <a:gd name="connsiteX12" fmla="*/ 95250 w 228600"/>
                  <a:gd name="connsiteY12" fmla="*/ 95250 h 342900"/>
                  <a:gd name="connsiteX13" fmla="*/ 57150 w 228600"/>
                  <a:gd name="connsiteY13" fmla="*/ 95250 h 342900"/>
                  <a:gd name="connsiteX14" fmla="*/ 57150 w 228600"/>
                  <a:gd name="connsiteY14" fmla="*/ 57150 h 342900"/>
                  <a:gd name="connsiteX15" fmla="*/ 133350 w 228600"/>
                  <a:gd name="connsiteY15" fmla="*/ 209550 h 342900"/>
                  <a:gd name="connsiteX16" fmla="*/ 171450 w 228600"/>
                  <a:gd name="connsiteY16" fmla="*/ 209550 h 342900"/>
                  <a:gd name="connsiteX17" fmla="*/ 171450 w 228600"/>
                  <a:gd name="connsiteY17" fmla="*/ 247650 h 342900"/>
                  <a:gd name="connsiteX18" fmla="*/ 133350 w 228600"/>
                  <a:gd name="connsiteY18" fmla="*/ 247650 h 342900"/>
                  <a:gd name="connsiteX19" fmla="*/ 133350 w 228600"/>
                  <a:gd name="connsiteY19" fmla="*/ 209550 h 342900"/>
                  <a:gd name="connsiteX20" fmla="*/ 133350 w 228600"/>
                  <a:gd name="connsiteY20" fmla="*/ 133350 h 342900"/>
                  <a:gd name="connsiteX21" fmla="*/ 171450 w 228600"/>
                  <a:gd name="connsiteY21" fmla="*/ 133350 h 342900"/>
                  <a:gd name="connsiteX22" fmla="*/ 171450 w 228600"/>
                  <a:gd name="connsiteY22" fmla="*/ 171450 h 342900"/>
                  <a:gd name="connsiteX23" fmla="*/ 133350 w 228600"/>
                  <a:gd name="connsiteY23" fmla="*/ 171450 h 342900"/>
                  <a:gd name="connsiteX24" fmla="*/ 133350 w 228600"/>
                  <a:gd name="connsiteY24" fmla="*/ 133350 h 342900"/>
                  <a:gd name="connsiteX25" fmla="*/ 133350 w 228600"/>
                  <a:gd name="connsiteY25" fmla="*/ 57150 h 342900"/>
                  <a:gd name="connsiteX26" fmla="*/ 171450 w 228600"/>
                  <a:gd name="connsiteY26" fmla="*/ 57150 h 342900"/>
                  <a:gd name="connsiteX27" fmla="*/ 171450 w 228600"/>
                  <a:gd name="connsiteY27" fmla="*/ 95250 h 342900"/>
                  <a:gd name="connsiteX28" fmla="*/ 133350 w 228600"/>
                  <a:gd name="connsiteY28" fmla="*/ 95250 h 342900"/>
                  <a:gd name="connsiteX29" fmla="*/ 133350 w 228600"/>
                  <a:gd name="connsiteY29" fmla="*/ 57150 h 342900"/>
                  <a:gd name="connsiteX30" fmla="*/ 0 w 228600"/>
                  <a:gd name="connsiteY30" fmla="*/ 342900 h 342900"/>
                  <a:gd name="connsiteX31" fmla="*/ 95250 w 228600"/>
                  <a:gd name="connsiteY31" fmla="*/ 342900 h 342900"/>
                  <a:gd name="connsiteX32" fmla="*/ 95250 w 228600"/>
                  <a:gd name="connsiteY32" fmla="*/ 285750 h 342900"/>
                  <a:gd name="connsiteX33" fmla="*/ 133350 w 228600"/>
                  <a:gd name="connsiteY33" fmla="*/ 285750 h 342900"/>
                  <a:gd name="connsiteX34" fmla="*/ 133350 w 228600"/>
                  <a:gd name="connsiteY34" fmla="*/ 342900 h 342900"/>
                  <a:gd name="connsiteX35" fmla="*/ 228600 w 228600"/>
                  <a:gd name="connsiteY35" fmla="*/ 342900 h 342900"/>
                  <a:gd name="connsiteX36" fmla="*/ 228600 w 228600"/>
                  <a:gd name="connsiteY36" fmla="*/ 0 h 342900"/>
                  <a:gd name="connsiteX37" fmla="*/ 0 w 228600"/>
                  <a:gd name="connsiteY37" fmla="*/ 0 h 342900"/>
                  <a:gd name="connsiteX38" fmla="*/ 0 w 228600"/>
                  <a:gd name="connsiteY3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228600" h="342900">
                    <a:moveTo>
                      <a:pt x="57150" y="209550"/>
                    </a:moveTo>
                    <a:lnTo>
                      <a:pt x="95250" y="209550"/>
                    </a:lnTo>
                    <a:lnTo>
                      <a:pt x="95250" y="247650"/>
                    </a:lnTo>
                    <a:lnTo>
                      <a:pt x="57150" y="247650"/>
                    </a:lnTo>
                    <a:lnTo>
                      <a:pt x="57150" y="209550"/>
                    </a:lnTo>
                    <a:close/>
                    <a:moveTo>
                      <a:pt x="57150" y="133350"/>
                    </a:moveTo>
                    <a:lnTo>
                      <a:pt x="95250" y="133350"/>
                    </a:lnTo>
                    <a:lnTo>
                      <a:pt x="95250" y="171450"/>
                    </a:lnTo>
                    <a:lnTo>
                      <a:pt x="57150" y="171450"/>
                    </a:lnTo>
                    <a:lnTo>
                      <a:pt x="57150" y="133350"/>
                    </a:lnTo>
                    <a:close/>
                    <a:moveTo>
                      <a:pt x="57150" y="57150"/>
                    </a:moveTo>
                    <a:lnTo>
                      <a:pt x="95250" y="57150"/>
                    </a:lnTo>
                    <a:lnTo>
                      <a:pt x="95250" y="95250"/>
                    </a:lnTo>
                    <a:lnTo>
                      <a:pt x="57150" y="95250"/>
                    </a:lnTo>
                    <a:lnTo>
                      <a:pt x="57150" y="57150"/>
                    </a:lnTo>
                    <a:close/>
                    <a:moveTo>
                      <a:pt x="133350" y="209550"/>
                    </a:moveTo>
                    <a:lnTo>
                      <a:pt x="171450" y="209550"/>
                    </a:lnTo>
                    <a:lnTo>
                      <a:pt x="171450" y="247650"/>
                    </a:lnTo>
                    <a:lnTo>
                      <a:pt x="133350" y="247650"/>
                    </a:lnTo>
                    <a:lnTo>
                      <a:pt x="133350" y="209550"/>
                    </a:lnTo>
                    <a:close/>
                    <a:moveTo>
                      <a:pt x="133350" y="133350"/>
                    </a:moveTo>
                    <a:lnTo>
                      <a:pt x="171450" y="133350"/>
                    </a:lnTo>
                    <a:lnTo>
                      <a:pt x="171450" y="171450"/>
                    </a:lnTo>
                    <a:lnTo>
                      <a:pt x="133350" y="171450"/>
                    </a:lnTo>
                    <a:lnTo>
                      <a:pt x="133350" y="133350"/>
                    </a:lnTo>
                    <a:close/>
                    <a:moveTo>
                      <a:pt x="133350" y="57150"/>
                    </a:moveTo>
                    <a:lnTo>
                      <a:pt x="171450" y="57150"/>
                    </a:lnTo>
                    <a:lnTo>
                      <a:pt x="171450" y="95250"/>
                    </a:lnTo>
                    <a:lnTo>
                      <a:pt x="133350" y="95250"/>
                    </a:lnTo>
                    <a:lnTo>
                      <a:pt x="133350" y="57150"/>
                    </a:lnTo>
                    <a:close/>
                    <a:moveTo>
                      <a:pt x="0" y="342900"/>
                    </a:moveTo>
                    <a:lnTo>
                      <a:pt x="95250" y="342900"/>
                    </a:lnTo>
                    <a:lnTo>
                      <a:pt x="95250" y="285750"/>
                    </a:lnTo>
                    <a:lnTo>
                      <a:pt x="133350" y="285750"/>
                    </a:lnTo>
                    <a:lnTo>
                      <a:pt x="133350" y="342900"/>
                    </a:lnTo>
                    <a:lnTo>
                      <a:pt x="228600" y="342900"/>
                    </a:lnTo>
                    <a:lnTo>
                      <a:pt x="228600" y="0"/>
                    </a:lnTo>
                    <a:lnTo>
                      <a:pt x="0" y="0"/>
                    </a:lnTo>
                    <a:lnTo>
                      <a:pt x="0" y="342900"/>
                    </a:lnTo>
                    <a:close/>
                  </a:path>
                </a:pathLst>
              </a:custGeom>
              <a:grpFill/>
              <a:ln w="9525" cap="flat">
                <a:noFill/>
                <a:prstDash val="solid"/>
                <a:miter/>
              </a:ln>
            </p:spPr>
            <p:txBody>
              <a:bodyPr rtlCol="0" anchor="ctr"/>
              <a:lstStyle/>
              <a:p>
                <a:endParaRPr lang="es-UY"/>
              </a:p>
            </p:txBody>
          </p:sp>
          <p:sp>
            <p:nvSpPr>
              <p:cNvPr id="68" name="Freeform: Shape 67">
                <a:extLst>
                  <a:ext uri="{FF2B5EF4-FFF2-40B4-BE49-F238E27FC236}">
                    <a16:creationId xmlns:a16="http://schemas.microsoft.com/office/drawing/2014/main" xmlns="" id="{E20BBE85-F470-4887-AAC3-B4D070614B6B}"/>
                  </a:ext>
                </a:extLst>
              </p:cNvPr>
              <p:cNvSpPr/>
              <p:nvPr/>
            </p:nvSpPr>
            <p:spPr>
              <a:xfrm>
                <a:off x="5981700" y="3457575"/>
                <a:ext cx="228600" cy="266700"/>
              </a:xfrm>
              <a:custGeom>
                <a:avLst/>
                <a:gdLst>
                  <a:gd name="connsiteX0" fmla="*/ 57150 w 228600"/>
                  <a:gd name="connsiteY0" fmla="*/ 133350 h 266700"/>
                  <a:gd name="connsiteX1" fmla="*/ 95250 w 228600"/>
                  <a:gd name="connsiteY1" fmla="*/ 133350 h 266700"/>
                  <a:gd name="connsiteX2" fmla="*/ 95250 w 228600"/>
                  <a:gd name="connsiteY2" fmla="*/ 171450 h 266700"/>
                  <a:gd name="connsiteX3" fmla="*/ 57150 w 228600"/>
                  <a:gd name="connsiteY3" fmla="*/ 171450 h 266700"/>
                  <a:gd name="connsiteX4" fmla="*/ 57150 w 228600"/>
                  <a:gd name="connsiteY4" fmla="*/ 133350 h 266700"/>
                  <a:gd name="connsiteX5" fmla="*/ 57150 w 228600"/>
                  <a:gd name="connsiteY5" fmla="*/ 57150 h 266700"/>
                  <a:gd name="connsiteX6" fmla="*/ 95250 w 228600"/>
                  <a:gd name="connsiteY6" fmla="*/ 57150 h 266700"/>
                  <a:gd name="connsiteX7" fmla="*/ 95250 w 228600"/>
                  <a:gd name="connsiteY7" fmla="*/ 95250 h 266700"/>
                  <a:gd name="connsiteX8" fmla="*/ 57150 w 228600"/>
                  <a:gd name="connsiteY8" fmla="*/ 95250 h 266700"/>
                  <a:gd name="connsiteX9" fmla="*/ 57150 w 228600"/>
                  <a:gd name="connsiteY9" fmla="*/ 57150 h 266700"/>
                  <a:gd name="connsiteX10" fmla="*/ 133350 w 228600"/>
                  <a:gd name="connsiteY10" fmla="*/ 133350 h 266700"/>
                  <a:gd name="connsiteX11" fmla="*/ 171450 w 228600"/>
                  <a:gd name="connsiteY11" fmla="*/ 133350 h 266700"/>
                  <a:gd name="connsiteX12" fmla="*/ 171450 w 228600"/>
                  <a:gd name="connsiteY12" fmla="*/ 171450 h 266700"/>
                  <a:gd name="connsiteX13" fmla="*/ 133350 w 228600"/>
                  <a:gd name="connsiteY13" fmla="*/ 171450 h 266700"/>
                  <a:gd name="connsiteX14" fmla="*/ 133350 w 228600"/>
                  <a:gd name="connsiteY14" fmla="*/ 133350 h 266700"/>
                  <a:gd name="connsiteX15" fmla="*/ 133350 w 228600"/>
                  <a:gd name="connsiteY15" fmla="*/ 57150 h 266700"/>
                  <a:gd name="connsiteX16" fmla="*/ 171450 w 228600"/>
                  <a:gd name="connsiteY16" fmla="*/ 57150 h 266700"/>
                  <a:gd name="connsiteX17" fmla="*/ 171450 w 228600"/>
                  <a:gd name="connsiteY17" fmla="*/ 95250 h 266700"/>
                  <a:gd name="connsiteX18" fmla="*/ 133350 w 228600"/>
                  <a:gd name="connsiteY18" fmla="*/ 95250 h 266700"/>
                  <a:gd name="connsiteX19" fmla="*/ 133350 w 228600"/>
                  <a:gd name="connsiteY19" fmla="*/ 57150 h 266700"/>
                  <a:gd name="connsiteX20" fmla="*/ 0 w 228600"/>
                  <a:gd name="connsiteY20" fmla="*/ 266700 h 266700"/>
                  <a:gd name="connsiteX21" fmla="*/ 95250 w 228600"/>
                  <a:gd name="connsiteY21" fmla="*/ 266700 h 266700"/>
                  <a:gd name="connsiteX22" fmla="*/ 95250 w 228600"/>
                  <a:gd name="connsiteY22" fmla="*/ 209550 h 266700"/>
                  <a:gd name="connsiteX23" fmla="*/ 133350 w 228600"/>
                  <a:gd name="connsiteY23" fmla="*/ 209550 h 266700"/>
                  <a:gd name="connsiteX24" fmla="*/ 133350 w 228600"/>
                  <a:gd name="connsiteY24" fmla="*/ 266700 h 266700"/>
                  <a:gd name="connsiteX25" fmla="*/ 228600 w 228600"/>
                  <a:gd name="connsiteY25" fmla="*/ 266700 h 266700"/>
                  <a:gd name="connsiteX26" fmla="*/ 228600 w 228600"/>
                  <a:gd name="connsiteY26" fmla="*/ 0 h 266700"/>
                  <a:gd name="connsiteX27" fmla="*/ 0 w 228600"/>
                  <a:gd name="connsiteY27" fmla="*/ 0 h 266700"/>
                  <a:gd name="connsiteX28" fmla="*/ 0 w 228600"/>
                  <a:gd name="connsiteY28" fmla="*/ 266700 h 266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28600" h="266700">
                    <a:moveTo>
                      <a:pt x="57150" y="133350"/>
                    </a:moveTo>
                    <a:lnTo>
                      <a:pt x="95250" y="133350"/>
                    </a:lnTo>
                    <a:lnTo>
                      <a:pt x="95250" y="171450"/>
                    </a:lnTo>
                    <a:lnTo>
                      <a:pt x="57150" y="171450"/>
                    </a:lnTo>
                    <a:lnTo>
                      <a:pt x="57150" y="133350"/>
                    </a:lnTo>
                    <a:close/>
                    <a:moveTo>
                      <a:pt x="57150" y="57150"/>
                    </a:moveTo>
                    <a:lnTo>
                      <a:pt x="95250" y="57150"/>
                    </a:lnTo>
                    <a:lnTo>
                      <a:pt x="95250" y="95250"/>
                    </a:lnTo>
                    <a:lnTo>
                      <a:pt x="57150" y="95250"/>
                    </a:lnTo>
                    <a:lnTo>
                      <a:pt x="57150" y="57150"/>
                    </a:lnTo>
                    <a:close/>
                    <a:moveTo>
                      <a:pt x="133350" y="133350"/>
                    </a:moveTo>
                    <a:lnTo>
                      <a:pt x="171450" y="133350"/>
                    </a:lnTo>
                    <a:lnTo>
                      <a:pt x="171450" y="171450"/>
                    </a:lnTo>
                    <a:lnTo>
                      <a:pt x="133350" y="171450"/>
                    </a:lnTo>
                    <a:lnTo>
                      <a:pt x="133350" y="133350"/>
                    </a:lnTo>
                    <a:close/>
                    <a:moveTo>
                      <a:pt x="133350" y="57150"/>
                    </a:moveTo>
                    <a:lnTo>
                      <a:pt x="171450" y="57150"/>
                    </a:lnTo>
                    <a:lnTo>
                      <a:pt x="171450" y="95250"/>
                    </a:lnTo>
                    <a:lnTo>
                      <a:pt x="133350" y="95250"/>
                    </a:lnTo>
                    <a:lnTo>
                      <a:pt x="133350" y="57150"/>
                    </a:lnTo>
                    <a:close/>
                    <a:moveTo>
                      <a:pt x="0" y="266700"/>
                    </a:moveTo>
                    <a:lnTo>
                      <a:pt x="95250" y="266700"/>
                    </a:lnTo>
                    <a:lnTo>
                      <a:pt x="95250" y="209550"/>
                    </a:lnTo>
                    <a:lnTo>
                      <a:pt x="133350" y="209550"/>
                    </a:lnTo>
                    <a:lnTo>
                      <a:pt x="133350" y="266700"/>
                    </a:lnTo>
                    <a:lnTo>
                      <a:pt x="228600" y="266700"/>
                    </a:lnTo>
                    <a:lnTo>
                      <a:pt x="228600" y="0"/>
                    </a:lnTo>
                    <a:lnTo>
                      <a:pt x="0" y="0"/>
                    </a:lnTo>
                    <a:lnTo>
                      <a:pt x="0" y="266700"/>
                    </a:lnTo>
                    <a:close/>
                  </a:path>
                </a:pathLst>
              </a:custGeom>
              <a:grpFill/>
              <a:ln w="9525" cap="flat">
                <a:noFill/>
                <a:prstDash val="solid"/>
                <a:miter/>
              </a:ln>
            </p:spPr>
            <p:txBody>
              <a:bodyPr rtlCol="0" anchor="ctr"/>
              <a:lstStyle/>
              <a:p>
                <a:endParaRPr lang="es-UY"/>
              </a:p>
            </p:txBody>
          </p:sp>
          <p:sp>
            <p:nvSpPr>
              <p:cNvPr id="69" name="Freeform: Shape 68">
                <a:extLst>
                  <a:ext uri="{FF2B5EF4-FFF2-40B4-BE49-F238E27FC236}">
                    <a16:creationId xmlns:a16="http://schemas.microsoft.com/office/drawing/2014/main" xmlns="" id="{0EAF213D-5CB5-4172-A9C2-AA763A6E4300}"/>
                  </a:ext>
                </a:extLst>
              </p:cNvPr>
              <p:cNvSpPr/>
              <p:nvPr/>
            </p:nvSpPr>
            <p:spPr>
              <a:xfrm>
                <a:off x="6248400" y="3152775"/>
                <a:ext cx="228600" cy="571500"/>
              </a:xfrm>
              <a:custGeom>
                <a:avLst/>
                <a:gdLst>
                  <a:gd name="connsiteX0" fmla="*/ 171450 w 228600"/>
                  <a:gd name="connsiteY0" fmla="*/ 104775 h 571500"/>
                  <a:gd name="connsiteX1" fmla="*/ 133350 w 228600"/>
                  <a:gd name="connsiteY1" fmla="*/ 104775 h 571500"/>
                  <a:gd name="connsiteX2" fmla="*/ 133350 w 228600"/>
                  <a:gd name="connsiteY2" fmla="*/ 66675 h 571500"/>
                  <a:gd name="connsiteX3" fmla="*/ 171450 w 228600"/>
                  <a:gd name="connsiteY3" fmla="*/ 66675 h 571500"/>
                  <a:gd name="connsiteX4" fmla="*/ 171450 w 228600"/>
                  <a:gd name="connsiteY4" fmla="*/ 104775 h 571500"/>
                  <a:gd name="connsiteX5" fmla="*/ 171450 w 228600"/>
                  <a:gd name="connsiteY5" fmla="*/ 171450 h 571500"/>
                  <a:gd name="connsiteX6" fmla="*/ 133350 w 228600"/>
                  <a:gd name="connsiteY6" fmla="*/ 171450 h 571500"/>
                  <a:gd name="connsiteX7" fmla="*/ 133350 w 228600"/>
                  <a:gd name="connsiteY7" fmla="*/ 133350 h 571500"/>
                  <a:gd name="connsiteX8" fmla="*/ 171450 w 228600"/>
                  <a:gd name="connsiteY8" fmla="*/ 133350 h 571500"/>
                  <a:gd name="connsiteX9" fmla="*/ 171450 w 228600"/>
                  <a:gd name="connsiteY9" fmla="*/ 171450 h 571500"/>
                  <a:gd name="connsiteX10" fmla="*/ 171450 w 228600"/>
                  <a:gd name="connsiteY10" fmla="*/ 247650 h 571500"/>
                  <a:gd name="connsiteX11" fmla="*/ 133350 w 228600"/>
                  <a:gd name="connsiteY11" fmla="*/ 247650 h 571500"/>
                  <a:gd name="connsiteX12" fmla="*/ 133350 w 228600"/>
                  <a:gd name="connsiteY12" fmla="*/ 209550 h 571500"/>
                  <a:gd name="connsiteX13" fmla="*/ 171450 w 228600"/>
                  <a:gd name="connsiteY13" fmla="*/ 209550 h 571500"/>
                  <a:gd name="connsiteX14" fmla="*/ 171450 w 228600"/>
                  <a:gd name="connsiteY14" fmla="*/ 247650 h 571500"/>
                  <a:gd name="connsiteX15" fmla="*/ 171450 w 228600"/>
                  <a:gd name="connsiteY15" fmla="*/ 323850 h 571500"/>
                  <a:gd name="connsiteX16" fmla="*/ 133350 w 228600"/>
                  <a:gd name="connsiteY16" fmla="*/ 323850 h 571500"/>
                  <a:gd name="connsiteX17" fmla="*/ 133350 w 228600"/>
                  <a:gd name="connsiteY17" fmla="*/ 285750 h 571500"/>
                  <a:gd name="connsiteX18" fmla="*/ 171450 w 228600"/>
                  <a:gd name="connsiteY18" fmla="*/ 285750 h 571500"/>
                  <a:gd name="connsiteX19" fmla="*/ 171450 w 228600"/>
                  <a:gd name="connsiteY19" fmla="*/ 323850 h 571500"/>
                  <a:gd name="connsiteX20" fmla="*/ 171450 w 228600"/>
                  <a:gd name="connsiteY20" fmla="*/ 400050 h 571500"/>
                  <a:gd name="connsiteX21" fmla="*/ 133350 w 228600"/>
                  <a:gd name="connsiteY21" fmla="*/ 400050 h 571500"/>
                  <a:gd name="connsiteX22" fmla="*/ 133350 w 228600"/>
                  <a:gd name="connsiteY22" fmla="*/ 361950 h 571500"/>
                  <a:gd name="connsiteX23" fmla="*/ 171450 w 228600"/>
                  <a:gd name="connsiteY23" fmla="*/ 361950 h 571500"/>
                  <a:gd name="connsiteX24" fmla="*/ 171450 w 228600"/>
                  <a:gd name="connsiteY24" fmla="*/ 400050 h 571500"/>
                  <a:gd name="connsiteX25" fmla="*/ 171450 w 228600"/>
                  <a:gd name="connsiteY25" fmla="*/ 476250 h 571500"/>
                  <a:gd name="connsiteX26" fmla="*/ 133350 w 228600"/>
                  <a:gd name="connsiteY26" fmla="*/ 476250 h 571500"/>
                  <a:gd name="connsiteX27" fmla="*/ 133350 w 228600"/>
                  <a:gd name="connsiteY27" fmla="*/ 438150 h 571500"/>
                  <a:gd name="connsiteX28" fmla="*/ 171450 w 228600"/>
                  <a:gd name="connsiteY28" fmla="*/ 438150 h 571500"/>
                  <a:gd name="connsiteX29" fmla="*/ 171450 w 228600"/>
                  <a:gd name="connsiteY29" fmla="*/ 476250 h 571500"/>
                  <a:gd name="connsiteX30" fmla="*/ 95250 w 228600"/>
                  <a:gd name="connsiteY30" fmla="*/ 104775 h 571500"/>
                  <a:gd name="connsiteX31" fmla="*/ 57150 w 228600"/>
                  <a:gd name="connsiteY31" fmla="*/ 104775 h 571500"/>
                  <a:gd name="connsiteX32" fmla="*/ 57150 w 228600"/>
                  <a:gd name="connsiteY32" fmla="*/ 66675 h 571500"/>
                  <a:gd name="connsiteX33" fmla="*/ 95250 w 228600"/>
                  <a:gd name="connsiteY33" fmla="*/ 66675 h 571500"/>
                  <a:gd name="connsiteX34" fmla="*/ 95250 w 228600"/>
                  <a:gd name="connsiteY34" fmla="*/ 104775 h 571500"/>
                  <a:gd name="connsiteX35" fmla="*/ 95250 w 228600"/>
                  <a:gd name="connsiteY35" fmla="*/ 171450 h 571500"/>
                  <a:gd name="connsiteX36" fmla="*/ 57150 w 228600"/>
                  <a:gd name="connsiteY36" fmla="*/ 171450 h 571500"/>
                  <a:gd name="connsiteX37" fmla="*/ 57150 w 228600"/>
                  <a:gd name="connsiteY37" fmla="*/ 133350 h 571500"/>
                  <a:gd name="connsiteX38" fmla="*/ 95250 w 228600"/>
                  <a:gd name="connsiteY38" fmla="*/ 133350 h 571500"/>
                  <a:gd name="connsiteX39" fmla="*/ 95250 w 228600"/>
                  <a:gd name="connsiteY39" fmla="*/ 171450 h 571500"/>
                  <a:gd name="connsiteX40" fmla="*/ 95250 w 228600"/>
                  <a:gd name="connsiteY40" fmla="*/ 247650 h 571500"/>
                  <a:gd name="connsiteX41" fmla="*/ 57150 w 228600"/>
                  <a:gd name="connsiteY41" fmla="*/ 247650 h 571500"/>
                  <a:gd name="connsiteX42" fmla="*/ 57150 w 228600"/>
                  <a:gd name="connsiteY42" fmla="*/ 209550 h 571500"/>
                  <a:gd name="connsiteX43" fmla="*/ 95250 w 228600"/>
                  <a:gd name="connsiteY43" fmla="*/ 209550 h 571500"/>
                  <a:gd name="connsiteX44" fmla="*/ 95250 w 228600"/>
                  <a:gd name="connsiteY44" fmla="*/ 247650 h 571500"/>
                  <a:gd name="connsiteX45" fmla="*/ 95250 w 228600"/>
                  <a:gd name="connsiteY45" fmla="*/ 323850 h 571500"/>
                  <a:gd name="connsiteX46" fmla="*/ 57150 w 228600"/>
                  <a:gd name="connsiteY46" fmla="*/ 323850 h 571500"/>
                  <a:gd name="connsiteX47" fmla="*/ 57150 w 228600"/>
                  <a:gd name="connsiteY47" fmla="*/ 285750 h 571500"/>
                  <a:gd name="connsiteX48" fmla="*/ 95250 w 228600"/>
                  <a:gd name="connsiteY48" fmla="*/ 285750 h 571500"/>
                  <a:gd name="connsiteX49" fmla="*/ 95250 w 228600"/>
                  <a:gd name="connsiteY49" fmla="*/ 323850 h 571500"/>
                  <a:gd name="connsiteX50" fmla="*/ 95250 w 228600"/>
                  <a:gd name="connsiteY50" fmla="*/ 400050 h 571500"/>
                  <a:gd name="connsiteX51" fmla="*/ 57150 w 228600"/>
                  <a:gd name="connsiteY51" fmla="*/ 400050 h 571500"/>
                  <a:gd name="connsiteX52" fmla="*/ 57150 w 228600"/>
                  <a:gd name="connsiteY52" fmla="*/ 361950 h 571500"/>
                  <a:gd name="connsiteX53" fmla="*/ 95250 w 228600"/>
                  <a:gd name="connsiteY53" fmla="*/ 361950 h 571500"/>
                  <a:gd name="connsiteX54" fmla="*/ 95250 w 228600"/>
                  <a:gd name="connsiteY54" fmla="*/ 400050 h 571500"/>
                  <a:gd name="connsiteX55" fmla="*/ 95250 w 228600"/>
                  <a:gd name="connsiteY55" fmla="*/ 476250 h 571500"/>
                  <a:gd name="connsiteX56" fmla="*/ 57150 w 228600"/>
                  <a:gd name="connsiteY56" fmla="*/ 476250 h 571500"/>
                  <a:gd name="connsiteX57" fmla="*/ 57150 w 228600"/>
                  <a:gd name="connsiteY57" fmla="*/ 438150 h 571500"/>
                  <a:gd name="connsiteX58" fmla="*/ 95250 w 228600"/>
                  <a:gd name="connsiteY58" fmla="*/ 438150 h 571500"/>
                  <a:gd name="connsiteX59" fmla="*/ 95250 w 228600"/>
                  <a:gd name="connsiteY59" fmla="*/ 476250 h 571500"/>
                  <a:gd name="connsiteX60" fmla="*/ 0 w 228600"/>
                  <a:gd name="connsiteY60" fmla="*/ 0 h 571500"/>
                  <a:gd name="connsiteX61" fmla="*/ 0 w 228600"/>
                  <a:gd name="connsiteY61" fmla="*/ 571500 h 571500"/>
                  <a:gd name="connsiteX62" fmla="*/ 95250 w 228600"/>
                  <a:gd name="connsiteY62" fmla="*/ 571500 h 571500"/>
                  <a:gd name="connsiteX63" fmla="*/ 95250 w 228600"/>
                  <a:gd name="connsiteY63" fmla="*/ 514350 h 571500"/>
                  <a:gd name="connsiteX64" fmla="*/ 133350 w 228600"/>
                  <a:gd name="connsiteY64" fmla="*/ 514350 h 571500"/>
                  <a:gd name="connsiteX65" fmla="*/ 133350 w 228600"/>
                  <a:gd name="connsiteY65" fmla="*/ 571500 h 571500"/>
                  <a:gd name="connsiteX66" fmla="*/ 228600 w 228600"/>
                  <a:gd name="connsiteY66" fmla="*/ 571500 h 571500"/>
                  <a:gd name="connsiteX67" fmla="*/ 228600 w 228600"/>
                  <a:gd name="connsiteY67" fmla="*/ 28575 h 571500"/>
                  <a:gd name="connsiteX68" fmla="*/ 0 w 228600"/>
                  <a:gd name="connsiteY68" fmla="*/ 0 h 57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228600" h="571500">
                    <a:moveTo>
                      <a:pt x="171450" y="104775"/>
                    </a:moveTo>
                    <a:lnTo>
                      <a:pt x="133350" y="104775"/>
                    </a:lnTo>
                    <a:lnTo>
                      <a:pt x="133350" y="66675"/>
                    </a:lnTo>
                    <a:lnTo>
                      <a:pt x="171450" y="66675"/>
                    </a:lnTo>
                    <a:lnTo>
                      <a:pt x="171450" y="104775"/>
                    </a:lnTo>
                    <a:close/>
                    <a:moveTo>
                      <a:pt x="171450" y="171450"/>
                    </a:moveTo>
                    <a:lnTo>
                      <a:pt x="133350" y="171450"/>
                    </a:lnTo>
                    <a:lnTo>
                      <a:pt x="133350" y="133350"/>
                    </a:lnTo>
                    <a:lnTo>
                      <a:pt x="171450" y="133350"/>
                    </a:lnTo>
                    <a:lnTo>
                      <a:pt x="171450" y="171450"/>
                    </a:lnTo>
                    <a:close/>
                    <a:moveTo>
                      <a:pt x="171450" y="247650"/>
                    </a:moveTo>
                    <a:lnTo>
                      <a:pt x="133350" y="247650"/>
                    </a:lnTo>
                    <a:lnTo>
                      <a:pt x="133350" y="209550"/>
                    </a:lnTo>
                    <a:lnTo>
                      <a:pt x="171450" y="209550"/>
                    </a:lnTo>
                    <a:lnTo>
                      <a:pt x="171450" y="247650"/>
                    </a:lnTo>
                    <a:close/>
                    <a:moveTo>
                      <a:pt x="171450" y="323850"/>
                    </a:moveTo>
                    <a:lnTo>
                      <a:pt x="133350" y="323850"/>
                    </a:lnTo>
                    <a:lnTo>
                      <a:pt x="133350" y="285750"/>
                    </a:lnTo>
                    <a:lnTo>
                      <a:pt x="171450" y="285750"/>
                    </a:lnTo>
                    <a:lnTo>
                      <a:pt x="171450" y="323850"/>
                    </a:lnTo>
                    <a:close/>
                    <a:moveTo>
                      <a:pt x="171450" y="400050"/>
                    </a:moveTo>
                    <a:lnTo>
                      <a:pt x="133350" y="400050"/>
                    </a:lnTo>
                    <a:lnTo>
                      <a:pt x="133350" y="361950"/>
                    </a:lnTo>
                    <a:lnTo>
                      <a:pt x="171450" y="361950"/>
                    </a:lnTo>
                    <a:lnTo>
                      <a:pt x="171450" y="400050"/>
                    </a:lnTo>
                    <a:close/>
                    <a:moveTo>
                      <a:pt x="171450" y="476250"/>
                    </a:moveTo>
                    <a:lnTo>
                      <a:pt x="133350" y="476250"/>
                    </a:lnTo>
                    <a:lnTo>
                      <a:pt x="133350" y="438150"/>
                    </a:lnTo>
                    <a:lnTo>
                      <a:pt x="171450" y="438150"/>
                    </a:lnTo>
                    <a:lnTo>
                      <a:pt x="171450" y="476250"/>
                    </a:lnTo>
                    <a:close/>
                    <a:moveTo>
                      <a:pt x="95250" y="104775"/>
                    </a:moveTo>
                    <a:lnTo>
                      <a:pt x="57150" y="104775"/>
                    </a:lnTo>
                    <a:lnTo>
                      <a:pt x="57150" y="66675"/>
                    </a:lnTo>
                    <a:lnTo>
                      <a:pt x="95250" y="66675"/>
                    </a:lnTo>
                    <a:lnTo>
                      <a:pt x="95250" y="104775"/>
                    </a:lnTo>
                    <a:close/>
                    <a:moveTo>
                      <a:pt x="95250" y="171450"/>
                    </a:moveTo>
                    <a:lnTo>
                      <a:pt x="57150" y="171450"/>
                    </a:lnTo>
                    <a:lnTo>
                      <a:pt x="57150" y="133350"/>
                    </a:lnTo>
                    <a:lnTo>
                      <a:pt x="95250" y="133350"/>
                    </a:lnTo>
                    <a:lnTo>
                      <a:pt x="95250" y="171450"/>
                    </a:lnTo>
                    <a:close/>
                    <a:moveTo>
                      <a:pt x="95250" y="247650"/>
                    </a:moveTo>
                    <a:lnTo>
                      <a:pt x="57150" y="247650"/>
                    </a:lnTo>
                    <a:lnTo>
                      <a:pt x="57150" y="209550"/>
                    </a:lnTo>
                    <a:lnTo>
                      <a:pt x="95250" y="209550"/>
                    </a:lnTo>
                    <a:lnTo>
                      <a:pt x="95250" y="247650"/>
                    </a:lnTo>
                    <a:close/>
                    <a:moveTo>
                      <a:pt x="95250" y="323850"/>
                    </a:moveTo>
                    <a:lnTo>
                      <a:pt x="57150" y="323850"/>
                    </a:lnTo>
                    <a:lnTo>
                      <a:pt x="57150" y="285750"/>
                    </a:lnTo>
                    <a:lnTo>
                      <a:pt x="95250" y="285750"/>
                    </a:lnTo>
                    <a:lnTo>
                      <a:pt x="95250" y="323850"/>
                    </a:lnTo>
                    <a:close/>
                    <a:moveTo>
                      <a:pt x="95250" y="400050"/>
                    </a:moveTo>
                    <a:lnTo>
                      <a:pt x="57150" y="400050"/>
                    </a:lnTo>
                    <a:lnTo>
                      <a:pt x="57150" y="361950"/>
                    </a:lnTo>
                    <a:lnTo>
                      <a:pt x="95250" y="361950"/>
                    </a:lnTo>
                    <a:lnTo>
                      <a:pt x="95250" y="400050"/>
                    </a:lnTo>
                    <a:close/>
                    <a:moveTo>
                      <a:pt x="95250" y="476250"/>
                    </a:moveTo>
                    <a:lnTo>
                      <a:pt x="57150" y="476250"/>
                    </a:lnTo>
                    <a:lnTo>
                      <a:pt x="57150" y="438150"/>
                    </a:lnTo>
                    <a:lnTo>
                      <a:pt x="95250" y="438150"/>
                    </a:lnTo>
                    <a:lnTo>
                      <a:pt x="95250" y="476250"/>
                    </a:lnTo>
                    <a:close/>
                    <a:moveTo>
                      <a:pt x="0" y="0"/>
                    </a:moveTo>
                    <a:lnTo>
                      <a:pt x="0" y="571500"/>
                    </a:lnTo>
                    <a:lnTo>
                      <a:pt x="95250" y="571500"/>
                    </a:lnTo>
                    <a:lnTo>
                      <a:pt x="95250" y="514350"/>
                    </a:lnTo>
                    <a:lnTo>
                      <a:pt x="133350" y="514350"/>
                    </a:lnTo>
                    <a:lnTo>
                      <a:pt x="133350" y="571500"/>
                    </a:lnTo>
                    <a:lnTo>
                      <a:pt x="228600" y="571500"/>
                    </a:lnTo>
                    <a:lnTo>
                      <a:pt x="228600" y="28575"/>
                    </a:lnTo>
                    <a:lnTo>
                      <a:pt x="0" y="0"/>
                    </a:lnTo>
                    <a:close/>
                  </a:path>
                </a:pathLst>
              </a:custGeom>
              <a:grpFill/>
              <a:ln w="9525" cap="flat">
                <a:noFill/>
                <a:prstDash val="solid"/>
                <a:miter/>
              </a:ln>
            </p:spPr>
            <p:txBody>
              <a:bodyPr rtlCol="0" anchor="ctr"/>
              <a:lstStyle/>
              <a:p>
                <a:endParaRPr lang="es-UY"/>
              </a:p>
            </p:txBody>
          </p:sp>
          <p:sp>
            <p:nvSpPr>
              <p:cNvPr id="70" name="Freeform: Shape 69">
                <a:extLst>
                  <a:ext uri="{FF2B5EF4-FFF2-40B4-BE49-F238E27FC236}">
                    <a16:creationId xmlns:a16="http://schemas.microsoft.com/office/drawing/2014/main" xmlns="" id="{0089F76F-D8B1-4951-A3AD-5DB1883C6CFB}"/>
                  </a:ext>
                </a:extLst>
              </p:cNvPr>
              <p:cNvSpPr/>
              <p:nvPr/>
            </p:nvSpPr>
            <p:spPr>
              <a:xfrm>
                <a:off x="5848350" y="3133725"/>
                <a:ext cx="228600" cy="285750"/>
              </a:xfrm>
              <a:custGeom>
                <a:avLst/>
                <a:gdLst>
                  <a:gd name="connsiteX0" fmla="*/ 133350 w 228600"/>
                  <a:gd name="connsiteY0" fmla="*/ 133350 h 285750"/>
                  <a:gd name="connsiteX1" fmla="*/ 171450 w 228600"/>
                  <a:gd name="connsiteY1" fmla="*/ 133350 h 285750"/>
                  <a:gd name="connsiteX2" fmla="*/ 171450 w 228600"/>
                  <a:gd name="connsiteY2" fmla="*/ 171450 h 285750"/>
                  <a:gd name="connsiteX3" fmla="*/ 133350 w 228600"/>
                  <a:gd name="connsiteY3" fmla="*/ 171450 h 285750"/>
                  <a:gd name="connsiteX4" fmla="*/ 133350 w 228600"/>
                  <a:gd name="connsiteY4" fmla="*/ 133350 h 285750"/>
                  <a:gd name="connsiteX5" fmla="*/ 133350 w 228600"/>
                  <a:gd name="connsiteY5" fmla="*/ 57150 h 285750"/>
                  <a:gd name="connsiteX6" fmla="*/ 171450 w 228600"/>
                  <a:gd name="connsiteY6" fmla="*/ 57150 h 285750"/>
                  <a:gd name="connsiteX7" fmla="*/ 171450 w 228600"/>
                  <a:gd name="connsiteY7" fmla="*/ 95250 h 285750"/>
                  <a:gd name="connsiteX8" fmla="*/ 133350 w 228600"/>
                  <a:gd name="connsiteY8" fmla="*/ 95250 h 285750"/>
                  <a:gd name="connsiteX9" fmla="*/ 133350 w 228600"/>
                  <a:gd name="connsiteY9" fmla="*/ 57150 h 285750"/>
                  <a:gd name="connsiteX10" fmla="*/ 95250 w 228600"/>
                  <a:gd name="connsiteY10" fmla="*/ 95250 h 285750"/>
                  <a:gd name="connsiteX11" fmla="*/ 57150 w 228600"/>
                  <a:gd name="connsiteY11" fmla="*/ 95250 h 285750"/>
                  <a:gd name="connsiteX12" fmla="*/ 57150 w 228600"/>
                  <a:gd name="connsiteY12" fmla="*/ 57150 h 285750"/>
                  <a:gd name="connsiteX13" fmla="*/ 95250 w 228600"/>
                  <a:gd name="connsiteY13" fmla="*/ 57150 h 285750"/>
                  <a:gd name="connsiteX14" fmla="*/ 95250 w 228600"/>
                  <a:gd name="connsiteY14" fmla="*/ 95250 h 285750"/>
                  <a:gd name="connsiteX15" fmla="*/ 95250 w 228600"/>
                  <a:gd name="connsiteY15" fmla="*/ 171450 h 285750"/>
                  <a:gd name="connsiteX16" fmla="*/ 57150 w 228600"/>
                  <a:gd name="connsiteY16" fmla="*/ 171450 h 285750"/>
                  <a:gd name="connsiteX17" fmla="*/ 57150 w 228600"/>
                  <a:gd name="connsiteY17" fmla="*/ 133350 h 285750"/>
                  <a:gd name="connsiteX18" fmla="*/ 95250 w 228600"/>
                  <a:gd name="connsiteY18" fmla="*/ 133350 h 285750"/>
                  <a:gd name="connsiteX19" fmla="*/ 95250 w 228600"/>
                  <a:gd name="connsiteY19" fmla="*/ 171450 h 285750"/>
                  <a:gd name="connsiteX20" fmla="*/ 133350 w 228600"/>
                  <a:gd name="connsiteY20" fmla="*/ 285750 h 285750"/>
                  <a:gd name="connsiteX21" fmla="*/ 228600 w 228600"/>
                  <a:gd name="connsiteY21" fmla="*/ 285750 h 285750"/>
                  <a:gd name="connsiteX22" fmla="*/ 228600 w 228600"/>
                  <a:gd name="connsiteY22" fmla="*/ 0 h 285750"/>
                  <a:gd name="connsiteX23" fmla="*/ 0 w 228600"/>
                  <a:gd name="connsiteY23" fmla="*/ 0 h 285750"/>
                  <a:gd name="connsiteX24" fmla="*/ 0 w 228600"/>
                  <a:gd name="connsiteY24" fmla="*/ 209550 h 285750"/>
                  <a:gd name="connsiteX25" fmla="*/ 133350 w 228600"/>
                  <a:gd name="connsiteY25" fmla="*/ 209550 h 285750"/>
                  <a:gd name="connsiteX26" fmla="*/ 133350 w 228600"/>
                  <a:gd name="connsiteY26" fmla="*/ 285750 h 285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28600" h="285750">
                    <a:moveTo>
                      <a:pt x="133350" y="133350"/>
                    </a:moveTo>
                    <a:lnTo>
                      <a:pt x="171450" y="133350"/>
                    </a:lnTo>
                    <a:lnTo>
                      <a:pt x="171450" y="171450"/>
                    </a:lnTo>
                    <a:lnTo>
                      <a:pt x="133350" y="171450"/>
                    </a:lnTo>
                    <a:lnTo>
                      <a:pt x="133350" y="133350"/>
                    </a:lnTo>
                    <a:close/>
                    <a:moveTo>
                      <a:pt x="133350" y="57150"/>
                    </a:moveTo>
                    <a:lnTo>
                      <a:pt x="171450" y="57150"/>
                    </a:lnTo>
                    <a:lnTo>
                      <a:pt x="171450" y="95250"/>
                    </a:lnTo>
                    <a:lnTo>
                      <a:pt x="133350" y="95250"/>
                    </a:lnTo>
                    <a:lnTo>
                      <a:pt x="133350" y="57150"/>
                    </a:lnTo>
                    <a:close/>
                    <a:moveTo>
                      <a:pt x="95250" y="95250"/>
                    </a:moveTo>
                    <a:lnTo>
                      <a:pt x="57150" y="95250"/>
                    </a:lnTo>
                    <a:lnTo>
                      <a:pt x="57150" y="57150"/>
                    </a:lnTo>
                    <a:lnTo>
                      <a:pt x="95250" y="57150"/>
                    </a:lnTo>
                    <a:lnTo>
                      <a:pt x="95250" y="95250"/>
                    </a:lnTo>
                    <a:close/>
                    <a:moveTo>
                      <a:pt x="95250" y="171450"/>
                    </a:moveTo>
                    <a:lnTo>
                      <a:pt x="57150" y="171450"/>
                    </a:lnTo>
                    <a:lnTo>
                      <a:pt x="57150" y="133350"/>
                    </a:lnTo>
                    <a:lnTo>
                      <a:pt x="95250" y="133350"/>
                    </a:lnTo>
                    <a:lnTo>
                      <a:pt x="95250" y="171450"/>
                    </a:lnTo>
                    <a:close/>
                    <a:moveTo>
                      <a:pt x="133350" y="285750"/>
                    </a:moveTo>
                    <a:lnTo>
                      <a:pt x="228600" y="285750"/>
                    </a:lnTo>
                    <a:lnTo>
                      <a:pt x="228600" y="0"/>
                    </a:lnTo>
                    <a:lnTo>
                      <a:pt x="0" y="0"/>
                    </a:lnTo>
                    <a:lnTo>
                      <a:pt x="0" y="209550"/>
                    </a:lnTo>
                    <a:lnTo>
                      <a:pt x="133350" y="209550"/>
                    </a:lnTo>
                    <a:lnTo>
                      <a:pt x="133350" y="285750"/>
                    </a:lnTo>
                    <a:close/>
                  </a:path>
                </a:pathLst>
              </a:custGeom>
              <a:grpFill/>
              <a:ln w="9525" cap="flat">
                <a:noFill/>
                <a:prstDash val="solid"/>
                <a:miter/>
              </a:ln>
            </p:spPr>
            <p:txBody>
              <a:bodyPr rtlCol="0" anchor="ctr"/>
              <a:lstStyle/>
              <a:p>
                <a:endParaRPr lang="es-UY"/>
              </a:p>
            </p:txBody>
          </p:sp>
        </p:grpSp>
      </p:grpSp>
    </p:spTree>
    <p:extLst>
      <p:ext uri="{BB962C8B-B14F-4D97-AF65-F5344CB8AC3E}">
        <p14:creationId xmlns:p14="http://schemas.microsoft.com/office/powerpoint/2010/main" val="18547578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cloud\drive\websites\slidemodel\logo\sebastian\slidemodel-logo-tran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00080" y="3164752"/>
            <a:ext cx="2791845" cy="5284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26373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8301268" y="2340084"/>
            <a:ext cx="3082775" cy="2425335"/>
            <a:chOff x="8657278" y="2451497"/>
            <a:chExt cx="3082775" cy="2425335"/>
          </a:xfrm>
        </p:grpSpPr>
        <p:sp>
          <p:nvSpPr>
            <p:cNvPr id="4" name="TextBox 3"/>
            <p:cNvSpPr txBox="1"/>
            <p:nvPr/>
          </p:nvSpPr>
          <p:spPr>
            <a:xfrm flipH="1">
              <a:off x="8657278" y="2451497"/>
              <a:ext cx="3082775" cy="615553"/>
            </a:xfrm>
            <a:prstGeom prst="rect">
              <a:avLst/>
            </a:prstGeom>
            <a:noFill/>
          </p:spPr>
          <p:txBody>
            <a:bodyPr wrap="square" rtlCol="0">
              <a:spAutoFit/>
            </a:bodyPr>
            <a:lstStyle/>
            <a:p>
              <a:r>
                <a:rPr lang="en-US" sz="3400" spc="300" dirty="0">
                  <a:latin typeface="Arial" panose="020B0604020202020204" pitchFamily="34" charset="0"/>
                  <a:cs typeface="Arial" panose="020B0604020202020204" pitchFamily="34" charset="0"/>
                </a:rPr>
                <a:t>About Us</a:t>
              </a:r>
              <a:endParaRPr lang="en-US" sz="3400" spc="300" dirty="0">
                <a:solidFill>
                  <a:schemeClr val="accent1"/>
                </a:solidFill>
                <a:latin typeface="Arial" panose="020B0604020202020204" pitchFamily="34" charset="0"/>
                <a:cs typeface="Arial" panose="020B0604020202020204" pitchFamily="34" charset="0"/>
              </a:endParaRPr>
            </a:p>
          </p:txBody>
        </p:sp>
        <p:sp>
          <p:nvSpPr>
            <p:cNvPr id="5" name="TextBox 4"/>
            <p:cNvSpPr txBox="1"/>
            <p:nvPr/>
          </p:nvSpPr>
          <p:spPr>
            <a:xfrm flipH="1">
              <a:off x="8657278" y="3429000"/>
              <a:ext cx="3082775" cy="1447832"/>
            </a:xfrm>
            <a:prstGeom prst="rect">
              <a:avLst/>
            </a:prstGeom>
            <a:noFill/>
          </p:spPr>
          <p:txBody>
            <a:bodyPr wrap="square" rtlCol="0">
              <a:spAutoFit/>
            </a:bodyPr>
            <a:lstStyle/>
            <a:p>
              <a:pPr>
                <a:lnSpc>
                  <a:spcPct val="150000"/>
                </a:lnSpc>
              </a:pPr>
              <a:r>
                <a:rPr lang="en-US" sz="1200" dirty="0">
                  <a:solidFill>
                    <a:schemeClr val="tx1">
                      <a:lumMod val="50000"/>
                      <a:lumOff val="50000"/>
                    </a:schemeClr>
                  </a:solidFill>
                </a:rPr>
                <a:t>Insert your text here. Insert your text here. Insert your text here. Insert your text here. Insert your text here. Insert your text here. Insert your text here. Insert your text here.</a:t>
              </a:r>
            </a:p>
          </p:txBody>
        </p:sp>
      </p:grpSp>
      <p:sp>
        <p:nvSpPr>
          <p:cNvPr id="6" name="TextBox 5"/>
          <p:cNvSpPr txBox="1"/>
          <p:nvPr/>
        </p:nvSpPr>
        <p:spPr>
          <a:xfrm flipH="1">
            <a:off x="2986317" y="5772788"/>
            <a:ext cx="3152314" cy="380361"/>
          </a:xfrm>
          <a:prstGeom prst="rect">
            <a:avLst/>
          </a:prstGeom>
          <a:noFill/>
        </p:spPr>
        <p:txBody>
          <a:bodyPr wrap="square" rtlCol="0">
            <a:spAutoFit/>
          </a:bodyPr>
          <a:lstStyle/>
          <a:p>
            <a:pPr algn="ctr">
              <a:lnSpc>
                <a:spcPct val="150000"/>
              </a:lnSpc>
            </a:pPr>
            <a:r>
              <a:rPr lang="en-US" sz="1400" b="1" i="1" spc="300" dirty="0"/>
              <a:t>We Believe in our team</a:t>
            </a:r>
            <a:endParaRPr lang="en-US" sz="2400" b="1" i="1" spc="300" dirty="0">
              <a:latin typeface="+mj-lt"/>
            </a:endParaRPr>
          </a:p>
        </p:txBody>
      </p:sp>
      <p:grpSp>
        <p:nvGrpSpPr>
          <p:cNvPr id="7" name="Group 6"/>
          <p:cNvGrpSpPr/>
          <p:nvPr/>
        </p:nvGrpSpPr>
        <p:grpSpPr>
          <a:xfrm>
            <a:off x="312882" y="2975013"/>
            <a:ext cx="1199746" cy="904001"/>
            <a:chOff x="353283" y="3512000"/>
            <a:chExt cx="1199746" cy="904001"/>
          </a:xfrm>
        </p:grpSpPr>
        <p:sp>
          <p:nvSpPr>
            <p:cNvPr id="8" name="TextBox 7"/>
            <p:cNvSpPr txBox="1"/>
            <p:nvPr/>
          </p:nvSpPr>
          <p:spPr>
            <a:xfrm flipH="1">
              <a:off x="353283" y="3512000"/>
              <a:ext cx="1199746" cy="523220"/>
            </a:xfrm>
            <a:prstGeom prst="rect">
              <a:avLst/>
            </a:prstGeom>
            <a:noFill/>
          </p:spPr>
          <p:txBody>
            <a:bodyPr wrap="square" rtlCol="0">
              <a:spAutoFit/>
            </a:bodyPr>
            <a:lstStyle/>
            <a:p>
              <a:pPr algn="ctr"/>
              <a:r>
                <a:rPr lang="en-US" sz="2800" dirty="0">
                  <a:solidFill>
                    <a:schemeClr val="tx1">
                      <a:lumMod val="75000"/>
                      <a:lumOff val="25000"/>
                    </a:schemeClr>
                  </a:solidFill>
                  <a:latin typeface="+mj-lt"/>
                </a:rPr>
                <a:t>XX</a:t>
              </a:r>
              <a:r>
                <a:rPr lang="en-US" sz="1600" dirty="0">
                  <a:solidFill>
                    <a:schemeClr val="tx1">
                      <a:lumMod val="75000"/>
                      <a:lumOff val="25000"/>
                    </a:schemeClr>
                  </a:solidFill>
                  <a:latin typeface="+mj-lt"/>
                </a:rPr>
                <a:t>%</a:t>
              </a:r>
            </a:p>
          </p:txBody>
        </p:sp>
        <p:sp>
          <p:nvSpPr>
            <p:cNvPr id="9" name="TextBox 8"/>
            <p:cNvSpPr txBox="1"/>
            <p:nvPr/>
          </p:nvSpPr>
          <p:spPr>
            <a:xfrm flipH="1">
              <a:off x="353283" y="4076164"/>
              <a:ext cx="1199746" cy="339837"/>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Your KPI</a:t>
              </a:r>
            </a:p>
          </p:txBody>
        </p:sp>
      </p:grpSp>
      <p:grpSp>
        <p:nvGrpSpPr>
          <p:cNvPr id="10" name="Group 9"/>
          <p:cNvGrpSpPr/>
          <p:nvPr/>
        </p:nvGrpSpPr>
        <p:grpSpPr>
          <a:xfrm>
            <a:off x="312882" y="1504323"/>
            <a:ext cx="1199746" cy="904001"/>
            <a:chOff x="353283" y="3512000"/>
            <a:chExt cx="1199746" cy="904001"/>
          </a:xfrm>
        </p:grpSpPr>
        <p:sp>
          <p:nvSpPr>
            <p:cNvPr id="11" name="TextBox 10"/>
            <p:cNvSpPr txBox="1"/>
            <p:nvPr/>
          </p:nvSpPr>
          <p:spPr>
            <a:xfrm flipH="1">
              <a:off x="353283" y="3512000"/>
              <a:ext cx="1199746" cy="523220"/>
            </a:xfrm>
            <a:prstGeom prst="rect">
              <a:avLst/>
            </a:prstGeom>
            <a:noFill/>
          </p:spPr>
          <p:txBody>
            <a:bodyPr wrap="square" rtlCol="0">
              <a:spAutoFit/>
            </a:bodyPr>
            <a:lstStyle/>
            <a:p>
              <a:pPr algn="ctr"/>
              <a:r>
                <a:rPr lang="en-US" sz="2800" dirty="0">
                  <a:solidFill>
                    <a:schemeClr val="tx1">
                      <a:lumMod val="75000"/>
                      <a:lumOff val="25000"/>
                    </a:schemeClr>
                  </a:solidFill>
                  <a:latin typeface="+mj-lt"/>
                </a:rPr>
                <a:t>XX</a:t>
              </a:r>
              <a:r>
                <a:rPr lang="en-US" sz="1600" dirty="0">
                  <a:solidFill>
                    <a:schemeClr val="tx1">
                      <a:lumMod val="75000"/>
                      <a:lumOff val="25000"/>
                    </a:schemeClr>
                  </a:solidFill>
                  <a:latin typeface="+mj-lt"/>
                </a:rPr>
                <a:t>%</a:t>
              </a:r>
            </a:p>
          </p:txBody>
        </p:sp>
        <p:sp>
          <p:nvSpPr>
            <p:cNvPr id="12" name="TextBox 11"/>
            <p:cNvSpPr txBox="1"/>
            <p:nvPr/>
          </p:nvSpPr>
          <p:spPr>
            <a:xfrm flipH="1">
              <a:off x="353283" y="4076164"/>
              <a:ext cx="1199746" cy="339837"/>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Your KPI</a:t>
              </a:r>
            </a:p>
          </p:txBody>
        </p:sp>
      </p:grpSp>
      <p:grpSp>
        <p:nvGrpSpPr>
          <p:cNvPr id="13" name="Group 12"/>
          <p:cNvGrpSpPr/>
          <p:nvPr/>
        </p:nvGrpSpPr>
        <p:grpSpPr>
          <a:xfrm>
            <a:off x="312882" y="4445704"/>
            <a:ext cx="1199746" cy="904001"/>
            <a:chOff x="353283" y="3512000"/>
            <a:chExt cx="1199746" cy="904001"/>
          </a:xfrm>
        </p:grpSpPr>
        <p:sp>
          <p:nvSpPr>
            <p:cNvPr id="14" name="TextBox 13"/>
            <p:cNvSpPr txBox="1"/>
            <p:nvPr/>
          </p:nvSpPr>
          <p:spPr>
            <a:xfrm flipH="1">
              <a:off x="353283" y="3512000"/>
              <a:ext cx="1199746" cy="523220"/>
            </a:xfrm>
            <a:prstGeom prst="rect">
              <a:avLst/>
            </a:prstGeom>
            <a:noFill/>
          </p:spPr>
          <p:txBody>
            <a:bodyPr wrap="square" rtlCol="0">
              <a:spAutoFit/>
            </a:bodyPr>
            <a:lstStyle/>
            <a:p>
              <a:pPr algn="ctr"/>
              <a:r>
                <a:rPr lang="en-US" sz="2800" dirty="0">
                  <a:solidFill>
                    <a:schemeClr val="tx1">
                      <a:lumMod val="75000"/>
                      <a:lumOff val="25000"/>
                    </a:schemeClr>
                  </a:solidFill>
                  <a:latin typeface="+mj-lt"/>
                </a:rPr>
                <a:t>XX</a:t>
              </a:r>
              <a:r>
                <a:rPr lang="en-US" sz="1600" dirty="0">
                  <a:solidFill>
                    <a:schemeClr val="tx1">
                      <a:lumMod val="75000"/>
                      <a:lumOff val="25000"/>
                    </a:schemeClr>
                  </a:solidFill>
                  <a:latin typeface="+mj-lt"/>
                </a:rPr>
                <a:t>%</a:t>
              </a:r>
            </a:p>
          </p:txBody>
        </p:sp>
        <p:sp>
          <p:nvSpPr>
            <p:cNvPr id="15" name="TextBox 14"/>
            <p:cNvSpPr txBox="1"/>
            <p:nvPr/>
          </p:nvSpPr>
          <p:spPr>
            <a:xfrm flipH="1">
              <a:off x="353283" y="4076164"/>
              <a:ext cx="1199746" cy="339837"/>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Your KPI</a:t>
              </a:r>
            </a:p>
          </p:txBody>
        </p:sp>
      </p:grpSp>
      <p:pic>
        <p:nvPicPr>
          <p:cNvPr id="24" name="Picture Placeholder 23" descr="A group of people sitting at a table using a computer&#10;&#10;Description automatically generated">
            <a:extLst>
              <a:ext uri="{FF2B5EF4-FFF2-40B4-BE49-F238E27FC236}">
                <a16:creationId xmlns:a16="http://schemas.microsoft.com/office/drawing/2014/main" xmlns="" id="{29E083DA-C0B4-48AF-A6F9-620C5C62C2B3}"/>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5801770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8601283" y="1849850"/>
            <a:ext cx="2463555" cy="1409119"/>
            <a:chOff x="8907040" y="5328767"/>
            <a:chExt cx="2463555" cy="1409119"/>
          </a:xfrm>
        </p:grpSpPr>
        <p:sp>
          <p:nvSpPr>
            <p:cNvPr id="21" name="TextBox 20"/>
            <p:cNvSpPr txBox="1"/>
            <p:nvPr/>
          </p:nvSpPr>
          <p:spPr>
            <a:xfrm flipH="1">
              <a:off x="8907040" y="5844052"/>
              <a:ext cx="2463555" cy="893834"/>
            </a:xfrm>
            <a:prstGeom prst="rect">
              <a:avLst/>
            </a:prstGeom>
            <a:noFill/>
          </p:spPr>
          <p:txBody>
            <a:bodyPr wrap="square" rtlCol="0">
              <a:spAutoFit/>
            </a:bodyPr>
            <a:lstStyle/>
            <a:p>
              <a:pPr>
                <a:lnSpc>
                  <a:spcPct val="150000"/>
                </a:lnSpc>
              </a:pPr>
              <a:r>
                <a:rPr lang="en-US" sz="1200" dirty="0">
                  <a:solidFill>
                    <a:schemeClr val="tx1">
                      <a:lumMod val="50000"/>
                      <a:lumOff val="50000"/>
                    </a:schemeClr>
                  </a:solidFill>
                </a:rPr>
                <a:t>Insert your text here. Insert your text here. Insert your text here. Insert your text here.</a:t>
              </a:r>
            </a:p>
          </p:txBody>
        </p:sp>
        <p:sp>
          <p:nvSpPr>
            <p:cNvPr id="22" name="TextBox 21"/>
            <p:cNvSpPr txBox="1"/>
            <p:nvPr/>
          </p:nvSpPr>
          <p:spPr>
            <a:xfrm flipH="1">
              <a:off x="8907040" y="5328767"/>
              <a:ext cx="2463555" cy="379976"/>
            </a:xfrm>
            <a:prstGeom prst="rect">
              <a:avLst/>
            </a:prstGeom>
            <a:noFill/>
          </p:spPr>
          <p:txBody>
            <a:bodyPr wrap="square" rtlCol="0">
              <a:spAutoFit/>
            </a:bodyPr>
            <a:lstStyle/>
            <a:p>
              <a:pPr>
                <a:lnSpc>
                  <a:spcPct val="150000"/>
                </a:lnSpc>
              </a:pPr>
              <a:r>
                <a:rPr lang="en-US" sz="1400" b="1" spc="300" dirty="0">
                  <a:solidFill>
                    <a:schemeClr val="tx1">
                      <a:lumMod val="75000"/>
                      <a:lumOff val="25000"/>
                    </a:schemeClr>
                  </a:solidFill>
                </a:rPr>
                <a:t>Agile Services</a:t>
              </a:r>
              <a:endParaRPr lang="en-US" sz="2400" b="1" spc="300" dirty="0">
                <a:solidFill>
                  <a:schemeClr val="tx1">
                    <a:lumMod val="75000"/>
                    <a:lumOff val="25000"/>
                  </a:schemeClr>
                </a:solidFill>
                <a:latin typeface="+mj-lt"/>
              </a:endParaRPr>
            </a:p>
          </p:txBody>
        </p:sp>
      </p:grpSp>
      <p:sp>
        <p:nvSpPr>
          <p:cNvPr id="10" name="TextBox 9"/>
          <p:cNvSpPr txBox="1"/>
          <p:nvPr/>
        </p:nvSpPr>
        <p:spPr>
          <a:xfrm flipH="1">
            <a:off x="8601283" y="5076238"/>
            <a:ext cx="2463555" cy="1170833"/>
          </a:xfrm>
          <a:prstGeom prst="rect">
            <a:avLst/>
          </a:prstGeom>
          <a:noFill/>
        </p:spPr>
        <p:txBody>
          <a:bodyPr wrap="square" rtlCol="0">
            <a:spAutoFit/>
          </a:bodyPr>
          <a:lstStyle/>
          <a:p>
            <a:pPr>
              <a:lnSpc>
                <a:spcPct val="150000"/>
              </a:lnSpc>
            </a:pPr>
            <a:r>
              <a:rPr lang="en-US" sz="1200" dirty="0">
                <a:solidFill>
                  <a:schemeClr val="tx1">
                    <a:lumMod val="50000"/>
                    <a:lumOff val="50000"/>
                  </a:schemeClr>
                </a:solidFill>
              </a:rPr>
              <a:t>Insert your text here. Insert your text here. Insert your text here. Insert your text here.</a:t>
            </a:r>
          </a:p>
          <a:p>
            <a:pPr>
              <a:lnSpc>
                <a:spcPct val="150000"/>
              </a:lnSpc>
            </a:pPr>
            <a:endParaRPr lang="en-US" sz="1200" dirty="0">
              <a:solidFill>
                <a:schemeClr val="tx1">
                  <a:lumMod val="50000"/>
                  <a:lumOff val="50000"/>
                </a:schemeClr>
              </a:solidFill>
            </a:endParaRPr>
          </a:p>
        </p:txBody>
      </p:sp>
      <p:sp>
        <p:nvSpPr>
          <p:cNvPr id="11" name="TextBox 10"/>
          <p:cNvSpPr txBox="1"/>
          <p:nvPr/>
        </p:nvSpPr>
        <p:spPr>
          <a:xfrm flipH="1">
            <a:off x="8601282" y="4560953"/>
            <a:ext cx="2788077" cy="375937"/>
          </a:xfrm>
          <a:prstGeom prst="rect">
            <a:avLst/>
          </a:prstGeom>
          <a:noFill/>
        </p:spPr>
        <p:txBody>
          <a:bodyPr wrap="square" rtlCol="0">
            <a:spAutoFit/>
          </a:bodyPr>
          <a:lstStyle/>
          <a:p>
            <a:pPr>
              <a:lnSpc>
                <a:spcPct val="150000"/>
              </a:lnSpc>
            </a:pPr>
            <a:r>
              <a:rPr lang="en-US" sz="1400" b="1" spc="300" dirty="0">
                <a:solidFill>
                  <a:schemeClr val="tx1">
                    <a:lumMod val="75000"/>
                    <a:lumOff val="25000"/>
                  </a:schemeClr>
                </a:solidFill>
                <a:latin typeface="+mj-lt"/>
              </a:rPr>
              <a:t>E-Commerce</a:t>
            </a:r>
            <a:endParaRPr lang="en-US" sz="2400" b="1" spc="300" dirty="0">
              <a:solidFill>
                <a:schemeClr val="tx1">
                  <a:lumMod val="75000"/>
                  <a:lumOff val="25000"/>
                </a:schemeClr>
              </a:solidFill>
              <a:latin typeface="+mj-lt"/>
            </a:endParaRPr>
          </a:p>
        </p:txBody>
      </p:sp>
      <p:sp>
        <p:nvSpPr>
          <p:cNvPr id="23" name="TextBox 22"/>
          <p:cNvSpPr txBox="1"/>
          <p:nvPr/>
        </p:nvSpPr>
        <p:spPr>
          <a:xfrm rot="16200000" flipH="1">
            <a:off x="-758592" y="3249651"/>
            <a:ext cx="3152314" cy="380361"/>
          </a:xfrm>
          <a:prstGeom prst="rect">
            <a:avLst/>
          </a:prstGeom>
          <a:noFill/>
        </p:spPr>
        <p:txBody>
          <a:bodyPr wrap="square" rtlCol="0">
            <a:spAutoFit/>
          </a:bodyPr>
          <a:lstStyle/>
          <a:p>
            <a:pPr algn="ctr">
              <a:lnSpc>
                <a:spcPct val="150000"/>
              </a:lnSpc>
            </a:pPr>
            <a:r>
              <a:rPr lang="en-US" sz="1400" b="1" i="1" spc="300" dirty="0"/>
              <a:t>We love what we do!</a:t>
            </a:r>
            <a:endParaRPr lang="en-US" sz="2400" b="1" i="1" spc="300" dirty="0">
              <a:latin typeface="+mj-lt"/>
            </a:endParaRPr>
          </a:p>
        </p:txBody>
      </p:sp>
      <p:pic>
        <p:nvPicPr>
          <p:cNvPr id="31" name="Picture Placeholder 30" descr="A group of people sitting at a table&#10;&#10;Description automatically generated">
            <a:extLst>
              <a:ext uri="{FF2B5EF4-FFF2-40B4-BE49-F238E27FC236}">
                <a16:creationId xmlns:a16="http://schemas.microsoft.com/office/drawing/2014/main" xmlns="" id="{D179FF0F-F1A4-4D88-BAA3-6449013FE535}"/>
              </a:ext>
            </a:extLst>
          </p:cNvPr>
          <p:cNvPicPr>
            <a:picLocks noGrp="1" noChangeAspect="1"/>
          </p:cNvPicPr>
          <p:nvPr>
            <p:ph type="pic" sz="quarter" idx="10"/>
          </p:nvPr>
        </p:nvPicPr>
        <p:blipFill rotWithShape="1">
          <a:blip r:embed="rId3" cstate="print">
            <a:extLst>
              <a:ext uri="{28A0092B-C50C-407E-A947-70E740481C1C}">
                <a14:useLocalDpi xmlns:a14="http://schemas.microsoft.com/office/drawing/2010/main" val="0"/>
              </a:ext>
            </a:extLst>
          </a:blip>
          <a:srcRect/>
          <a:stretch/>
        </p:blipFill>
        <p:spPr>
          <a:xfrm>
            <a:off x="2838462" y="419240"/>
            <a:ext cx="4695507" cy="2781164"/>
          </a:xfrm>
        </p:spPr>
      </p:pic>
      <p:pic>
        <p:nvPicPr>
          <p:cNvPr id="102" name="Picture Placeholder 101" descr="A picture containing indoor, computer, person, table&#10;&#10;Description automatically generated">
            <a:extLst>
              <a:ext uri="{FF2B5EF4-FFF2-40B4-BE49-F238E27FC236}">
                <a16:creationId xmlns:a16="http://schemas.microsoft.com/office/drawing/2014/main" xmlns="" id="{32E0D6F0-D80B-418C-9437-89BABA318B9A}"/>
              </a:ext>
            </a:extLst>
          </p:cNvPr>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a:stretch>
            <a:fillRect/>
          </a:stretch>
        </p:blipFill>
        <p:spPr>
          <a:xfrm>
            <a:off x="2838450" y="3629025"/>
            <a:ext cx="4695825" cy="2781300"/>
          </a:xfrm>
        </p:spPr>
      </p:pic>
      <p:grpSp>
        <p:nvGrpSpPr>
          <p:cNvPr id="61" name="Group 60">
            <a:extLst>
              <a:ext uri="{FF2B5EF4-FFF2-40B4-BE49-F238E27FC236}">
                <a16:creationId xmlns:a16="http://schemas.microsoft.com/office/drawing/2014/main" xmlns="" id="{A2B8A21F-7E12-43A2-885F-2359234E9E40}"/>
              </a:ext>
            </a:extLst>
          </p:cNvPr>
          <p:cNvGrpSpPr/>
          <p:nvPr/>
        </p:nvGrpSpPr>
        <p:grpSpPr>
          <a:xfrm>
            <a:off x="8622497" y="1142127"/>
            <a:ext cx="544114" cy="443571"/>
            <a:chOff x="5657850" y="3048000"/>
            <a:chExt cx="876300" cy="714375"/>
          </a:xfrm>
        </p:grpSpPr>
        <p:sp>
          <p:nvSpPr>
            <p:cNvPr id="62" name="Freeform: Shape 61">
              <a:extLst>
                <a:ext uri="{FF2B5EF4-FFF2-40B4-BE49-F238E27FC236}">
                  <a16:creationId xmlns:a16="http://schemas.microsoft.com/office/drawing/2014/main" xmlns="" id="{871BD7D7-E558-4E11-A9B9-D98A12794C3C}"/>
                </a:ext>
              </a:extLst>
            </p:cNvPr>
            <p:cNvSpPr/>
            <p:nvPr/>
          </p:nvSpPr>
          <p:spPr>
            <a:xfrm>
              <a:off x="5967412" y="3248025"/>
              <a:ext cx="276225" cy="276225"/>
            </a:xfrm>
            <a:custGeom>
              <a:avLst/>
              <a:gdLst>
                <a:gd name="connsiteX0" fmla="*/ 0 w 276225"/>
                <a:gd name="connsiteY0" fmla="*/ 138113 h 276225"/>
                <a:gd name="connsiteX1" fmla="*/ 138113 w 276225"/>
                <a:gd name="connsiteY1" fmla="*/ 276225 h 276225"/>
                <a:gd name="connsiteX2" fmla="*/ 276225 w 276225"/>
                <a:gd name="connsiteY2" fmla="*/ 138113 h 276225"/>
                <a:gd name="connsiteX3" fmla="*/ 138113 w 276225"/>
                <a:gd name="connsiteY3" fmla="*/ 0 h 276225"/>
                <a:gd name="connsiteX4" fmla="*/ 0 w 276225"/>
                <a:gd name="connsiteY4" fmla="*/ 138113 h 276225"/>
                <a:gd name="connsiteX5" fmla="*/ 215265 w 276225"/>
                <a:gd name="connsiteY5" fmla="*/ 179070 h 276225"/>
                <a:gd name="connsiteX6" fmla="*/ 215265 w 276225"/>
                <a:gd name="connsiteY6" fmla="*/ 208598 h 276225"/>
                <a:gd name="connsiteX7" fmla="*/ 60007 w 276225"/>
                <a:gd name="connsiteY7" fmla="*/ 208598 h 276225"/>
                <a:gd name="connsiteX8" fmla="*/ 60007 w 276225"/>
                <a:gd name="connsiteY8" fmla="*/ 179070 h 276225"/>
                <a:gd name="connsiteX9" fmla="*/ 67627 w 276225"/>
                <a:gd name="connsiteY9" fmla="*/ 163830 h 276225"/>
                <a:gd name="connsiteX10" fmla="*/ 105727 w 276225"/>
                <a:gd name="connsiteY10" fmla="*/ 145733 h 276225"/>
                <a:gd name="connsiteX11" fmla="*/ 138113 w 276225"/>
                <a:gd name="connsiteY11" fmla="*/ 140970 h 276225"/>
                <a:gd name="connsiteX12" fmla="*/ 170498 w 276225"/>
                <a:gd name="connsiteY12" fmla="*/ 145733 h 276225"/>
                <a:gd name="connsiteX13" fmla="*/ 208598 w 276225"/>
                <a:gd name="connsiteY13" fmla="*/ 163830 h 276225"/>
                <a:gd name="connsiteX14" fmla="*/ 215265 w 276225"/>
                <a:gd name="connsiteY14" fmla="*/ 179070 h 276225"/>
                <a:gd name="connsiteX15" fmla="*/ 138113 w 276225"/>
                <a:gd name="connsiteY15" fmla="*/ 53340 h 276225"/>
                <a:gd name="connsiteX16" fmla="*/ 177165 w 276225"/>
                <a:gd name="connsiteY16" fmla="*/ 92393 h 276225"/>
                <a:gd name="connsiteX17" fmla="*/ 177165 w 276225"/>
                <a:gd name="connsiteY17" fmla="*/ 92393 h 276225"/>
                <a:gd name="connsiteX18" fmla="*/ 138113 w 276225"/>
                <a:gd name="connsiteY18" fmla="*/ 131445 h 276225"/>
                <a:gd name="connsiteX19" fmla="*/ 99060 w 276225"/>
                <a:gd name="connsiteY19" fmla="*/ 92393 h 276225"/>
                <a:gd name="connsiteX20" fmla="*/ 138113 w 276225"/>
                <a:gd name="connsiteY20" fmla="*/ 53340 h 276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76225" h="276225">
                  <a:moveTo>
                    <a:pt x="0" y="138113"/>
                  </a:moveTo>
                  <a:cubicBezTo>
                    <a:pt x="0" y="214313"/>
                    <a:pt x="61913" y="276225"/>
                    <a:pt x="138113" y="276225"/>
                  </a:cubicBezTo>
                  <a:cubicBezTo>
                    <a:pt x="214313" y="276225"/>
                    <a:pt x="276225" y="214313"/>
                    <a:pt x="276225" y="138113"/>
                  </a:cubicBezTo>
                  <a:cubicBezTo>
                    <a:pt x="276225" y="61913"/>
                    <a:pt x="214313" y="0"/>
                    <a:pt x="138113" y="0"/>
                  </a:cubicBezTo>
                  <a:cubicBezTo>
                    <a:pt x="61913" y="0"/>
                    <a:pt x="0" y="61913"/>
                    <a:pt x="0" y="138113"/>
                  </a:cubicBezTo>
                  <a:close/>
                  <a:moveTo>
                    <a:pt x="215265" y="179070"/>
                  </a:moveTo>
                  <a:lnTo>
                    <a:pt x="215265" y="208598"/>
                  </a:lnTo>
                  <a:lnTo>
                    <a:pt x="60007" y="208598"/>
                  </a:lnTo>
                  <a:lnTo>
                    <a:pt x="60007" y="179070"/>
                  </a:lnTo>
                  <a:cubicBezTo>
                    <a:pt x="60007" y="173355"/>
                    <a:pt x="62865" y="167640"/>
                    <a:pt x="67627" y="163830"/>
                  </a:cubicBezTo>
                  <a:cubicBezTo>
                    <a:pt x="79057" y="155258"/>
                    <a:pt x="91440" y="149543"/>
                    <a:pt x="105727" y="145733"/>
                  </a:cubicBezTo>
                  <a:cubicBezTo>
                    <a:pt x="116205" y="142875"/>
                    <a:pt x="126682" y="140970"/>
                    <a:pt x="138113" y="140970"/>
                  </a:cubicBezTo>
                  <a:cubicBezTo>
                    <a:pt x="148590" y="140970"/>
                    <a:pt x="160020" y="142875"/>
                    <a:pt x="170498" y="145733"/>
                  </a:cubicBezTo>
                  <a:cubicBezTo>
                    <a:pt x="183833" y="149543"/>
                    <a:pt x="197168" y="155258"/>
                    <a:pt x="208598" y="163830"/>
                  </a:cubicBezTo>
                  <a:cubicBezTo>
                    <a:pt x="212408" y="167640"/>
                    <a:pt x="215265" y="173355"/>
                    <a:pt x="215265" y="179070"/>
                  </a:cubicBezTo>
                  <a:close/>
                  <a:moveTo>
                    <a:pt x="138113" y="53340"/>
                  </a:moveTo>
                  <a:cubicBezTo>
                    <a:pt x="159068" y="53340"/>
                    <a:pt x="177165" y="70485"/>
                    <a:pt x="177165" y="92393"/>
                  </a:cubicBezTo>
                  <a:lnTo>
                    <a:pt x="177165" y="92393"/>
                  </a:lnTo>
                  <a:cubicBezTo>
                    <a:pt x="177165" y="113348"/>
                    <a:pt x="160020" y="131445"/>
                    <a:pt x="138113" y="131445"/>
                  </a:cubicBezTo>
                  <a:cubicBezTo>
                    <a:pt x="117157" y="131445"/>
                    <a:pt x="99060" y="114300"/>
                    <a:pt x="99060" y="92393"/>
                  </a:cubicBezTo>
                  <a:cubicBezTo>
                    <a:pt x="99060" y="70485"/>
                    <a:pt x="116205" y="53340"/>
                    <a:pt x="138113" y="53340"/>
                  </a:cubicBezTo>
                  <a:close/>
                </a:path>
              </a:pathLst>
            </a:custGeom>
            <a:solidFill>
              <a:srgbClr val="000000"/>
            </a:solidFill>
            <a:ln w="9525" cap="flat">
              <a:noFill/>
              <a:prstDash val="solid"/>
              <a:miter/>
            </a:ln>
          </p:spPr>
          <p:txBody>
            <a:bodyPr rtlCol="0" anchor="ctr"/>
            <a:lstStyle/>
            <a:p>
              <a:endParaRPr lang="es-UY"/>
            </a:p>
          </p:txBody>
        </p:sp>
        <p:sp>
          <p:nvSpPr>
            <p:cNvPr id="63" name="Freeform: Shape 62">
              <a:extLst>
                <a:ext uri="{FF2B5EF4-FFF2-40B4-BE49-F238E27FC236}">
                  <a16:creationId xmlns:a16="http://schemas.microsoft.com/office/drawing/2014/main" xmlns="" id="{FDE58397-A98A-4EB2-8C39-1A843ACDB169}"/>
                </a:ext>
              </a:extLst>
            </p:cNvPr>
            <p:cNvSpPr/>
            <p:nvPr/>
          </p:nvSpPr>
          <p:spPr>
            <a:xfrm>
              <a:off x="6505575" y="3276600"/>
              <a:ext cx="28575" cy="28575"/>
            </a:xfrm>
            <a:custGeom>
              <a:avLst/>
              <a:gdLst>
                <a:gd name="connsiteX0" fmla="*/ 0 w 28575"/>
                <a:gd name="connsiteY0" fmla="*/ 0 h 28575"/>
                <a:gd name="connsiteX1" fmla="*/ 28575 w 28575"/>
                <a:gd name="connsiteY1" fmla="*/ 0 h 28575"/>
                <a:gd name="connsiteX2" fmla="*/ 28575 w 28575"/>
                <a:gd name="connsiteY2" fmla="*/ 28575 h 28575"/>
                <a:gd name="connsiteX3" fmla="*/ 0 w 28575"/>
                <a:gd name="connsiteY3" fmla="*/ 28575 h 28575"/>
              </a:gdLst>
              <a:ahLst/>
              <a:cxnLst>
                <a:cxn ang="0">
                  <a:pos x="connsiteX0" y="connsiteY0"/>
                </a:cxn>
                <a:cxn ang="0">
                  <a:pos x="connsiteX1" y="connsiteY1"/>
                </a:cxn>
                <a:cxn ang="0">
                  <a:pos x="connsiteX2" y="connsiteY2"/>
                </a:cxn>
                <a:cxn ang="0">
                  <a:pos x="connsiteX3" y="connsiteY3"/>
                </a:cxn>
              </a:cxnLst>
              <a:rect l="l" t="t" r="r" b="b"/>
              <a:pathLst>
                <a:path w="28575" h="28575">
                  <a:moveTo>
                    <a:pt x="0" y="0"/>
                  </a:moveTo>
                  <a:lnTo>
                    <a:pt x="28575" y="0"/>
                  </a:lnTo>
                  <a:lnTo>
                    <a:pt x="28575" y="28575"/>
                  </a:lnTo>
                  <a:lnTo>
                    <a:pt x="0" y="28575"/>
                  </a:lnTo>
                  <a:close/>
                </a:path>
              </a:pathLst>
            </a:custGeom>
            <a:solidFill>
              <a:srgbClr val="000000"/>
            </a:solidFill>
            <a:ln w="9525" cap="flat">
              <a:noFill/>
              <a:prstDash val="solid"/>
              <a:miter/>
            </a:ln>
          </p:spPr>
          <p:txBody>
            <a:bodyPr rtlCol="0" anchor="ctr"/>
            <a:lstStyle/>
            <a:p>
              <a:endParaRPr lang="es-UY"/>
            </a:p>
          </p:txBody>
        </p:sp>
        <p:sp>
          <p:nvSpPr>
            <p:cNvPr id="64" name="Freeform: Shape 63">
              <a:extLst>
                <a:ext uri="{FF2B5EF4-FFF2-40B4-BE49-F238E27FC236}">
                  <a16:creationId xmlns:a16="http://schemas.microsoft.com/office/drawing/2014/main" xmlns="" id="{0C497C81-06D2-4175-AD1B-D052E53F8341}"/>
                </a:ext>
              </a:extLst>
            </p:cNvPr>
            <p:cNvSpPr/>
            <p:nvPr/>
          </p:nvSpPr>
          <p:spPr>
            <a:xfrm>
              <a:off x="6342697" y="3276600"/>
              <a:ext cx="27622" cy="28575"/>
            </a:xfrm>
            <a:custGeom>
              <a:avLst/>
              <a:gdLst>
                <a:gd name="connsiteX0" fmla="*/ 0 w 27622"/>
                <a:gd name="connsiteY0" fmla="*/ 0 h 28575"/>
                <a:gd name="connsiteX1" fmla="*/ 27623 w 27622"/>
                <a:gd name="connsiteY1" fmla="*/ 0 h 28575"/>
                <a:gd name="connsiteX2" fmla="*/ 27623 w 27622"/>
                <a:gd name="connsiteY2" fmla="*/ 28575 h 28575"/>
                <a:gd name="connsiteX3" fmla="*/ 0 w 27622"/>
                <a:gd name="connsiteY3" fmla="*/ 28575 h 28575"/>
              </a:gdLst>
              <a:ahLst/>
              <a:cxnLst>
                <a:cxn ang="0">
                  <a:pos x="connsiteX0" y="connsiteY0"/>
                </a:cxn>
                <a:cxn ang="0">
                  <a:pos x="connsiteX1" y="connsiteY1"/>
                </a:cxn>
                <a:cxn ang="0">
                  <a:pos x="connsiteX2" y="connsiteY2"/>
                </a:cxn>
                <a:cxn ang="0">
                  <a:pos x="connsiteX3" y="connsiteY3"/>
                </a:cxn>
              </a:cxnLst>
              <a:rect l="l" t="t" r="r" b="b"/>
              <a:pathLst>
                <a:path w="27622" h="28575">
                  <a:moveTo>
                    <a:pt x="0" y="0"/>
                  </a:moveTo>
                  <a:lnTo>
                    <a:pt x="27623" y="0"/>
                  </a:lnTo>
                  <a:lnTo>
                    <a:pt x="27623" y="28575"/>
                  </a:lnTo>
                  <a:lnTo>
                    <a:pt x="0" y="28575"/>
                  </a:lnTo>
                  <a:close/>
                </a:path>
              </a:pathLst>
            </a:custGeom>
            <a:solidFill>
              <a:srgbClr val="000000"/>
            </a:solidFill>
            <a:ln w="9525" cap="flat">
              <a:noFill/>
              <a:prstDash val="solid"/>
              <a:miter/>
            </a:ln>
          </p:spPr>
          <p:txBody>
            <a:bodyPr rtlCol="0" anchor="ctr"/>
            <a:lstStyle/>
            <a:p>
              <a:endParaRPr lang="es-UY"/>
            </a:p>
          </p:txBody>
        </p:sp>
        <p:sp>
          <p:nvSpPr>
            <p:cNvPr id="65" name="Freeform: Shape 64">
              <a:extLst>
                <a:ext uri="{FF2B5EF4-FFF2-40B4-BE49-F238E27FC236}">
                  <a16:creationId xmlns:a16="http://schemas.microsoft.com/office/drawing/2014/main" xmlns="" id="{117B20C9-BBEF-496E-94D0-B98240FF2C40}"/>
                </a:ext>
              </a:extLst>
            </p:cNvPr>
            <p:cNvSpPr/>
            <p:nvPr/>
          </p:nvSpPr>
          <p:spPr>
            <a:xfrm>
              <a:off x="6397942" y="3276600"/>
              <a:ext cx="27622" cy="28575"/>
            </a:xfrm>
            <a:custGeom>
              <a:avLst/>
              <a:gdLst>
                <a:gd name="connsiteX0" fmla="*/ 0 w 27622"/>
                <a:gd name="connsiteY0" fmla="*/ 0 h 28575"/>
                <a:gd name="connsiteX1" fmla="*/ 27622 w 27622"/>
                <a:gd name="connsiteY1" fmla="*/ 0 h 28575"/>
                <a:gd name="connsiteX2" fmla="*/ 27622 w 27622"/>
                <a:gd name="connsiteY2" fmla="*/ 28575 h 28575"/>
                <a:gd name="connsiteX3" fmla="*/ 0 w 27622"/>
                <a:gd name="connsiteY3" fmla="*/ 28575 h 28575"/>
              </a:gdLst>
              <a:ahLst/>
              <a:cxnLst>
                <a:cxn ang="0">
                  <a:pos x="connsiteX0" y="connsiteY0"/>
                </a:cxn>
                <a:cxn ang="0">
                  <a:pos x="connsiteX1" y="connsiteY1"/>
                </a:cxn>
                <a:cxn ang="0">
                  <a:pos x="connsiteX2" y="connsiteY2"/>
                </a:cxn>
                <a:cxn ang="0">
                  <a:pos x="connsiteX3" y="connsiteY3"/>
                </a:cxn>
              </a:cxnLst>
              <a:rect l="l" t="t" r="r" b="b"/>
              <a:pathLst>
                <a:path w="27622" h="28575">
                  <a:moveTo>
                    <a:pt x="0" y="0"/>
                  </a:moveTo>
                  <a:lnTo>
                    <a:pt x="27622" y="0"/>
                  </a:lnTo>
                  <a:lnTo>
                    <a:pt x="27622" y="28575"/>
                  </a:lnTo>
                  <a:lnTo>
                    <a:pt x="0" y="28575"/>
                  </a:lnTo>
                  <a:close/>
                </a:path>
              </a:pathLst>
            </a:custGeom>
            <a:solidFill>
              <a:srgbClr val="000000"/>
            </a:solidFill>
            <a:ln w="9525" cap="flat">
              <a:noFill/>
              <a:prstDash val="solid"/>
              <a:miter/>
            </a:ln>
          </p:spPr>
          <p:txBody>
            <a:bodyPr rtlCol="0" anchor="ctr"/>
            <a:lstStyle/>
            <a:p>
              <a:endParaRPr lang="es-UY"/>
            </a:p>
          </p:txBody>
        </p:sp>
        <p:sp>
          <p:nvSpPr>
            <p:cNvPr id="66" name="Freeform: Shape 65">
              <a:extLst>
                <a:ext uri="{FF2B5EF4-FFF2-40B4-BE49-F238E27FC236}">
                  <a16:creationId xmlns:a16="http://schemas.microsoft.com/office/drawing/2014/main" xmlns="" id="{6409AD94-C7F4-41B0-8F8D-6EEED1073080}"/>
                </a:ext>
              </a:extLst>
            </p:cNvPr>
            <p:cNvSpPr/>
            <p:nvPr/>
          </p:nvSpPr>
          <p:spPr>
            <a:xfrm>
              <a:off x="6452235" y="3276600"/>
              <a:ext cx="27622" cy="28575"/>
            </a:xfrm>
            <a:custGeom>
              <a:avLst/>
              <a:gdLst>
                <a:gd name="connsiteX0" fmla="*/ 0 w 27622"/>
                <a:gd name="connsiteY0" fmla="*/ 0 h 28575"/>
                <a:gd name="connsiteX1" fmla="*/ 27623 w 27622"/>
                <a:gd name="connsiteY1" fmla="*/ 0 h 28575"/>
                <a:gd name="connsiteX2" fmla="*/ 27623 w 27622"/>
                <a:gd name="connsiteY2" fmla="*/ 28575 h 28575"/>
                <a:gd name="connsiteX3" fmla="*/ 0 w 27622"/>
                <a:gd name="connsiteY3" fmla="*/ 28575 h 28575"/>
              </a:gdLst>
              <a:ahLst/>
              <a:cxnLst>
                <a:cxn ang="0">
                  <a:pos x="connsiteX0" y="connsiteY0"/>
                </a:cxn>
                <a:cxn ang="0">
                  <a:pos x="connsiteX1" y="connsiteY1"/>
                </a:cxn>
                <a:cxn ang="0">
                  <a:pos x="connsiteX2" y="connsiteY2"/>
                </a:cxn>
                <a:cxn ang="0">
                  <a:pos x="connsiteX3" y="connsiteY3"/>
                </a:cxn>
              </a:cxnLst>
              <a:rect l="l" t="t" r="r" b="b"/>
              <a:pathLst>
                <a:path w="27622" h="28575">
                  <a:moveTo>
                    <a:pt x="0" y="0"/>
                  </a:moveTo>
                  <a:lnTo>
                    <a:pt x="27623" y="0"/>
                  </a:lnTo>
                  <a:lnTo>
                    <a:pt x="27623" y="28575"/>
                  </a:lnTo>
                  <a:lnTo>
                    <a:pt x="0" y="28575"/>
                  </a:lnTo>
                  <a:close/>
                </a:path>
              </a:pathLst>
            </a:custGeom>
            <a:solidFill>
              <a:srgbClr val="000000"/>
            </a:solidFill>
            <a:ln w="9525" cap="flat">
              <a:noFill/>
              <a:prstDash val="solid"/>
              <a:miter/>
            </a:ln>
          </p:spPr>
          <p:txBody>
            <a:bodyPr rtlCol="0" anchor="ctr"/>
            <a:lstStyle/>
            <a:p>
              <a:endParaRPr lang="es-UY"/>
            </a:p>
          </p:txBody>
        </p:sp>
        <p:sp>
          <p:nvSpPr>
            <p:cNvPr id="67" name="Freeform: Shape 66">
              <a:extLst>
                <a:ext uri="{FF2B5EF4-FFF2-40B4-BE49-F238E27FC236}">
                  <a16:creationId xmlns:a16="http://schemas.microsoft.com/office/drawing/2014/main" xmlns="" id="{19BCEDDC-DA28-4D94-BCFB-54AC08E08317}"/>
                </a:ext>
              </a:extLst>
            </p:cNvPr>
            <p:cNvSpPr/>
            <p:nvPr/>
          </p:nvSpPr>
          <p:spPr>
            <a:xfrm>
              <a:off x="6286500" y="3276600"/>
              <a:ext cx="28575" cy="28575"/>
            </a:xfrm>
            <a:custGeom>
              <a:avLst/>
              <a:gdLst>
                <a:gd name="connsiteX0" fmla="*/ 0 w 28575"/>
                <a:gd name="connsiteY0" fmla="*/ 0 h 28575"/>
                <a:gd name="connsiteX1" fmla="*/ 28575 w 28575"/>
                <a:gd name="connsiteY1" fmla="*/ 0 h 28575"/>
                <a:gd name="connsiteX2" fmla="*/ 28575 w 28575"/>
                <a:gd name="connsiteY2" fmla="*/ 28575 h 28575"/>
                <a:gd name="connsiteX3" fmla="*/ 0 w 28575"/>
                <a:gd name="connsiteY3" fmla="*/ 28575 h 28575"/>
              </a:gdLst>
              <a:ahLst/>
              <a:cxnLst>
                <a:cxn ang="0">
                  <a:pos x="connsiteX0" y="connsiteY0"/>
                </a:cxn>
                <a:cxn ang="0">
                  <a:pos x="connsiteX1" y="connsiteY1"/>
                </a:cxn>
                <a:cxn ang="0">
                  <a:pos x="connsiteX2" y="connsiteY2"/>
                </a:cxn>
                <a:cxn ang="0">
                  <a:pos x="connsiteX3" y="connsiteY3"/>
                </a:cxn>
              </a:cxnLst>
              <a:rect l="l" t="t" r="r" b="b"/>
              <a:pathLst>
                <a:path w="28575" h="28575">
                  <a:moveTo>
                    <a:pt x="0" y="0"/>
                  </a:moveTo>
                  <a:lnTo>
                    <a:pt x="28575" y="0"/>
                  </a:lnTo>
                  <a:lnTo>
                    <a:pt x="28575" y="28575"/>
                  </a:lnTo>
                  <a:lnTo>
                    <a:pt x="0" y="28575"/>
                  </a:lnTo>
                  <a:close/>
                </a:path>
              </a:pathLst>
            </a:custGeom>
            <a:solidFill>
              <a:srgbClr val="000000"/>
            </a:solidFill>
            <a:ln w="9525" cap="flat">
              <a:noFill/>
              <a:prstDash val="solid"/>
              <a:miter/>
            </a:ln>
          </p:spPr>
          <p:txBody>
            <a:bodyPr rtlCol="0" anchor="ctr"/>
            <a:lstStyle/>
            <a:p>
              <a:endParaRPr lang="es-UY"/>
            </a:p>
          </p:txBody>
        </p:sp>
        <p:sp>
          <p:nvSpPr>
            <p:cNvPr id="68" name="Freeform: Shape 67">
              <a:extLst>
                <a:ext uri="{FF2B5EF4-FFF2-40B4-BE49-F238E27FC236}">
                  <a16:creationId xmlns:a16="http://schemas.microsoft.com/office/drawing/2014/main" xmlns="" id="{E1DD0F23-31B5-4AFF-ADB0-8EF1D7FA63E9}"/>
                </a:ext>
              </a:extLst>
            </p:cNvPr>
            <p:cNvSpPr/>
            <p:nvPr/>
          </p:nvSpPr>
          <p:spPr>
            <a:xfrm>
              <a:off x="6286500" y="3162300"/>
              <a:ext cx="28575" cy="28575"/>
            </a:xfrm>
            <a:custGeom>
              <a:avLst/>
              <a:gdLst>
                <a:gd name="connsiteX0" fmla="*/ 0 w 28575"/>
                <a:gd name="connsiteY0" fmla="*/ 0 h 28575"/>
                <a:gd name="connsiteX1" fmla="*/ 28575 w 28575"/>
                <a:gd name="connsiteY1" fmla="*/ 0 h 28575"/>
                <a:gd name="connsiteX2" fmla="*/ 28575 w 28575"/>
                <a:gd name="connsiteY2" fmla="*/ 28575 h 28575"/>
                <a:gd name="connsiteX3" fmla="*/ 0 w 28575"/>
                <a:gd name="connsiteY3" fmla="*/ 28575 h 28575"/>
              </a:gdLst>
              <a:ahLst/>
              <a:cxnLst>
                <a:cxn ang="0">
                  <a:pos x="connsiteX0" y="connsiteY0"/>
                </a:cxn>
                <a:cxn ang="0">
                  <a:pos x="connsiteX1" y="connsiteY1"/>
                </a:cxn>
                <a:cxn ang="0">
                  <a:pos x="connsiteX2" y="connsiteY2"/>
                </a:cxn>
                <a:cxn ang="0">
                  <a:pos x="connsiteX3" y="connsiteY3"/>
                </a:cxn>
              </a:cxnLst>
              <a:rect l="l" t="t" r="r" b="b"/>
              <a:pathLst>
                <a:path w="28575" h="28575">
                  <a:moveTo>
                    <a:pt x="0" y="0"/>
                  </a:moveTo>
                  <a:lnTo>
                    <a:pt x="28575" y="0"/>
                  </a:lnTo>
                  <a:lnTo>
                    <a:pt x="28575" y="28575"/>
                  </a:lnTo>
                  <a:lnTo>
                    <a:pt x="0" y="28575"/>
                  </a:lnTo>
                  <a:close/>
                </a:path>
              </a:pathLst>
            </a:custGeom>
            <a:solidFill>
              <a:srgbClr val="000000"/>
            </a:solidFill>
            <a:ln w="9525" cap="flat">
              <a:noFill/>
              <a:prstDash val="solid"/>
              <a:miter/>
            </a:ln>
          </p:spPr>
          <p:txBody>
            <a:bodyPr rtlCol="0" anchor="ctr"/>
            <a:lstStyle/>
            <a:p>
              <a:endParaRPr lang="es-UY"/>
            </a:p>
          </p:txBody>
        </p:sp>
        <p:sp>
          <p:nvSpPr>
            <p:cNvPr id="69" name="Freeform: Shape 68">
              <a:extLst>
                <a:ext uri="{FF2B5EF4-FFF2-40B4-BE49-F238E27FC236}">
                  <a16:creationId xmlns:a16="http://schemas.microsoft.com/office/drawing/2014/main" xmlns="" id="{D5D07DD4-E8A1-42B0-9418-A824D04858B2}"/>
                </a:ext>
              </a:extLst>
            </p:cNvPr>
            <p:cNvSpPr/>
            <p:nvPr/>
          </p:nvSpPr>
          <p:spPr>
            <a:xfrm>
              <a:off x="6286500" y="3219450"/>
              <a:ext cx="28575" cy="28575"/>
            </a:xfrm>
            <a:custGeom>
              <a:avLst/>
              <a:gdLst>
                <a:gd name="connsiteX0" fmla="*/ 0 w 28575"/>
                <a:gd name="connsiteY0" fmla="*/ 0 h 28575"/>
                <a:gd name="connsiteX1" fmla="*/ 28575 w 28575"/>
                <a:gd name="connsiteY1" fmla="*/ 0 h 28575"/>
                <a:gd name="connsiteX2" fmla="*/ 28575 w 28575"/>
                <a:gd name="connsiteY2" fmla="*/ 28575 h 28575"/>
                <a:gd name="connsiteX3" fmla="*/ 0 w 28575"/>
                <a:gd name="connsiteY3" fmla="*/ 28575 h 28575"/>
              </a:gdLst>
              <a:ahLst/>
              <a:cxnLst>
                <a:cxn ang="0">
                  <a:pos x="connsiteX0" y="connsiteY0"/>
                </a:cxn>
                <a:cxn ang="0">
                  <a:pos x="connsiteX1" y="connsiteY1"/>
                </a:cxn>
                <a:cxn ang="0">
                  <a:pos x="connsiteX2" y="connsiteY2"/>
                </a:cxn>
                <a:cxn ang="0">
                  <a:pos x="connsiteX3" y="connsiteY3"/>
                </a:cxn>
              </a:cxnLst>
              <a:rect l="l" t="t" r="r" b="b"/>
              <a:pathLst>
                <a:path w="28575" h="28575">
                  <a:moveTo>
                    <a:pt x="0" y="0"/>
                  </a:moveTo>
                  <a:lnTo>
                    <a:pt x="28575" y="0"/>
                  </a:lnTo>
                  <a:lnTo>
                    <a:pt x="28575" y="28575"/>
                  </a:lnTo>
                  <a:lnTo>
                    <a:pt x="0" y="28575"/>
                  </a:lnTo>
                  <a:close/>
                </a:path>
              </a:pathLst>
            </a:custGeom>
            <a:solidFill>
              <a:srgbClr val="000000"/>
            </a:solidFill>
            <a:ln w="9525" cap="flat">
              <a:noFill/>
              <a:prstDash val="solid"/>
              <a:miter/>
            </a:ln>
          </p:spPr>
          <p:txBody>
            <a:bodyPr rtlCol="0" anchor="ctr"/>
            <a:lstStyle/>
            <a:p>
              <a:endParaRPr lang="es-UY"/>
            </a:p>
          </p:txBody>
        </p:sp>
        <p:sp>
          <p:nvSpPr>
            <p:cNvPr id="70" name="Freeform: Shape 69">
              <a:extLst>
                <a:ext uri="{FF2B5EF4-FFF2-40B4-BE49-F238E27FC236}">
                  <a16:creationId xmlns:a16="http://schemas.microsoft.com/office/drawing/2014/main" xmlns="" id="{AF0900AA-4BB9-44BE-9376-98D32C18CDC1}"/>
                </a:ext>
              </a:extLst>
            </p:cNvPr>
            <p:cNvSpPr/>
            <p:nvPr/>
          </p:nvSpPr>
          <p:spPr>
            <a:xfrm>
              <a:off x="6286500" y="3105150"/>
              <a:ext cx="28575" cy="28575"/>
            </a:xfrm>
            <a:custGeom>
              <a:avLst/>
              <a:gdLst>
                <a:gd name="connsiteX0" fmla="*/ 0 w 28575"/>
                <a:gd name="connsiteY0" fmla="*/ 0 h 28575"/>
                <a:gd name="connsiteX1" fmla="*/ 28575 w 28575"/>
                <a:gd name="connsiteY1" fmla="*/ 0 h 28575"/>
                <a:gd name="connsiteX2" fmla="*/ 28575 w 28575"/>
                <a:gd name="connsiteY2" fmla="*/ 28575 h 28575"/>
                <a:gd name="connsiteX3" fmla="*/ 0 w 28575"/>
                <a:gd name="connsiteY3" fmla="*/ 28575 h 28575"/>
              </a:gdLst>
              <a:ahLst/>
              <a:cxnLst>
                <a:cxn ang="0">
                  <a:pos x="connsiteX0" y="connsiteY0"/>
                </a:cxn>
                <a:cxn ang="0">
                  <a:pos x="connsiteX1" y="connsiteY1"/>
                </a:cxn>
                <a:cxn ang="0">
                  <a:pos x="connsiteX2" y="connsiteY2"/>
                </a:cxn>
                <a:cxn ang="0">
                  <a:pos x="connsiteX3" y="connsiteY3"/>
                </a:cxn>
              </a:cxnLst>
              <a:rect l="l" t="t" r="r" b="b"/>
              <a:pathLst>
                <a:path w="28575" h="28575">
                  <a:moveTo>
                    <a:pt x="0" y="0"/>
                  </a:moveTo>
                  <a:lnTo>
                    <a:pt x="28575" y="0"/>
                  </a:lnTo>
                  <a:lnTo>
                    <a:pt x="28575" y="28575"/>
                  </a:lnTo>
                  <a:lnTo>
                    <a:pt x="0" y="28575"/>
                  </a:lnTo>
                  <a:close/>
                </a:path>
              </a:pathLst>
            </a:custGeom>
            <a:solidFill>
              <a:srgbClr val="000000"/>
            </a:solidFill>
            <a:ln w="9525" cap="flat">
              <a:noFill/>
              <a:prstDash val="solid"/>
              <a:miter/>
            </a:ln>
          </p:spPr>
          <p:txBody>
            <a:bodyPr rtlCol="0" anchor="ctr"/>
            <a:lstStyle/>
            <a:p>
              <a:endParaRPr lang="es-UY"/>
            </a:p>
          </p:txBody>
        </p:sp>
        <p:sp>
          <p:nvSpPr>
            <p:cNvPr id="71" name="Freeform: Shape 70">
              <a:extLst>
                <a:ext uri="{FF2B5EF4-FFF2-40B4-BE49-F238E27FC236}">
                  <a16:creationId xmlns:a16="http://schemas.microsoft.com/office/drawing/2014/main" xmlns="" id="{C9ACE1EA-D1C6-45E8-A3B6-25FD42B13117}"/>
                </a:ext>
              </a:extLst>
            </p:cNvPr>
            <p:cNvSpPr/>
            <p:nvPr/>
          </p:nvSpPr>
          <p:spPr>
            <a:xfrm>
              <a:off x="6286500" y="3048000"/>
              <a:ext cx="28575" cy="28575"/>
            </a:xfrm>
            <a:custGeom>
              <a:avLst/>
              <a:gdLst>
                <a:gd name="connsiteX0" fmla="*/ 0 w 28575"/>
                <a:gd name="connsiteY0" fmla="*/ 0 h 28575"/>
                <a:gd name="connsiteX1" fmla="*/ 28575 w 28575"/>
                <a:gd name="connsiteY1" fmla="*/ 0 h 28575"/>
                <a:gd name="connsiteX2" fmla="*/ 28575 w 28575"/>
                <a:gd name="connsiteY2" fmla="*/ 28575 h 28575"/>
                <a:gd name="connsiteX3" fmla="*/ 0 w 28575"/>
                <a:gd name="connsiteY3" fmla="*/ 28575 h 28575"/>
              </a:gdLst>
              <a:ahLst/>
              <a:cxnLst>
                <a:cxn ang="0">
                  <a:pos x="connsiteX0" y="connsiteY0"/>
                </a:cxn>
                <a:cxn ang="0">
                  <a:pos x="connsiteX1" y="connsiteY1"/>
                </a:cxn>
                <a:cxn ang="0">
                  <a:pos x="connsiteX2" y="connsiteY2"/>
                </a:cxn>
                <a:cxn ang="0">
                  <a:pos x="connsiteX3" y="connsiteY3"/>
                </a:cxn>
              </a:cxnLst>
              <a:rect l="l" t="t" r="r" b="b"/>
              <a:pathLst>
                <a:path w="28575" h="28575">
                  <a:moveTo>
                    <a:pt x="0" y="0"/>
                  </a:moveTo>
                  <a:lnTo>
                    <a:pt x="28575" y="0"/>
                  </a:lnTo>
                  <a:lnTo>
                    <a:pt x="28575" y="28575"/>
                  </a:lnTo>
                  <a:lnTo>
                    <a:pt x="0" y="28575"/>
                  </a:lnTo>
                  <a:close/>
                </a:path>
              </a:pathLst>
            </a:custGeom>
            <a:solidFill>
              <a:srgbClr val="000000"/>
            </a:solidFill>
            <a:ln w="9525" cap="flat">
              <a:noFill/>
              <a:prstDash val="solid"/>
              <a:miter/>
            </a:ln>
          </p:spPr>
          <p:txBody>
            <a:bodyPr rtlCol="0" anchor="ctr"/>
            <a:lstStyle/>
            <a:p>
              <a:endParaRPr lang="es-UY"/>
            </a:p>
          </p:txBody>
        </p:sp>
        <p:sp>
          <p:nvSpPr>
            <p:cNvPr id="72" name="Freeform: Shape 71">
              <a:extLst>
                <a:ext uri="{FF2B5EF4-FFF2-40B4-BE49-F238E27FC236}">
                  <a16:creationId xmlns:a16="http://schemas.microsoft.com/office/drawing/2014/main" xmlns="" id="{BDC34E9B-E646-4143-A68D-84D8F851A443}"/>
                </a:ext>
              </a:extLst>
            </p:cNvPr>
            <p:cNvSpPr/>
            <p:nvPr/>
          </p:nvSpPr>
          <p:spPr>
            <a:xfrm>
              <a:off x="6397942" y="3048000"/>
              <a:ext cx="27622" cy="28575"/>
            </a:xfrm>
            <a:custGeom>
              <a:avLst/>
              <a:gdLst>
                <a:gd name="connsiteX0" fmla="*/ 0 w 27622"/>
                <a:gd name="connsiteY0" fmla="*/ 0 h 28575"/>
                <a:gd name="connsiteX1" fmla="*/ 27622 w 27622"/>
                <a:gd name="connsiteY1" fmla="*/ 0 h 28575"/>
                <a:gd name="connsiteX2" fmla="*/ 27622 w 27622"/>
                <a:gd name="connsiteY2" fmla="*/ 28575 h 28575"/>
                <a:gd name="connsiteX3" fmla="*/ 0 w 27622"/>
                <a:gd name="connsiteY3" fmla="*/ 28575 h 28575"/>
              </a:gdLst>
              <a:ahLst/>
              <a:cxnLst>
                <a:cxn ang="0">
                  <a:pos x="connsiteX0" y="connsiteY0"/>
                </a:cxn>
                <a:cxn ang="0">
                  <a:pos x="connsiteX1" y="connsiteY1"/>
                </a:cxn>
                <a:cxn ang="0">
                  <a:pos x="connsiteX2" y="connsiteY2"/>
                </a:cxn>
                <a:cxn ang="0">
                  <a:pos x="connsiteX3" y="connsiteY3"/>
                </a:cxn>
              </a:cxnLst>
              <a:rect l="l" t="t" r="r" b="b"/>
              <a:pathLst>
                <a:path w="27622" h="28575">
                  <a:moveTo>
                    <a:pt x="0" y="0"/>
                  </a:moveTo>
                  <a:lnTo>
                    <a:pt x="27622" y="0"/>
                  </a:lnTo>
                  <a:lnTo>
                    <a:pt x="27622" y="28575"/>
                  </a:lnTo>
                  <a:lnTo>
                    <a:pt x="0" y="28575"/>
                  </a:lnTo>
                  <a:close/>
                </a:path>
              </a:pathLst>
            </a:custGeom>
            <a:solidFill>
              <a:srgbClr val="000000"/>
            </a:solidFill>
            <a:ln w="9525" cap="flat">
              <a:noFill/>
              <a:prstDash val="solid"/>
              <a:miter/>
            </a:ln>
          </p:spPr>
          <p:txBody>
            <a:bodyPr rtlCol="0" anchor="ctr"/>
            <a:lstStyle/>
            <a:p>
              <a:endParaRPr lang="es-UY"/>
            </a:p>
          </p:txBody>
        </p:sp>
        <p:sp>
          <p:nvSpPr>
            <p:cNvPr id="73" name="Freeform: Shape 72">
              <a:extLst>
                <a:ext uri="{FF2B5EF4-FFF2-40B4-BE49-F238E27FC236}">
                  <a16:creationId xmlns:a16="http://schemas.microsoft.com/office/drawing/2014/main" xmlns="" id="{23F547E8-197C-4705-912E-BA651767F8C5}"/>
                </a:ext>
              </a:extLst>
            </p:cNvPr>
            <p:cNvSpPr/>
            <p:nvPr/>
          </p:nvSpPr>
          <p:spPr>
            <a:xfrm>
              <a:off x="6452235" y="3048000"/>
              <a:ext cx="27622" cy="28575"/>
            </a:xfrm>
            <a:custGeom>
              <a:avLst/>
              <a:gdLst>
                <a:gd name="connsiteX0" fmla="*/ 0 w 27622"/>
                <a:gd name="connsiteY0" fmla="*/ 0 h 28575"/>
                <a:gd name="connsiteX1" fmla="*/ 27623 w 27622"/>
                <a:gd name="connsiteY1" fmla="*/ 0 h 28575"/>
                <a:gd name="connsiteX2" fmla="*/ 27623 w 27622"/>
                <a:gd name="connsiteY2" fmla="*/ 28575 h 28575"/>
                <a:gd name="connsiteX3" fmla="*/ 0 w 27622"/>
                <a:gd name="connsiteY3" fmla="*/ 28575 h 28575"/>
              </a:gdLst>
              <a:ahLst/>
              <a:cxnLst>
                <a:cxn ang="0">
                  <a:pos x="connsiteX0" y="connsiteY0"/>
                </a:cxn>
                <a:cxn ang="0">
                  <a:pos x="connsiteX1" y="connsiteY1"/>
                </a:cxn>
                <a:cxn ang="0">
                  <a:pos x="connsiteX2" y="connsiteY2"/>
                </a:cxn>
                <a:cxn ang="0">
                  <a:pos x="connsiteX3" y="connsiteY3"/>
                </a:cxn>
              </a:cxnLst>
              <a:rect l="l" t="t" r="r" b="b"/>
              <a:pathLst>
                <a:path w="27622" h="28575">
                  <a:moveTo>
                    <a:pt x="0" y="0"/>
                  </a:moveTo>
                  <a:lnTo>
                    <a:pt x="27623" y="0"/>
                  </a:lnTo>
                  <a:lnTo>
                    <a:pt x="27623" y="28575"/>
                  </a:lnTo>
                  <a:lnTo>
                    <a:pt x="0" y="28575"/>
                  </a:lnTo>
                  <a:close/>
                </a:path>
              </a:pathLst>
            </a:custGeom>
            <a:solidFill>
              <a:srgbClr val="000000"/>
            </a:solidFill>
            <a:ln w="9525" cap="flat">
              <a:noFill/>
              <a:prstDash val="solid"/>
              <a:miter/>
            </a:ln>
          </p:spPr>
          <p:txBody>
            <a:bodyPr rtlCol="0" anchor="ctr"/>
            <a:lstStyle/>
            <a:p>
              <a:endParaRPr lang="es-UY"/>
            </a:p>
          </p:txBody>
        </p:sp>
        <p:sp>
          <p:nvSpPr>
            <p:cNvPr id="74" name="Freeform: Shape 73">
              <a:extLst>
                <a:ext uri="{FF2B5EF4-FFF2-40B4-BE49-F238E27FC236}">
                  <a16:creationId xmlns:a16="http://schemas.microsoft.com/office/drawing/2014/main" xmlns="" id="{7B81E37E-A48D-432B-A986-93CE7F74ED4C}"/>
                </a:ext>
              </a:extLst>
            </p:cNvPr>
            <p:cNvSpPr/>
            <p:nvPr/>
          </p:nvSpPr>
          <p:spPr>
            <a:xfrm>
              <a:off x="6342697" y="3048000"/>
              <a:ext cx="27622" cy="28575"/>
            </a:xfrm>
            <a:custGeom>
              <a:avLst/>
              <a:gdLst>
                <a:gd name="connsiteX0" fmla="*/ 0 w 27622"/>
                <a:gd name="connsiteY0" fmla="*/ 0 h 28575"/>
                <a:gd name="connsiteX1" fmla="*/ 27623 w 27622"/>
                <a:gd name="connsiteY1" fmla="*/ 0 h 28575"/>
                <a:gd name="connsiteX2" fmla="*/ 27623 w 27622"/>
                <a:gd name="connsiteY2" fmla="*/ 28575 h 28575"/>
                <a:gd name="connsiteX3" fmla="*/ 0 w 27622"/>
                <a:gd name="connsiteY3" fmla="*/ 28575 h 28575"/>
              </a:gdLst>
              <a:ahLst/>
              <a:cxnLst>
                <a:cxn ang="0">
                  <a:pos x="connsiteX0" y="connsiteY0"/>
                </a:cxn>
                <a:cxn ang="0">
                  <a:pos x="connsiteX1" y="connsiteY1"/>
                </a:cxn>
                <a:cxn ang="0">
                  <a:pos x="connsiteX2" y="connsiteY2"/>
                </a:cxn>
                <a:cxn ang="0">
                  <a:pos x="connsiteX3" y="connsiteY3"/>
                </a:cxn>
              </a:cxnLst>
              <a:rect l="l" t="t" r="r" b="b"/>
              <a:pathLst>
                <a:path w="27622" h="28575">
                  <a:moveTo>
                    <a:pt x="0" y="0"/>
                  </a:moveTo>
                  <a:lnTo>
                    <a:pt x="27623" y="0"/>
                  </a:lnTo>
                  <a:lnTo>
                    <a:pt x="27623" y="28575"/>
                  </a:lnTo>
                  <a:lnTo>
                    <a:pt x="0" y="28575"/>
                  </a:lnTo>
                  <a:close/>
                </a:path>
              </a:pathLst>
            </a:custGeom>
            <a:solidFill>
              <a:srgbClr val="000000"/>
            </a:solidFill>
            <a:ln w="9525" cap="flat">
              <a:noFill/>
              <a:prstDash val="solid"/>
              <a:miter/>
            </a:ln>
          </p:spPr>
          <p:txBody>
            <a:bodyPr rtlCol="0" anchor="ctr"/>
            <a:lstStyle/>
            <a:p>
              <a:endParaRPr lang="es-UY"/>
            </a:p>
          </p:txBody>
        </p:sp>
        <p:sp>
          <p:nvSpPr>
            <p:cNvPr id="75" name="Freeform: Shape 74">
              <a:extLst>
                <a:ext uri="{FF2B5EF4-FFF2-40B4-BE49-F238E27FC236}">
                  <a16:creationId xmlns:a16="http://schemas.microsoft.com/office/drawing/2014/main" xmlns="" id="{BEF6AA2E-4837-4A6D-AE71-AE1DB9D7F75F}"/>
                </a:ext>
              </a:extLst>
            </p:cNvPr>
            <p:cNvSpPr/>
            <p:nvPr/>
          </p:nvSpPr>
          <p:spPr>
            <a:xfrm>
              <a:off x="6505575" y="3048000"/>
              <a:ext cx="28575" cy="28575"/>
            </a:xfrm>
            <a:custGeom>
              <a:avLst/>
              <a:gdLst>
                <a:gd name="connsiteX0" fmla="*/ 0 w 28575"/>
                <a:gd name="connsiteY0" fmla="*/ 0 h 28575"/>
                <a:gd name="connsiteX1" fmla="*/ 28575 w 28575"/>
                <a:gd name="connsiteY1" fmla="*/ 0 h 28575"/>
                <a:gd name="connsiteX2" fmla="*/ 28575 w 28575"/>
                <a:gd name="connsiteY2" fmla="*/ 28575 h 28575"/>
                <a:gd name="connsiteX3" fmla="*/ 0 w 28575"/>
                <a:gd name="connsiteY3" fmla="*/ 28575 h 28575"/>
              </a:gdLst>
              <a:ahLst/>
              <a:cxnLst>
                <a:cxn ang="0">
                  <a:pos x="connsiteX0" y="connsiteY0"/>
                </a:cxn>
                <a:cxn ang="0">
                  <a:pos x="connsiteX1" y="connsiteY1"/>
                </a:cxn>
                <a:cxn ang="0">
                  <a:pos x="connsiteX2" y="connsiteY2"/>
                </a:cxn>
                <a:cxn ang="0">
                  <a:pos x="connsiteX3" y="connsiteY3"/>
                </a:cxn>
              </a:cxnLst>
              <a:rect l="l" t="t" r="r" b="b"/>
              <a:pathLst>
                <a:path w="28575" h="28575">
                  <a:moveTo>
                    <a:pt x="0" y="0"/>
                  </a:moveTo>
                  <a:lnTo>
                    <a:pt x="28575" y="0"/>
                  </a:lnTo>
                  <a:lnTo>
                    <a:pt x="28575" y="28575"/>
                  </a:lnTo>
                  <a:lnTo>
                    <a:pt x="0" y="28575"/>
                  </a:lnTo>
                  <a:close/>
                </a:path>
              </a:pathLst>
            </a:custGeom>
            <a:solidFill>
              <a:srgbClr val="000000"/>
            </a:solidFill>
            <a:ln w="9525" cap="flat">
              <a:noFill/>
              <a:prstDash val="solid"/>
              <a:miter/>
            </a:ln>
          </p:spPr>
          <p:txBody>
            <a:bodyPr rtlCol="0" anchor="ctr"/>
            <a:lstStyle/>
            <a:p>
              <a:endParaRPr lang="es-UY"/>
            </a:p>
          </p:txBody>
        </p:sp>
        <p:sp>
          <p:nvSpPr>
            <p:cNvPr id="76" name="Freeform: Shape 75">
              <a:extLst>
                <a:ext uri="{FF2B5EF4-FFF2-40B4-BE49-F238E27FC236}">
                  <a16:creationId xmlns:a16="http://schemas.microsoft.com/office/drawing/2014/main" xmlns="" id="{E8C81900-7C34-4CAE-89D2-B755696007BA}"/>
                </a:ext>
              </a:extLst>
            </p:cNvPr>
            <p:cNvSpPr/>
            <p:nvPr/>
          </p:nvSpPr>
          <p:spPr>
            <a:xfrm>
              <a:off x="6505575" y="3105150"/>
              <a:ext cx="28575" cy="28575"/>
            </a:xfrm>
            <a:custGeom>
              <a:avLst/>
              <a:gdLst>
                <a:gd name="connsiteX0" fmla="*/ 0 w 28575"/>
                <a:gd name="connsiteY0" fmla="*/ 0 h 28575"/>
                <a:gd name="connsiteX1" fmla="*/ 28575 w 28575"/>
                <a:gd name="connsiteY1" fmla="*/ 0 h 28575"/>
                <a:gd name="connsiteX2" fmla="*/ 28575 w 28575"/>
                <a:gd name="connsiteY2" fmla="*/ 28575 h 28575"/>
                <a:gd name="connsiteX3" fmla="*/ 0 w 28575"/>
                <a:gd name="connsiteY3" fmla="*/ 28575 h 28575"/>
              </a:gdLst>
              <a:ahLst/>
              <a:cxnLst>
                <a:cxn ang="0">
                  <a:pos x="connsiteX0" y="connsiteY0"/>
                </a:cxn>
                <a:cxn ang="0">
                  <a:pos x="connsiteX1" y="connsiteY1"/>
                </a:cxn>
                <a:cxn ang="0">
                  <a:pos x="connsiteX2" y="connsiteY2"/>
                </a:cxn>
                <a:cxn ang="0">
                  <a:pos x="connsiteX3" y="connsiteY3"/>
                </a:cxn>
              </a:cxnLst>
              <a:rect l="l" t="t" r="r" b="b"/>
              <a:pathLst>
                <a:path w="28575" h="28575">
                  <a:moveTo>
                    <a:pt x="0" y="0"/>
                  </a:moveTo>
                  <a:lnTo>
                    <a:pt x="28575" y="0"/>
                  </a:lnTo>
                  <a:lnTo>
                    <a:pt x="28575" y="28575"/>
                  </a:lnTo>
                  <a:lnTo>
                    <a:pt x="0" y="28575"/>
                  </a:lnTo>
                  <a:close/>
                </a:path>
              </a:pathLst>
            </a:custGeom>
            <a:solidFill>
              <a:srgbClr val="000000"/>
            </a:solidFill>
            <a:ln w="9525" cap="flat">
              <a:noFill/>
              <a:prstDash val="solid"/>
              <a:miter/>
            </a:ln>
          </p:spPr>
          <p:txBody>
            <a:bodyPr rtlCol="0" anchor="ctr"/>
            <a:lstStyle/>
            <a:p>
              <a:endParaRPr lang="es-UY"/>
            </a:p>
          </p:txBody>
        </p:sp>
        <p:sp>
          <p:nvSpPr>
            <p:cNvPr id="77" name="Freeform: Shape 76">
              <a:extLst>
                <a:ext uri="{FF2B5EF4-FFF2-40B4-BE49-F238E27FC236}">
                  <a16:creationId xmlns:a16="http://schemas.microsoft.com/office/drawing/2014/main" xmlns="" id="{D84A715F-6847-48A7-8B88-1D182CA36746}"/>
                </a:ext>
              </a:extLst>
            </p:cNvPr>
            <p:cNvSpPr/>
            <p:nvPr/>
          </p:nvSpPr>
          <p:spPr>
            <a:xfrm>
              <a:off x="6505575" y="3162300"/>
              <a:ext cx="28575" cy="28575"/>
            </a:xfrm>
            <a:custGeom>
              <a:avLst/>
              <a:gdLst>
                <a:gd name="connsiteX0" fmla="*/ 0 w 28575"/>
                <a:gd name="connsiteY0" fmla="*/ 0 h 28575"/>
                <a:gd name="connsiteX1" fmla="*/ 28575 w 28575"/>
                <a:gd name="connsiteY1" fmla="*/ 0 h 28575"/>
                <a:gd name="connsiteX2" fmla="*/ 28575 w 28575"/>
                <a:gd name="connsiteY2" fmla="*/ 28575 h 28575"/>
                <a:gd name="connsiteX3" fmla="*/ 0 w 28575"/>
                <a:gd name="connsiteY3" fmla="*/ 28575 h 28575"/>
              </a:gdLst>
              <a:ahLst/>
              <a:cxnLst>
                <a:cxn ang="0">
                  <a:pos x="connsiteX0" y="connsiteY0"/>
                </a:cxn>
                <a:cxn ang="0">
                  <a:pos x="connsiteX1" y="connsiteY1"/>
                </a:cxn>
                <a:cxn ang="0">
                  <a:pos x="connsiteX2" y="connsiteY2"/>
                </a:cxn>
                <a:cxn ang="0">
                  <a:pos x="connsiteX3" y="connsiteY3"/>
                </a:cxn>
              </a:cxnLst>
              <a:rect l="l" t="t" r="r" b="b"/>
              <a:pathLst>
                <a:path w="28575" h="28575">
                  <a:moveTo>
                    <a:pt x="0" y="0"/>
                  </a:moveTo>
                  <a:lnTo>
                    <a:pt x="28575" y="0"/>
                  </a:lnTo>
                  <a:lnTo>
                    <a:pt x="28575" y="28575"/>
                  </a:lnTo>
                  <a:lnTo>
                    <a:pt x="0" y="28575"/>
                  </a:lnTo>
                  <a:close/>
                </a:path>
              </a:pathLst>
            </a:custGeom>
            <a:solidFill>
              <a:srgbClr val="000000"/>
            </a:solidFill>
            <a:ln w="9525" cap="flat">
              <a:noFill/>
              <a:prstDash val="solid"/>
              <a:miter/>
            </a:ln>
          </p:spPr>
          <p:txBody>
            <a:bodyPr rtlCol="0" anchor="ctr"/>
            <a:lstStyle/>
            <a:p>
              <a:endParaRPr lang="es-UY"/>
            </a:p>
          </p:txBody>
        </p:sp>
        <p:sp>
          <p:nvSpPr>
            <p:cNvPr id="78" name="Freeform: Shape 77">
              <a:extLst>
                <a:ext uri="{FF2B5EF4-FFF2-40B4-BE49-F238E27FC236}">
                  <a16:creationId xmlns:a16="http://schemas.microsoft.com/office/drawing/2014/main" xmlns="" id="{8088CE1A-1357-4B0E-9D89-E5E0DD08E2C0}"/>
                </a:ext>
              </a:extLst>
            </p:cNvPr>
            <p:cNvSpPr/>
            <p:nvPr/>
          </p:nvSpPr>
          <p:spPr>
            <a:xfrm>
              <a:off x="6505575" y="3219450"/>
              <a:ext cx="28575" cy="28575"/>
            </a:xfrm>
            <a:custGeom>
              <a:avLst/>
              <a:gdLst>
                <a:gd name="connsiteX0" fmla="*/ 0 w 28575"/>
                <a:gd name="connsiteY0" fmla="*/ 0 h 28575"/>
                <a:gd name="connsiteX1" fmla="*/ 28575 w 28575"/>
                <a:gd name="connsiteY1" fmla="*/ 0 h 28575"/>
                <a:gd name="connsiteX2" fmla="*/ 28575 w 28575"/>
                <a:gd name="connsiteY2" fmla="*/ 28575 h 28575"/>
                <a:gd name="connsiteX3" fmla="*/ 0 w 28575"/>
                <a:gd name="connsiteY3" fmla="*/ 28575 h 28575"/>
              </a:gdLst>
              <a:ahLst/>
              <a:cxnLst>
                <a:cxn ang="0">
                  <a:pos x="connsiteX0" y="connsiteY0"/>
                </a:cxn>
                <a:cxn ang="0">
                  <a:pos x="connsiteX1" y="connsiteY1"/>
                </a:cxn>
                <a:cxn ang="0">
                  <a:pos x="connsiteX2" y="connsiteY2"/>
                </a:cxn>
                <a:cxn ang="0">
                  <a:pos x="connsiteX3" y="connsiteY3"/>
                </a:cxn>
              </a:cxnLst>
              <a:rect l="l" t="t" r="r" b="b"/>
              <a:pathLst>
                <a:path w="28575" h="28575">
                  <a:moveTo>
                    <a:pt x="0" y="0"/>
                  </a:moveTo>
                  <a:lnTo>
                    <a:pt x="28575" y="0"/>
                  </a:lnTo>
                  <a:lnTo>
                    <a:pt x="28575" y="28575"/>
                  </a:lnTo>
                  <a:lnTo>
                    <a:pt x="0" y="28575"/>
                  </a:lnTo>
                  <a:close/>
                </a:path>
              </a:pathLst>
            </a:custGeom>
            <a:solidFill>
              <a:srgbClr val="000000"/>
            </a:solidFill>
            <a:ln w="9525" cap="flat">
              <a:noFill/>
              <a:prstDash val="solid"/>
              <a:miter/>
            </a:ln>
          </p:spPr>
          <p:txBody>
            <a:bodyPr rtlCol="0" anchor="ctr"/>
            <a:lstStyle/>
            <a:p>
              <a:endParaRPr lang="es-UY"/>
            </a:p>
          </p:txBody>
        </p:sp>
        <p:sp>
          <p:nvSpPr>
            <p:cNvPr id="79" name="Freeform: Shape 78">
              <a:extLst>
                <a:ext uri="{FF2B5EF4-FFF2-40B4-BE49-F238E27FC236}">
                  <a16:creationId xmlns:a16="http://schemas.microsoft.com/office/drawing/2014/main" xmlns="" id="{6E019605-BE84-41F3-9467-0B0A88A59B9C}"/>
                </a:ext>
              </a:extLst>
            </p:cNvPr>
            <p:cNvSpPr/>
            <p:nvPr/>
          </p:nvSpPr>
          <p:spPr>
            <a:xfrm>
              <a:off x="6268402" y="3429000"/>
              <a:ext cx="123825" cy="124777"/>
            </a:xfrm>
            <a:custGeom>
              <a:avLst/>
              <a:gdLst>
                <a:gd name="connsiteX0" fmla="*/ 37148 w 123825"/>
                <a:gd name="connsiteY0" fmla="*/ 119063 h 124777"/>
                <a:gd name="connsiteX1" fmla="*/ 41910 w 123825"/>
                <a:gd name="connsiteY1" fmla="*/ 121920 h 124777"/>
                <a:gd name="connsiteX2" fmla="*/ 44768 w 123825"/>
                <a:gd name="connsiteY2" fmla="*/ 119063 h 124777"/>
                <a:gd name="connsiteX3" fmla="*/ 59055 w 123825"/>
                <a:gd name="connsiteY3" fmla="*/ 80010 h 124777"/>
                <a:gd name="connsiteX4" fmla="*/ 103823 w 123825"/>
                <a:gd name="connsiteY4" fmla="*/ 124777 h 124777"/>
                <a:gd name="connsiteX5" fmla="*/ 123825 w 123825"/>
                <a:gd name="connsiteY5" fmla="*/ 104775 h 124777"/>
                <a:gd name="connsiteX6" fmla="*/ 79058 w 123825"/>
                <a:gd name="connsiteY6" fmla="*/ 60007 h 124777"/>
                <a:gd name="connsiteX7" fmla="*/ 118110 w 123825"/>
                <a:gd name="connsiteY7" fmla="*/ 45720 h 124777"/>
                <a:gd name="connsiteX8" fmla="*/ 120968 w 123825"/>
                <a:gd name="connsiteY8" fmla="*/ 40957 h 124777"/>
                <a:gd name="connsiteX9" fmla="*/ 118110 w 123825"/>
                <a:gd name="connsiteY9" fmla="*/ 38100 h 124777"/>
                <a:gd name="connsiteX10" fmla="*/ 4763 w 123825"/>
                <a:gd name="connsiteY10" fmla="*/ 0 h 124777"/>
                <a:gd name="connsiteX11" fmla="*/ 3810 w 123825"/>
                <a:gd name="connsiteY11" fmla="*/ 0 h 124777"/>
                <a:gd name="connsiteX12" fmla="*/ 3810 w 123825"/>
                <a:gd name="connsiteY12" fmla="*/ 0 h 124777"/>
                <a:gd name="connsiteX13" fmla="*/ 0 w 123825"/>
                <a:gd name="connsiteY13" fmla="*/ 3810 h 124777"/>
                <a:gd name="connsiteX14" fmla="*/ 0 w 123825"/>
                <a:gd name="connsiteY14" fmla="*/ 4763 h 124777"/>
                <a:gd name="connsiteX15" fmla="*/ 37148 w 123825"/>
                <a:gd name="connsiteY15" fmla="*/ 119063 h 124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3825" h="124777">
                  <a:moveTo>
                    <a:pt x="37148" y="119063"/>
                  </a:moveTo>
                  <a:cubicBezTo>
                    <a:pt x="38100" y="120968"/>
                    <a:pt x="40005" y="121920"/>
                    <a:pt x="41910" y="121920"/>
                  </a:cubicBezTo>
                  <a:cubicBezTo>
                    <a:pt x="42863" y="121920"/>
                    <a:pt x="43815" y="120968"/>
                    <a:pt x="44768" y="119063"/>
                  </a:cubicBezTo>
                  <a:lnTo>
                    <a:pt x="59055" y="80010"/>
                  </a:lnTo>
                  <a:lnTo>
                    <a:pt x="103823" y="124777"/>
                  </a:lnTo>
                  <a:lnTo>
                    <a:pt x="123825" y="104775"/>
                  </a:lnTo>
                  <a:lnTo>
                    <a:pt x="79058" y="60007"/>
                  </a:lnTo>
                  <a:lnTo>
                    <a:pt x="118110" y="45720"/>
                  </a:lnTo>
                  <a:cubicBezTo>
                    <a:pt x="120015" y="44768"/>
                    <a:pt x="120968" y="42863"/>
                    <a:pt x="120968" y="40957"/>
                  </a:cubicBezTo>
                  <a:cubicBezTo>
                    <a:pt x="120968" y="40005"/>
                    <a:pt x="120015" y="39052"/>
                    <a:pt x="118110" y="38100"/>
                  </a:cubicBezTo>
                  <a:lnTo>
                    <a:pt x="4763" y="0"/>
                  </a:lnTo>
                  <a:cubicBezTo>
                    <a:pt x="4763" y="0"/>
                    <a:pt x="3810" y="0"/>
                    <a:pt x="3810" y="0"/>
                  </a:cubicBezTo>
                  <a:lnTo>
                    <a:pt x="3810" y="0"/>
                  </a:lnTo>
                  <a:cubicBezTo>
                    <a:pt x="1905" y="0"/>
                    <a:pt x="0" y="1905"/>
                    <a:pt x="0" y="3810"/>
                  </a:cubicBezTo>
                  <a:cubicBezTo>
                    <a:pt x="0" y="3810"/>
                    <a:pt x="0" y="4763"/>
                    <a:pt x="0" y="4763"/>
                  </a:cubicBezTo>
                  <a:lnTo>
                    <a:pt x="37148" y="119063"/>
                  </a:lnTo>
                  <a:close/>
                </a:path>
              </a:pathLst>
            </a:custGeom>
            <a:solidFill>
              <a:srgbClr val="000000"/>
            </a:solidFill>
            <a:ln w="9525" cap="flat">
              <a:noFill/>
              <a:prstDash val="solid"/>
              <a:miter/>
            </a:ln>
          </p:spPr>
          <p:txBody>
            <a:bodyPr rtlCol="0" anchor="ctr"/>
            <a:lstStyle/>
            <a:p>
              <a:endParaRPr lang="es-UY"/>
            </a:p>
          </p:txBody>
        </p:sp>
        <p:sp>
          <p:nvSpPr>
            <p:cNvPr id="80" name="Freeform: Shape 79">
              <a:extLst>
                <a:ext uri="{FF2B5EF4-FFF2-40B4-BE49-F238E27FC236}">
                  <a16:creationId xmlns:a16="http://schemas.microsoft.com/office/drawing/2014/main" xmlns="" id="{0D16CDAD-FC8E-4DE0-B897-43EB98DFBE22}"/>
                </a:ext>
              </a:extLst>
            </p:cNvPr>
            <p:cNvSpPr/>
            <p:nvPr/>
          </p:nvSpPr>
          <p:spPr>
            <a:xfrm>
              <a:off x="5657850" y="3200400"/>
              <a:ext cx="257175" cy="200025"/>
            </a:xfrm>
            <a:custGeom>
              <a:avLst/>
              <a:gdLst>
                <a:gd name="connsiteX0" fmla="*/ 257175 w 257175"/>
                <a:gd name="connsiteY0" fmla="*/ 0 h 200025"/>
                <a:gd name="connsiteX1" fmla="*/ 0 w 257175"/>
                <a:gd name="connsiteY1" fmla="*/ 0 h 200025"/>
                <a:gd name="connsiteX2" fmla="*/ 0 w 257175"/>
                <a:gd name="connsiteY2" fmla="*/ 200025 h 200025"/>
                <a:gd name="connsiteX3" fmla="*/ 257175 w 257175"/>
                <a:gd name="connsiteY3" fmla="*/ 200025 h 200025"/>
                <a:gd name="connsiteX4" fmla="*/ 257175 w 257175"/>
                <a:gd name="connsiteY4" fmla="*/ 0 h 200025"/>
                <a:gd name="connsiteX5" fmla="*/ 228600 w 257175"/>
                <a:gd name="connsiteY5" fmla="*/ 171450 h 200025"/>
                <a:gd name="connsiteX6" fmla="*/ 28575 w 257175"/>
                <a:gd name="connsiteY6" fmla="*/ 171450 h 200025"/>
                <a:gd name="connsiteX7" fmla="*/ 28575 w 257175"/>
                <a:gd name="connsiteY7" fmla="*/ 28575 h 200025"/>
                <a:gd name="connsiteX8" fmla="*/ 228600 w 257175"/>
                <a:gd name="connsiteY8" fmla="*/ 28575 h 200025"/>
                <a:gd name="connsiteX9" fmla="*/ 228600 w 257175"/>
                <a:gd name="connsiteY9" fmla="*/ 171450 h 200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7175" h="200025">
                  <a:moveTo>
                    <a:pt x="257175" y="0"/>
                  </a:moveTo>
                  <a:lnTo>
                    <a:pt x="0" y="0"/>
                  </a:lnTo>
                  <a:lnTo>
                    <a:pt x="0" y="200025"/>
                  </a:lnTo>
                  <a:lnTo>
                    <a:pt x="257175" y="200025"/>
                  </a:lnTo>
                  <a:lnTo>
                    <a:pt x="257175" y="0"/>
                  </a:lnTo>
                  <a:close/>
                  <a:moveTo>
                    <a:pt x="228600" y="171450"/>
                  </a:moveTo>
                  <a:lnTo>
                    <a:pt x="28575" y="171450"/>
                  </a:lnTo>
                  <a:lnTo>
                    <a:pt x="28575" y="28575"/>
                  </a:lnTo>
                  <a:lnTo>
                    <a:pt x="228600" y="28575"/>
                  </a:lnTo>
                  <a:lnTo>
                    <a:pt x="228600" y="171450"/>
                  </a:lnTo>
                  <a:close/>
                </a:path>
              </a:pathLst>
            </a:custGeom>
            <a:solidFill>
              <a:srgbClr val="000000"/>
            </a:solidFill>
            <a:ln w="9525" cap="flat">
              <a:noFill/>
              <a:prstDash val="solid"/>
              <a:miter/>
            </a:ln>
          </p:spPr>
          <p:txBody>
            <a:bodyPr rtlCol="0" anchor="ctr"/>
            <a:lstStyle/>
            <a:p>
              <a:endParaRPr lang="es-UY"/>
            </a:p>
          </p:txBody>
        </p:sp>
        <p:sp>
          <p:nvSpPr>
            <p:cNvPr id="81" name="Freeform: Shape 80">
              <a:extLst>
                <a:ext uri="{FF2B5EF4-FFF2-40B4-BE49-F238E27FC236}">
                  <a16:creationId xmlns:a16="http://schemas.microsoft.com/office/drawing/2014/main" xmlns="" id="{A948C20A-5DD9-41C9-A447-C893997568D8}"/>
                </a:ext>
              </a:extLst>
            </p:cNvPr>
            <p:cNvSpPr/>
            <p:nvPr/>
          </p:nvSpPr>
          <p:spPr>
            <a:xfrm>
              <a:off x="5724525" y="3252787"/>
              <a:ext cx="114300" cy="28575"/>
            </a:xfrm>
            <a:custGeom>
              <a:avLst/>
              <a:gdLst>
                <a:gd name="connsiteX0" fmla="*/ 0 w 114300"/>
                <a:gd name="connsiteY0" fmla="*/ 0 h 28575"/>
                <a:gd name="connsiteX1" fmla="*/ 114300 w 114300"/>
                <a:gd name="connsiteY1" fmla="*/ 0 h 28575"/>
                <a:gd name="connsiteX2" fmla="*/ 114300 w 114300"/>
                <a:gd name="connsiteY2" fmla="*/ 28575 h 28575"/>
                <a:gd name="connsiteX3" fmla="*/ 0 w 114300"/>
                <a:gd name="connsiteY3" fmla="*/ 28575 h 28575"/>
              </a:gdLst>
              <a:ahLst/>
              <a:cxnLst>
                <a:cxn ang="0">
                  <a:pos x="connsiteX0" y="connsiteY0"/>
                </a:cxn>
                <a:cxn ang="0">
                  <a:pos x="connsiteX1" y="connsiteY1"/>
                </a:cxn>
                <a:cxn ang="0">
                  <a:pos x="connsiteX2" y="connsiteY2"/>
                </a:cxn>
                <a:cxn ang="0">
                  <a:pos x="connsiteX3" y="connsiteY3"/>
                </a:cxn>
              </a:cxnLst>
              <a:rect l="l" t="t" r="r" b="b"/>
              <a:pathLst>
                <a:path w="114300" h="28575">
                  <a:moveTo>
                    <a:pt x="0" y="0"/>
                  </a:moveTo>
                  <a:lnTo>
                    <a:pt x="114300" y="0"/>
                  </a:lnTo>
                  <a:lnTo>
                    <a:pt x="114300" y="28575"/>
                  </a:lnTo>
                  <a:lnTo>
                    <a:pt x="0" y="28575"/>
                  </a:lnTo>
                  <a:close/>
                </a:path>
              </a:pathLst>
            </a:custGeom>
            <a:solidFill>
              <a:srgbClr val="000000"/>
            </a:solidFill>
            <a:ln w="9525" cap="flat">
              <a:noFill/>
              <a:prstDash val="solid"/>
              <a:miter/>
            </a:ln>
          </p:spPr>
          <p:txBody>
            <a:bodyPr rtlCol="0" anchor="ctr"/>
            <a:lstStyle/>
            <a:p>
              <a:endParaRPr lang="es-UY"/>
            </a:p>
          </p:txBody>
        </p:sp>
        <p:sp>
          <p:nvSpPr>
            <p:cNvPr id="82" name="Freeform: Shape 81">
              <a:extLst>
                <a:ext uri="{FF2B5EF4-FFF2-40B4-BE49-F238E27FC236}">
                  <a16:creationId xmlns:a16="http://schemas.microsoft.com/office/drawing/2014/main" xmlns="" id="{4DF6B383-5041-4833-AEE9-FE21649B0635}"/>
                </a:ext>
              </a:extLst>
            </p:cNvPr>
            <p:cNvSpPr/>
            <p:nvPr/>
          </p:nvSpPr>
          <p:spPr>
            <a:xfrm>
              <a:off x="5724525" y="3309937"/>
              <a:ext cx="76200" cy="28575"/>
            </a:xfrm>
            <a:custGeom>
              <a:avLst/>
              <a:gdLst>
                <a:gd name="connsiteX0" fmla="*/ 0 w 76200"/>
                <a:gd name="connsiteY0" fmla="*/ 0 h 28575"/>
                <a:gd name="connsiteX1" fmla="*/ 76200 w 76200"/>
                <a:gd name="connsiteY1" fmla="*/ 0 h 28575"/>
                <a:gd name="connsiteX2" fmla="*/ 76200 w 76200"/>
                <a:gd name="connsiteY2" fmla="*/ 28575 h 28575"/>
                <a:gd name="connsiteX3" fmla="*/ 0 w 76200"/>
                <a:gd name="connsiteY3" fmla="*/ 28575 h 28575"/>
              </a:gdLst>
              <a:ahLst/>
              <a:cxnLst>
                <a:cxn ang="0">
                  <a:pos x="connsiteX0" y="connsiteY0"/>
                </a:cxn>
                <a:cxn ang="0">
                  <a:pos x="connsiteX1" y="connsiteY1"/>
                </a:cxn>
                <a:cxn ang="0">
                  <a:pos x="connsiteX2" y="connsiteY2"/>
                </a:cxn>
                <a:cxn ang="0">
                  <a:pos x="connsiteX3" y="connsiteY3"/>
                </a:cxn>
              </a:cxnLst>
              <a:rect l="l" t="t" r="r" b="b"/>
              <a:pathLst>
                <a:path w="76200" h="28575">
                  <a:moveTo>
                    <a:pt x="0" y="0"/>
                  </a:moveTo>
                  <a:lnTo>
                    <a:pt x="76200" y="0"/>
                  </a:lnTo>
                  <a:lnTo>
                    <a:pt x="76200" y="28575"/>
                  </a:lnTo>
                  <a:lnTo>
                    <a:pt x="0" y="28575"/>
                  </a:lnTo>
                  <a:close/>
                </a:path>
              </a:pathLst>
            </a:custGeom>
            <a:solidFill>
              <a:srgbClr val="000000"/>
            </a:solidFill>
            <a:ln w="9525" cap="flat">
              <a:noFill/>
              <a:prstDash val="solid"/>
              <a:miter/>
            </a:ln>
          </p:spPr>
          <p:txBody>
            <a:bodyPr rtlCol="0" anchor="ctr"/>
            <a:lstStyle/>
            <a:p>
              <a:endParaRPr lang="es-UY"/>
            </a:p>
          </p:txBody>
        </p:sp>
        <p:sp>
          <p:nvSpPr>
            <p:cNvPr id="83" name="Freeform: Shape 82">
              <a:extLst>
                <a:ext uri="{FF2B5EF4-FFF2-40B4-BE49-F238E27FC236}">
                  <a16:creationId xmlns:a16="http://schemas.microsoft.com/office/drawing/2014/main" xmlns="" id="{49943186-84C1-4FC1-B766-8A7C8C63F9E3}"/>
                </a:ext>
              </a:extLst>
            </p:cNvPr>
            <p:cNvSpPr/>
            <p:nvPr/>
          </p:nvSpPr>
          <p:spPr>
            <a:xfrm>
              <a:off x="6334125" y="3114675"/>
              <a:ext cx="152400" cy="142875"/>
            </a:xfrm>
            <a:custGeom>
              <a:avLst/>
              <a:gdLst>
                <a:gd name="connsiteX0" fmla="*/ 114300 w 152400"/>
                <a:gd name="connsiteY0" fmla="*/ 0 h 142875"/>
                <a:gd name="connsiteX1" fmla="*/ 0 w 152400"/>
                <a:gd name="connsiteY1" fmla="*/ 0 h 142875"/>
                <a:gd name="connsiteX2" fmla="*/ 0 w 152400"/>
                <a:gd name="connsiteY2" fmla="*/ 57150 h 142875"/>
                <a:gd name="connsiteX3" fmla="*/ 95250 w 152400"/>
                <a:gd name="connsiteY3" fmla="*/ 57150 h 142875"/>
                <a:gd name="connsiteX4" fmla="*/ 95250 w 152400"/>
                <a:gd name="connsiteY4" fmla="*/ 142875 h 142875"/>
                <a:gd name="connsiteX5" fmla="*/ 152400 w 152400"/>
                <a:gd name="connsiteY5" fmla="*/ 142875 h 142875"/>
                <a:gd name="connsiteX6" fmla="*/ 152400 w 152400"/>
                <a:gd name="connsiteY6" fmla="*/ 38100 h 142875"/>
                <a:gd name="connsiteX7" fmla="*/ 114300 w 152400"/>
                <a:gd name="connsiteY7" fmla="*/ 0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2400" h="142875">
                  <a:moveTo>
                    <a:pt x="114300" y="0"/>
                  </a:moveTo>
                  <a:lnTo>
                    <a:pt x="0" y="0"/>
                  </a:lnTo>
                  <a:lnTo>
                    <a:pt x="0" y="57150"/>
                  </a:lnTo>
                  <a:lnTo>
                    <a:pt x="95250" y="57150"/>
                  </a:lnTo>
                  <a:lnTo>
                    <a:pt x="95250" y="142875"/>
                  </a:lnTo>
                  <a:lnTo>
                    <a:pt x="152400" y="142875"/>
                  </a:lnTo>
                  <a:lnTo>
                    <a:pt x="152400" y="38100"/>
                  </a:lnTo>
                  <a:cubicBezTo>
                    <a:pt x="152400" y="17145"/>
                    <a:pt x="135255" y="0"/>
                    <a:pt x="114300" y="0"/>
                  </a:cubicBezTo>
                  <a:close/>
                </a:path>
              </a:pathLst>
            </a:custGeom>
            <a:solidFill>
              <a:srgbClr val="000000"/>
            </a:solidFill>
            <a:ln w="9525" cap="flat">
              <a:noFill/>
              <a:prstDash val="solid"/>
              <a:miter/>
            </a:ln>
          </p:spPr>
          <p:txBody>
            <a:bodyPr rtlCol="0" anchor="ctr"/>
            <a:lstStyle/>
            <a:p>
              <a:endParaRPr lang="es-UY"/>
            </a:p>
          </p:txBody>
        </p:sp>
        <p:sp>
          <p:nvSpPr>
            <p:cNvPr id="84" name="Freeform: Shape 83">
              <a:extLst>
                <a:ext uri="{FF2B5EF4-FFF2-40B4-BE49-F238E27FC236}">
                  <a16:creationId xmlns:a16="http://schemas.microsoft.com/office/drawing/2014/main" xmlns="" id="{99B24917-DE1A-4A91-A701-CFC0E4DD871B}"/>
                </a:ext>
              </a:extLst>
            </p:cNvPr>
            <p:cNvSpPr/>
            <p:nvPr/>
          </p:nvSpPr>
          <p:spPr>
            <a:xfrm>
              <a:off x="5724525" y="3324225"/>
              <a:ext cx="762000" cy="438150"/>
            </a:xfrm>
            <a:custGeom>
              <a:avLst/>
              <a:gdLst>
                <a:gd name="connsiteX0" fmla="*/ 704850 w 762000"/>
                <a:gd name="connsiteY0" fmla="*/ 266700 h 438150"/>
                <a:gd name="connsiteX1" fmla="*/ 57150 w 762000"/>
                <a:gd name="connsiteY1" fmla="*/ 266700 h 438150"/>
                <a:gd name="connsiteX2" fmla="*/ 57150 w 762000"/>
                <a:gd name="connsiteY2" fmla="*/ 114300 h 438150"/>
                <a:gd name="connsiteX3" fmla="*/ 0 w 762000"/>
                <a:gd name="connsiteY3" fmla="*/ 114300 h 438150"/>
                <a:gd name="connsiteX4" fmla="*/ 0 w 762000"/>
                <a:gd name="connsiteY4" fmla="*/ 285750 h 438150"/>
                <a:gd name="connsiteX5" fmla="*/ 38100 w 762000"/>
                <a:gd name="connsiteY5" fmla="*/ 323850 h 438150"/>
                <a:gd name="connsiteX6" fmla="*/ 304800 w 762000"/>
                <a:gd name="connsiteY6" fmla="*/ 323850 h 438150"/>
                <a:gd name="connsiteX7" fmla="*/ 304800 w 762000"/>
                <a:gd name="connsiteY7" fmla="*/ 381000 h 438150"/>
                <a:gd name="connsiteX8" fmla="*/ 209550 w 762000"/>
                <a:gd name="connsiteY8" fmla="*/ 381000 h 438150"/>
                <a:gd name="connsiteX9" fmla="*/ 209550 w 762000"/>
                <a:gd name="connsiteY9" fmla="*/ 438150 h 438150"/>
                <a:gd name="connsiteX10" fmla="*/ 552450 w 762000"/>
                <a:gd name="connsiteY10" fmla="*/ 438150 h 438150"/>
                <a:gd name="connsiteX11" fmla="*/ 552450 w 762000"/>
                <a:gd name="connsiteY11" fmla="*/ 381000 h 438150"/>
                <a:gd name="connsiteX12" fmla="*/ 457200 w 762000"/>
                <a:gd name="connsiteY12" fmla="*/ 381000 h 438150"/>
                <a:gd name="connsiteX13" fmla="*/ 457200 w 762000"/>
                <a:gd name="connsiteY13" fmla="*/ 323850 h 438150"/>
                <a:gd name="connsiteX14" fmla="*/ 723900 w 762000"/>
                <a:gd name="connsiteY14" fmla="*/ 323850 h 438150"/>
                <a:gd name="connsiteX15" fmla="*/ 762000 w 762000"/>
                <a:gd name="connsiteY15" fmla="*/ 285750 h 438150"/>
                <a:gd name="connsiteX16" fmla="*/ 762000 w 762000"/>
                <a:gd name="connsiteY16" fmla="*/ 0 h 438150"/>
                <a:gd name="connsiteX17" fmla="*/ 704850 w 762000"/>
                <a:gd name="connsiteY17" fmla="*/ 0 h 438150"/>
                <a:gd name="connsiteX18" fmla="*/ 704850 w 762000"/>
                <a:gd name="connsiteY18" fmla="*/ 266700 h 438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762000" h="438150">
                  <a:moveTo>
                    <a:pt x="704850" y="266700"/>
                  </a:moveTo>
                  <a:lnTo>
                    <a:pt x="57150" y="266700"/>
                  </a:lnTo>
                  <a:lnTo>
                    <a:pt x="57150" y="114300"/>
                  </a:lnTo>
                  <a:lnTo>
                    <a:pt x="0" y="114300"/>
                  </a:lnTo>
                  <a:lnTo>
                    <a:pt x="0" y="285750"/>
                  </a:lnTo>
                  <a:cubicBezTo>
                    <a:pt x="0" y="306705"/>
                    <a:pt x="17145" y="323850"/>
                    <a:pt x="38100" y="323850"/>
                  </a:cubicBezTo>
                  <a:lnTo>
                    <a:pt x="304800" y="323850"/>
                  </a:lnTo>
                  <a:lnTo>
                    <a:pt x="304800" y="381000"/>
                  </a:lnTo>
                  <a:lnTo>
                    <a:pt x="209550" y="381000"/>
                  </a:lnTo>
                  <a:lnTo>
                    <a:pt x="209550" y="438150"/>
                  </a:lnTo>
                  <a:lnTo>
                    <a:pt x="552450" y="438150"/>
                  </a:lnTo>
                  <a:lnTo>
                    <a:pt x="552450" y="381000"/>
                  </a:lnTo>
                  <a:lnTo>
                    <a:pt x="457200" y="381000"/>
                  </a:lnTo>
                  <a:lnTo>
                    <a:pt x="457200" y="323850"/>
                  </a:lnTo>
                  <a:lnTo>
                    <a:pt x="723900" y="323850"/>
                  </a:lnTo>
                  <a:cubicBezTo>
                    <a:pt x="744855" y="323850"/>
                    <a:pt x="762000" y="306705"/>
                    <a:pt x="762000" y="285750"/>
                  </a:cubicBezTo>
                  <a:lnTo>
                    <a:pt x="762000" y="0"/>
                  </a:lnTo>
                  <a:lnTo>
                    <a:pt x="704850" y="0"/>
                  </a:lnTo>
                  <a:lnTo>
                    <a:pt x="704850" y="266700"/>
                  </a:lnTo>
                  <a:close/>
                </a:path>
              </a:pathLst>
            </a:custGeom>
            <a:solidFill>
              <a:srgbClr val="000000"/>
            </a:solidFill>
            <a:ln w="9525" cap="flat">
              <a:noFill/>
              <a:prstDash val="solid"/>
              <a:miter/>
            </a:ln>
          </p:spPr>
          <p:txBody>
            <a:bodyPr rtlCol="0" anchor="ctr"/>
            <a:lstStyle/>
            <a:p>
              <a:endParaRPr lang="es-UY"/>
            </a:p>
          </p:txBody>
        </p:sp>
        <p:sp>
          <p:nvSpPr>
            <p:cNvPr id="85" name="Freeform: Shape 84">
              <a:extLst>
                <a:ext uri="{FF2B5EF4-FFF2-40B4-BE49-F238E27FC236}">
                  <a16:creationId xmlns:a16="http://schemas.microsoft.com/office/drawing/2014/main" xmlns="" id="{0ACABC19-9463-4707-96C3-9544CFC4D19C}"/>
                </a:ext>
              </a:extLst>
            </p:cNvPr>
            <p:cNvSpPr/>
            <p:nvPr/>
          </p:nvSpPr>
          <p:spPr>
            <a:xfrm>
              <a:off x="5724525" y="3114675"/>
              <a:ext cx="542925" cy="57150"/>
            </a:xfrm>
            <a:custGeom>
              <a:avLst/>
              <a:gdLst>
                <a:gd name="connsiteX0" fmla="*/ 542925 w 542925"/>
                <a:gd name="connsiteY0" fmla="*/ 0 h 57150"/>
                <a:gd name="connsiteX1" fmla="*/ 38100 w 542925"/>
                <a:gd name="connsiteY1" fmla="*/ 0 h 57150"/>
                <a:gd name="connsiteX2" fmla="*/ 0 w 542925"/>
                <a:gd name="connsiteY2" fmla="*/ 38100 h 57150"/>
                <a:gd name="connsiteX3" fmla="*/ 0 w 542925"/>
                <a:gd name="connsiteY3" fmla="*/ 57150 h 57150"/>
                <a:gd name="connsiteX4" fmla="*/ 542925 w 542925"/>
                <a:gd name="connsiteY4" fmla="*/ 57150 h 57150"/>
                <a:gd name="connsiteX5" fmla="*/ 542925 w 542925"/>
                <a:gd name="connsiteY5" fmla="*/ 0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2925" h="57150">
                  <a:moveTo>
                    <a:pt x="542925" y="0"/>
                  </a:moveTo>
                  <a:lnTo>
                    <a:pt x="38100" y="0"/>
                  </a:lnTo>
                  <a:cubicBezTo>
                    <a:pt x="17145" y="0"/>
                    <a:pt x="0" y="17145"/>
                    <a:pt x="0" y="38100"/>
                  </a:cubicBezTo>
                  <a:lnTo>
                    <a:pt x="0" y="57150"/>
                  </a:lnTo>
                  <a:lnTo>
                    <a:pt x="542925" y="57150"/>
                  </a:lnTo>
                  <a:lnTo>
                    <a:pt x="542925" y="0"/>
                  </a:lnTo>
                  <a:close/>
                </a:path>
              </a:pathLst>
            </a:custGeom>
            <a:solidFill>
              <a:srgbClr val="000000"/>
            </a:solidFill>
            <a:ln w="9525" cap="flat">
              <a:noFill/>
              <a:prstDash val="solid"/>
              <a:miter/>
            </a:ln>
          </p:spPr>
          <p:txBody>
            <a:bodyPr rtlCol="0" anchor="ctr"/>
            <a:lstStyle/>
            <a:p>
              <a:endParaRPr lang="es-UY"/>
            </a:p>
          </p:txBody>
        </p:sp>
      </p:grpSp>
      <p:grpSp>
        <p:nvGrpSpPr>
          <p:cNvPr id="96" name="Group 95">
            <a:extLst>
              <a:ext uri="{FF2B5EF4-FFF2-40B4-BE49-F238E27FC236}">
                <a16:creationId xmlns:a16="http://schemas.microsoft.com/office/drawing/2014/main" xmlns="" id="{28A7BACC-236E-4B88-AD5D-B7442D877909}"/>
              </a:ext>
            </a:extLst>
          </p:cNvPr>
          <p:cNvGrpSpPr/>
          <p:nvPr/>
        </p:nvGrpSpPr>
        <p:grpSpPr>
          <a:xfrm>
            <a:off x="8786798" y="3841624"/>
            <a:ext cx="254167" cy="449681"/>
            <a:chOff x="7931150" y="2781300"/>
            <a:chExt cx="495300" cy="876300"/>
          </a:xfrm>
        </p:grpSpPr>
        <p:sp>
          <p:nvSpPr>
            <p:cNvPr id="97" name="Freeform: Shape 96">
              <a:extLst>
                <a:ext uri="{FF2B5EF4-FFF2-40B4-BE49-F238E27FC236}">
                  <a16:creationId xmlns:a16="http://schemas.microsoft.com/office/drawing/2014/main" xmlns="" id="{E02B30B0-34E4-465E-9AFA-09CBA21DE650}"/>
                </a:ext>
              </a:extLst>
            </p:cNvPr>
            <p:cNvSpPr/>
            <p:nvPr/>
          </p:nvSpPr>
          <p:spPr>
            <a:xfrm>
              <a:off x="7931150" y="2781300"/>
              <a:ext cx="495300" cy="876300"/>
            </a:xfrm>
            <a:custGeom>
              <a:avLst/>
              <a:gdLst>
                <a:gd name="connsiteX0" fmla="*/ 457200 w 495300"/>
                <a:gd name="connsiteY0" fmla="*/ 0 h 876300"/>
                <a:gd name="connsiteX1" fmla="*/ 38100 w 495300"/>
                <a:gd name="connsiteY1" fmla="*/ 0 h 876300"/>
                <a:gd name="connsiteX2" fmla="*/ 0 w 495300"/>
                <a:gd name="connsiteY2" fmla="*/ 38100 h 876300"/>
                <a:gd name="connsiteX3" fmla="*/ 0 w 495300"/>
                <a:gd name="connsiteY3" fmla="*/ 838200 h 876300"/>
                <a:gd name="connsiteX4" fmla="*/ 38100 w 495300"/>
                <a:gd name="connsiteY4" fmla="*/ 876300 h 876300"/>
                <a:gd name="connsiteX5" fmla="*/ 457200 w 495300"/>
                <a:gd name="connsiteY5" fmla="*/ 876300 h 876300"/>
                <a:gd name="connsiteX6" fmla="*/ 495300 w 495300"/>
                <a:gd name="connsiteY6" fmla="*/ 838200 h 876300"/>
                <a:gd name="connsiteX7" fmla="*/ 495300 w 495300"/>
                <a:gd name="connsiteY7" fmla="*/ 38100 h 876300"/>
                <a:gd name="connsiteX8" fmla="*/ 457200 w 495300"/>
                <a:gd name="connsiteY8" fmla="*/ 0 h 876300"/>
                <a:gd name="connsiteX9" fmla="*/ 214313 w 495300"/>
                <a:gd name="connsiteY9" fmla="*/ 38100 h 876300"/>
                <a:gd name="connsiteX10" fmla="*/ 280988 w 495300"/>
                <a:gd name="connsiteY10" fmla="*/ 38100 h 876300"/>
                <a:gd name="connsiteX11" fmla="*/ 295275 w 495300"/>
                <a:gd name="connsiteY11" fmla="*/ 52388 h 876300"/>
                <a:gd name="connsiteX12" fmla="*/ 280988 w 495300"/>
                <a:gd name="connsiteY12" fmla="*/ 66675 h 876300"/>
                <a:gd name="connsiteX13" fmla="*/ 214313 w 495300"/>
                <a:gd name="connsiteY13" fmla="*/ 66675 h 876300"/>
                <a:gd name="connsiteX14" fmla="*/ 200025 w 495300"/>
                <a:gd name="connsiteY14" fmla="*/ 52388 h 876300"/>
                <a:gd name="connsiteX15" fmla="*/ 214313 w 495300"/>
                <a:gd name="connsiteY15" fmla="*/ 38100 h 876300"/>
                <a:gd name="connsiteX16" fmla="*/ 457200 w 495300"/>
                <a:gd name="connsiteY16" fmla="*/ 771525 h 876300"/>
                <a:gd name="connsiteX17" fmla="*/ 38100 w 495300"/>
                <a:gd name="connsiteY17" fmla="*/ 771525 h 876300"/>
                <a:gd name="connsiteX18" fmla="*/ 38100 w 495300"/>
                <a:gd name="connsiteY18" fmla="*/ 104775 h 876300"/>
                <a:gd name="connsiteX19" fmla="*/ 457200 w 495300"/>
                <a:gd name="connsiteY19" fmla="*/ 104775 h 876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95300" h="876300">
                  <a:moveTo>
                    <a:pt x="457200" y="0"/>
                  </a:moveTo>
                  <a:lnTo>
                    <a:pt x="38100" y="0"/>
                  </a:lnTo>
                  <a:cubicBezTo>
                    <a:pt x="17084" y="63"/>
                    <a:pt x="63" y="17084"/>
                    <a:pt x="0" y="38100"/>
                  </a:cubicBezTo>
                  <a:lnTo>
                    <a:pt x="0" y="838200"/>
                  </a:lnTo>
                  <a:cubicBezTo>
                    <a:pt x="63" y="859216"/>
                    <a:pt x="17084" y="876237"/>
                    <a:pt x="38100" y="876300"/>
                  </a:cubicBezTo>
                  <a:lnTo>
                    <a:pt x="457200" y="876300"/>
                  </a:lnTo>
                  <a:cubicBezTo>
                    <a:pt x="478216" y="876237"/>
                    <a:pt x="495237" y="859216"/>
                    <a:pt x="495300" y="838200"/>
                  </a:cubicBezTo>
                  <a:lnTo>
                    <a:pt x="495300" y="38100"/>
                  </a:lnTo>
                  <a:cubicBezTo>
                    <a:pt x="495237" y="17084"/>
                    <a:pt x="478216" y="63"/>
                    <a:pt x="457200" y="0"/>
                  </a:cubicBezTo>
                  <a:close/>
                  <a:moveTo>
                    <a:pt x="214313" y="38100"/>
                  </a:moveTo>
                  <a:lnTo>
                    <a:pt x="280988" y="38100"/>
                  </a:lnTo>
                  <a:cubicBezTo>
                    <a:pt x="288878" y="38100"/>
                    <a:pt x="295275" y="44497"/>
                    <a:pt x="295275" y="52388"/>
                  </a:cubicBezTo>
                  <a:cubicBezTo>
                    <a:pt x="295275" y="60278"/>
                    <a:pt x="288878" y="66675"/>
                    <a:pt x="280988" y="66675"/>
                  </a:cubicBezTo>
                  <a:lnTo>
                    <a:pt x="214313" y="66675"/>
                  </a:lnTo>
                  <a:cubicBezTo>
                    <a:pt x="206422" y="66675"/>
                    <a:pt x="200025" y="60278"/>
                    <a:pt x="200025" y="52388"/>
                  </a:cubicBezTo>
                  <a:cubicBezTo>
                    <a:pt x="200025" y="44497"/>
                    <a:pt x="206422" y="38100"/>
                    <a:pt x="214313" y="38100"/>
                  </a:cubicBezTo>
                  <a:close/>
                  <a:moveTo>
                    <a:pt x="457200" y="771525"/>
                  </a:moveTo>
                  <a:lnTo>
                    <a:pt x="38100" y="771525"/>
                  </a:lnTo>
                  <a:lnTo>
                    <a:pt x="38100" y="104775"/>
                  </a:lnTo>
                  <a:lnTo>
                    <a:pt x="457200" y="104775"/>
                  </a:lnTo>
                  <a:close/>
                </a:path>
              </a:pathLst>
            </a:custGeom>
            <a:solidFill>
              <a:srgbClr val="000000"/>
            </a:solidFill>
            <a:ln w="9525" cap="flat">
              <a:noFill/>
              <a:prstDash val="solid"/>
              <a:miter/>
            </a:ln>
          </p:spPr>
          <p:txBody>
            <a:bodyPr rtlCol="0" anchor="ctr"/>
            <a:lstStyle/>
            <a:p>
              <a:endParaRPr lang="es-UY"/>
            </a:p>
          </p:txBody>
        </p:sp>
        <p:sp>
          <p:nvSpPr>
            <p:cNvPr id="98" name="Freeform: Shape 97">
              <a:extLst>
                <a:ext uri="{FF2B5EF4-FFF2-40B4-BE49-F238E27FC236}">
                  <a16:creationId xmlns:a16="http://schemas.microsoft.com/office/drawing/2014/main" xmlns="" id="{14272051-AA66-45D0-981A-3BE90C1ED2CD}"/>
                </a:ext>
              </a:extLst>
            </p:cNvPr>
            <p:cNvSpPr/>
            <p:nvPr/>
          </p:nvSpPr>
          <p:spPr>
            <a:xfrm>
              <a:off x="8016855" y="3043779"/>
              <a:ext cx="297785" cy="273354"/>
            </a:xfrm>
            <a:custGeom>
              <a:avLst/>
              <a:gdLst>
                <a:gd name="connsiteX0" fmla="*/ 92459 w 297785"/>
                <a:gd name="connsiteY0" fmla="*/ 92460 h 273354"/>
                <a:gd name="connsiteX1" fmla="*/ 48254 w 297785"/>
                <a:gd name="connsiteY1" fmla="*/ 92460 h 273354"/>
                <a:gd name="connsiteX2" fmla="*/ 48254 w 297785"/>
                <a:gd name="connsiteY2" fmla="*/ 64323 h 273354"/>
                <a:gd name="connsiteX3" fmla="*/ 92459 w 297785"/>
                <a:gd name="connsiteY3" fmla="*/ 64323 h 273354"/>
                <a:gd name="connsiteX4" fmla="*/ 152743 w 297785"/>
                <a:gd name="connsiteY4" fmla="*/ 64323 h 273354"/>
                <a:gd name="connsiteX5" fmla="*/ 152743 w 297785"/>
                <a:gd name="connsiteY5" fmla="*/ 92460 h 273354"/>
                <a:gd name="connsiteX6" fmla="*/ 108537 w 297785"/>
                <a:gd name="connsiteY6" fmla="*/ 92460 h 273354"/>
                <a:gd name="connsiteX7" fmla="*/ 108537 w 297785"/>
                <a:gd name="connsiteY7" fmla="*/ 64323 h 273354"/>
                <a:gd name="connsiteX8" fmla="*/ 213036 w 297785"/>
                <a:gd name="connsiteY8" fmla="*/ 64323 h 273354"/>
                <a:gd name="connsiteX9" fmla="*/ 213036 w 297785"/>
                <a:gd name="connsiteY9" fmla="*/ 92460 h 273354"/>
                <a:gd name="connsiteX10" fmla="*/ 168821 w 297785"/>
                <a:gd name="connsiteY10" fmla="*/ 92460 h 273354"/>
                <a:gd name="connsiteX11" fmla="*/ 168821 w 297785"/>
                <a:gd name="connsiteY11" fmla="*/ 64323 h 273354"/>
                <a:gd name="connsiteX12" fmla="*/ 273320 w 297785"/>
                <a:gd name="connsiteY12" fmla="*/ 64323 h 273354"/>
                <a:gd name="connsiteX13" fmla="*/ 273320 w 297785"/>
                <a:gd name="connsiteY13" fmla="*/ 92460 h 273354"/>
                <a:gd name="connsiteX14" fmla="*/ 229114 w 297785"/>
                <a:gd name="connsiteY14" fmla="*/ 92460 h 273354"/>
                <a:gd name="connsiteX15" fmla="*/ 229114 w 297785"/>
                <a:gd name="connsiteY15" fmla="*/ 64323 h 273354"/>
                <a:gd name="connsiteX16" fmla="*/ 273320 w 297785"/>
                <a:gd name="connsiteY16" fmla="*/ 136713 h 273354"/>
                <a:gd name="connsiteX17" fmla="*/ 229114 w 297785"/>
                <a:gd name="connsiteY17" fmla="*/ 136713 h 273354"/>
                <a:gd name="connsiteX18" fmla="*/ 229114 w 297785"/>
                <a:gd name="connsiteY18" fmla="*/ 108538 h 273354"/>
                <a:gd name="connsiteX19" fmla="*/ 273320 w 297785"/>
                <a:gd name="connsiteY19" fmla="*/ 108538 h 273354"/>
                <a:gd name="connsiteX20" fmla="*/ 273320 w 297785"/>
                <a:gd name="connsiteY20" fmla="*/ 170870 h 273354"/>
                <a:gd name="connsiteX21" fmla="*/ 229114 w 297785"/>
                <a:gd name="connsiteY21" fmla="*/ 174889 h 273354"/>
                <a:gd name="connsiteX22" fmla="*/ 229114 w 297785"/>
                <a:gd name="connsiteY22" fmla="*/ 152744 h 273354"/>
                <a:gd name="connsiteX23" fmla="*/ 273320 w 297785"/>
                <a:gd name="connsiteY23" fmla="*/ 152744 h 273354"/>
                <a:gd name="connsiteX24" fmla="*/ 92459 w 297785"/>
                <a:gd name="connsiteY24" fmla="*/ 152772 h 273354"/>
                <a:gd name="connsiteX25" fmla="*/ 92459 w 297785"/>
                <a:gd name="connsiteY25" fmla="*/ 186910 h 273354"/>
                <a:gd name="connsiteX26" fmla="*/ 48254 w 297785"/>
                <a:gd name="connsiteY26" fmla="*/ 190929 h 273354"/>
                <a:gd name="connsiteX27" fmla="*/ 48254 w 297785"/>
                <a:gd name="connsiteY27" fmla="*/ 152744 h 273354"/>
                <a:gd name="connsiteX28" fmla="*/ 92459 w 297785"/>
                <a:gd name="connsiteY28" fmla="*/ 136704 h 273354"/>
                <a:gd name="connsiteX29" fmla="*/ 48254 w 297785"/>
                <a:gd name="connsiteY29" fmla="*/ 136704 h 273354"/>
                <a:gd name="connsiteX30" fmla="*/ 48254 w 297785"/>
                <a:gd name="connsiteY30" fmla="*/ 108538 h 273354"/>
                <a:gd name="connsiteX31" fmla="*/ 92459 w 297785"/>
                <a:gd name="connsiteY31" fmla="*/ 108538 h 273354"/>
                <a:gd name="connsiteX32" fmla="*/ 152743 w 297785"/>
                <a:gd name="connsiteY32" fmla="*/ 136704 h 273354"/>
                <a:gd name="connsiteX33" fmla="*/ 108537 w 297785"/>
                <a:gd name="connsiteY33" fmla="*/ 136704 h 273354"/>
                <a:gd name="connsiteX34" fmla="*/ 108537 w 297785"/>
                <a:gd name="connsiteY34" fmla="*/ 108538 h 273354"/>
                <a:gd name="connsiteX35" fmla="*/ 152743 w 297785"/>
                <a:gd name="connsiteY35" fmla="*/ 108538 h 273354"/>
                <a:gd name="connsiteX36" fmla="*/ 168821 w 297785"/>
                <a:gd name="connsiteY36" fmla="*/ 136704 h 273354"/>
                <a:gd name="connsiteX37" fmla="*/ 168821 w 297785"/>
                <a:gd name="connsiteY37" fmla="*/ 108538 h 273354"/>
                <a:gd name="connsiteX38" fmla="*/ 213036 w 297785"/>
                <a:gd name="connsiteY38" fmla="*/ 108538 h 273354"/>
                <a:gd name="connsiteX39" fmla="*/ 213036 w 297785"/>
                <a:gd name="connsiteY39" fmla="*/ 136675 h 273354"/>
                <a:gd name="connsiteX40" fmla="*/ 152743 w 297785"/>
                <a:gd name="connsiteY40" fmla="*/ 181719 h 273354"/>
                <a:gd name="connsiteX41" fmla="*/ 108537 w 297785"/>
                <a:gd name="connsiteY41" fmla="*/ 185738 h 273354"/>
                <a:gd name="connsiteX42" fmla="*/ 108537 w 297785"/>
                <a:gd name="connsiteY42" fmla="*/ 152744 h 273354"/>
                <a:gd name="connsiteX43" fmla="*/ 152743 w 297785"/>
                <a:gd name="connsiteY43" fmla="*/ 152744 h 273354"/>
                <a:gd name="connsiteX44" fmla="*/ 168821 w 297785"/>
                <a:gd name="connsiteY44" fmla="*/ 152772 h 273354"/>
                <a:gd name="connsiteX45" fmla="*/ 213036 w 297785"/>
                <a:gd name="connsiteY45" fmla="*/ 152772 h 273354"/>
                <a:gd name="connsiteX46" fmla="*/ 213036 w 297785"/>
                <a:gd name="connsiteY46" fmla="*/ 176089 h 273354"/>
                <a:gd name="connsiteX47" fmla="*/ 168821 w 297785"/>
                <a:gd name="connsiteY47" fmla="*/ 180109 h 273354"/>
                <a:gd name="connsiteX48" fmla="*/ 297409 w 297785"/>
                <a:gd name="connsiteY48" fmla="*/ 192968 h 273354"/>
                <a:gd name="connsiteX49" fmla="*/ 297409 w 297785"/>
                <a:gd name="connsiteY49" fmla="*/ 40215 h 273354"/>
                <a:gd name="connsiteX50" fmla="*/ 48254 w 297785"/>
                <a:gd name="connsiteY50" fmla="*/ 40215 h 273354"/>
                <a:gd name="connsiteX51" fmla="*/ 48254 w 297785"/>
                <a:gd name="connsiteY51" fmla="*/ 36196 h 273354"/>
                <a:gd name="connsiteX52" fmla="*/ 12402 w 297785"/>
                <a:gd name="connsiteY52" fmla="*/ 1 h 273354"/>
                <a:gd name="connsiteX53" fmla="*/ 12059 w 297785"/>
                <a:gd name="connsiteY53" fmla="*/ 1 h 273354"/>
                <a:gd name="connsiteX54" fmla="*/ 0 w 297785"/>
                <a:gd name="connsiteY54" fmla="*/ 12059 h 273354"/>
                <a:gd name="connsiteX55" fmla="*/ 12059 w 297785"/>
                <a:gd name="connsiteY55" fmla="*/ 24118 h 273354"/>
                <a:gd name="connsiteX56" fmla="*/ 24117 w 297785"/>
                <a:gd name="connsiteY56" fmla="*/ 35735 h 273354"/>
                <a:gd name="connsiteX57" fmla="*/ 24117 w 297785"/>
                <a:gd name="connsiteY57" fmla="*/ 36177 h 273354"/>
                <a:gd name="connsiteX58" fmla="*/ 24117 w 297785"/>
                <a:gd name="connsiteY58" fmla="*/ 237154 h 273354"/>
                <a:gd name="connsiteX59" fmla="*/ 59968 w 297785"/>
                <a:gd name="connsiteY59" fmla="*/ 273349 h 273354"/>
                <a:gd name="connsiteX60" fmla="*/ 60312 w 297785"/>
                <a:gd name="connsiteY60" fmla="*/ 273349 h 273354"/>
                <a:gd name="connsiteX61" fmla="*/ 285388 w 297785"/>
                <a:gd name="connsiteY61" fmla="*/ 273349 h 273354"/>
                <a:gd name="connsiteX62" fmla="*/ 297781 w 297785"/>
                <a:gd name="connsiteY62" fmla="*/ 261634 h 273354"/>
                <a:gd name="connsiteX63" fmla="*/ 286066 w 297785"/>
                <a:gd name="connsiteY63" fmla="*/ 249241 h 273354"/>
                <a:gd name="connsiteX64" fmla="*/ 285388 w 297785"/>
                <a:gd name="connsiteY64" fmla="*/ 249241 h 273354"/>
                <a:gd name="connsiteX65" fmla="*/ 60303 w 297785"/>
                <a:gd name="connsiteY65" fmla="*/ 249241 h 273354"/>
                <a:gd name="connsiteX66" fmla="*/ 48254 w 297785"/>
                <a:gd name="connsiteY66" fmla="*/ 237615 h 273354"/>
                <a:gd name="connsiteX67" fmla="*/ 48254 w 297785"/>
                <a:gd name="connsiteY67" fmla="*/ 237183 h 273354"/>
                <a:gd name="connsiteX68" fmla="*/ 48254 w 297785"/>
                <a:gd name="connsiteY68" fmla="*/ 215047 h 273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297785" h="273354">
                  <a:moveTo>
                    <a:pt x="92459" y="92460"/>
                  </a:moveTo>
                  <a:lnTo>
                    <a:pt x="48254" y="92460"/>
                  </a:lnTo>
                  <a:lnTo>
                    <a:pt x="48254" y="64323"/>
                  </a:lnTo>
                  <a:lnTo>
                    <a:pt x="92459" y="64323"/>
                  </a:lnTo>
                  <a:close/>
                  <a:moveTo>
                    <a:pt x="152743" y="64323"/>
                  </a:moveTo>
                  <a:lnTo>
                    <a:pt x="152743" y="92460"/>
                  </a:lnTo>
                  <a:lnTo>
                    <a:pt x="108537" y="92460"/>
                  </a:lnTo>
                  <a:lnTo>
                    <a:pt x="108537" y="64323"/>
                  </a:lnTo>
                  <a:close/>
                  <a:moveTo>
                    <a:pt x="213036" y="64323"/>
                  </a:moveTo>
                  <a:lnTo>
                    <a:pt x="213036" y="92460"/>
                  </a:lnTo>
                  <a:lnTo>
                    <a:pt x="168821" y="92460"/>
                  </a:lnTo>
                  <a:lnTo>
                    <a:pt x="168821" y="64323"/>
                  </a:lnTo>
                  <a:close/>
                  <a:moveTo>
                    <a:pt x="273320" y="64323"/>
                  </a:moveTo>
                  <a:lnTo>
                    <a:pt x="273320" y="92460"/>
                  </a:lnTo>
                  <a:lnTo>
                    <a:pt x="229114" y="92460"/>
                  </a:lnTo>
                  <a:lnTo>
                    <a:pt x="229114" y="64323"/>
                  </a:lnTo>
                  <a:close/>
                  <a:moveTo>
                    <a:pt x="273320" y="136713"/>
                  </a:moveTo>
                  <a:lnTo>
                    <a:pt x="229114" y="136713"/>
                  </a:lnTo>
                  <a:lnTo>
                    <a:pt x="229114" y="108538"/>
                  </a:lnTo>
                  <a:lnTo>
                    <a:pt x="273320" y="108538"/>
                  </a:lnTo>
                  <a:close/>
                  <a:moveTo>
                    <a:pt x="273320" y="170870"/>
                  </a:moveTo>
                  <a:lnTo>
                    <a:pt x="229114" y="174889"/>
                  </a:lnTo>
                  <a:lnTo>
                    <a:pt x="229114" y="152744"/>
                  </a:lnTo>
                  <a:lnTo>
                    <a:pt x="273320" y="152744"/>
                  </a:lnTo>
                  <a:close/>
                  <a:moveTo>
                    <a:pt x="92459" y="152772"/>
                  </a:moveTo>
                  <a:lnTo>
                    <a:pt x="92459" y="186910"/>
                  </a:lnTo>
                  <a:lnTo>
                    <a:pt x="48254" y="190929"/>
                  </a:lnTo>
                  <a:lnTo>
                    <a:pt x="48254" y="152744"/>
                  </a:lnTo>
                  <a:close/>
                  <a:moveTo>
                    <a:pt x="92459" y="136704"/>
                  </a:moveTo>
                  <a:lnTo>
                    <a:pt x="48254" y="136704"/>
                  </a:lnTo>
                  <a:lnTo>
                    <a:pt x="48254" y="108538"/>
                  </a:lnTo>
                  <a:lnTo>
                    <a:pt x="92459" y="108538"/>
                  </a:lnTo>
                  <a:close/>
                  <a:moveTo>
                    <a:pt x="152743" y="136704"/>
                  </a:moveTo>
                  <a:lnTo>
                    <a:pt x="108537" y="136704"/>
                  </a:lnTo>
                  <a:lnTo>
                    <a:pt x="108537" y="108538"/>
                  </a:lnTo>
                  <a:lnTo>
                    <a:pt x="152743" y="108538"/>
                  </a:lnTo>
                  <a:close/>
                  <a:moveTo>
                    <a:pt x="168821" y="136704"/>
                  </a:moveTo>
                  <a:lnTo>
                    <a:pt x="168821" y="108538"/>
                  </a:lnTo>
                  <a:lnTo>
                    <a:pt x="213036" y="108538"/>
                  </a:lnTo>
                  <a:lnTo>
                    <a:pt x="213036" y="136675"/>
                  </a:lnTo>
                  <a:close/>
                  <a:moveTo>
                    <a:pt x="152743" y="181719"/>
                  </a:moveTo>
                  <a:lnTo>
                    <a:pt x="108537" y="185738"/>
                  </a:lnTo>
                  <a:lnTo>
                    <a:pt x="108537" y="152744"/>
                  </a:lnTo>
                  <a:lnTo>
                    <a:pt x="152743" y="152744"/>
                  </a:lnTo>
                  <a:close/>
                  <a:moveTo>
                    <a:pt x="168821" y="152772"/>
                  </a:moveTo>
                  <a:lnTo>
                    <a:pt x="213036" y="152772"/>
                  </a:lnTo>
                  <a:lnTo>
                    <a:pt x="213036" y="176089"/>
                  </a:lnTo>
                  <a:lnTo>
                    <a:pt x="168821" y="180109"/>
                  </a:lnTo>
                  <a:close/>
                  <a:moveTo>
                    <a:pt x="297409" y="192968"/>
                  </a:moveTo>
                  <a:lnTo>
                    <a:pt x="297409" y="40215"/>
                  </a:lnTo>
                  <a:lnTo>
                    <a:pt x="48254" y="40215"/>
                  </a:lnTo>
                  <a:lnTo>
                    <a:pt x="48254" y="36196"/>
                  </a:lnTo>
                  <a:cubicBezTo>
                    <a:pt x="48349" y="16301"/>
                    <a:pt x="32297" y="96"/>
                    <a:pt x="12402" y="1"/>
                  </a:cubicBezTo>
                  <a:cubicBezTo>
                    <a:pt x="12288" y="0"/>
                    <a:pt x="12173" y="0"/>
                    <a:pt x="12059" y="1"/>
                  </a:cubicBezTo>
                  <a:cubicBezTo>
                    <a:pt x="5399" y="1"/>
                    <a:pt x="0" y="5399"/>
                    <a:pt x="0" y="12059"/>
                  </a:cubicBezTo>
                  <a:cubicBezTo>
                    <a:pt x="0" y="18719"/>
                    <a:pt x="5399" y="24118"/>
                    <a:pt x="12059" y="24118"/>
                  </a:cubicBezTo>
                  <a:cubicBezTo>
                    <a:pt x="18597" y="23996"/>
                    <a:pt x="23995" y="29197"/>
                    <a:pt x="24117" y="35735"/>
                  </a:cubicBezTo>
                  <a:cubicBezTo>
                    <a:pt x="24120" y="35881"/>
                    <a:pt x="24120" y="36029"/>
                    <a:pt x="24117" y="36177"/>
                  </a:cubicBezTo>
                  <a:lnTo>
                    <a:pt x="24117" y="237154"/>
                  </a:lnTo>
                  <a:cubicBezTo>
                    <a:pt x="24022" y="257049"/>
                    <a:pt x="40074" y="273254"/>
                    <a:pt x="59968" y="273349"/>
                  </a:cubicBezTo>
                  <a:cubicBezTo>
                    <a:pt x="60083" y="273350"/>
                    <a:pt x="60198" y="273350"/>
                    <a:pt x="60312" y="273349"/>
                  </a:cubicBezTo>
                  <a:lnTo>
                    <a:pt x="285388" y="273349"/>
                  </a:lnTo>
                  <a:cubicBezTo>
                    <a:pt x="292045" y="273537"/>
                    <a:pt x="297593" y="268291"/>
                    <a:pt x="297781" y="261634"/>
                  </a:cubicBezTo>
                  <a:cubicBezTo>
                    <a:pt x="297968" y="254977"/>
                    <a:pt x="292723" y="249428"/>
                    <a:pt x="286066" y="249241"/>
                  </a:cubicBezTo>
                  <a:cubicBezTo>
                    <a:pt x="285840" y="249235"/>
                    <a:pt x="285614" y="249235"/>
                    <a:pt x="285388" y="249241"/>
                  </a:cubicBezTo>
                  <a:lnTo>
                    <a:pt x="60303" y="249241"/>
                  </a:lnTo>
                  <a:cubicBezTo>
                    <a:pt x="53765" y="249359"/>
                    <a:pt x="48371" y="244153"/>
                    <a:pt x="48254" y="237615"/>
                  </a:cubicBezTo>
                  <a:cubicBezTo>
                    <a:pt x="48251" y="237471"/>
                    <a:pt x="48251" y="237327"/>
                    <a:pt x="48254" y="237183"/>
                  </a:cubicBezTo>
                  <a:lnTo>
                    <a:pt x="48254" y="215047"/>
                  </a:lnTo>
                  <a:close/>
                </a:path>
              </a:pathLst>
            </a:custGeom>
            <a:solidFill>
              <a:srgbClr val="000000"/>
            </a:solidFill>
            <a:ln w="9525" cap="flat">
              <a:noFill/>
              <a:prstDash val="solid"/>
              <a:miter/>
            </a:ln>
          </p:spPr>
          <p:txBody>
            <a:bodyPr rtlCol="0" anchor="ctr"/>
            <a:lstStyle/>
            <a:p>
              <a:endParaRPr lang="es-UY"/>
            </a:p>
          </p:txBody>
        </p:sp>
        <p:sp>
          <p:nvSpPr>
            <p:cNvPr id="99" name="Freeform: Shape 98">
              <a:extLst>
                <a:ext uri="{FF2B5EF4-FFF2-40B4-BE49-F238E27FC236}">
                  <a16:creationId xmlns:a16="http://schemas.microsoft.com/office/drawing/2014/main" xmlns="" id="{90B4FB61-129B-4E9E-8A47-8CCBFDE56550}"/>
                </a:ext>
              </a:extLst>
            </p:cNvPr>
            <p:cNvSpPr/>
            <p:nvPr/>
          </p:nvSpPr>
          <p:spPr>
            <a:xfrm>
              <a:off x="8065100" y="3317100"/>
              <a:ext cx="48234" cy="48234"/>
            </a:xfrm>
            <a:custGeom>
              <a:avLst/>
              <a:gdLst>
                <a:gd name="connsiteX0" fmla="*/ 48235 w 48234"/>
                <a:gd name="connsiteY0" fmla="*/ 24117 h 48234"/>
                <a:gd name="connsiteX1" fmla="*/ 24117 w 48234"/>
                <a:gd name="connsiteY1" fmla="*/ 48235 h 48234"/>
                <a:gd name="connsiteX2" fmla="*/ 0 w 48234"/>
                <a:gd name="connsiteY2" fmla="*/ 24117 h 48234"/>
                <a:gd name="connsiteX3" fmla="*/ 24117 w 48234"/>
                <a:gd name="connsiteY3" fmla="*/ 0 h 48234"/>
                <a:gd name="connsiteX4" fmla="*/ 48235 w 48234"/>
                <a:gd name="connsiteY4" fmla="*/ 24117 h 482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234" h="48234">
                  <a:moveTo>
                    <a:pt x="48235" y="24117"/>
                  </a:moveTo>
                  <a:cubicBezTo>
                    <a:pt x="48235" y="37437"/>
                    <a:pt x="37437" y="48235"/>
                    <a:pt x="24117" y="48235"/>
                  </a:cubicBezTo>
                  <a:cubicBezTo>
                    <a:pt x="10798" y="48235"/>
                    <a:pt x="0" y="37437"/>
                    <a:pt x="0" y="24117"/>
                  </a:cubicBezTo>
                  <a:cubicBezTo>
                    <a:pt x="0" y="10798"/>
                    <a:pt x="10798" y="0"/>
                    <a:pt x="24117" y="0"/>
                  </a:cubicBezTo>
                  <a:cubicBezTo>
                    <a:pt x="37437" y="0"/>
                    <a:pt x="48235" y="10798"/>
                    <a:pt x="48235" y="24117"/>
                  </a:cubicBezTo>
                  <a:close/>
                </a:path>
              </a:pathLst>
            </a:custGeom>
            <a:solidFill>
              <a:srgbClr val="000000"/>
            </a:solidFill>
            <a:ln w="9525" cap="flat">
              <a:noFill/>
              <a:prstDash val="solid"/>
              <a:miter/>
            </a:ln>
          </p:spPr>
          <p:txBody>
            <a:bodyPr rtlCol="0" anchor="ctr"/>
            <a:lstStyle/>
            <a:p>
              <a:endParaRPr lang="es-UY"/>
            </a:p>
          </p:txBody>
        </p:sp>
        <p:sp>
          <p:nvSpPr>
            <p:cNvPr id="100" name="Freeform: Shape 99">
              <a:extLst>
                <a:ext uri="{FF2B5EF4-FFF2-40B4-BE49-F238E27FC236}">
                  <a16:creationId xmlns:a16="http://schemas.microsoft.com/office/drawing/2014/main" xmlns="" id="{B0F26FA9-4123-41B7-B3E2-3C1ECC1569E6}"/>
                </a:ext>
              </a:extLst>
            </p:cNvPr>
            <p:cNvSpPr/>
            <p:nvPr/>
          </p:nvSpPr>
          <p:spPr>
            <a:xfrm>
              <a:off x="8241941" y="3317100"/>
              <a:ext cx="48234" cy="48234"/>
            </a:xfrm>
            <a:custGeom>
              <a:avLst/>
              <a:gdLst>
                <a:gd name="connsiteX0" fmla="*/ 48235 w 48234"/>
                <a:gd name="connsiteY0" fmla="*/ 24117 h 48234"/>
                <a:gd name="connsiteX1" fmla="*/ 24117 w 48234"/>
                <a:gd name="connsiteY1" fmla="*/ 48235 h 48234"/>
                <a:gd name="connsiteX2" fmla="*/ 0 w 48234"/>
                <a:gd name="connsiteY2" fmla="*/ 24117 h 48234"/>
                <a:gd name="connsiteX3" fmla="*/ 24117 w 48234"/>
                <a:gd name="connsiteY3" fmla="*/ 0 h 48234"/>
                <a:gd name="connsiteX4" fmla="*/ 48235 w 48234"/>
                <a:gd name="connsiteY4" fmla="*/ 24117 h 482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234" h="48234">
                  <a:moveTo>
                    <a:pt x="48235" y="24117"/>
                  </a:moveTo>
                  <a:cubicBezTo>
                    <a:pt x="48235" y="37437"/>
                    <a:pt x="37437" y="48235"/>
                    <a:pt x="24117" y="48235"/>
                  </a:cubicBezTo>
                  <a:cubicBezTo>
                    <a:pt x="10798" y="48235"/>
                    <a:pt x="0" y="37437"/>
                    <a:pt x="0" y="24117"/>
                  </a:cubicBezTo>
                  <a:cubicBezTo>
                    <a:pt x="0" y="10798"/>
                    <a:pt x="10798" y="0"/>
                    <a:pt x="24117" y="0"/>
                  </a:cubicBezTo>
                  <a:cubicBezTo>
                    <a:pt x="37437" y="0"/>
                    <a:pt x="48235" y="10798"/>
                    <a:pt x="48235" y="24117"/>
                  </a:cubicBezTo>
                  <a:close/>
                </a:path>
              </a:pathLst>
            </a:custGeom>
            <a:solidFill>
              <a:srgbClr val="000000"/>
            </a:solidFill>
            <a:ln w="9525" cap="flat">
              <a:noFill/>
              <a:prstDash val="solid"/>
              <a:miter/>
            </a:ln>
          </p:spPr>
          <p:txBody>
            <a:bodyPr rtlCol="0" anchor="ctr"/>
            <a:lstStyle/>
            <a:p>
              <a:endParaRPr lang="es-UY"/>
            </a:p>
          </p:txBody>
        </p:sp>
      </p:grpSp>
    </p:spTree>
    <p:extLst>
      <p:ext uri="{BB962C8B-B14F-4D97-AF65-F5344CB8AC3E}">
        <p14:creationId xmlns:p14="http://schemas.microsoft.com/office/powerpoint/2010/main" val="41608086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8668477" y="2617460"/>
            <a:ext cx="2858676" cy="2425335"/>
            <a:chOff x="8636597" y="2451497"/>
            <a:chExt cx="3103456" cy="2425335"/>
          </a:xfrm>
        </p:grpSpPr>
        <p:sp>
          <p:nvSpPr>
            <p:cNvPr id="7" name="TextBox 6"/>
            <p:cNvSpPr txBox="1"/>
            <p:nvPr/>
          </p:nvSpPr>
          <p:spPr>
            <a:xfrm flipH="1">
              <a:off x="8636597" y="2451497"/>
              <a:ext cx="3082775" cy="615553"/>
            </a:xfrm>
            <a:prstGeom prst="rect">
              <a:avLst/>
            </a:prstGeom>
            <a:noFill/>
          </p:spPr>
          <p:txBody>
            <a:bodyPr wrap="square" rtlCol="0">
              <a:spAutoFit/>
            </a:bodyPr>
            <a:lstStyle/>
            <a:p>
              <a:r>
                <a:rPr lang="en-US" sz="3400" spc="300" dirty="0">
                  <a:latin typeface="Arial" panose="020B0604020202020204" pitchFamily="34" charset="0"/>
                  <a:cs typeface="Arial" panose="020B0604020202020204" pitchFamily="34" charset="0"/>
                </a:rPr>
                <a:t>Portfolio</a:t>
              </a:r>
              <a:endParaRPr lang="en-US" sz="3400" spc="300" dirty="0">
                <a:solidFill>
                  <a:schemeClr val="accent1"/>
                </a:solidFill>
                <a:latin typeface="Arial" panose="020B0604020202020204" pitchFamily="34" charset="0"/>
                <a:cs typeface="Arial" panose="020B0604020202020204" pitchFamily="34" charset="0"/>
              </a:endParaRPr>
            </a:p>
          </p:txBody>
        </p:sp>
        <p:sp>
          <p:nvSpPr>
            <p:cNvPr id="8" name="TextBox 7"/>
            <p:cNvSpPr txBox="1"/>
            <p:nvPr/>
          </p:nvSpPr>
          <p:spPr>
            <a:xfrm flipH="1">
              <a:off x="8657278" y="3429000"/>
              <a:ext cx="3082775" cy="1447832"/>
            </a:xfrm>
            <a:prstGeom prst="rect">
              <a:avLst/>
            </a:prstGeom>
            <a:noFill/>
          </p:spPr>
          <p:txBody>
            <a:bodyPr wrap="square" rtlCol="0">
              <a:spAutoFit/>
            </a:bodyPr>
            <a:lstStyle/>
            <a:p>
              <a:pPr>
                <a:lnSpc>
                  <a:spcPct val="150000"/>
                </a:lnSpc>
              </a:pPr>
              <a:r>
                <a:rPr lang="en-US" sz="1200" dirty="0">
                  <a:solidFill>
                    <a:schemeClr val="tx1">
                      <a:lumMod val="50000"/>
                      <a:lumOff val="50000"/>
                    </a:schemeClr>
                  </a:solidFill>
                </a:rPr>
                <a:t>Insert your text here. Insert your text here. Insert your text here. Insert your text here. Insert your text here. Insert your text here. Insert your text here.</a:t>
              </a:r>
            </a:p>
          </p:txBody>
        </p:sp>
      </p:grpSp>
      <p:pic>
        <p:nvPicPr>
          <p:cNvPr id="18" name="Picture Placeholder 17" descr="A screenshot of a computer&#10;&#10;Description automatically generated">
            <a:extLst>
              <a:ext uri="{FF2B5EF4-FFF2-40B4-BE49-F238E27FC236}">
                <a16:creationId xmlns:a16="http://schemas.microsoft.com/office/drawing/2014/main" xmlns="" id="{A095BC9B-7767-4F49-A52A-609582E9AAEC}"/>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a:stretch>
            <a:fillRect/>
          </a:stretch>
        </p:blipFill>
        <p:spPr/>
      </p:pic>
      <p:pic>
        <p:nvPicPr>
          <p:cNvPr id="20" name="Picture Placeholder 19" descr="A close up of a piece of paper&#10;&#10;Description automatically generated">
            <a:extLst>
              <a:ext uri="{FF2B5EF4-FFF2-40B4-BE49-F238E27FC236}">
                <a16:creationId xmlns:a16="http://schemas.microsoft.com/office/drawing/2014/main" xmlns="" id="{BDA7141E-B88E-446E-A793-97665D732E7F}"/>
              </a:ext>
            </a:extLst>
          </p:cNvPr>
          <p:cNvPicPr>
            <a:picLocks noGrp="1" noChangeAspect="1"/>
          </p:cNvPicPr>
          <p:nvPr>
            <p:ph type="pic" sz="quarter" idx="12"/>
          </p:nvPr>
        </p:nvPicPr>
        <p:blipFill>
          <a:blip r:embed="rId4" cstate="print">
            <a:extLst>
              <a:ext uri="{28A0092B-C50C-407E-A947-70E740481C1C}">
                <a14:useLocalDpi xmlns:a14="http://schemas.microsoft.com/office/drawing/2010/main" val="0"/>
              </a:ext>
            </a:extLst>
          </a:blip>
          <a:srcRect/>
          <a:stretch>
            <a:fillRect/>
          </a:stretch>
        </p:blipFill>
        <p:spPr/>
      </p:pic>
      <p:pic>
        <p:nvPicPr>
          <p:cNvPr id="14" name="Picture Placeholder 13" descr="A person sitting in front of a computer&#10;&#10;Description automatically generated">
            <a:extLst>
              <a:ext uri="{FF2B5EF4-FFF2-40B4-BE49-F238E27FC236}">
                <a16:creationId xmlns:a16="http://schemas.microsoft.com/office/drawing/2014/main" xmlns="" id="{6B5CE53C-DA16-41A2-94B1-D92038F20751}"/>
              </a:ext>
            </a:extLst>
          </p:cNvPr>
          <p:cNvPicPr>
            <a:picLocks noGrp="1" noChangeAspect="1"/>
          </p:cNvPicPr>
          <p:nvPr>
            <p:ph type="pic" sz="quarter" idx="11"/>
          </p:nvPr>
        </p:nvPicPr>
        <p:blipFill>
          <a:blip r:embed="rId5" cstate="print">
            <a:extLst>
              <a:ext uri="{28A0092B-C50C-407E-A947-70E740481C1C}">
                <a14:useLocalDpi xmlns:a14="http://schemas.microsoft.com/office/drawing/2010/main" val="0"/>
              </a:ext>
            </a:extLst>
          </a:blip>
          <a:srcRect/>
          <a:stretch>
            <a:fillRect/>
          </a:stretch>
        </p:blipFill>
        <p:spPr/>
      </p:pic>
      <p:pic>
        <p:nvPicPr>
          <p:cNvPr id="16" name="Picture Placeholder 15" descr="A picture containing food, table, person, holding&#10;&#10;Description automatically generated">
            <a:extLst>
              <a:ext uri="{FF2B5EF4-FFF2-40B4-BE49-F238E27FC236}">
                <a16:creationId xmlns:a16="http://schemas.microsoft.com/office/drawing/2014/main" xmlns="" id="{7FED9BCD-9D0B-4B8B-8D5F-13EFD25C5633}"/>
              </a:ext>
            </a:extLst>
          </p:cNvPr>
          <p:cNvPicPr>
            <a:picLocks noGrp="1" noChangeAspect="1"/>
          </p:cNvPicPr>
          <p:nvPr>
            <p:ph type="pic" sz="quarter" idx="13"/>
          </p:nvPr>
        </p:nvPicPr>
        <p:blipFill rotWithShape="1">
          <a:blip r:embed="rId6" cstate="print">
            <a:extLst>
              <a:ext uri="{28A0092B-C50C-407E-A947-70E740481C1C}">
                <a14:useLocalDpi xmlns:a14="http://schemas.microsoft.com/office/drawing/2010/main" val="0"/>
              </a:ext>
            </a:extLst>
          </a:blip>
          <a:srcRect/>
          <a:stretch/>
        </p:blipFill>
        <p:spPr>
          <a:xfrm>
            <a:off x="1094950" y="3499513"/>
            <a:ext cx="4407089" cy="2291687"/>
          </a:xfrm>
        </p:spPr>
      </p:pic>
    </p:spTree>
    <p:extLst>
      <p:ext uri="{BB962C8B-B14F-4D97-AF65-F5344CB8AC3E}">
        <p14:creationId xmlns:p14="http://schemas.microsoft.com/office/powerpoint/2010/main" val="24448217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Placeholder 20" descr="A person posing for the camera&#10;&#10;Description automatically generated">
            <a:extLst>
              <a:ext uri="{FF2B5EF4-FFF2-40B4-BE49-F238E27FC236}">
                <a16:creationId xmlns:a16="http://schemas.microsoft.com/office/drawing/2014/main" xmlns="" id="{F9B4942F-08DA-468B-9F22-2D2D6DAE5F96}"/>
              </a:ext>
            </a:extLst>
          </p:cNvPr>
          <p:cNvPicPr>
            <a:picLocks noGrp="1" noChangeAspect="1"/>
          </p:cNvPicPr>
          <p:nvPr>
            <p:ph type="pic" sz="quarter" idx="16"/>
          </p:nvPr>
        </p:nvPicPr>
        <p:blipFill>
          <a:blip r:embed="rId3" cstate="print">
            <a:extLst>
              <a:ext uri="{28A0092B-C50C-407E-A947-70E740481C1C}">
                <a14:useLocalDpi xmlns:a14="http://schemas.microsoft.com/office/drawing/2010/main" val="0"/>
              </a:ext>
            </a:extLst>
          </a:blip>
          <a:srcRect/>
          <a:stretch>
            <a:fillRect/>
          </a:stretch>
        </p:blipFill>
        <p:spPr/>
      </p:pic>
      <p:pic>
        <p:nvPicPr>
          <p:cNvPr id="23" name="Picture Placeholder 22" descr="A person wearing glasses and looking at the camera&#10;&#10;Description automatically generated">
            <a:extLst>
              <a:ext uri="{FF2B5EF4-FFF2-40B4-BE49-F238E27FC236}">
                <a16:creationId xmlns:a16="http://schemas.microsoft.com/office/drawing/2014/main" xmlns="" id="{B33712B8-9B29-4A82-B1DF-61D440063513}"/>
              </a:ext>
            </a:extLst>
          </p:cNvPr>
          <p:cNvPicPr>
            <a:picLocks noGrp="1" noChangeAspect="1"/>
          </p:cNvPicPr>
          <p:nvPr>
            <p:ph type="pic" sz="quarter" idx="17"/>
          </p:nvPr>
        </p:nvPicPr>
        <p:blipFill>
          <a:blip r:embed="rId4" cstate="print">
            <a:extLst>
              <a:ext uri="{BEBA8EAE-BF5A-486C-A8C5-ECC9F3942E4B}">
                <a14:imgProps xmlns:a14="http://schemas.microsoft.com/office/drawing/2010/main">
                  <a14:imgLayer r:embed="rId5">
                    <a14:imgEffect>
                      <a14:saturation sat="0"/>
                    </a14:imgEffect>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p:pic>
      <p:pic>
        <p:nvPicPr>
          <p:cNvPr id="25" name="Picture Placeholder 24" descr="A person who is smiling and looking at the camera&#10;&#10;Description automatically generated">
            <a:extLst>
              <a:ext uri="{FF2B5EF4-FFF2-40B4-BE49-F238E27FC236}">
                <a16:creationId xmlns:a16="http://schemas.microsoft.com/office/drawing/2014/main" xmlns="" id="{690740D1-513B-4144-9D09-782B3871EB02}"/>
              </a:ext>
            </a:extLst>
          </p:cNvPr>
          <p:cNvPicPr>
            <a:picLocks noGrp="1" noChangeAspect="1"/>
          </p:cNvPicPr>
          <p:nvPr>
            <p:ph type="pic" sz="quarter" idx="19"/>
          </p:nvPr>
        </p:nvPicPr>
        <p:blipFill>
          <a:blip r:embed="rId6" cstate="print">
            <a:grayscl/>
            <a:extLst>
              <a:ext uri="{28A0092B-C50C-407E-A947-70E740481C1C}">
                <a14:useLocalDpi xmlns:a14="http://schemas.microsoft.com/office/drawing/2010/main" val="0"/>
              </a:ext>
            </a:extLst>
          </a:blip>
          <a:srcRect/>
          <a:stretch>
            <a:fillRect/>
          </a:stretch>
        </p:blipFill>
        <p:spPr/>
      </p:pic>
      <p:pic>
        <p:nvPicPr>
          <p:cNvPr id="27" name="Picture Placeholder 26" descr="A close up of a person&#10;&#10;Description automatically generated">
            <a:extLst>
              <a:ext uri="{FF2B5EF4-FFF2-40B4-BE49-F238E27FC236}">
                <a16:creationId xmlns:a16="http://schemas.microsoft.com/office/drawing/2014/main" xmlns="" id="{9230F09F-B220-474E-8B13-7F53809631EF}"/>
              </a:ext>
            </a:extLst>
          </p:cNvPr>
          <p:cNvPicPr>
            <a:picLocks noGrp="1" noChangeAspect="1"/>
          </p:cNvPicPr>
          <p:nvPr>
            <p:ph type="pic" sz="quarter" idx="18"/>
          </p:nvPr>
        </p:nvPicPr>
        <p:blipFill>
          <a:blip r:embed="rId7" cstate="print">
            <a:grayscl/>
            <a:extLst>
              <a:ext uri="{28A0092B-C50C-407E-A947-70E740481C1C}">
                <a14:useLocalDpi xmlns:a14="http://schemas.microsoft.com/office/drawing/2010/main" val="0"/>
              </a:ext>
            </a:extLst>
          </a:blip>
          <a:srcRect/>
          <a:stretch>
            <a:fillRect/>
          </a:stretch>
        </p:blipFill>
        <p:spPr/>
      </p:pic>
      <p:grpSp>
        <p:nvGrpSpPr>
          <p:cNvPr id="6" name="Group 5"/>
          <p:cNvGrpSpPr/>
          <p:nvPr/>
        </p:nvGrpSpPr>
        <p:grpSpPr>
          <a:xfrm>
            <a:off x="8047899" y="2673350"/>
            <a:ext cx="1523638" cy="1523638"/>
            <a:chOff x="7957276" y="2582727"/>
            <a:chExt cx="1704884" cy="1704884"/>
          </a:xfrm>
        </p:grpSpPr>
        <p:sp>
          <p:nvSpPr>
            <p:cNvPr id="7" name="Rectangle 6"/>
            <p:cNvSpPr/>
            <p:nvPr/>
          </p:nvSpPr>
          <p:spPr>
            <a:xfrm>
              <a:off x="7957276" y="2582727"/>
              <a:ext cx="1704884" cy="17048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104868" y="2730319"/>
              <a:ext cx="1409700" cy="14097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 name="Group 9"/>
          <p:cNvGrpSpPr/>
          <p:nvPr/>
        </p:nvGrpSpPr>
        <p:grpSpPr>
          <a:xfrm>
            <a:off x="1294496" y="1532162"/>
            <a:ext cx="3575954" cy="4362514"/>
            <a:chOff x="1294496" y="2340084"/>
            <a:chExt cx="3575954" cy="3407309"/>
          </a:xfrm>
        </p:grpSpPr>
        <p:sp>
          <p:nvSpPr>
            <p:cNvPr id="11" name="TextBox 10"/>
            <p:cNvSpPr txBox="1"/>
            <p:nvPr/>
          </p:nvSpPr>
          <p:spPr>
            <a:xfrm flipH="1">
              <a:off x="1294496" y="2340084"/>
              <a:ext cx="3284422" cy="480773"/>
            </a:xfrm>
            <a:prstGeom prst="rect">
              <a:avLst/>
            </a:prstGeom>
            <a:noFill/>
          </p:spPr>
          <p:txBody>
            <a:bodyPr wrap="square" rtlCol="0">
              <a:spAutoFit/>
            </a:bodyPr>
            <a:lstStyle/>
            <a:p>
              <a:r>
                <a:rPr lang="en-US" sz="3400" spc="300" dirty="0">
                  <a:latin typeface="Arial" panose="020B0604020202020204" pitchFamily="34" charset="0"/>
                  <a:cs typeface="Arial" panose="020B0604020202020204" pitchFamily="34" charset="0"/>
                </a:rPr>
                <a:t>Great Team</a:t>
              </a:r>
              <a:endParaRPr lang="en-US" sz="3400" spc="300" dirty="0">
                <a:solidFill>
                  <a:schemeClr val="accent1"/>
                </a:solidFill>
                <a:latin typeface="Arial" panose="020B0604020202020204" pitchFamily="34" charset="0"/>
                <a:cs typeface="Arial" panose="020B0604020202020204" pitchFamily="34" charset="0"/>
              </a:endParaRPr>
            </a:p>
          </p:txBody>
        </p:sp>
        <p:sp>
          <p:nvSpPr>
            <p:cNvPr id="12" name="TextBox 11"/>
            <p:cNvSpPr txBox="1"/>
            <p:nvPr/>
          </p:nvSpPr>
          <p:spPr>
            <a:xfrm flipH="1">
              <a:off x="1294496" y="2920865"/>
              <a:ext cx="3575954" cy="1307252"/>
            </a:xfrm>
            <a:prstGeom prst="rect">
              <a:avLst/>
            </a:prstGeom>
            <a:noFill/>
          </p:spPr>
          <p:txBody>
            <a:bodyPr wrap="square" rtlCol="0">
              <a:spAutoFit/>
            </a:bodyPr>
            <a:lstStyle/>
            <a:p>
              <a:pPr>
                <a:lnSpc>
                  <a:spcPct val="150000"/>
                </a:lnSpc>
              </a:pPr>
              <a:r>
                <a:rPr lang="en-US" sz="1400" dirty="0">
                  <a:solidFill>
                    <a:schemeClr val="tx1">
                      <a:lumMod val="50000"/>
                      <a:lumOff val="50000"/>
                    </a:schemeClr>
                  </a:solidFill>
                </a:rPr>
                <a:t>Insert your text here. Insert your text here. Insert your text here. Insert your text here. Insert your text here. Insert your text here. Insert your text here. Insert your text here.</a:t>
              </a:r>
            </a:p>
          </p:txBody>
        </p:sp>
        <p:sp>
          <p:nvSpPr>
            <p:cNvPr id="13" name="TextBox 12"/>
            <p:cNvSpPr txBox="1"/>
            <p:nvPr/>
          </p:nvSpPr>
          <p:spPr>
            <a:xfrm flipH="1">
              <a:off x="1294496" y="4440141"/>
              <a:ext cx="3575954" cy="1307252"/>
            </a:xfrm>
            <a:prstGeom prst="rect">
              <a:avLst/>
            </a:prstGeom>
            <a:noFill/>
          </p:spPr>
          <p:txBody>
            <a:bodyPr wrap="square" rtlCol="0">
              <a:spAutoFit/>
            </a:bodyPr>
            <a:lstStyle/>
            <a:p>
              <a:pPr>
                <a:lnSpc>
                  <a:spcPct val="150000"/>
                </a:lnSpc>
              </a:pPr>
              <a:r>
                <a:rPr lang="en-US" sz="1400" dirty="0">
                  <a:solidFill>
                    <a:schemeClr val="tx1">
                      <a:lumMod val="50000"/>
                      <a:lumOff val="50000"/>
                    </a:schemeClr>
                  </a:solidFill>
                </a:rPr>
                <a:t>Insert your text here. Insert your text here. Insert your text here. Insert your text here. Insert your text here. Insert your text here. Insert your text here. Insert your text here.</a:t>
              </a:r>
            </a:p>
          </p:txBody>
        </p:sp>
      </p:grpSp>
      <p:grpSp>
        <p:nvGrpSpPr>
          <p:cNvPr id="28" name="Graphic 39" descr="Cheers">
            <a:extLst>
              <a:ext uri="{FF2B5EF4-FFF2-40B4-BE49-F238E27FC236}">
                <a16:creationId xmlns:a16="http://schemas.microsoft.com/office/drawing/2014/main" xmlns="" id="{25D4A516-CBD2-405B-BFD4-48F655122918}"/>
              </a:ext>
            </a:extLst>
          </p:cNvPr>
          <p:cNvGrpSpPr/>
          <p:nvPr/>
        </p:nvGrpSpPr>
        <p:grpSpPr>
          <a:xfrm>
            <a:off x="8375312" y="3026102"/>
            <a:ext cx="868812" cy="805796"/>
            <a:chOff x="2086515" y="1390013"/>
            <a:chExt cx="868812" cy="805796"/>
          </a:xfrm>
          <a:solidFill>
            <a:srgbClr val="000000"/>
          </a:solidFill>
        </p:grpSpPr>
        <p:sp>
          <p:nvSpPr>
            <p:cNvPr id="29" name="Freeform: Shape 28">
              <a:extLst>
                <a:ext uri="{FF2B5EF4-FFF2-40B4-BE49-F238E27FC236}">
                  <a16:creationId xmlns:a16="http://schemas.microsoft.com/office/drawing/2014/main" xmlns="" id="{AA720D12-3382-4A6C-A006-781DC5BC6464}"/>
                </a:ext>
              </a:extLst>
            </p:cNvPr>
            <p:cNvSpPr/>
            <p:nvPr/>
          </p:nvSpPr>
          <p:spPr>
            <a:xfrm>
              <a:off x="2383680" y="1840416"/>
              <a:ext cx="271257" cy="355394"/>
            </a:xfrm>
            <a:custGeom>
              <a:avLst/>
              <a:gdLst>
                <a:gd name="connsiteX0" fmla="*/ 199150 w 271257"/>
                <a:gd name="connsiteY0" fmla="*/ 355392 h 355394"/>
                <a:gd name="connsiteX1" fmla="*/ 180100 w 271257"/>
                <a:gd name="connsiteY1" fmla="*/ 355392 h 355394"/>
                <a:gd name="connsiteX2" fmla="*/ 180100 w 271257"/>
                <a:gd name="connsiteY2" fmla="*/ 256447 h 355394"/>
                <a:gd name="connsiteX3" fmla="*/ 185262 w 271257"/>
                <a:gd name="connsiteY3" fmla="*/ 247980 h 355394"/>
                <a:gd name="connsiteX4" fmla="*/ 213372 w 271257"/>
                <a:gd name="connsiteY4" fmla="*/ 155402 h 355394"/>
                <a:gd name="connsiteX5" fmla="*/ 214581 w 271257"/>
                <a:gd name="connsiteY5" fmla="*/ 151100 h 355394"/>
                <a:gd name="connsiteX6" fmla="*/ 251348 w 271257"/>
                <a:gd name="connsiteY6" fmla="*/ 85427 h 355394"/>
                <a:gd name="connsiteX7" fmla="*/ 251905 w 271257"/>
                <a:gd name="connsiteY7" fmla="*/ 79207 h 355394"/>
                <a:gd name="connsiteX8" fmla="*/ 248389 w 271257"/>
                <a:gd name="connsiteY8" fmla="*/ 74958 h 355394"/>
                <a:gd name="connsiteX9" fmla="*/ 237620 w 271257"/>
                <a:gd name="connsiteY9" fmla="*/ 77556 h 355394"/>
                <a:gd name="connsiteX10" fmla="*/ 237531 w 271257"/>
                <a:gd name="connsiteY10" fmla="*/ 77707 h 355394"/>
                <a:gd name="connsiteX11" fmla="*/ 202295 w 271257"/>
                <a:gd name="connsiteY11" fmla="*/ 140286 h 355394"/>
                <a:gd name="connsiteX12" fmla="*/ 189320 w 271257"/>
                <a:gd name="connsiteY12" fmla="*/ 143906 h 355394"/>
                <a:gd name="connsiteX13" fmla="*/ 184761 w 271257"/>
                <a:gd name="connsiteY13" fmla="*/ 133282 h 355394"/>
                <a:gd name="connsiteX14" fmla="*/ 208404 w 271257"/>
                <a:gd name="connsiteY14" fmla="*/ 39596 h 355394"/>
                <a:gd name="connsiteX15" fmla="*/ 207595 w 271257"/>
                <a:gd name="connsiteY15" fmla="*/ 33525 h 355394"/>
                <a:gd name="connsiteX16" fmla="*/ 202805 w 271257"/>
                <a:gd name="connsiteY16" fmla="*/ 30287 h 355394"/>
                <a:gd name="connsiteX17" fmla="*/ 196107 w 271257"/>
                <a:gd name="connsiteY17" fmla="*/ 30953 h 355394"/>
                <a:gd name="connsiteX18" fmla="*/ 192868 w 271257"/>
                <a:gd name="connsiteY18" fmla="*/ 35749 h 355394"/>
                <a:gd name="connsiteX19" fmla="*/ 172600 w 271257"/>
                <a:gd name="connsiteY19" fmla="*/ 116912 h 355394"/>
                <a:gd name="connsiteX20" fmla="*/ 161045 w 271257"/>
                <a:gd name="connsiteY20" fmla="*/ 123836 h 355394"/>
                <a:gd name="connsiteX21" fmla="*/ 153836 w 271257"/>
                <a:gd name="connsiteY21" fmla="*/ 114602 h 355394"/>
                <a:gd name="connsiteX22" fmla="*/ 153836 w 271257"/>
                <a:gd name="connsiteY22" fmla="*/ 27325 h 355394"/>
                <a:gd name="connsiteX23" fmla="*/ 146399 w 271257"/>
                <a:gd name="connsiteY23" fmla="*/ 19069 h 355394"/>
                <a:gd name="connsiteX24" fmla="*/ 137883 w 271257"/>
                <a:gd name="connsiteY24" fmla="*/ 26502 h 355394"/>
                <a:gd name="connsiteX25" fmla="*/ 137865 w 271257"/>
                <a:gd name="connsiteY25" fmla="*/ 27038 h 355394"/>
                <a:gd name="connsiteX26" fmla="*/ 137865 w 271257"/>
                <a:gd name="connsiteY26" fmla="*/ 120728 h 355394"/>
                <a:gd name="connsiteX27" fmla="*/ 128320 w 271257"/>
                <a:gd name="connsiteY27" fmla="*/ 130232 h 355394"/>
                <a:gd name="connsiteX28" fmla="*/ 119066 w 271257"/>
                <a:gd name="connsiteY28" fmla="*/ 122881 h 355394"/>
                <a:gd name="connsiteX29" fmla="*/ 98937 w 271257"/>
                <a:gd name="connsiteY29" fmla="*/ 36195 h 355394"/>
                <a:gd name="connsiteX30" fmla="*/ 89354 w 271257"/>
                <a:gd name="connsiteY30" fmla="*/ 30155 h 355394"/>
                <a:gd name="connsiteX31" fmla="*/ 83315 w 271257"/>
                <a:gd name="connsiteY31" fmla="*/ 39738 h 355394"/>
                <a:gd name="connsiteX32" fmla="*/ 83440 w 271257"/>
                <a:gd name="connsiteY32" fmla="*/ 40220 h 355394"/>
                <a:gd name="connsiteX33" fmla="*/ 107848 w 271257"/>
                <a:gd name="connsiteY33" fmla="*/ 143940 h 355394"/>
                <a:gd name="connsiteX34" fmla="*/ 108072 w 271257"/>
                <a:gd name="connsiteY34" fmla="*/ 146798 h 355394"/>
                <a:gd name="connsiteX35" fmla="*/ 101690 w 271257"/>
                <a:gd name="connsiteY35" fmla="*/ 183452 h 355394"/>
                <a:gd name="connsiteX36" fmla="*/ 90138 w 271257"/>
                <a:gd name="connsiteY36" fmla="*/ 190379 h 355394"/>
                <a:gd name="connsiteX37" fmla="*/ 85329 w 271257"/>
                <a:gd name="connsiteY37" fmla="*/ 187465 h 355394"/>
                <a:gd name="connsiteX38" fmla="*/ 83598 w 271257"/>
                <a:gd name="connsiteY38" fmla="*/ 185479 h 355394"/>
                <a:gd name="connsiteX39" fmla="*/ 27826 w 271257"/>
                <a:gd name="connsiteY39" fmla="*/ 140433 h 355394"/>
                <a:gd name="connsiteX40" fmla="*/ 22682 w 271257"/>
                <a:gd name="connsiteY40" fmla="*/ 140909 h 355394"/>
                <a:gd name="connsiteX41" fmla="*/ 19287 w 271257"/>
                <a:gd name="connsiteY41" fmla="*/ 145349 h 355394"/>
                <a:gd name="connsiteX42" fmla="*/ 24013 w 271257"/>
                <a:gd name="connsiteY42" fmla="*/ 153571 h 355394"/>
                <a:gd name="connsiteX43" fmla="*/ 24273 w 271257"/>
                <a:gd name="connsiteY43" fmla="*/ 153636 h 355394"/>
                <a:gd name="connsiteX44" fmla="*/ 61750 w 271257"/>
                <a:gd name="connsiteY44" fmla="*/ 192731 h 355394"/>
                <a:gd name="connsiteX45" fmla="*/ 62792 w 271257"/>
                <a:gd name="connsiteY45" fmla="*/ 194341 h 355394"/>
                <a:gd name="connsiteX46" fmla="*/ 117281 w 271257"/>
                <a:gd name="connsiteY46" fmla="*/ 253416 h 355394"/>
                <a:gd name="connsiteX47" fmla="*/ 122109 w 271257"/>
                <a:gd name="connsiteY47" fmla="*/ 261702 h 355394"/>
                <a:gd name="connsiteX48" fmla="*/ 122109 w 271257"/>
                <a:gd name="connsiteY48" fmla="*/ 355394 h 355394"/>
                <a:gd name="connsiteX49" fmla="*/ 103059 w 271257"/>
                <a:gd name="connsiteY49" fmla="*/ 355394 h 355394"/>
                <a:gd name="connsiteX50" fmla="*/ 103059 w 271257"/>
                <a:gd name="connsiteY50" fmla="*/ 267089 h 355394"/>
                <a:gd name="connsiteX51" fmla="*/ 46786 w 271257"/>
                <a:gd name="connsiteY51" fmla="*/ 204665 h 355394"/>
                <a:gd name="connsiteX52" fmla="*/ 45781 w 271257"/>
                <a:gd name="connsiteY52" fmla="*/ 203105 h 355394"/>
                <a:gd name="connsiteX53" fmla="*/ 19397 w 271257"/>
                <a:gd name="connsiteY53" fmla="*/ 172036 h 355394"/>
                <a:gd name="connsiteX54" fmla="*/ 802 w 271257"/>
                <a:gd name="connsiteY54" fmla="*/ 140738 h 355394"/>
                <a:gd name="connsiteX55" fmla="*/ 1036 w 271257"/>
                <a:gd name="connsiteY55" fmla="*/ 139882 h 355394"/>
                <a:gd name="connsiteX56" fmla="*/ 13174 w 271257"/>
                <a:gd name="connsiteY56" fmla="*/ 124402 h 355394"/>
                <a:gd name="connsiteX57" fmla="*/ 33033 w 271257"/>
                <a:gd name="connsiteY57" fmla="*/ 122116 h 355394"/>
                <a:gd name="connsiteX58" fmla="*/ 87293 w 271257"/>
                <a:gd name="connsiteY58" fmla="*/ 158896 h 355394"/>
                <a:gd name="connsiteX59" fmla="*/ 87427 w 271257"/>
                <a:gd name="connsiteY59" fmla="*/ 158895 h 355394"/>
                <a:gd name="connsiteX60" fmla="*/ 87452 w 271257"/>
                <a:gd name="connsiteY60" fmla="*/ 158852 h 355394"/>
                <a:gd name="connsiteX61" fmla="*/ 88965 w 271257"/>
                <a:gd name="connsiteY61" fmla="*/ 146866 h 355394"/>
                <a:gd name="connsiteX62" fmla="*/ 64794 w 271257"/>
                <a:gd name="connsiteY62" fmla="*/ 44105 h 355394"/>
                <a:gd name="connsiteX63" fmla="*/ 84990 w 271257"/>
                <a:gd name="connsiteY63" fmla="*/ 11626 h 355394"/>
                <a:gd name="connsiteX64" fmla="*/ 117468 w 271257"/>
                <a:gd name="connsiteY64" fmla="*/ 31822 h 355394"/>
                <a:gd name="connsiteX65" fmla="*/ 117582 w 271257"/>
                <a:gd name="connsiteY65" fmla="*/ 32333 h 355394"/>
                <a:gd name="connsiteX66" fmla="*/ 118638 w 271257"/>
                <a:gd name="connsiteY66" fmla="*/ 36852 h 355394"/>
                <a:gd name="connsiteX67" fmla="*/ 118819 w 271257"/>
                <a:gd name="connsiteY67" fmla="*/ 36832 h 355394"/>
                <a:gd name="connsiteX68" fmla="*/ 118819 w 271257"/>
                <a:gd name="connsiteY68" fmla="*/ 27605 h 355394"/>
                <a:gd name="connsiteX69" fmla="*/ 145038 w 271257"/>
                <a:gd name="connsiteY69" fmla="*/ 12 h 355394"/>
                <a:gd name="connsiteX70" fmla="*/ 172878 w 271257"/>
                <a:gd name="connsiteY70" fmla="*/ 26285 h 355394"/>
                <a:gd name="connsiteX71" fmla="*/ 172889 w 271257"/>
                <a:gd name="connsiteY71" fmla="*/ 27038 h 355394"/>
                <a:gd name="connsiteX72" fmla="*/ 172889 w 271257"/>
                <a:gd name="connsiteY72" fmla="*/ 36437 h 355394"/>
                <a:gd name="connsiteX73" fmla="*/ 173070 w 271257"/>
                <a:gd name="connsiteY73" fmla="*/ 36459 h 355394"/>
                <a:gd name="connsiteX74" fmla="*/ 174257 w 271257"/>
                <a:gd name="connsiteY74" fmla="*/ 31733 h 355394"/>
                <a:gd name="connsiteX75" fmla="*/ 185949 w 271257"/>
                <a:gd name="connsiteY75" fmla="*/ 14831 h 355394"/>
                <a:gd name="connsiteX76" fmla="*/ 207009 w 271257"/>
                <a:gd name="connsiteY76" fmla="*/ 11715 h 355394"/>
                <a:gd name="connsiteX77" fmla="*/ 223715 w 271257"/>
                <a:gd name="connsiteY77" fmla="*/ 23358 h 355394"/>
                <a:gd name="connsiteX78" fmla="*/ 226830 w 271257"/>
                <a:gd name="connsiteY78" fmla="*/ 44422 h 355394"/>
                <a:gd name="connsiteX79" fmla="*/ 220818 w 271257"/>
                <a:gd name="connsiteY79" fmla="*/ 68244 h 355394"/>
                <a:gd name="connsiteX80" fmla="*/ 220984 w 271257"/>
                <a:gd name="connsiteY80" fmla="*/ 68315 h 355394"/>
                <a:gd name="connsiteX81" fmla="*/ 221781 w 271257"/>
                <a:gd name="connsiteY81" fmla="*/ 66854 h 355394"/>
                <a:gd name="connsiteX82" fmla="*/ 256912 w 271257"/>
                <a:gd name="connsiteY82" fmla="*/ 57919 h 355394"/>
                <a:gd name="connsiteX83" fmla="*/ 270247 w 271257"/>
                <a:gd name="connsiteY83" fmla="*/ 74029 h 355394"/>
                <a:gd name="connsiteX84" fmla="*/ 268174 w 271257"/>
                <a:gd name="connsiteY84" fmla="*/ 94340 h 355394"/>
                <a:gd name="connsiteX85" fmla="*/ 232319 w 271257"/>
                <a:gd name="connsiteY85" fmla="*/ 158411 h 355394"/>
                <a:gd name="connsiteX86" fmla="*/ 199149 w 271257"/>
                <a:gd name="connsiteY86" fmla="*/ 261758 h 355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271257" h="355394">
                  <a:moveTo>
                    <a:pt x="199150" y="355392"/>
                  </a:moveTo>
                  <a:lnTo>
                    <a:pt x="180100" y="355392"/>
                  </a:lnTo>
                  <a:lnTo>
                    <a:pt x="180100" y="256447"/>
                  </a:lnTo>
                  <a:cubicBezTo>
                    <a:pt x="180100" y="252881"/>
                    <a:pt x="182091" y="249613"/>
                    <a:pt x="185262" y="247980"/>
                  </a:cubicBezTo>
                  <a:cubicBezTo>
                    <a:pt x="194657" y="243138"/>
                    <a:pt x="210805" y="224672"/>
                    <a:pt x="213372" y="155402"/>
                  </a:cubicBezTo>
                  <a:cubicBezTo>
                    <a:pt x="213426" y="153893"/>
                    <a:pt x="213840" y="152417"/>
                    <a:pt x="214581" y="151100"/>
                  </a:cubicBezTo>
                  <a:lnTo>
                    <a:pt x="251348" y="85427"/>
                  </a:lnTo>
                  <a:cubicBezTo>
                    <a:pt x="252270" y="83487"/>
                    <a:pt x="252467" y="81281"/>
                    <a:pt x="251905" y="79207"/>
                  </a:cubicBezTo>
                  <a:cubicBezTo>
                    <a:pt x="251402" y="77350"/>
                    <a:pt x="250120" y="75800"/>
                    <a:pt x="248389" y="74958"/>
                  </a:cubicBezTo>
                  <a:cubicBezTo>
                    <a:pt x="244698" y="72702"/>
                    <a:pt x="239877" y="73866"/>
                    <a:pt x="237620" y="77556"/>
                  </a:cubicBezTo>
                  <a:cubicBezTo>
                    <a:pt x="237590" y="77606"/>
                    <a:pt x="237560" y="77656"/>
                    <a:pt x="237531" y="77707"/>
                  </a:cubicBezTo>
                  <a:lnTo>
                    <a:pt x="202295" y="140286"/>
                  </a:lnTo>
                  <a:cubicBezTo>
                    <a:pt x="199712" y="144869"/>
                    <a:pt x="193903" y="146489"/>
                    <a:pt x="189320" y="143906"/>
                  </a:cubicBezTo>
                  <a:cubicBezTo>
                    <a:pt x="185580" y="141797"/>
                    <a:pt x="183713" y="137446"/>
                    <a:pt x="184761" y="133282"/>
                  </a:cubicBezTo>
                  <a:lnTo>
                    <a:pt x="208404" y="39596"/>
                  </a:lnTo>
                  <a:cubicBezTo>
                    <a:pt x="209019" y="37551"/>
                    <a:pt x="208723" y="35339"/>
                    <a:pt x="207595" y="33525"/>
                  </a:cubicBezTo>
                  <a:cubicBezTo>
                    <a:pt x="206528" y="31816"/>
                    <a:pt x="204788" y="30640"/>
                    <a:pt x="202805" y="30287"/>
                  </a:cubicBezTo>
                  <a:cubicBezTo>
                    <a:pt x="200581" y="29518"/>
                    <a:pt x="198134" y="29762"/>
                    <a:pt x="196107" y="30953"/>
                  </a:cubicBezTo>
                  <a:cubicBezTo>
                    <a:pt x="194394" y="32018"/>
                    <a:pt x="193216" y="33762"/>
                    <a:pt x="192868" y="35749"/>
                  </a:cubicBezTo>
                  <a:lnTo>
                    <a:pt x="172600" y="116912"/>
                  </a:lnTo>
                  <a:cubicBezTo>
                    <a:pt x="171321" y="122014"/>
                    <a:pt x="166148" y="125115"/>
                    <a:pt x="161045" y="123836"/>
                  </a:cubicBezTo>
                  <a:cubicBezTo>
                    <a:pt x="156809" y="122774"/>
                    <a:pt x="153838" y="118968"/>
                    <a:pt x="153836" y="114602"/>
                  </a:cubicBezTo>
                  <a:lnTo>
                    <a:pt x="153836" y="27325"/>
                  </a:lnTo>
                  <a:cubicBezTo>
                    <a:pt x="153893" y="23054"/>
                    <a:pt x="150653" y="19458"/>
                    <a:pt x="146399" y="19069"/>
                  </a:cubicBezTo>
                  <a:cubicBezTo>
                    <a:pt x="141995" y="18770"/>
                    <a:pt x="138183" y="22097"/>
                    <a:pt x="137883" y="26502"/>
                  </a:cubicBezTo>
                  <a:cubicBezTo>
                    <a:pt x="137872" y="26680"/>
                    <a:pt x="137865" y="26859"/>
                    <a:pt x="137865" y="27038"/>
                  </a:cubicBezTo>
                  <a:lnTo>
                    <a:pt x="137865" y="120728"/>
                  </a:lnTo>
                  <a:cubicBezTo>
                    <a:pt x="137854" y="125988"/>
                    <a:pt x="133580" y="130243"/>
                    <a:pt x="128320" y="130232"/>
                  </a:cubicBezTo>
                  <a:cubicBezTo>
                    <a:pt x="123904" y="130222"/>
                    <a:pt x="120074" y="127180"/>
                    <a:pt x="119066" y="122881"/>
                  </a:cubicBezTo>
                  <a:lnTo>
                    <a:pt x="98937" y="36195"/>
                  </a:lnTo>
                  <a:cubicBezTo>
                    <a:pt x="97959" y="31881"/>
                    <a:pt x="93668" y="29177"/>
                    <a:pt x="89354" y="30155"/>
                  </a:cubicBezTo>
                  <a:cubicBezTo>
                    <a:pt x="85040" y="31134"/>
                    <a:pt x="82336" y="35425"/>
                    <a:pt x="83315" y="39738"/>
                  </a:cubicBezTo>
                  <a:cubicBezTo>
                    <a:pt x="83352" y="39900"/>
                    <a:pt x="83393" y="40061"/>
                    <a:pt x="83440" y="40220"/>
                  </a:cubicBezTo>
                  <a:lnTo>
                    <a:pt x="107848" y="143940"/>
                  </a:lnTo>
                  <a:cubicBezTo>
                    <a:pt x="108066" y="144875"/>
                    <a:pt x="108141" y="145839"/>
                    <a:pt x="108072" y="146798"/>
                  </a:cubicBezTo>
                  <a:cubicBezTo>
                    <a:pt x="106991" y="159175"/>
                    <a:pt x="104856" y="171438"/>
                    <a:pt x="101690" y="183452"/>
                  </a:cubicBezTo>
                  <a:cubicBezTo>
                    <a:pt x="100413" y="188555"/>
                    <a:pt x="95241" y="191656"/>
                    <a:pt x="90138" y="190379"/>
                  </a:cubicBezTo>
                  <a:cubicBezTo>
                    <a:pt x="88278" y="189914"/>
                    <a:pt x="86602" y="188899"/>
                    <a:pt x="85329" y="187465"/>
                  </a:cubicBezTo>
                  <a:cubicBezTo>
                    <a:pt x="84661" y="186888"/>
                    <a:pt x="84078" y="186220"/>
                    <a:pt x="83598" y="185479"/>
                  </a:cubicBezTo>
                  <a:cubicBezTo>
                    <a:pt x="70685" y="164546"/>
                    <a:pt x="51007" y="148653"/>
                    <a:pt x="27826" y="140433"/>
                  </a:cubicBezTo>
                  <a:cubicBezTo>
                    <a:pt x="26121" y="139859"/>
                    <a:pt x="24253" y="140031"/>
                    <a:pt x="22682" y="140909"/>
                  </a:cubicBezTo>
                  <a:cubicBezTo>
                    <a:pt x="21024" y="141899"/>
                    <a:pt x="19808" y="143489"/>
                    <a:pt x="19287" y="145349"/>
                  </a:cubicBezTo>
                  <a:cubicBezTo>
                    <a:pt x="18321" y="148924"/>
                    <a:pt x="20437" y="152605"/>
                    <a:pt x="24013" y="153571"/>
                  </a:cubicBezTo>
                  <a:cubicBezTo>
                    <a:pt x="24098" y="153594"/>
                    <a:pt x="24186" y="153615"/>
                    <a:pt x="24273" y="153636"/>
                  </a:cubicBezTo>
                  <a:cubicBezTo>
                    <a:pt x="38465" y="156886"/>
                    <a:pt x="49258" y="173497"/>
                    <a:pt x="61750" y="192731"/>
                  </a:cubicBezTo>
                  <a:lnTo>
                    <a:pt x="62792" y="194341"/>
                  </a:lnTo>
                  <a:cubicBezTo>
                    <a:pt x="76508" y="215772"/>
                    <a:pt x="93124" y="239721"/>
                    <a:pt x="117281" y="253416"/>
                  </a:cubicBezTo>
                  <a:cubicBezTo>
                    <a:pt x="120266" y="255107"/>
                    <a:pt x="122109" y="258272"/>
                    <a:pt x="122109" y="261702"/>
                  </a:cubicBezTo>
                  <a:lnTo>
                    <a:pt x="122109" y="355394"/>
                  </a:lnTo>
                  <a:lnTo>
                    <a:pt x="103059" y="355394"/>
                  </a:lnTo>
                  <a:lnTo>
                    <a:pt x="103059" y="267089"/>
                  </a:lnTo>
                  <a:cubicBezTo>
                    <a:pt x="79959" y="250650"/>
                    <a:pt x="60749" y="229340"/>
                    <a:pt x="46786" y="204665"/>
                  </a:cubicBezTo>
                  <a:lnTo>
                    <a:pt x="45781" y="203105"/>
                  </a:lnTo>
                  <a:cubicBezTo>
                    <a:pt x="36828" y="189330"/>
                    <a:pt x="26684" y="173718"/>
                    <a:pt x="19397" y="172036"/>
                  </a:cubicBezTo>
                  <a:cubicBezTo>
                    <a:pt x="5619" y="168528"/>
                    <a:pt x="-2706" y="154516"/>
                    <a:pt x="802" y="140738"/>
                  </a:cubicBezTo>
                  <a:cubicBezTo>
                    <a:pt x="875" y="140451"/>
                    <a:pt x="953" y="140166"/>
                    <a:pt x="1036" y="139882"/>
                  </a:cubicBezTo>
                  <a:cubicBezTo>
                    <a:pt x="2947" y="133357"/>
                    <a:pt x="7292" y="127815"/>
                    <a:pt x="13174" y="124402"/>
                  </a:cubicBezTo>
                  <a:cubicBezTo>
                    <a:pt x="19187" y="120910"/>
                    <a:pt x="26383" y="120082"/>
                    <a:pt x="33033" y="122116"/>
                  </a:cubicBezTo>
                  <a:cubicBezTo>
                    <a:pt x="54258" y="128947"/>
                    <a:pt x="73086" y="141709"/>
                    <a:pt x="87293" y="158896"/>
                  </a:cubicBezTo>
                  <a:cubicBezTo>
                    <a:pt x="87330" y="158933"/>
                    <a:pt x="87391" y="158932"/>
                    <a:pt x="87427" y="158895"/>
                  </a:cubicBezTo>
                  <a:cubicBezTo>
                    <a:pt x="87440" y="158883"/>
                    <a:pt x="87448" y="158869"/>
                    <a:pt x="87452" y="158852"/>
                  </a:cubicBezTo>
                  <a:cubicBezTo>
                    <a:pt x="88089" y="154960"/>
                    <a:pt x="88626" y="150914"/>
                    <a:pt x="88965" y="146866"/>
                  </a:cubicBezTo>
                  <a:lnTo>
                    <a:pt x="64794" y="44105"/>
                  </a:lnTo>
                  <a:cubicBezTo>
                    <a:pt x="61402" y="29559"/>
                    <a:pt x="70444" y="15018"/>
                    <a:pt x="84990" y="11626"/>
                  </a:cubicBezTo>
                  <a:cubicBezTo>
                    <a:pt x="99535" y="8235"/>
                    <a:pt x="114076" y="17277"/>
                    <a:pt x="117468" y="31822"/>
                  </a:cubicBezTo>
                  <a:cubicBezTo>
                    <a:pt x="117507" y="31992"/>
                    <a:pt x="117545" y="32162"/>
                    <a:pt x="117582" y="32333"/>
                  </a:cubicBezTo>
                  <a:lnTo>
                    <a:pt x="118638" y="36852"/>
                  </a:lnTo>
                  <a:cubicBezTo>
                    <a:pt x="118738" y="37287"/>
                    <a:pt x="118819" y="37277"/>
                    <a:pt x="118819" y="36832"/>
                  </a:cubicBezTo>
                  <a:lnTo>
                    <a:pt x="118819" y="27605"/>
                  </a:lnTo>
                  <a:cubicBezTo>
                    <a:pt x="118705" y="12848"/>
                    <a:pt x="130295" y="651"/>
                    <a:pt x="145038" y="12"/>
                  </a:cubicBezTo>
                  <a:cubicBezTo>
                    <a:pt x="159981" y="-421"/>
                    <a:pt x="172446" y="11342"/>
                    <a:pt x="172878" y="26285"/>
                  </a:cubicBezTo>
                  <a:cubicBezTo>
                    <a:pt x="172886" y="26536"/>
                    <a:pt x="172889" y="26787"/>
                    <a:pt x="172889" y="27038"/>
                  </a:cubicBezTo>
                  <a:lnTo>
                    <a:pt x="172889" y="36437"/>
                  </a:lnTo>
                  <a:cubicBezTo>
                    <a:pt x="172889" y="36850"/>
                    <a:pt x="172971" y="36860"/>
                    <a:pt x="173070" y="36459"/>
                  </a:cubicBezTo>
                  <a:lnTo>
                    <a:pt x="174257" y="31733"/>
                  </a:lnTo>
                  <a:cubicBezTo>
                    <a:pt x="175654" y="24726"/>
                    <a:pt x="179885" y="18609"/>
                    <a:pt x="185949" y="14831"/>
                  </a:cubicBezTo>
                  <a:cubicBezTo>
                    <a:pt x="192225" y="10895"/>
                    <a:pt x="199862" y="9765"/>
                    <a:pt x="207009" y="11715"/>
                  </a:cubicBezTo>
                  <a:cubicBezTo>
                    <a:pt x="213941" y="13135"/>
                    <a:pt x="219983" y="17346"/>
                    <a:pt x="223715" y="23358"/>
                  </a:cubicBezTo>
                  <a:cubicBezTo>
                    <a:pt x="227647" y="29637"/>
                    <a:pt x="228775" y="37273"/>
                    <a:pt x="226830" y="44422"/>
                  </a:cubicBezTo>
                  <a:lnTo>
                    <a:pt x="220818" y="68244"/>
                  </a:lnTo>
                  <a:cubicBezTo>
                    <a:pt x="220733" y="68580"/>
                    <a:pt x="220808" y="68613"/>
                    <a:pt x="220984" y="68315"/>
                  </a:cubicBezTo>
                  <a:cubicBezTo>
                    <a:pt x="221297" y="67856"/>
                    <a:pt x="221565" y="67367"/>
                    <a:pt x="221781" y="66854"/>
                  </a:cubicBezTo>
                  <a:cubicBezTo>
                    <a:pt x="229372" y="55173"/>
                    <a:pt x="244663" y="51284"/>
                    <a:pt x="256912" y="57919"/>
                  </a:cubicBezTo>
                  <a:cubicBezTo>
                    <a:pt x="263445" y="61149"/>
                    <a:pt x="268296" y="67008"/>
                    <a:pt x="270247" y="74029"/>
                  </a:cubicBezTo>
                  <a:cubicBezTo>
                    <a:pt x="272114" y="80822"/>
                    <a:pt x="271375" y="88066"/>
                    <a:pt x="268174" y="94340"/>
                  </a:cubicBezTo>
                  <a:lnTo>
                    <a:pt x="232319" y="158411"/>
                  </a:lnTo>
                  <a:cubicBezTo>
                    <a:pt x="230021" y="213496"/>
                    <a:pt x="219148" y="247429"/>
                    <a:pt x="199149" y="261758"/>
                  </a:cubicBezTo>
                  <a:close/>
                </a:path>
              </a:pathLst>
            </a:custGeom>
            <a:solidFill>
              <a:srgbClr val="000000"/>
            </a:solidFill>
            <a:ln w="9525" cap="flat">
              <a:noFill/>
              <a:prstDash val="solid"/>
              <a:miter/>
            </a:ln>
          </p:spPr>
          <p:txBody>
            <a:bodyPr rtlCol="0" anchor="ctr"/>
            <a:lstStyle/>
            <a:p>
              <a:endParaRPr lang="es-UY"/>
            </a:p>
          </p:txBody>
        </p:sp>
        <p:sp>
          <p:nvSpPr>
            <p:cNvPr id="30" name="Freeform: Shape 29">
              <a:extLst>
                <a:ext uri="{FF2B5EF4-FFF2-40B4-BE49-F238E27FC236}">
                  <a16:creationId xmlns:a16="http://schemas.microsoft.com/office/drawing/2014/main" xmlns="" id="{70E8DD8D-1BA1-4D6F-9A34-F8CD0DA7A9EC}"/>
                </a:ext>
              </a:extLst>
            </p:cNvPr>
            <p:cNvSpPr/>
            <p:nvPr/>
          </p:nvSpPr>
          <p:spPr>
            <a:xfrm>
              <a:off x="2086515" y="1707759"/>
              <a:ext cx="351782" cy="277433"/>
            </a:xfrm>
            <a:custGeom>
              <a:avLst/>
              <a:gdLst>
                <a:gd name="connsiteX0" fmla="*/ 45802 w 351782"/>
                <a:gd name="connsiteY0" fmla="*/ 277434 h 277433"/>
                <a:gd name="connsiteX1" fmla="*/ 36817 w 351782"/>
                <a:gd name="connsiteY1" fmla="*/ 260639 h 277433"/>
                <a:gd name="connsiteX2" fmla="*/ 123481 w 351782"/>
                <a:gd name="connsiteY2" fmla="*/ 214233 h 277433"/>
                <a:gd name="connsiteX3" fmla="*/ 133434 w 351782"/>
                <a:gd name="connsiteY3" fmla="*/ 214828 h 277433"/>
                <a:gd name="connsiteX4" fmla="*/ 227009 w 351782"/>
                <a:gd name="connsiteY4" fmla="*/ 195723 h 277433"/>
                <a:gd name="connsiteX5" fmla="*/ 231381 w 351782"/>
                <a:gd name="connsiteY5" fmla="*/ 194718 h 277433"/>
                <a:gd name="connsiteX6" fmla="*/ 307544 w 351782"/>
                <a:gd name="connsiteY6" fmla="*/ 195592 h 277433"/>
                <a:gd name="connsiteX7" fmla="*/ 315475 w 351782"/>
                <a:gd name="connsiteY7" fmla="*/ 187550 h 277433"/>
                <a:gd name="connsiteX8" fmla="*/ 307433 w 351782"/>
                <a:gd name="connsiteY8" fmla="*/ 179619 h 277433"/>
                <a:gd name="connsiteX9" fmla="*/ 236405 w 351782"/>
                <a:gd name="connsiteY9" fmla="*/ 178742 h 277433"/>
                <a:gd name="connsiteX10" fmla="*/ 226998 w 351782"/>
                <a:gd name="connsiteY10" fmla="*/ 169100 h 277433"/>
                <a:gd name="connsiteX11" fmla="*/ 234172 w 351782"/>
                <a:gd name="connsiteY11" fmla="*/ 159988 h 277433"/>
                <a:gd name="connsiteX12" fmla="*/ 326967 w 351782"/>
                <a:gd name="connsiteY12" fmla="*/ 136347 h 277433"/>
                <a:gd name="connsiteX13" fmla="*/ 331813 w 351782"/>
                <a:gd name="connsiteY13" fmla="*/ 132566 h 277433"/>
                <a:gd name="connsiteX14" fmla="*/ 332445 w 351782"/>
                <a:gd name="connsiteY14" fmla="*/ 127296 h 277433"/>
                <a:gd name="connsiteX15" fmla="*/ 328557 w 351782"/>
                <a:gd name="connsiteY15" fmla="*/ 122057 h 277433"/>
                <a:gd name="connsiteX16" fmla="*/ 323292 w 351782"/>
                <a:gd name="connsiteY16" fmla="*/ 121425 h 277433"/>
                <a:gd name="connsiteX17" fmla="*/ 242432 w 351782"/>
                <a:gd name="connsiteY17" fmla="*/ 142535 h 277433"/>
                <a:gd name="connsiteX18" fmla="*/ 230811 w 351782"/>
                <a:gd name="connsiteY18" fmla="*/ 135724 h 277433"/>
                <a:gd name="connsiteX19" fmla="*/ 235465 w 351782"/>
                <a:gd name="connsiteY19" fmla="*/ 124958 h 277433"/>
                <a:gd name="connsiteX20" fmla="*/ 312502 w 351782"/>
                <a:gd name="connsiteY20" fmla="*/ 82929 h 277433"/>
                <a:gd name="connsiteX21" fmla="*/ 315741 w 351782"/>
                <a:gd name="connsiteY21" fmla="*/ 72213 h 277433"/>
                <a:gd name="connsiteX22" fmla="*/ 305025 w 351782"/>
                <a:gd name="connsiteY22" fmla="*/ 68974 h 277433"/>
                <a:gd name="connsiteX23" fmla="*/ 304691 w 351782"/>
                <a:gd name="connsiteY23" fmla="*/ 69163 h 277433"/>
                <a:gd name="connsiteX24" fmla="*/ 222613 w 351782"/>
                <a:gd name="connsiteY24" fmla="*/ 112835 h 277433"/>
                <a:gd name="connsiteX25" fmla="*/ 209734 w 351782"/>
                <a:gd name="connsiteY25" fmla="*/ 108887 h 277433"/>
                <a:gd name="connsiteX26" fmla="*/ 211842 w 351782"/>
                <a:gd name="connsiteY26" fmla="*/ 97283 h 277433"/>
                <a:gd name="connsiteX27" fmla="*/ 278374 w 351782"/>
                <a:gd name="connsiteY27" fmla="*/ 38617 h 277433"/>
                <a:gd name="connsiteX28" fmla="*/ 280969 w 351782"/>
                <a:gd name="connsiteY28" fmla="*/ 33137 h 277433"/>
                <a:gd name="connsiteX29" fmla="*/ 279248 w 351782"/>
                <a:gd name="connsiteY29" fmla="*/ 27517 h 277433"/>
                <a:gd name="connsiteX30" fmla="*/ 273798 w 351782"/>
                <a:gd name="connsiteY30" fmla="*/ 24945 h 277433"/>
                <a:gd name="connsiteX31" fmla="*/ 268178 w 351782"/>
                <a:gd name="connsiteY31" fmla="*/ 26660 h 277433"/>
                <a:gd name="connsiteX32" fmla="*/ 187626 w 351782"/>
                <a:gd name="connsiteY32" fmla="*/ 96720 h 277433"/>
                <a:gd name="connsiteX33" fmla="*/ 185366 w 351782"/>
                <a:gd name="connsiteY33" fmla="*/ 98183 h 277433"/>
                <a:gd name="connsiteX34" fmla="*/ 148680 w 351782"/>
                <a:gd name="connsiteY34" fmla="*/ 109454 h 277433"/>
                <a:gd name="connsiteX35" fmla="*/ 137816 w 351782"/>
                <a:gd name="connsiteY35" fmla="*/ 101503 h 277433"/>
                <a:gd name="connsiteX36" fmla="*/ 137704 w 351782"/>
                <a:gd name="connsiteY36" fmla="*/ 100041 h 277433"/>
                <a:gd name="connsiteX37" fmla="*/ 140736 w 351782"/>
                <a:gd name="connsiteY37" fmla="*/ 92707 h 277433"/>
                <a:gd name="connsiteX38" fmla="*/ 152832 w 351782"/>
                <a:gd name="connsiteY38" fmla="*/ 24249 h 277433"/>
                <a:gd name="connsiteX39" fmla="*/ 149846 w 351782"/>
                <a:gd name="connsiteY39" fmla="*/ 20248 h 277433"/>
                <a:gd name="connsiteX40" fmla="*/ 143856 w 351782"/>
                <a:gd name="connsiteY40" fmla="*/ 19190 h 277433"/>
                <a:gd name="connsiteX41" fmla="*/ 139065 w 351782"/>
                <a:gd name="connsiteY41" fmla="*/ 28125 h 277433"/>
                <a:gd name="connsiteX42" fmla="*/ 122554 w 351782"/>
                <a:gd name="connsiteY42" fmla="*/ 80540 h 277433"/>
                <a:gd name="connsiteX43" fmla="*/ 96361 w 351782"/>
                <a:gd name="connsiteY43" fmla="*/ 157226 h 277433"/>
                <a:gd name="connsiteX44" fmla="*/ 91375 w 351782"/>
                <a:gd name="connsiteY44" fmla="*/ 165323 h 277433"/>
                <a:gd name="connsiteX45" fmla="*/ 9079 w 351782"/>
                <a:gd name="connsiteY45" fmla="*/ 209978 h 277433"/>
                <a:gd name="connsiteX46" fmla="*/ 0 w 351782"/>
                <a:gd name="connsiteY46" fmla="*/ 193235 h 277433"/>
                <a:gd name="connsiteX47" fmla="*/ 77605 w 351782"/>
                <a:gd name="connsiteY47" fmla="*/ 151121 h 277433"/>
                <a:gd name="connsiteX48" fmla="*/ 105575 w 351782"/>
                <a:gd name="connsiteY48" fmla="*/ 71880 h 277433"/>
                <a:gd name="connsiteX49" fmla="*/ 120440 w 351782"/>
                <a:gd name="connsiteY49" fmla="*/ 32126 h 277433"/>
                <a:gd name="connsiteX50" fmla="*/ 140113 w 351782"/>
                <a:gd name="connsiteY50" fmla="*/ 503 h 277433"/>
                <a:gd name="connsiteX51" fmla="*/ 159507 w 351782"/>
                <a:gd name="connsiteY51" fmla="*/ 3824 h 277433"/>
                <a:gd name="connsiteX52" fmla="*/ 171450 w 351782"/>
                <a:gd name="connsiteY52" fmla="*/ 20237 h 277433"/>
                <a:gd name="connsiteX53" fmla="*/ 164570 w 351782"/>
                <a:gd name="connsiteY53" fmla="*/ 85834 h 277433"/>
                <a:gd name="connsiteX54" fmla="*/ 164635 w 351782"/>
                <a:gd name="connsiteY54" fmla="*/ 85952 h 277433"/>
                <a:gd name="connsiteX55" fmla="*/ 164684 w 351782"/>
                <a:gd name="connsiteY55" fmla="*/ 85953 h 277433"/>
                <a:gd name="connsiteX56" fmla="*/ 176167 w 351782"/>
                <a:gd name="connsiteY56" fmla="*/ 81431 h 277433"/>
                <a:gd name="connsiteX57" fmla="*/ 255660 w 351782"/>
                <a:gd name="connsiteY57" fmla="*/ 12288 h 277433"/>
                <a:gd name="connsiteX58" fmla="*/ 293592 w 351782"/>
                <a:gd name="connsiteY58" fmla="*/ 14955 h 277433"/>
                <a:gd name="connsiteX59" fmla="*/ 299974 w 351782"/>
                <a:gd name="connsiteY59" fmla="*/ 34510 h 277433"/>
                <a:gd name="connsiteX60" fmla="*/ 290942 w 351782"/>
                <a:gd name="connsiteY60" fmla="*/ 52913 h 277433"/>
                <a:gd name="connsiteX61" fmla="*/ 285884 w 351782"/>
                <a:gd name="connsiteY61" fmla="*/ 57375 h 277433"/>
                <a:gd name="connsiteX62" fmla="*/ 285987 w 351782"/>
                <a:gd name="connsiteY62" fmla="*/ 57524 h 277433"/>
                <a:gd name="connsiteX63" fmla="*/ 295955 w 351782"/>
                <a:gd name="connsiteY63" fmla="*/ 52223 h 277433"/>
                <a:gd name="connsiteX64" fmla="*/ 332425 w 351782"/>
                <a:gd name="connsiteY64" fmla="*/ 63327 h 277433"/>
                <a:gd name="connsiteX65" fmla="*/ 321321 w 351782"/>
                <a:gd name="connsiteY65" fmla="*/ 99797 h 277433"/>
                <a:gd name="connsiteX66" fmla="*/ 313352 w 351782"/>
                <a:gd name="connsiteY66" fmla="*/ 104147 h 277433"/>
                <a:gd name="connsiteX67" fmla="*/ 313418 w 351782"/>
                <a:gd name="connsiteY67" fmla="*/ 104316 h 277433"/>
                <a:gd name="connsiteX68" fmla="*/ 314780 w 351782"/>
                <a:gd name="connsiteY68" fmla="*/ 103966 h 277433"/>
                <a:gd name="connsiteX69" fmla="*/ 337804 w 351782"/>
                <a:gd name="connsiteY69" fmla="*/ 105395 h 277433"/>
                <a:gd name="connsiteX70" fmla="*/ 350758 w 351782"/>
                <a:gd name="connsiteY70" fmla="*/ 122050 h 277433"/>
                <a:gd name="connsiteX71" fmla="*/ 348472 w 351782"/>
                <a:gd name="connsiteY71" fmla="*/ 141800 h 277433"/>
                <a:gd name="connsiteX72" fmla="*/ 331831 w 351782"/>
                <a:gd name="connsiteY72" fmla="*/ 154754 h 277433"/>
                <a:gd name="connsiteX73" fmla="*/ 309453 w 351782"/>
                <a:gd name="connsiteY73" fmla="*/ 160455 h 277433"/>
                <a:gd name="connsiteX74" fmla="*/ 309470 w 351782"/>
                <a:gd name="connsiteY74" fmla="*/ 160627 h 277433"/>
                <a:gd name="connsiteX75" fmla="*/ 334492 w 351782"/>
                <a:gd name="connsiteY75" fmla="*/ 189548 h 277433"/>
                <a:gd name="connsiteX76" fmla="*/ 307435 w 351782"/>
                <a:gd name="connsiteY76" fmla="*/ 214639 h 277433"/>
                <a:gd name="connsiteX77" fmla="*/ 233458 w 351782"/>
                <a:gd name="connsiteY77" fmla="*/ 213791 h 277433"/>
                <a:gd name="connsiteX78" fmla="*/ 127781 w 351782"/>
                <a:gd name="connsiteY78" fmla="*/ 233536 h 277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351782" h="277433">
                  <a:moveTo>
                    <a:pt x="45802" y="277434"/>
                  </a:moveTo>
                  <a:lnTo>
                    <a:pt x="36817" y="260639"/>
                  </a:lnTo>
                  <a:lnTo>
                    <a:pt x="123481" y="214233"/>
                  </a:lnTo>
                  <a:cubicBezTo>
                    <a:pt x="126646" y="212540"/>
                    <a:pt x="130493" y="212770"/>
                    <a:pt x="133434" y="214828"/>
                  </a:cubicBezTo>
                  <a:cubicBezTo>
                    <a:pt x="148094" y="225088"/>
                    <a:pt x="182202" y="218133"/>
                    <a:pt x="227009" y="195723"/>
                  </a:cubicBezTo>
                  <a:cubicBezTo>
                    <a:pt x="228368" y="195048"/>
                    <a:pt x="229865" y="194704"/>
                    <a:pt x="231381" y="194718"/>
                  </a:cubicBezTo>
                  <a:lnTo>
                    <a:pt x="307544" y="195592"/>
                  </a:lnTo>
                  <a:cubicBezTo>
                    <a:pt x="311955" y="195562"/>
                    <a:pt x="315506" y="191960"/>
                    <a:pt x="315475" y="187550"/>
                  </a:cubicBezTo>
                  <a:cubicBezTo>
                    <a:pt x="315444" y="183139"/>
                    <a:pt x="311844" y="179588"/>
                    <a:pt x="307433" y="179619"/>
                  </a:cubicBezTo>
                  <a:lnTo>
                    <a:pt x="236405" y="178742"/>
                  </a:lnTo>
                  <a:cubicBezTo>
                    <a:pt x="231145" y="178678"/>
                    <a:pt x="226933" y="174361"/>
                    <a:pt x="226998" y="169100"/>
                  </a:cubicBezTo>
                  <a:cubicBezTo>
                    <a:pt x="227051" y="164789"/>
                    <a:pt x="229994" y="161052"/>
                    <a:pt x="234172" y="159988"/>
                  </a:cubicBezTo>
                  <a:lnTo>
                    <a:pt x="326967" y="136347"/>
                  </a:lnTo>
                  <a:cubicBezTo>
                    <a:pt x="329023" y="135787"/>
                    <a:pt x="330769" y="134424"/>
                    <a:pt x="331813" y="132566"/>
                  </a:cubicBezTo>
                  <a:cubicBezTo>
                    <a:pt x="332733" y="130969"/>
                    <a:pt x="332962" y="129066"/>
                    <a:pt x="332445" y="127296"/>
                  </a:cubicBezTo>
                  <a:cubicBezTo>
                    <a:pt x="331928" y="125088"/>
                    <a:pt x="330520" y="123192"/>
                    <a:pt x="328557" y="122057"/>
                  </a:cubicBezTo>
                  <a:cubicBezTo>
                    <a:pt x="326960" y="121143"/>
                    <a:pt x="325061" y="120914"/>
                    <a:pt x="323292" y="121425"/>
                  </a:cubicBezTo>
                  <a:lnTo>
                    <a:pt x="242432" y="142535"/>
                  </a:lnTo>
                  <a:cubicBezTo>
                    <a:pt x="237342" y="143863"/>
                    <a:pt x="232140" y="140813"/>
                    <a:pt x="230811" y="135724"/>
                  </a:cubicBezTo>
                  <a:cubicBezTo>
                    <a:pt x="229707" y="131492"/>
                    <a:pt x="231626" y="127052"/>
                    <a:pt x="235465" y="124958"/>
                  </a:cubicBezTo>
                  <a:lnTo>
                    <a:pt x="312502" y="82929"/>
                  </a:lnTo>
                  <a:cubicBezTo>
                    <a:pt x="316356" y="80864"/>
                    <a:pt x="317805" y="76067"/>
                    <a:pt x="315741" y="72213"/>
                  </a:cubicBezTo>
                  <a:cubicBezTo>
                    <a:pt x="313676" y="68359"/>
                    <a:pt x="308879" y="66909"/>
                    <a:pt x="305025" y="68974"/>
                  </a:cubicBezTo>
                  <a:cubicBezTo>
                    <a:pt x="304912" y="69034"/>
                    <a:pt x="304801" y="69097"/>
                    <a:pt x="304691" y="69163"/>
                  </a:cubicBezTo>
                  <a:lnTo>
                    <a:pt x="222613" y="112835"/>
                  </a:lnTo>
                  <a:cubicBezTo>
                    <a:pt x="217966" y="115301"/>
                    <a:pt x="212200" y="113533"/>
                    <a:pt x="209734" y="108887"/>
                  </a:cubicBezTo>
                  <a:cubicBezTo>
                    <a:pt x="207670" y="104996"/>
                    <a:pt x="208541" y="100198"/>
                    <a:pt x="211842" y="97283"/>
                  </a:cubicBezTo>
                  <a:lnTo>
                    <a:pt x="278374" y="38617"/>
                  </a:lnTo>
                  <a:cubicBezTo>
                    <a:pt x="279920" y="37198"/>
                    <a:pt x="280851" y="35232"/>
                    <a:pt x="280969" y="33137"/>
                  </a:cubicBezTo>
                  <a:cubicBezTo>
                    <a:pt x="281167" y="31109"/>
                    <a:pt x="280547" y="29087"/>
                    <a:pt x="279248" y="27517"/>
                  </a:cubicBezTo>
                  <a:cubicBezTo>
                    <a:pt x="277836" y="25982"/>
                    <a:pt x="275880" y="25059"/>
                    <a:pt x="273798" y="24945"/>
                  </a:cubicBezTo>
                  <a:cubicBezTo>
                    <a:pt x="271772" y="24753"/>
                    <a:pt x="269752" y="25369"/>
                    <a:pt x="268178" y="26660"/>
                  </a:cubicBezTo>
                  <a:lnTo>
                    <a:pt x="187626" y="96720"/>
                  </a:lnTo>
                  <a:cubicBezTo>
                    <a:pt x="186946" y="97313"/>
                    <a:pt x="186185" y="97806"/>
                    <a:pt x="185366" y="98183"/>
                  </a:cubicBezTo>
                  <a:cubicBezTo>
                    <a:pt x="173723" y="103633"/>
                    <a:pt x="161374" y="107427"/>
                    <a:pt x="148680" y="109454"/>
                  </a:cubicBezTo>
                  <a:cubicBezTo>
                    <a:pt x="143484" y="110258"/>
                    <a:pt x="138620" y="106698"/>
                    <a:pt x="137816" y="101503"/>
                  </a:cubicBezTo>
                  <a:cubicBezTo>
                    <a:pt x="137741" y="101019"/>
                    <a:pt x="137704" y="100531"/>
                    <a:pt x="137704" y="100041"/>
                  </a:cubicBezTo>
                  <a:cubicBezTo>
                    <a:pt x="137702" y="97291"/>
                    <a:pt x="138793" y="94653"/>
                    <a:pt x="140736" y="92707"/>
                  </a:cubicBezTo>
                  <a:cubicBezTo>
                    <a:pt x="152169" y="71833"/>
                    <a:pt x="156420" y="47777"/>
                    <a:pt x="152832" y="24249"/>
                  </a:cubicBezTo>
                  <a:cubicBezTo>
                    <a:pt x="152456" y="22550"/>
                    <a:pt x="151368" y="21093"/>
                    <a:pt x="149846" y="20248"/>
                  </a:cubicBezTo>
                  <a:cubicBezTo>
                    <a:pt x="148039" y="19196"/>
                    <a:pt x="145915" y="18821"/>
                    <a:pt x="143856" y="19190"/>
                  </a:cubicBezTo>
                  <a:cubicBezTo>
                    <a:pt x="140229" y="20527"/>
                    <a:pt x="138172" y="24363"/>
                    <a:pt x="139065" y="28125"/>
                  </a:cubicBezTo>
                  <a:cubicBezTo>
                    <a:pt x="142414" y="42610"/>
                    <a:pt x="133205" y="60188"/>
                    <a:pt x="122554" y="80540"/>
                  </a:cubicBezTo>
                  <a:cubicBezTo>
                    <a:pt x="109104" y="105529"/>
                    <a:pt x="97133" y="129888"/>
                    <a:pt x="96361" y="157226"/>
                  </a:cubicBezTo>
                  <a:cubicBezTo>
                    <a:pt x="96259" y="160620"/>
                    <a:pt x="94359" y="163703"/>
                    <a:pt x="91375" y="165323"/>
                  </a:cubicBezTo>
                  <a:lnTo>
                    <a:pt x="9079" y="209978"/>
                  </a:lnTo>
                  <a:lnTo>
                    <a:pt x="0" y="193235"/>
                  </a:lnTo>
                  <a:lnTo>
                    <a:pt x="77605" y="151121"/>
                  </a:lnTo>
                  <a:cubicBezTo>
                    <a:pt x="81308" y="123048"/>
                    <a:pt x="90835" y="96058"/>
                    <a:pt x="105575" y="71880"/>
                  </a:cubicBezTo>
                  <a:cubicBezTo>
                    <a:pt x="113445" y="56850"/>
                    <a:pt x="122263" y="40016"/>
                    <a:pt x="120440" y="32126"/>
                  </a:cubicBezTo>
                  <a:cubicBezTo>
                    <a:pt x="117311" y="17990"/>
                    <a:pt x="126049" y="3943"/>
                    <a:pt x="140113" y="503"/>
                  </a:cubicBezTo>
                  <a:cubicBezTo>
                    <a:pt x="146766" y="-776"/>
                    <a:pt x="153658" y="404"/>
                    <a:pt x="159507" y="3824"/>
                  </a:cubicBezTo>
                  <a:cubicBezTo>
                    <a:pt x="165670" y="7315"/>
                    <a:pt x="170024" y="13299"/>
                    <a:pt x="171450" y="20237"/>
                  </a:cubicBezTo>
                  <a:cubicBezTo>
                    <a:pt x="175412" y="42313"/>
                    <a:pt x="173026" y="65061"/>
                    <a:pt x="164570" y="85834"/>
                  </a:cubicBezTo>
                  <a:cubicBezTo>
                    <a:pt x="164556" y="85884"/>
                    <a:pt x="164584" y="85937"/>
                    <a:pt x="164635" y="85952"/>
                  </a:cubicBezTo>
                  <a:cubicBezTo>
                    <a:pt x="164651" y="85956"/>
                    <a:pt x="164668" y="85956"/>
                    <a:pt x="164684" y="85953"/>
                  </a:cubicBezTo>
                  <a:cubicBezTo>
                    <a:pt x="168520" y="84657"/>
                    <a:pt x="172348" y="83150"/>
                    <a:pt x="176167" y="81431"/>
                  </a:cubicBezTo>
                  <a:lnTo>
                    <a:pt x="255660" y="12288"/>
                  </a:lnTo>
                  <a:cubicBezTo>
                    <a:pt x="266940" y="2760"/>
                    <a:pt x="283755" y="3943"/>
                    <a:pt x="293592" y="14955"/>
                  </a:cubicBezTo>
                  <a:cubicBezTo>
                    <a:pt x="298227" y="20370"/>
                    <a:pt x="300522" y="27403"/>
                    <a:pt x="299974" y="34510"/>
                  </a:cubicBezTo>
                  <a:cubicBezTo>
                    <a:pt x="299479" y="41588"/>
                    <a:pt x="296238" y="48192"/>
                    <a:pt x="290942" y="52913"/>
                  </a:cubicBezTo>
                  <a:lnTo>
                    <a:pt x="285884" y="57375"/>
                  </a:lnTo>
                  <a:cubicBezTo>
                    <a:pt x="285560" y="57661"/>
                    <a:pt x="285607" y="57726"/>
                    <a:pt x="285987" y="57524"/>
                  </a:cubicBezTo>
                  <a:lnTo>
                    <a:pt x="295955" y="52223"/>
                  </a:lnTo>
                  <a:cubicBezTo>
                    <a:pt x="309092" y="45218"/>
                    <a:pt x="325421" y="50190"/>
                    <a:pt x="332425" y="63327"/>
                  </a:cubicBezTo>
                  <a:cubicBezTo>
                    <a:pt x="339430" y="76464"/>
                    <a:pt x="334458" y="92793"/>
                    <a:pt x="321321" y="99797"/>
                  </a:cubicBezTo>
                  <a:lnTo>
                    <a:pt x="313352" y="104147"/>
                  </a:lnTo>
                  <a:cubicBezTo>
                    <a:pt x="312997" y="104338"/>
                    <a:pt x="313028" y="104417"/>
                    <a:pt x="313418" y="104316"/>
                  </a:cubicBezTo>
                  <a:cubicBezTo>
                    <a:pt x="313418" y="104316"/>
                    <a:pt x="314513" y="104025"/>
                    <a:pt x="314780" y="103966"/>
                  </a:cubicBezTo>
                  <a:cubicBezTo>
                    <a:pt x="322424" y="102119"/>
                    <a:pt x="330447" y="102617"/>
                    <a:pt x="337804" y="105395"/>
                  </a:cubicBezTo>
                  <a:cubicBezTo>
                    <a:pt x="344209" y="108952"/>
                    <a:pt x="348887" y="114966"/>
                    <a:pt x="350758" y="122050"/>
                  </a:cubicBezTo>
                  <a:cubicBezTo>
                    <a:pt x="352691" y="128671"/>
                    <a:pt x="351867" y="135794"/>
                    <a:pt x="348472" y="141800"/>
                  </a:cubicBezTo>
                  <a:cubicBezTo>
                    <a:pt x="344915" y="148199"/>
                    <a:pt x="338907" y="152874"/>
                    <a:pt x="331831" y="154754"/>
                  </a:cubicBezTo>
                  <a:lnTo>
                    <a:pt x="309453" y="160455"/>
                  </a:lnTo>
                  <a:cubicBezTo>
                    <a:pt x="309155" y="160532"/>
                    <a:pt x="309167" y="160605"/>
                    <a:pt x="309470" y="160627"/>
                  </a:cubicBezTo>
                  <a:cubicBezTo>
                    <a:pt x="324366" y="161703"/>
                    <a:pt x="335569" y="174651"/>
                    <a:pt x="334492" y="189548"/>
                  </a:cubicBezTo>
                  <a:cubicBezTo>
                    <a:pt x="333467" y="203722"/>
                    <a:pt x="321646" y="214685"/>
                    <a:pt x="307435" y="214639"/>
                  </a:cubicBezTo>
                  <a:lnTo>
                    <a:pt x="233458" y="213791"/>
                  </a:lnTo>
                  <a:cubicBezTo>
                    <a:pt x="185136" y="237645"/>
                    <a:pt x="149621" y="244271"/>
                    <a:pt x="127781" y="233536"/>
                  </a:cubicBezTo>
                  <a:close/>
                </a:path>
              </a:pathLst>
            </a:custGeom>
            <a:solidFill>
              <a:srgbClr val="000000"/>
            </a:solidFill>
            <a:ln w="9525" cap="flat">
              <a:noFill/>
              <a:prstDash val="solid"/>
              <a:miter/>
            </a:ln>
          </p:spPr>
          <p:txBody>
            <a:bodyPr rtlCol="0" anchor="ctr"/>
            <a:lstStyle/>
            <a:p>
              <a:endParaRPr lang="es-UY"/>
            </a:p>
          </p:txBody>
        </p:sp>
        <p:sp>
          <p:nvSpPr>
            <p:cNvPr id="31" name="Freeform: Shape 30">
              <a:extLst>
                <a:ext uri="{FF2B5EF4-FFF2-40B4-BE49-F238E27FC236}">
                  <a16:creationId xmlns:a16="http://schemas.microsoft.com/office/drawing/2014/main" xmlns="" id="{66BA1214-B126-4ADA-B5BF-F08C7F6EC67E}"/>
                </a:ext>
              </a:extLst>
            </p:cNvPr>
            <p:cNvSpPr/>
            <p:nvPr/>
          </p:nvSpPr>
          <p:spPr>
            <a:xfrm>
              <a:off x="2634610" y="1702516"/>
              <a:ext cx="320717" cy="327148"/>
            </a:xfrm>
            <a:custGeom>
              <a:avLst/>
              <a:gdLst>
                <a:gd name="connsiteX0" fmla="*/ 250666 w 320717"/>
                <a:gd name="connsiteY0" fmla="*/ 327149 h 327148"/>
                <a:gd name="connsiteX1" fmla="*/ 191299 w 320717"/>
                <a:gd name="connsiteY1" fmla="*/ 262818 h 327148"/>
                <a:gd name="connsiteX2" fmla="*/ 107490 w 320717"/>
                <a:gd name="connsiteY2" fmla="*/ 255521 h 327148"/>
                <a:gd name="connsiteX3" fmla="*/ 65269 w 320717"/>
                <a:gd name="connsiteY3" fmla="*/ 250245 h 327148"/>
                <a:gd name="connsiteX4" fmla="*/ 45428 w 320717"/>
                <a:gd name="connsiteY4" fmla="*/ 252014 h 327148"/>
                <a:gd name="connsiteX5" fmla="*/ 30490 w 320717"/>
                <a:gd name="connsiteY5" fmla="*/ 239499 h 327148"/>
                <a:gd name="connsiteX6" fmla="*/ 28680 w 320717"/>
                <a:gd name="connsiteY6" fmla="*/ 219607 h 327148"/>
                <a:gd name="connsiteX7" fmla="*/ 41191 w 320717"/>
                <a:gd name="connsiteY7" fmla="*/ 204664 h 327148"/>
                <a:gd name="connsiteX8" fmla="*/ 105955 w 320717"/>
                <a:gd name="connsiteY8" fmla="*/ 194304 h 327148"/>
                <a:gd name="connsiteX9" fmla="*/ 106052 w 320717"/>
                <a:gd name="connsiteY9" fmla="*/ 194210 h 327148"/>
                <a:gd name="connsiteX10" fmla="*/ 106040 w 320717"/>
                <a:gd name="connsiteY10" fmla="*/ 194164 h 327148"/>
                <a:gd name="connsiteX11" fmla="*/ 98815 w 320717"/>
                <a:gd name="connsiteY11" fmla="*/ 184162 h 327148"/>
                <a:gd name="connsiteX12" fmla="*/ 11555 w 320717"/>
                <a:gd name="connsiteY12" fmla="*/ 124536 h 327148"/>
                <a:gd name="connsiteX13" fmla="*/ 4626 w 320717"/>
                <a:gd name="connsiteY13" fmla="*/ 86875 h 327148"/>
                <a:gd name="connsiteX14" fmla="*/ 37592 w 320717"/>
                <a:gd name="connsiteY14" fmla="*/ 76642 h 327148"/>
                <a:gd name="connsiteX15" fmla="*/ 46657 w 320717"/>
                <a:gd name="connsiteY15" fmla="*/ 82772 h 327148"/>
                <a:gd name="connsiteX16" fmla="*/ 46775 w 320717"/>
                <a:gd name="connsiteY16" fmla="*/ 82635 h 327148"/>
                <a:gd name="connsiteX17" fmla="*/ 39702 w 320717"/>
                <a:gd name="connsiteY17" fmla="*/ 74976 h 327148"/>
                <a:gd name="connsiteX18" fmla="*/ 40143 w 320717"/>
                <a:gd name="connsiteY18" fmla="*/ 37915 h 327148"/>
                <a:gd name="connsiteX19" fmla="*/ 40837 w 320717"/>
                <a:gd name="connsiteY19" fmla="*/ 37262 h 327148"/>
                <a:gd name="connsiteX20" fmla="*/ 60306 w 320717"/>
                <a:gd name="connsiteY20" fmla="*/ 29667 h 327148"/>
                <a:gd name="connsiteX21" fmla="*/ 78816 w 320717"/>
                <a:gd name="connsiteY21" fmla="*/ 38136 h 327148"/>
                <a:gd name="connsiteX22" fmla="*/ 86216 w 320717"/>
                <a:gd name="connsiteY22" fmla="*/ 46079 h 327148"/>
                <a:gd name="connsiteX23" fmla="*/ 86364 w 320717"/>
                <a:gd name="connsiteY23" fmla="*/ 45973 h 327148"/>
                <a:gd name="connsiteX24" fmla="*/ 82993 w 320717"/>
                <a:gd name="connsiteY24" fmla="*/ 39813 h 327148"/>
                <a:gd name="connsiteX25" fmla="*/ 80750 w 320717"/>
                <a:gd name="connsiteY25" fmla="*/ 19193 h 327148"/>
                <a:gd name="connsiteX26" fmla="*/ 94085 w 320717"/>
                <a:gd name="connsiteY26" fmla="*/ 3078 h 327148"/>
                <a:gd name="connsiteX27" fmla="*/ 114400 w 320717"/>
                <a:gd name="connsiteY27" fmla="*/ 1009 h 327148"/>
                <a:gd name="connsiteX28" fmla="*/ 130498 w 320717"/>
                <a:gd name="connsiteY28" fmla="*/ 14344 h 327148"/>
                <a:gd name="connsiteX29" fmla="*/ 142340 w 320717"/>
                <a:gd name="connsiteY29" fmla="*/ 35794 h 327148"/>
                <a:gd name="connsiteX30" fmla="*/ 142510 w 320717"/>
                <a:gd name="connsiteY30" fmla="*/ 35732 h 327148"/>
                <a:gd name="connsiteX31" fmla="*/ 142414 w 320717"/>
                <a:gd name="connsiteY31" fmla="*/ 35301 h 327148"/>
                <a:gd name="connsiteX32" fmla="*/ 163107 w 320717"/>
                <a:gd name="connsiteY32" fmla="*/ 3155 h 327148"/>
                <a:gd name="connsiteX33" fmla="*/ 195079 w 320717"/>
                <a:gd name="connsiteY33" fmla="*/ 23096 h 327148"/>
                <a:gd name="connsiteX34" fmla="*/ 212101 w 320717"/>
                <a:gd name="connsiteY34" fmla="*/ 94610 h 327148"/>
                <a:gd name="connsiteX35" fmla="*/ 257773 w 320717"/>
                <a:gd name="connsiteY35" fmla="*/ 192958 h 327148"/>
                <a:gd name="connsiteX36" fmla="*/ 320718 w 320717"/>
                <a:gd name="connsiteY36" fmla="*/ 261721 h 327148"/>
                <a:gd name="connsiteX37" fmla="*/ 306672 w 320717"/>
                <a:gd name="connsiteY37" fmla="*/ 274585 h 327148"/>
                <a:gd name="connsiteX38" fmla="*/ 240136 w 320717"/>
                <a:gd name="connsiteY38" fmla="*/ 201909 h 327148"/>
                <a:gd name="connsiteX39" fmla="*/ 238231 w 320717"/>
                <a:gd name="connsiteY39" fmla="*/ 192160 h 327148"/>
                <a:gd name="connsiteX40" fmla="*/ 196321 w 320717"/>
                <a:gd name="connsiteY40" fmla="*/ 105531 h 327148"/>
                <a:gd name="connsiteX41" fmla="*/ 194130 w 320717"/>
                <a:gd name="connsiteY41" fmla="*/ 101363 h 327148"/>
                <a:gd name="connsiteX42" fmla="*/ 176624 w 320717"/>
                <a:gd name="connsiteY42" fmla="*/ 27811 h 327148"/>
                <a:gd name="connsiteX43" fmla="*/ 166612 w 320717"/>
                <a:gd name="connsiteY43" fmla="*/ 21836 h 327148"/>
                <a:gd name="connsiteX44" fmla="*/ 166578 w 320717"/>
                <a:gd name="connsiteY44" fmla="*/ 21845 h 327148"/>
                <a:gd name="connsiteX45" fmla="*/ 161118 w 320717"/>
                <a:gd name="connsiteY45" fmla="*/ 31786 h 327148"/>
                <a:gd name="connsiteX46" fmla="*/ 177638 w 320717"/>
                <a:gd name="connsiteY46" fmla="*/ 100439 h 327148"/>
                <a:gd name="connsiteX47" fmla="*/ 170637 w 320717"/>
                <a:gd name="connsiteY47" fmla="*/ 111948 h 327148"/>
                <a:gd name="connsiteX48" fmla="*/ 160030 w 320717"/>
                <a:gd name="connsiteY48" fmla="*/ 107270 h 327148"/>
                <a:gd name="connsiteX49" fmla="*/ 113633 w 320717"/>
                <a:gd name="connsiteY49" fmla="*/ 23210 h 327148"/>
                <a:gd name="connsiteX50" fmla="*/ 109214 w 320717"/>
                <a:gd name="connsiteY50" fmla="*/ 19347 h 327148"/>
                <a:gd name="connsiteX51" fmla="*/ 102601 w 320717"/>
                <a:gd name="connsiteY51" fmla="*/ 20124 h 327148"/>
                <a:gd name="connsiteX52" fmla="*/ 99085 w 320717"/>
                <a:gd name="connsiteY52" fmla="*/ 24363 h 327148"/>
                <a:gd name="connsiteX53" fmla="*/ 99866 w 320717"/>
                <a:gd name="connsiteY53" fmla="*/ 30981 h 327148"/>
                <a:gd name="connsiteX54" fmla="*/ 139966 w 320717"/>
                <a:gd name="connsiteY54" fmla="*/ 104221 h 327148"/>
                <a:gd name="connsiteX55" fmla="*/ 136171 w 320717"/>
                <a:gd name="connsiteY55" fmla="*/ 117145 h 327148"/>
                <a:gd name="connsiteX56" fmla="*/ 124646 w 320717"/>
                <a:gd name="connsiteY56" fmla="*/ 115288 h 327148"/>
                <a:gd name="connsiteX57" fmla="*/ 65115 w 320717"/>
                <a:gd name="connsiteY57" fmla="*/ 51369 h 327148"/>
                <a:gd name="connsiteX58" fmla="*/ 59349 w 320717"/>
                <a:gd name="connsiteY58" fmla="*/ 48702 h 327148"/>
                <a:gd name="connsiteX59" fmla="*/ 54307 w 320717"/>
                <a:gd name="connsiteY59" fmla="*/ 50739 h 327148"/>
                <a:gd name="connsiteX60" fmla="*/ 53114 w 320717"/>
                <a:gd name="connsiteY60" fmla="*/ 61414 h 327148"/>
                <a:gd name="connsiteX61" fmla="*/ 53433 w 320717"/>
                <a:gd name="connsiteY61" fmla="*/ 61788 h 327148"/>
                <a:gd name="connsiteX62" fmla="*/ 117596 w 320717"/>
                <a:gd name="connsiteY62" fmla="*/ 131233 h 327148"/>
                <a:gd name="connsiteX63" fmla="*/ 117046 w 320717"/>
                <a:gd name="connsiteY63" fmla="*/ 144692 h 327148"/>
                <a:gd name="connsiteX64" fmla="*/ 105253 w 320717"/>
                <a:gd name="connsiteY64" fmla="*/ 145576 h 327148"/>
                <a:gd name="connsiteX65" fmla="*/ 31720 w 320717"/>
                <a:gd name="connsiteY65" fmla="*/ 95665 h 327148"/>
                <a:gd name="connsiteX66" fmla="*/ 20440 w 320717"/>
                <a:gd name="connsiteY66" fmla="*/ 97578 h 327148"/>
                <a:gd name="connsiteX67" fmla="*/ 22213 w 320717"/>
                <a:gd name="connsiteY67" fmla="*/ 108755 h 327148"/>
                <a:gd name="connsiteX68" fmla="*/ 110719 w 320717"/>
                <a:gd name="connsiteY68" fmla="*/ 169233 h 327148"/>
                <a:gd name="connsiteX69" fmla="*/ 112719 w 320717"/>
                <a:gd name="connsiteY69" fmla="*/ 171067 h 327148"/>
                <a:gd name="connsiteX70" fmla="*/ 132969 w 320717"/>
                <a:gd name="connsiteY70" fmla="*/ 202305 h 327148"/>
                <a:gd name="connsiteX71" fmla="*/ 129171 w 320717"/>
                <a:gd name="connsiteY71" fmla="*/ 215228 h 327148"/>
                <a:gd name="connsiteX72" fmla="*/ 124606 w 320717"/>
                <a:gd name="connsiteY72" fmla="*/ 216392 h 327148"/>
                <a:gd name="connsiteX73" fmla="*/ 121565 w 320717"/>
                <a:gd name="connsiteY73" fmla="*/ 216143 h 327148"/>
                <a:gd name="connsiteX74" fmla="*/ 50360 w 320717"/>
                <a:gd name="connsiteY74" fmla="*/ 221371 h 327148"/>
                <a:gd name="connsiteX75" fmla="*/ 46761 w 320717"/>
                <a:gd name="connsiteY75" fmla="*/ 225643 h 327148"/>
                <a:gd name="connsiteX76" fmla="*/ 47142 w 320717"/>
                <a:gd name="connsiteY76" fmla="*/ 230257 h 327148"/>
                <a:gd name="connsiteX77" fmla="*/ 51458 w 320717"/>
                <a:gd name="connsiteY77" fmla="*/ 233949 h 327148"/>
                <a:gd name="connsiteX78" fmla="*/ 56081 w 320717"/>
                <a:gd name="connsiteY78" fmla="*/ 233568 h 327148"/>
                <a:gd name="connsiteX79" fmla="*/ 112124 w 320717"/>
                <a:gd name="connsiteY79" fmla="*/ 237057 h 327148"/>
                <a:gd name="connsiteX80" fmla="*/ 192454 w 320717"/>
                <a:gd name="connsiteY80" fmla="*/ 243131 h 327148"/>
                <a:gd name="connsiteX81" fmla="*/ 201644 w 320717"/>
                <a:gd name="connsiteY81" fmla="*/ 245942 h 327148"/>
                <a:gd name="connsiteX82" fmla="*/ 264673 w 320717"/>
                <a:gd name="connsiteY82" fmla="*/ 314237 h 32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320717" h="327148">
                  <a:moveTo>
                    <a:pt x="250666" y="327149"/>
                  </a:moveTo>
                  <a:lnTo>
                    <a:pt x="191299" y="262818"/>
                  </a:lnTo>
                  <a:cubicBezTo>
                    <a:pt x="160881" y="268424"/>
                    <a:pt x="131423" y="261294"/>
                    <a:pt x="107490" y="255521"/>
                  </a:cubicBezTo>
                  <a:cubicBezTo>
                    <a:pt x="95974" y="252521"/>
                    <a:pt x="72343" y="246368"/>
                    <a:pt x="65269" y="250245"/>
                  </a:cubicBezTo>
                  <a:cubicBezTo>
                    <a:pt x="59204" y="253617"/>
                    <a:pt x="51994" y="254260"/>
                    <a:pt x="45428" y="252014"/>
                  </a:cubicBezTo>
                  <a:cubicBezTo>
                    <a:pt x="39055" y="249865"/>
                    <a:pt x="33722" y="245398"/>
                    <a:pt x="30490" y="239499"/>
                  </a:cubicBezTo>
                  <a:cubicBezTo>
                    <a:pt x="27088" y="233427"/>
                    <a:pt x="26429" y="226193"/>
                    <a:pt x="28680" y="219607"/>
                  </a:cubicBezTo>
                  <a:cubicBezTo>
                    <a:pt x="30828" y="213233"/>
                    <a:pt x="35294" y="207899"/>
                    <a:pt x="41191" y="204664"/>
                  </a:cubicBezTo>
                  <a:cubicBezTo>
                    <a:pt x="61340" y="195076"/>
                    <a:pt x="83820" y="191480"/>
                    <a:pt x="105955" y="194304"/>
                  </a:cubicBezTo>
                  <a:cubicBezTo>
                    <a:pt x="106007" y="194304"/>
                    <a:pt x="106051" y="194263"/>
                    <a:pt x="106052" y="194210"/>
                  </a:cubicBezTo>
                  <a:cubicBezTo>
                    <a:pt x="106052" y="194194"/>
                    <a:pt x="106048" y="194178"/>
                    <a:pt x="106040" y="194164"/>
                  </a:cubicBezTo>
                  <a:cubicBezTo>
                    <a:pt x="103809" y="190777"/>
                    <a:pt x="101406" y="187406"/>
                    <a:pt x="98815" y="184162"/>
                  </a:cubicBezTo>
                  <a:lnTo>
                    <a:pt x="11555" y="124536"/>
                  </a:lnTo>
                  <a:cubicBezTo>
                    <a:pt x="-554" y="115919"/>
                    <a:pt x="-3623" y="99238"/>
                    <a:pt x="4626" y="86875"/>
                  </a:cubicBezTo>
                  <a:cubicBezTo>
                    <a:pt x="12681" y="74802"/>
                    <a:pt x="25200" y="68373"/>
                    <a:pt x="37592" y="76642"/>
                  </a:cubicBezTo>
                  <a:lnTo>
                    <a:pt x="46657" y="82772"/>
                  </a:lnTo>
                  <a:cubicBezTo>
                    <a:pt x="47017" y="83016"/>
                    <a:pt x="47070" y="82954"/>
                    <a:pt x="46775" y="82635"/>
                  </a:cubicBezTo>
                  <a:lnTo>
                    <a:pt x="39702" y="74976"/>
                  </a:lnTo>
                  <a:cubicBezTo>
                    <a:pt x="29590" y="64621"/>
                    <a:pt x="29787" y="48027"/>
                    <a:pt x="40143" y="37915"/>
                  </a:cubicBezTo>
                  <a:cubicBezTo>
                    <a:pt x="40370" y="37693"/>
                    <a:pt x="40602" y="37475"/>
                    <a:pt x="40837" y="37262"/>
                  </a:cubicBezTo>
                  <a:cubicBezTo>
                    <a:pt x="45927" y="32039"/>
                    <a:pt x="53024" y="29271"/>
                    <a:pt x="60306" y="29667"/>
                  </a:cubicBezTo>
                  <a:cubicBezTo>
                    <a:pt x="67314" y="30093"/>
                    <a:pt x="73912" y="33112"/>
                    <a:pt x="78816" y="38136"/>
                  </a:cubicBezTo>
                  <a:lnTo>
                    <a:pt x="86216" y="46079"/>
                  </a:lnTo>
                  <a:cubicBezTo>
                    <a:pt x="86489" y="46373"/>
                    <a:pt x="86556" y="46325"/>
                    <a:pt x="86364" y="45973"/>
                  </a:cubicBezTo>
                  <a:lnTo>
                    <a:pt x="82993" y="39813"/>
                  </a:lnTo>
                  <a:cubicBezTo>
                    <a:pt x="79673" y="33468"/>
                    <a:pt x="78872" y="26103"/>
                    <a:pt x="80750" y="19193"/>
                  </a:cubicBezTo>
                  <a:cubicBezTo>
                    <a:pt x="82697" y="12167"/>
                    <a:pt x="87547" y="6305"/>
                    <a:pt x="94085" y="3078"/>
                  </a:cubicBezTo>
                  <a:cubicBezTo>
                    <a:pt x="100363" y="-118"/>
                    <a:pt x="107607" y="-856"/>
                    <a:pt x="114400" y="1009"/>
                  </a:cubicBezTo>
                  <a:cubicBezTo>
                    <a:pt x="121422" y="2955"/>
                    <a:pt x="127279" y="7807"/>
                    <a:pt x="130498" y="14344"/>
                  </a:cubicBezTo>
                  <a:lnTo>
                    <a:pt x="142340" y="35794"/>
                  </a:lnTo>
                  <a:cubicBezTo>
                    <a:pt x="142497" y="36080"/>
                    <a:pt x="142573" y="36051"/>
                    <a:pt x="142510" y="35732"/>
                  </a:cubicBezTo>
                  <a:cubicBezTo>
                    <a:pt x="142510" y="35732"/>
                    <a:pt x="142437" y="35439"/>
                    <a:pt x="142414" y="35301"/>
                  </a:cubicBezTo>
                  <a:cubicBezTo>
                    <a:pt x="139252" y="20709"/>
                    <a:pt x="148517" y="6318"/>
                    <a:pt x="163107" y="3155"/>
                  </a:cubicBezTo>
                  <a:cubicBezTo>
                    <a:pt x="177405" y="56"/>
                    <a:pt x="191573" y="8894"/>
                    <a:pt x="195079" y="23096"/>
                  </a:cubicBezTo>
                  <a:lnTo>
                    <a:pt x="212101" y="94610"/>
                  </a:lnTo>
                  <a:cubicBezTo>
                    <a:pt x="233328" y="118531"/>
                    <a:pt x="264600" y="160385"/>
                    <a:pt x="257773" y="192958"/>
                  </a:cubicBezTo>
                  <a:lnTo>
                    <a:pt x="320718" y="261721"/>
                  </a:lnTo>
                  <a:lnTo>
                    <a:pt x="306672" y="274585"/>
                  </a:lnTo>
                  <a:lnTo>
                    <a:pt x="240136" y="201909"/>
                  </a:lnTo>
                  <a:cubicBezTo>
                    <a:pt x="237720" y="199276"/>
                    <a:pt x="236984" y="195509"/>
                    <a:pt x="238231" y="192160"/>
                  </a:cubicBezTo>
                  <a:cubicBezTo>
                    <a:pt x="245999" y="171264"/>
                    <a:pt x="221665" y="133708"/>
                    <a:pt x="196321" y="105531"/>
                  </a:cubicBezTo>
                  <a:cubicBezTo>
                    <a:pt x="195249" y="104349"/>
                    <a:pt x="194496" y="102916"/>
                    <a:pt x="194130" y="101363"/>
                  </a:cubicBezTo>
                  <a:lnTo>
                    <a:pt x="176624" y="27811"/>
                  </a:lnTo>
                  <a:cubicBezTo>
                    <a:pt x="175509" y="23396"/>
                    <a:pt x="171026" y="20722"/>
                    <a:pt x="166612" y="21836"/>
                  </a:cubicBezTo>
                  <a:cubicBezTo>
                    <a:pt x="166600" y="21839"/>
                    <a:pt x="166590" y="21842"/>
                    <a:pt x="166578" y="21845"/>
                  </a:cubicBezTo>
                  <a:cubicBezTo>
                    <a:pt x="162371" y="23139"/>
                    <a:pt x="159953" y="27541"/>
                    <a:pt x="161118" y="31786"/>
                  </a:cubicBezTo>
                  <a:lnTo>
                    <a:pt x="177638" y="100439"/>
                  </a:lnTo>
                  <a:cubicBezTo>
                    <a:pt x="178883" y="105551"/>
                    <a:pt x="175748" y="110703"/>
                    <a:pt x="170637" y="111948"/>
                  </a:cubicBezTo>
                  <a:cubicBezTo>
                    <a:pt x="166450" y="112967"/>
                    <a:pt x="162101" y="111048"/>
                    <a:pt x="160030" y="107270"/>
                  </a:cubicBezTo>
                  <a:lnTo>
                    <a:pt x="113633" y="23210"/>
                  </a:lnTo>
                  <a:cubicBezTo>
                    <a:pt x="112815" y="21323"/>
                    <a:pt x="111193" y="19905"/>
                    <a:pt x="109214" y="19347"/>
                  </a:cubicBezTo>
                  <a:cubicBezTo>
                    <a:pt x="106990" y="18777"/>
                    <a:pt x="104632" y="19054"/>
                    <a:pt x="102601" y="20124"/>
                  </a:cubicBezTo>
                  <a:cubicBezTo>
                    <a:pt x="100863" y="20951"/>
                    <a:pt x="99577" y="22502"/>
                    <a:pt x="99085" y="24363"/>
                  </a:cubicBezTo>
                  <a:cubicBezTo>
                    <a:pt x="98515" y="26589"/>
                    <a:pt x="98793" y="28949"/>
                    <a:pt x="99866" y="30981"/>
                  </a:cubicBezTo>
                  <a:lnTo>
                    <a:pt x="139966" y="104221"/>
                  </a:lnTo>
                  <a:cubicBezTo>
                    <a:pt x="142488" y="108838"/>
                    <a:pt x="140787" y="114625"/>
                    <a:pt x="136171" y="117145"/>
                  </a:cubicBezTo>
                  <a:cubicBezTo>
                    <a:pt x="132355" y="119228"/>
                    <a:pt x="127614" y="118464"/>
                    <a:pt x="124646" y="115288"/>
                  </a:cubicBezTo>
                  <a:lnTo>
                    <a:pt x="65115" y="51369"/>
                  </a:lnTo>
                  <a:cubicBezTo>
                    <a:pt x="63576" y="49816"/>
                    <a:pt x="61529" y="48869"/>
                    <a:pt x="59349" y="48702"/>
                  </a:cubicBezTo>
                  <a:cubicBezTo>
                    <a:pt x="57454" y="48630"/>
                    <a:pt x="55620" y="49372"/>
                    <a:pt x="54307" y="50739"/>
                  </a:cubicBezTo>
                  <a:cubicBezTo>
                    <a:pt x="51030" y="53357"/>
                    <a:pt x="50495" y="58136"/>
                    <a:pt x="53114" y="61414"/>
                  </a:cubicBezTo>
                  <a:cubicBezTo>
                    <a:pt x="53216" y="61542"/>
                    <a:pt x="53322" y="61667"/>
                    <a:pt x="53433" y="61788"/>
                  </a:cubicBezTo>
                  <a:lnTo>
                    <a:pt x="117596" y="131233"/>
                  </a:lnTo>
                  <a:cubicBezTo>
                    <a:pt x="121161" y="135101"/>
                    <a:pt x="120914" y="141127"/>
                    <a:pt x="117046" y="144692"/>
                  </a:cubicBezTo>
                  <a:cubicBezTo>
                    <a:pt x="113796" y="147687"/>
                    <a:pt x="108913" y="148053"/>
                    <a:pt x="105253" y="145576"/>
                  </a:cubicBezTo>
                  <a:lnTo>
                    <a:pt x="31720" y="95665"/>
                  </a:lnTo>
                  <a:cubicBezTo>
                    <a:pt x="28076" y="93079"/>
                    <a:pt x="23026" y="93936"/>
                    <a:pt x="20440" y="97578"/>
                  </a:cubicBezTo>
                  <a:cubicBezTo>
                    <a:pt x="17894" y="101166"/>
                    <a:pt x="18681" y="106131"/>
                    <a:pt x="22213" y="108755"/>
                  </a:cubicBezTo>
                  <a:lnTo>
                    <a:pt x="110719" y="169233"/>
                  </a:lnTo>
                  <a:cubicBezTo>
                    <a:pt x="111469" y="169747"/>
                    <a:pt x="112142" y="170365"/>
                    <a:pt x="112719" y="171067"/>
                  </a:cubicBezTo>
                  <a:cubicBezTo>
                    <a:pt x="120420" y="180831"/>
                    <a:pt x="127199" y="191289"/>
                    <a:pt x="132969" y="202305"/>
                  </a:cubicBezTo>
                  <a:cubicBezTo>
                    <a:pt x="135489" y="206922"/>
                    <a:pt x="133788" y="212709"/>
                    <a:pt x="129171" y="215228"/>
                  </a:cubicBezTo>
                  <a:cubicBezTo>
                    <a:pt x="127771" y="215992"/>
                    <a:pt x="126201" y="216392"/>
                    <a:pt x="124606" y="216392"/>
                  </a:cubicBezTo>
                  <a:cubicBezTo>
                    <a:pt x="123587" y="216391"/>
                    <a:pt x="122571" y="216308"/>
                    <a:pt x="121565" y="216143"/>
                  </a:cubicBezTo>
                  <a:cubicBezTo>
                    <a:pt x="97932" y="209677"/>
                    <a:pt x="72795" y="211523"/>
                    <a:pt x="50360" y="221371"/>
                  </a:cubicBezTo>
                  <a:cubicBezTo>
                    <a:pt x="48678" y="222306"/>
                    <a:pt x="47397" y="223826"/>
                    <a:pt x="46761" y="225643"/>
                  </a:cubicBezTo>
                  <a:cubicBezTo>
                    <a:pt x="46219" y="227164"/>
                    <a:pt x="46358" y="228845"/>
                    <a:pt x="47142" y="230257"/>
                  </a:cubicBezTo>
                  <a:cubicBezTo>
                    <a:pt x="48074" y="231979"/>
                    <a:pt x="49612" y="233295"/>
                    <a:pt x="51458" y="233949"/>
                  </a:cubicBezTo>
                  <a:cubicBezTo>
                    <a:pt x="52982" y="234490"/>
                    <a:pt x="54665" y="234350"/>
                    <a:pt x="56081" y="233568"/>
                  </a:cubicBezTo>
                  <a:cubicBezTo>
                    <a:pt x="68844" y="226602"/>
                    <a:pt x="89009" y="231027"/>
                    <a:pt x="112124" y="237057"/>
                  </a:cubicBezTo>
                  <a:cubicBezTo>
                    <a:pt x="135388" y="242668"/>
                    <a:pt x="164539" y="249693"/>
                    <a:pt x="192454" y="243131"/>
                  </a:cubicBezTo>
                  <a:cubicBezTo>
                    <a:pt x="195800" y="242346"/>
                    <a:pt x="199310" y="243419"/>
                    <a:pt x="201644" y="245942"/>
                  </a:cubicBezTo>
                  <a:lnTo>
                    <a:pt x="264673" y="314237"/>
                  </a:lnTo>
                  <a:close/>
                </a:path>
              </a:pathLst>
            </a:custGeom>
            <a:solidFill>
              <a:srgbClr val="000000"/>
            </a:solidFill>
            <a:ln w="9525" cap="flat">
              <a:noFill/>
              <a:prstDash val="solid"/>
              <a:miter/>
            </a:ln>
          </p:spPr>
          <p:txBody>
            <a:bodyPr rtlCol="0" anchor="ctr"/>
            <a:lstStyle/>
            <a:p>
              <a:endParaRPr lang="es-UY"/>
            </a:p>
          </p:txBody>
        </p:sp>
        <p:sp>
          <p:nvSpPr>
            <p:cNvPr id="32" name="Freeform: Shape 31">
              <a:extLst>
                <a:ext uri="{FF2B5EF4-FFF2-40B4-BE49-F238E27FC236}">
                  <a16:creationId xmlns:a16="http://schemas.microsoft.com/office/drawing/2014/main" xmlns="" id="{E3A6ADCB-0087-4004-9F0D-020299846DDD}"/>
                </a:ext>
              </a:extLst>
            </p:cNvPr>
            <p:cNvSpPr/>
            <p:nvPr/>
          </p:nvSpPr>
          <p:spPr>
            <a:xfrm>
              <a:off x="2542100" y="1390269"/>
              <a:ext cx="313614" cy="338044"/>
            </a:xfrm>
            <a:custGeom>
              <a:avLst/>
              <a:gdLst>
                <a:gd name="connsiteX0" fmla="*/ 112985 w 313614"/>
                <a:gd name="connsiteY0" fmla="*/ 338002 h 338044"/>
                <a:gd name="connsiteX1" fmla="*/ 100344 w 313614"/>
                <a:gd name="connsiteY1" fmla="*/ 334986 h 338044"/>
                <a:gd name="connsiteX2" fmla="*/ 87507 w 313614"/>
                <a:gd name="connsiteY2" fmla="*/ 319131 h 338044"/>
                <a:gd name="connsiteX3" fmla="*/ 89582 w 313614"/>
                <a:gd name="connsiteY3" fmla="*/ 298821 h 338044"/>
                <a:gd name="connsiteX4" fmla="*/ 92483 w 313614"/>
                <a:gd name="connsiteY4" fmla="*/ 293358 h 338044"/>
                <a:gd name="connsiteX5" fmla="*/ 92335 w 313614"/>
                <a:gd name="connsiteY5" fmla="*/ 293254 h 338044"/>
                <a:gd name="connsiteX6" fmla="*/ 85126 w 313614"/>
                <a:gd name="connsiteY6" fmla="*/ 301482 h 338044"/>
                <a:gd name="connsiteX7" fmla="*/ 64830 w 313614"/>
                <a:gd name="connsiteY7" fmla="*/ 310857 h 338044"/>
                <a:gd name="connsiteX8" fmla="*/ 47733 w 313614"/>
                <a:gd name="connsiteY8" fmla="*/ 304570 h 338044"/>
                <a:gd name="connsiteX9" fmla="*/ 38153 w 313614"/>
                <a:gd name="connsiteY9" fmla="*/ 285718 h 338044"/>
                <a:gd name="connsiteX10" fmla="*/ 44534 w 313614"/>
                <a:gd name="connsiteY10" fmla="*/ 266164 h 338044"/>
                <a:gd name="connsiteX11" fmla="*/ 50412 w 313614"/>
                <a:gd name="connsiteY11" fmla="*/ 259491 h 338044"/>
                <a:gd name="connsiteX12" fmla="*/ 50290 w 313614"/>
                <a:gd name="connsiteY12" fmla="*/ 259355 h 338044"/>
                <a:gd name="connsiteX13" fmla="*/ 47214 w 313614"/>
                <a:gd name="connsiteY13" fmla="*/ 261468 h 338044"/>
                <a:gd name="connsiteX14" fmla="*/ 31568 w 313614"/>
                <a:gd name="connsiteY14" fmla="*/ 267077 h 338044"/>
                <a:gd name="connsiteX15" fmla="*/ 9633 w 313614"/>
                <a:gd name="connsiteY15" fmla="*/ 254952 h 338044"/>
                <a:gd name="connsiteX16" fmla="*/ 16656 w 313614"/>
                <a:gd name="connsiteY16" fmla="*/ 217233 h 338044"/>
                <a:gd name="connsiteX17" fmla="*/ 35543 w 313614"/>
                <a:gd name="connsiteY17" fmla="*/ 204218 h 338044"/>
                <a:gd name="connsiteX18" fmla="*/ 35462 w 313614"/>
                <a:gd name="connsiteY18" fmla="*/ 204059 h 338044"/>
                <a:gd name="connsiteX19" fmla="*/ 28069 w 313614"/>
                <a:gd name="connsiteY19" fmla="*/ 204910 h 338044"/>
                <a:gd name="connsiteX20" fmla="*/ 1708 w 313614"/>
                <a:gd name="connsiteY20" fmla="*/ 185793 h 338044"/>
                <a:gd name="connsiteX21" fmla="*/ 17530 w 313614"/>
                <a:gd name="connsiteY21" fmla="*/ 150645 h 338044"/>
                <a:gd name="connsiteX22" fmla="*/ 87517 w 313614"/>
                <a:gd name="connsiteY22" fmla="*/ 125881 h 338044"/>
                <a:gd name="connsiteX23" fmla="*/ 180208 w 313614"/>
                <a:gd name="connsiteY23" fmla="*/ 70410 h 338044"/>
                <a:gd name="connsiteX24" fmla="*/ 241488 w 313614"/>
                <a:gd name="connsiteY24" fmla="*/ 0 h 338044"/>
                <a:gd name="connsiteX25" fmla="*/ 255850 w 313614"/>
                <a:gd name="connsiteY25" fmla="*/ 12505 h 338044"/>
                <a:gd name="connsiteX26" fmla="*/ 191074 w 313614"/>
                <a:gd name="connsiteY26" fmla="*/ 86931 h 338044"/>
                <a:gd name="connsiteX27" fmla="*/ 181586 w 313614"/>
                <a:gd name="connsiteY27" fmla="*/ 89919 h 338044"/>
                <a:gd name="connsiteX28" fmla="*/ 99757 w 313614"/>
                <a:gd name="connsiteY28" fmla="*/ 140641 h 338044"/>
                <a:gd name="connsiteX29" fmla="*/ 96019 w 313614"/>
                <a:gd name="connsiteY29" fmla="*/ 143071 h 338044"/>
                <a:gd name="connsiteX30" fmla="*/ 24237 w 313614"/>
                <a:gd name="connsiteY30" fmla="*/ 168465 h 338044"/>
                <a:gd name="connsiteX31" fmla="*/ 19511 w 313614"/>
                <a:gd name="connsiteY31" fmla="*/ 178999 h 338044"/>
                <a:gd name="connsiteX32" fmla="*/ 28069 w 313614"/>
                <a:gd name="connsiteY32" fmla="*/ 185857 h 338044"/>
                <a:gd name="connsiteX33" fmla="*/ 31176 w 313614"/>
                <a:gd name="connsiteY33" fmla="*/ 185470 h 338044"/>
                <a:gd name="connsiteX34" fmla="*/ 97535 w 313614"/>
                <a:gd name="connsiteY34" fmla="*/ 161893 h 338044"/>
                <a:gd name="connsiteX35" fmla="*/ 109703 w 313614"/>
                <a:gd name="connsiteY35" fmla="*/ 167670 h 338044"/>
                <a:gd name="connsiteX36" fmla="*/ 106130 w 313614"/>
                <a:gd name="connsiteY36" fmla="*/ 178713 h 338044"/>
                <a:gd name="connsiteX37" fmla="*/ 27344 w 313614"/>
                <a:gd name="connsiteY37" fmla="*/ 232997 h 338044"/>
                <a:gd name="connsiteX38" fmla="*/ 25483 w 313614"/>
                <a:gd name="connsiteY38" fmla="*/ 244391 h 338044"/>
                <a:gd name="connsiteX39" fmla="*/ 31567 w 313614"/>
                <a:gd name="connsiteY39" fmla="*/ 248026 h 338044"/>
                <a:gd name="connsiteX40" fmla="*/ 34450 w 313614"/>
                <a:gd name="connsiteY40" fmla="*/ 247320 h 338044"/>
                <a:gd name="connsiteX41" fmla="*/ 35771 w 313614"/>
                <a:gd name="connsiteY41" fmla="*/ 246219 h 338044"/>
                <a:gd name="connsiteX42" fmla="*/ 104055 w 313614"/>
                <a:gd name="connsiteY42" fmla="*/ 198936 h 338044"/>
                <a:gd name="connsiteX43" fmla="*/ 117306 w 313614"/>
                <a:gd name="connsiteY43" fmla="*/ 201358 h 338044"/>
                <a:gd name="connsiteX44" fmla="*/ 116628 w 313614"/>
                <a:gd name="connsiteY44" fmla="*/ 213056 h 338044"/>
                <a:gd name="connsiteX45" fmla="*/ 58855 w 313614"/>
                <a:gd name="connsiteY45" fmla="*/ 278729 h 338044"/>
                <a:gd name="connsiteX46" fmla="*/ 57153 w 313614"/>
                <a:gd name="connsiteY46" fmla="*/ 284329 h 338044"/>
                <a:gd name="connsiteX47" fmla="*/ 59725 w 313614"/>
                <a:gd name="connsiteY47" fmla="*/ 289787 h 338044"/>
                <a:gd name="connsiteX48" fmla="*/ 64832 w 313614"/>
                <a:gd name="connsiteY48" fmla="*/ 291807 h 338044"/>
                <a:gd name="connsiteX49" fmla="*/ 70524 w 313614"/>
                <a:gd name="connsiteY49" fmla="*/ 289259 h 338044"/>
                <a:gd name="connsiteX50" fmla="*/ 132958 w 313614"/>
                <a:gd name="connsiteY50" fmla="*/ 218001 h 338044"/>
                <a:gd name="connsiteX51" fmla="*/ 146397 w 313614"/>
                <a:gd name="connsiteY51" fmla="*/ 217086 h 338044"/>
                <a:gd name="connsiteX52" fmla="*/ 148529 w 313614"/>
                <a:gd name="connsiteY52" fmla="*/ 228764 h 338044"/>
                <a:gd name="connsiteX53" fmla="*/ 106513 w 313614"/>
                <a:gd name="connsiteY53" fmla="*/ 307568 h 338044"/>
                <a:gd name="connsiteX54" fmla="*/ 105846 w 313614"/>
                <a:gd name="connsiteY54" fmla="*/ 313966 h 338044"/>
                <a:gd name="connsiteX55" fmla="*/ 109370 w 313614"/>
                <a:gd name="connsiteY55" fmla="*/ 318207 h 338044"/>
                <a:gd name="connsiteX56" fmla="*/ 110403 w 313614"/>
                <a:gd name="connsiteY56" fmla="*/ 318809 h 338044"/>
                <a:gd name="connsiteX57" fmla="*/ 112989 w 313614"/>
                <a:gd name="connsiteY57" fmla="*/ 318956 h 338044"/>
                <a:gd name="connsiteX58" fmla="*/ 120477 w 313614"/>
                <a:gd name="connsiteY58" fmla="*/ 314116 h 338044"/>
                <a:gd name="connsiteX59" fmla="*/ 171124 w 313614"/>
                <a:gd name="connsiteY59" fmla="*/ 219778 h 338044"/>
                <a:gd name="connsiteX60" fmla="*/ 172781 w 313614"/>
                <a:gd name="connsiteY60" fmla="*/ 217548 h 338044"/>
                <a:gd name="connsiteX61" fmla="*/ 202416 w 313614"/>
                <a:gd name="connsiteY61" fmla="*/ 194355 h 338044"/>
                <a:gd name="connsiteX62" fmla="*/ 215566 w 313614"/>
                <a:gd name="connsiteY62" fmla="*/ 197273 h 338044"/>
                <a:gd name="connsiteX63" fmla="*/ 217057 w 313614"/>
                <a:gd name="connsiteY63" fmla="*/ 202391 h 338044"/>
                <a:gd name="connsiteX64" fmla="*/ 216983 w 313614"/>
                <a:gd name="connsiteY64" fmla="*/ 204487 h 338044"/>
                <a:gd name="connsiteX65" fmla="*/ 229396 w 313614"/>
                <a:gd name="connsiteY65" fmla="*/ 274954 h 338044"/>
                <a:gd name="connsiteX66" fmla="*/ 238917 w 313614"/>
                <a:gd name="connsiteY66" fmla="*/ 276883 h 338044"/>
                <a:gd name="connsiteX67" fmla="*/ 240846 w 313614"/>
                <a:gd name="connsiteY67" fmla="*/ 267363 h 338044"/>
                <a:gd name="connsiteX68" fmla="*/ 240745 w 313614"/>
                <a:gd name="connsiteY68" fmla="*/ 267215 h 338044"/>
                <a:gd name="connsiteX69" fmla="*/ 238131 w 313614"/>
                <a:gd name="connsiteY69" fmla="*/ 212542 h 338044"/>
                <a:gd name="connsiteX70" fmla="*/ 238345 w 313614"/>
                <a:gd name="connsiteY70" fmla="*/ 210838 h 338044"/>
                <a:gd name="connsiteX71" fmla="*/ 236131 w 313614"/>
                <a:gd name="connsiteY71" fmla="*/ 130101 h 338044"/>
                <a:gd name="connsiteX72" fmla="*/ 237991 w 313614"/>
                <a:gd name="connsiteY72" fmla="*/ 120815 h 338044"/>
                <a:gd name="connsiteX73" fmla="*/ 299271 w 313614"/>
                <a:gd name="connsiteY73" fmla="*/ 50768 h 338044"/>
                <a:gd name="connsiteX74" fmla="*/ 313615 w 313614"/>
                <a:gd name="connsiteY74" fmla="*/ 63309 h 338044"/>
                <a:gd name="connsiteX75" fmla="*/ 255832 w 313614"/>
                <a:gd name="connsiteY75" fmla="*/ 129358 h 338044"/>
                <a:gd name="connsiteX76" fmla="*/ 257228 w 313614"/>
                <a:gd name="connsiteY76" fmla="*/ 213318 h 338044"/>
                <a:gd name="connsiteX77" fmla="*/ 257037 w 313614"/>
                <a:gd name="connsiteY77" fmla="*/ 214911 h 338044"/>
                <a:gd name="connsiteX78" fmla="*/ 256711 w 313614"/>
                <a:gd name="connsiteY78" fmla="*/ 256821 h 338044"/>
                <a:gd name="connsiteX79" fmla="*/ 249448 w 313614"/>
                <a:gd name="connsiteY79" fmla="*/ 292745 h 338044"/>
                <a:gd name="connsiteX80" fmla="*/ 213607 w 313614"/>
                <a:gd name="connsiteY80" fmla="*/ 285607 h 338044"/>
                <a:gd name="connsiteX81" fmla="*/ 196827 w 313614"/>
                <a:gd name="connsiteY81" fmla="*/ 221790 h 338044"/>
                <a:gd name="connsiteX82" fmla="*/ 196724 w 313614"/>
                <a:gd name="connsiteY82" fmla="*/ 221702 h 338044"/>
                <a:gd name="connsiteX83" fmla="*/ 196677 w 313614"/>
                <a:gd name="connsiteY83" fmla="*/ 221719 h 338044"/>
                <a:gd name="connsiteX84" fmla="*/ 187227 w 313614"/>
                <a:gd name="connsiteY84" fmla="*/ 230048 h 338044"/>
                <a:gd name="connsiteX85" fmla="*/ 137133 w 313614"/>
                <a:gd name="connsiteY85" fmla="*/ 323350 h 338044"/>
                <a:gd name="connsiteX86" fmla="*/ 112985 w 313614"/>
                <a:gd name="connsiteY86" fmla="*/ 338002 h 338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313614" h="338044">
                  <a:moveTo>
                    <a:pt x="112985" y="338002"/>
                  </a:moveTo>
                  <a:cubicBezTo>
                    <a:pt x="108565" y="338276"/>
                    <a:pt x="104164" y="337226"/>
                    <a:pt x="100344" y="334986"/>
                  </a:cubicBezTo>
                  <a:cubicBezTo>
                    <a:pt x="94048" y="331714"/>
                    <a:pt x="89397" y="325970"/>
                    <a:pt x="87507" y="319131"/>
                  </a:cubicBezTo>
                  <a:cubicBezTo>
                    <a:pt x="85640" y="312340"/>
                    <a:pt x="86380" y="305095"/>
                    <a:pt x="89582" y="298821"/>
                  </a:cubicBezTo>
                  <a:lnTo>
                    <a:pt x="92483" y="293358"/>
                  </a:lnTo>
                  <a:cubicBezTo>
                    <a:pt x="92703" y="292955"/>
                    <a:pt x="92637" y="292908"/>
                    <a:pt x="92335" y="293254"/>
                  </a:cubicBezTo>
                  <a:lnTo>
                    <a:pt x="85126" y="301482"/>
                  </a:lnTo>
                  <a:cubicBezTo>
                    <a:pt x="80226" y="307644"/>
                    <a:pt x="72699" y="311122"/>
                    <a:pt x="64830" y="310857"/>
                  </a:cubicBezTo>
                  <a:cubicBezTo>
                    <a:pt x="58590" y="310724"/>
                    <a:pt x="52573" y="308511"/>
                    <a:pt x="47733" y="304570"/>
                  </a:cubicBezTo>
                  <a:cubicBezTo>
                    <a:pt x="42154" y="299815"/>
                    <a:pt x="38705" y="293028"/>
                    <a:pt x="38153" y="285718"/>
                  </a:cubicBezTo>
                  <a:cubicBezTo>
                    <a:pt x="37604" y="278611"/>
                    <a:pt x="39899" y="271578"/>
                    <a:pt x="44534" y="266164"/>
                  </a:cubicBezTo>
                  <a:lnTo>
                    <a:pt x="50412" y="259491"/>
                  </a:lnTo>
                  <a:cubicBezTo>
                    <a:pt x="50705" y="259158"/>
                    <a:pt x="50649" y="259098"/>
                    <a:pt x="50290" y="259355"/>
                  </a:cubicBezTo>
                  <a:lnTo>
                    <a:pt x="47214" y="261468"/>
                  </a:lnTo>
                  <a:cubicBezTo>
                    <a:pt x="42903" y="265262"/>
                    <a:pt x="37307" y="267268"/>
                    <a:pt x="31568" y="267077"/>
                  </a:cubicBezTo>
                  <a:cubicBezTo>
                    <a:pt x="22672" y="267023"/>
                    <a:pt x="14411" y="262457"/>
                    <a:pt x="9633" y="254952"/>
                  </a:cubicBezTo>
                  <a:cubicBezTo>
                    <a:pt x="1377" y="242551"/>
                    <a:pt x="4489" y="225831"/>
                    <a:pt x="16656" y="217233"/>
                  </a:cubicBezTo>
                  <a:lnTo>
                    <a:pt x="35543" y="204218"/>
                  </a:lnTo>
                  <a:cubicBezTo>
                    <a:pt x="35781" y="204054"/>
                    <a:pt x="35742" y="203985"/>
                    <a:pt x="35462" y="204059"/>
                  </a:cubicBezTo>
                  <a:cubicBezTo>
                    <a:pt x="33050" y="204687"/>
                    <a:pt x="30561" y="204974"/>
                    <a:pt x="28069" y="204910"/>
                  </a:cubicBezTo>
                  <a:cubicBezTo>
                    <a:pt x="16159" y="204647"/>
                    <a:pt x="5659" y="197031"/>
                    <a:pt x="1708" y="185793"/>
                  </a:cubicBezTo>
                  <a:cubicBezTo>
                    <a:pt x="-3485" y="171722"/>
                    <a:pt x="3554" y="156086"/>
                    <a:pt x="17530" y="150645"/>
                  </a:cubicBezTo>
                  <a:lnTo>
                    <a:pt x="87517" y="125881"/>
                  </a:lnTo>
                  <a:cubicBezTo>
                    <a:pt x="125412" y="86249"/>
                    <a:pt x="155726" y="68019"/>
                    <a:pt x="180208" y="70410"/>
                  </a:cubicBezTo>
                  <a:lnTo>
                    <a:pt x="241488" y="0"/>
                  </a:lnTo>
                  <a:lnTo>
                    <a:pt x="255850" y="12505"/>
                  </a:lnTo>
                  <a:lnTo>
                    <a:pt x="191074" y="86931"/>
                  </a:lnTo>
                  <a:cubicBezTo>
                    <a:pt x="188719" y="89624"/>
                    <a:pt x="185059" y="90776"/>
                    <a:pt x="181586" y="89919"/>
                  </a:cubicBezTo>
                  <a:cubicBezTo>
                    <a:pt x="171400" y="87377"/>
                    <a:pt x="147200" y="90558"/>
                    <a:pt x="99757" y="140641"/>
                  </a:cubicBezTo>
                  <a:cubicBezTo>
                    <a:pt x="98721" y="141736"/>
                    <a:pt x="97440" y="142568"/>
                    <a:pt x="96019" y="143071"/>
                  </a:cubicBezTo>
                  <a:lnTo>
                    <a:pt x="24237" y="168465"/>
                  </a:lnTo>
                  <a:cubicBezTo>
                    <a:pt x="20079" y="170128"/>
                    <a:pt x="17989" y="174788"/>
                    <a:pt x="19511" y="178999"/>
                  </a:cubicBezTo>
                  <a:cubicBezTo>
                    <a:pt x="20680" y="182829"/>
                    <a:pt x="24077" y="185551"/>
                    <a:pt x="28069" y="185857"/>
                  </a:cubicBezTo>
                  <a:cubicBezTo>
                    <a:pt x="29121" y="185937"/>
                    <a:pt x="30177" y="185805"/>
                    <a:pt x="31176" y="185470"/>
                  </a:cubicBezTo>
                  <a:lnTo>
                    <a:pt x="97535" y="161893"/>
                  </a:lnTo>
                  <a:cubicBezTo>
                    <a:pt x="102491" y="160128"/>
                    <a:pt x="107939" y="162715"/>
                    <a:pt x="109703" y="167670"/>
                  </a:cubicBezTo>
                  <a:cubicBezTo>
                    <a:pt x="111152" y="171736"/>
                    <a:pt x="109685" y="176267"/>
                    <a:pt x="106130" y="178713"/>
                  </a:cubicBezTo>
                  <a:lnTo>
                    <a:pt x="27344" y="232997"/>
                  </a:lnTo>
                  <a:cubicBezTo>
                    <a:pt x="23825" y="235716"/>
                    <a:pt x="23013" y="240695"/>
                    <a:pt x="25483" y="244391"/>
                  </a:cubicBezTo>
                  <a:cubicBezTo>
                    <a:pt x="26757" y="246563"/>
                    <a:pt x="29051" y="247935"/>
                    <a:pt x="31567" y="248026"/>
                  </a:cubicBezTo>
                  <a:cubicBezTo>
                    <a:pt x="32579" y="248111"/>
                    <a:pt x="33592" y="247863"/>
                    <a:pt x="34450" y="247320"/>
                  </a:cubicBezTo>
                  <a:cubicBezTo>
                    <a:pt x="34857" y="246915"/>
                    <a:pt x="35299" y="246546"/>
                    <a:pt x="35771" y="246219"/>
                  </a:cubicBezTo>
                  <a:lnTo>
                    <a:pt x="104055" y="198936"/>
                  </a:lnTo>
                  <a:cubicBezTo>
                    <a:pt x="108383" y="195945"/>
                    <a:pt x="114315" y="197030"/>
                    <a:pt x="117306" y="201358"/>
                  </a:cubicBezTo>
                  <a:cubicBezTo>
                    <a:pt x="119789" y="204951"/>
                    <a:pt x="119509" y="209774"/>
                    <a:pt x="116628" y="213056"/>
                  </a:cubicBezTo>
                  <a:lnTo>
                    <a:pt x="58855" y="278729"/>
                  </a:lnTo>
                  <a:cubicBezTo>
                    <a:pt x="57568" y="280296"/>
                    <a:pt x="56956" y="282311"/>
                    <a:pt x="57153" y="284329"/>
                  </a:cubicBezTo>
                  <a:cubicBezTo>
                    <a:pt x="57270" y="286413"/>
                    <a:pt x="58192" y="288369"/>
                    <a:pt x="59725" y="289787"/>
                  </a:cubicBezTo>
                  <a:cubicBezTo>
                    <a:pt x="61148" y="291021"/>
                    <a:pt x="62950" y="291734"/>
                    <a:pt x="64832" y="291807"/>
                  </a:cubicBezTo>
                  <a:cubicBezTo>
                    <a:pt x="67048" y="292033"/>
                    <a:pt x="69216" y="291062"/>
                    <a:pt x="70524" y="289259"/>
                  </a:cubicBezTo>
                  <a:lnTo>
                    <a:pt x="132958" y="218001"/>
                  </a:lnTo>
                  <a:cubicBezTo>
                    <a:pt x="136416" y="214037"/>
                    <a:pt x="142433" y="213628"/>
                    <a:pt x="146397" y="217086"/>
                  </a:cubicBezTo>
                  <a:cubicBezTo>
                    <a:pt x="149744" y="220006"/>
                    <a:pt x="150628" y="224850"/>
                    <a:pt x="148529" y="228764"/>
                  </a:cubicBezTo>
                  <a:lnTo>
                    <a:pt x="106513" y="307568"/>
                  </a:lnTo>
                  <a:cubicBezTo>
                    <a:pt x="105518" y="309548"/>
                    <a:pt x="105281" y="311823"/>
                    <a:pt x="105846" y="313966"/>
                  </a:cubicBezTo>
                  <a:cubicBezTo>
                    <a:pt x="106342" y="315828"/>
                    <a:pt x="107630" y="317379"/>
                    <a:pt x="109370" y="318207"/>
                  </a:cubicBezTo>
                  <a:cubicBezTo>
                    <a:pt x="109726" y="318387"/>
                    <a:pt x="110071" y="318588"/>
                    <a:pt x="110403" y="318809"/>
                  </a:cubicBezTo>
                  <a:cubicBezTo>
                    <a:pt x="111257" y="318948"/>
                    <a:pt x="112124" y="318997"/>
                    <a:pt x="112989" y="318956"/>
                  </a:cubicBezTo>
                  <a:cubicBezTo>
                    <a:pt x="116168" y="318788"/>
                    <a:pt x="119019" y="316946"/>
                    <a:pt x="120477" y="314116"/>
                  </a:cubicBezTo>
                  <a:lnTo>
                    <a:pt x="171124" y="219778"/>
                  </a:lnTo>
                  <a:cubicBezTo>
                    <a:pt x="171563" y="218957"/>
                    <a:pt x="172121" y="218205"/>
                    <a:pt x="172781" y="217548"/>
                  </a:cubicBezTo>
                  <a:cubicBezTo>
                    <a:pt x="181766" y="208739"/>
                    <a:pt x="191706" y="200960"/>
                    <a:pt x="202416" y="194355"/>
                  </a:cubicBezTo>
                  <a:cubicBezTo>
                    <a:pt x="206854" y="191530"/>
                    <a:pt x="212741" y="192836"/>
                    <a:pt x="215566" y="197273"/>
                  </a:cubicBezTo>
                  <a:cubicBezTo>
                    <a:pt x="216540" y="198803"/>
                    <a:pt x="217057" y="200578"/>
                    <a:pt x="217057" y="202391"/>
                  </a:cubicBezTo>
                  <a:cubicBezTo>
                    <a:pt x="217057" y="202798"/>
                    <a:pt x="217029" y="204084"/>
                    <a:pt x="216983" y="204487"/>
                  </a:cubicBezTo>
                  <a:cubicBezTo>
                    <a:pt x="213044" y="228704"/>
                    <a:pt x="217420" y="253541"/>
                    <a:pt x="229396" y="274954"/>
                  </a:cubicBezTo>
                  <a:cubicBezTo>
                    <a:pt x="231493" y="278116"/>
                    <a:pt x="235755" y="278980"/>
                    <a:pt x="238917" y="276883"/>
                  </a:cubicBezTo>
                  <a:cubicBezTo>
                    <a:pt x="242078" y="274787"/>
                    <a:pt x="242941" y="270524"/>
                    <a:pt x="240846" y="267363"/>
                  </a:cubicBezTo>
                  <a:cubicBezTo>
                    <a:pt x="240812" y="267313"/>
                    <a:pt x="240779" y="267264"/>
                    <a:pt x="240745" y="267215"/>
                  </a:cubicBezTo>
                  <a:cubicBezTo>
                    <a:pt x="232829" y="254779"/>
                    <a:pt x="235285" y="235203"/>
                    <a:pt x="238131" y="212542"/>
                  </a:cubicBezTo>
                  <a:lnTo>
                    <a:pt x="238345" y="210838"/>
                  </a:lnTo>
                  <a:cubicBezTo>
                    <a:pt x="242010" y="184249"/>
                    <a:pt x="244837" y="156218"/>
                    <a:pt x="236131" y="130101"/>
                  </a:cubicBezTo>
                  <a:cubicBezTo>
                    <a:pt x="235060" y="126895"/>
                    <a:pt x="235768" y="123361"/>
                    <a:pt x="237991" y="120815"/>
                  </a:cubicBezTo>
                  <a:lnTo>
                    <a:pt x="299271" y="50768"/>
                  </a:lnTo>
                  <a:lnTo>
                    <a:pt x="313615" y="63309"/>
                  </a:lnTo>
                  <a:lnTo>
                    <a:pt x="255832" y="129358"/>
                  </a:lnTo>
                  <a:cubicBezTo>
                    <a:pt x="262155" y="156941"/>
                    <a:pt x="262630" y="185541"/>
                    <a:pt x="257228" y="213318"/>
                  </a:cubicBezTo>
                  <a:lnTo>
                    <a:pt x="257037" y="214911"/>
                  </a:lnTo>
                  <a:cubicBezTo>
                    <a:pt x="254953" y="231519"/>
                    <a:pt x="252591" y="250344"/>
                    <a:pt x="256711" y="256821"/>
                  </a:cubicBezTo>
                  <a:cubicBezTo>
                    <a:pt x="264626" y="268747"/>
                    <a:pt x="261374" y="284831"/>
                    <a:pt x="249448" y="292745"/>
                  </a:cubicBezTo>
                  <a:cubicBezTo>
                    <a:pt x="237571" y="300627"/>
                    <a:pt x="221557" y="297438"/>
                    <a:pt x="213607" y="285607"/>
                  </a:cubicBezTo>
                  <a:cubicBezTo>
                    <a:pt x="201987" y="266393"/>
                    <a:pt x="196161" y="244233"/>
                    <a:pt x="196827" y="221790"/>
                  </a:cubicBezTo>
                  <a:cubicBezTo>
                    <a:pt x="196823" y="221737"/>
                    <a:pt x="196776" y="221698"/>
                    <a:pt x="196724" y="221702"/>
                  </a:cubicBezTo>
                  <a:cubicBezTo>
                    <a:pt x="196708" y="221704"/>
                    <a:pt x="196691" y="221710"/>
                    <a:pt x="196677" y="221719"/>
                  </a:cubicBezTo>
                  <a:cubicBezTo>
                    <a:pt x="193266" y="224449"/>
                    <a:pt x="190143" y="227206"/>
                    <a:pt x="187227" y="230048"/>
                  </a:cubicBezTo>
                  <a:lnTo>
                    <a:pt x="137133" y="323350"/>
                  </a:lnTo>
                  <a:cubicBezTo>
                    <a:pt x="132300" y="332217"/>
                    <a:pt x="123081" y="337810"/>
                    <a:pt x="112985" y="338002"/>
                  </a:cubicBezTo>
                  <a:close/>
                </a:path>
              </a:pathLst>
            </a:custGeom>
            <a:solidFill>
              <a:srgbClr val="000000"/>
            </a:solidFill>
            <a:ln w="9525" cap="flat">
              <a:noFill/>
              <a:prstDash val="solid"/>
              <a:miter/>
            </a:ln>
          </p:spPr>
          <p:txBody>
            <a:bodyPr rtlCol="0" anchor="ctr"/>
            <a:lstStyle/>
            <a:p>
              <a:endParaRPr lang="es-UY"/>
            </a:p>
          </p:txBody>
        </p:sp>
        <p:sp>
          <p:nvSpPr>
            <p:cNvPr id="33" name="Freeform: Shape 32">
              <a:extLst>
                <a:ext uri="{FF2B5EF4-FFF2-40B4-BE49-F238E27FC236}">
                  <a16:creationId xmlns:a16="http://schemas.microsoft.com/office/drawing/2014/main" xmlns="" id="{1145DFC6-273B-4BEE-B543-CF31AC5B0C0C}"/>
                </a:ext>
              </a:extLst>
            </p:cNvPr>
            <p:cNvSpPr/>
            <p:nvPr/>
          </p:nvSpPr>
          <p:spPr>
            <a:xfrm>
              <a:off x="2214000" y="1390013"/>
              <a:ext cx="323292" cy="323393"/>
            </a:xfrm>
            <a:custGeom>
              <a:avLst/>
              <a:gdLst>
                <a:gd name="connsiteX0" fmla="*/ 214411 w 323292"/>
                <a:gd name="connsiteY0" fmla="*/ 323371 h 323393"/>
                <a:gd name="connsiteX1" fmla="*/ 190384 w 323292"/>
                <a:gd name="connsiteY1" fmla="*/ 309821 h 323393"/>
                <a:gd name="connsiteX2" fmla="*/ 178036 w 323292"/>
                <a:gd name="connsiteY2" fmla="*/ 287688 h 323393"/>
                <a:gd name="connsiteX3" fmla="*/ 177866 w 323292"/>
                <a:gd name="connsiteY3" fmla="*/ 287750 h 323393"/>
                <a:gd name="connsiteX4" fmla="*/ 178161 w 323292"/>
                <a:gd name="connsiteY4" fmla="*/ 288856 h 323393"/>
                <a:gd name="connsiteX5" fmla="*/ 159130 w 323292"/>
                <a:gd name="connsiteY5" fmla="*/ 321040 h 323393"/>
                <a:gd name="connsiteX6" fmla="*/ 151382 w 323292"/>
                <a:gd name="connsiteY6" fmla="*/ 322500 h 323393"/>
                <a:gd name="connsiteX7" fmla="*/ 125448 w 323292"/>
                <a:gd name="connsiteY7" fmla="*/ 301904 h 323393"/>
                <a:gd name="connsiteX8" fmla="*/ 107750 w 323292"/>
                <a:gd name="connsiteY8" fmla="*/ 231081 h 323393"/>
                <a:gd name="connsiteX9" fmla="*/ 63437 w 323292"/>
                <a:gd name="connsiteY9" fmla="*/ 133134 h 323393"/>
                <a:gd name="connsiteX10" fmla="*/ 0 w 323292"/>
                <a:gd name="connsiteY10" fmla="*/ 65563 h 323393"/>
                <a:gd name="connsiteX11" fmla="*/ 13897 w 323292"/>
                <a:gd name="connsiteY11" fmla="*/ 52528 h 323393"/>
                <a:gd name="connsiteX12" fmla="*/ 81298 w 323292"/>
                <a:gd name="connsiteY12" fmla="*/ 124325 h 323393"/>
                <a:gd name="connsiteX13" fmla="*/ 83012 w 323292"/>
                <a:gd name="connsiteY13" fmla="*/ 134803 h 323393"/>
                <a:gd name="connsiteX14" fmla="*/ 123113 w 323292"/>
                <a:gd name="connsiteY14" fmla="*/ 219554 h 323393"/>
                <a:gd name="connsiteX15" fmla="*/ 125615 w 323292"/>
                <a:gd name="connsiteY15" fmla="*/ 223979 h 323393"/>
                <a:gd name="connsiteX16" fmla="*/ 143998 w 323292"/>
                <a:gd name="connsiteY16" fmla="*/ 297531 h 323393"/>
                <a:gd name="connsiteX17" fmla="*/ 151393 w 323292"/>
                <a:gd name="connsiteY17" fmla="*/ 303448 h 323393"/>
                <a:gd name="connsiteX18" fmla="*/ 153272 w 323292"/>
                <a:gd name="connsiteY18" fmla="*/ 302906 h 323393"/>
                <a:gd name="connsiteX19" fmla="*/ 159558 w 323292"/>
                <a:gd name="connsiteY19" fmla="*/ 292894 h 323393"/>
                <a:gd name="connsiteX20" fmla="*/ 159532 w 323292"/>
                <a:gd name="connsiteY20" fmla="*/ 292784 h 323393"/>
                <a:gd name="connsiteX21" fmla="*/ 142992 w 323292"/>
                <a:gd name="connsiteY21" fmla="*/ 224136 h 323393"/>
                <a:gd name="connsiteX22" fmla="*/ 150022 w 323292"/>
                <a:gd name="connsiteY22" fmla="*/ 212645 h 323393"/>
                <a:gd name="connsiteX23" fmla="*/ 160572 w 323292"/>
                <a:gd name="connsiteY23" fmla="*/ 217268 h 323393"/>
                <a:gd name="connsiteX24" fmla="*/ 206969 w 323292"/>
                <a:gd name="connsiteY24" fmla="*/ 300452 h 323393"/>
                <a:gd name="connsiteX25" fmla="*/ 214411 w 323292"/>
                <a:gd name="connsiteY25" fmla="*/ 304321 h 323393"/>
                <a:gd name="connsiteX26" fmla="*/ 217871 w 323292"/>
                <a:gd name="connsiteY26" fmla="*/ 303298 h 323393"/>
                <a:gd name="connsiteX27" fmla="*/ 218903 w 323292"/>
                <a:gd name="connsiteY27" fmla="*/ 302700 h 323393"/>
                <a:gd name="connsiteX28" fmla="*/ 222335 w 323292"/>
                <a:gd name="connsiteY28" fmla="*/ 298452 h 323393"/>
                <a:gd name="connsiteX29" fmla="*/ 221842 w 323292"/>
                <a:gd name="connsiteY29" fmla="*/ 292205 h 323393"/>
                <a:gd name="connsiteX30" fmla="*/ 181568 w 323292"/>
                <a:gd name="connsiteY30" fmla="*/ 219519 h 323393"/>
                <a:gd name="connsiteX31" fmla="*/ 185283 w 323292"/>
                <a:gd name="connsiteY31" fmla="*/ 206571 h 323393"/>
                <a:gd name="connsiteX32" fmla="*/ 196870 w 323292"/>
                <a:gd name="connsiteY32" fmla="*/ 208411 h 323393"/>
                <a:gd name="connsiteX33" fmla="*/ 256402 w 323292"/>
                <a:gd name="connsiteY33" fmla="*/ 272330 h 323393"/>
                <a:gd name="connsiteX34" fmla="*/ 268521 w 323292"/>
                <a:gd name="connsiteY34" fmla="*/ 272488 h 323393"/>
                <a:gd name="connsiteX35" fmla="*/ 268521 w 323292"/>
                <a:gd name="connsiteY35" fmla="*/ 261457 h 323393"/>
                <a:gd name="connsiteX36" fmla="*/ 204829 w 323292"/>
                <a:gd name="connsiteY36" fmla="*/ 193391 h 323393"/>
                <a:gd name="connsiteX37" fmla="*/ 205283 w 323292"/>
                <a:gd name="connsiteY37" fmla="*/ 179928 h 323393"/>
                <a:gd name="connsiteX38" fmla="*/ 217089 w 323292"/>
                <a:gd name="connsiteY38" fmla="*/ 178973 h 323393"/>
                <a:gd name="connsiteX39" fmla="*/ 291503 w 323292"/>
                <a:gd name="connsiteY39" fmla="*/ 228884 h 323393"/>
                <a:gd name="connsiteX40" fmla="*/ 295828 w 323292"/>
                <a:gd name="connsiteY40" fmla="*/ 229898 h 323393"/>
                <a:gd name="connsiteX41" fmla="*/ 302782 w 323292"/>
                <a:gd name="connsiteY41" fmla="*/ 226254 h 323393"/>
                <a:gd name="connsiteX42" fmla="*/ 301042 w 323292"/>
                <a:gd name="connsiteY42" fmla="*/ 214951 h 323393"/>
                <a:gd name="connsiteX43" fmla="*/ 211763 w 323292"/>
                <a:gd name="connsiteY43" fmla="*/ 155407 h 323393"/>
                <a:gd name="connsiteX44" fmla="*/ 209667 w 323292"/>
                <a:gd name="connsiteY44" fmla="*/ 153512 h 323393"/>
                <a:gd name="connsiteX45" fmla="*/ 189417 w 323292"/>
                <a:gd name="connsiteY45" fmla="*/ 122270 h 323393"/>
                <a:gd name="connsiteX46" fmla="*/ 193216 w 323292"/>
                <a:gd name="connsiteY46" fmla="*/ 109346 h 323393"/>
                <a:gd name="connsiteX47" fmla="*/ 197780 w 323292"/>
                <a:gd name="connsiteY47" fmla="*/ 108182 h 323393"/>
                <a:gd name="connsiteX48" fmla="*/ 200821 w 323292"/>
                <a:gd name="connsiteY48" fmla="*/ 108431 h 323393"/>
                <a:gd name="connsiteX49" fmla="*/ 272026 w 323292"/>
                <a:gd name="connsiteY49" fmla="*/ 103203 h 323393"/>
                <a:gd name="connsiteX50" fmla="*/ 275050 w 323292"/>
                <a:gd name="connsiteY50" fmla="*/ 99393 h 323393"/>
                <a:gd name="connsiteX51" fmla="*/ 274371 w 323292"/>
                <a:gd name="connsiteY51" fmla="*/ 94312 h 323393"/>
                <a:gd name="connsiteX52" fmla="*/ 270520 w 323292"/>
                <a:gd name="connsiteY52" fmla="*/ 91200 h 323393"/>
                <a:gd name="connsiteX53" fmla="*/ 265431 w 323292"/>
                <a:gd name="connsiteY53" fmla="*/ 91882 h 323393"/>
                <a:gd name="connsiteX54" fmla="*/ 211267 w 323292"/>
                <a:gd name="connsiteY54" fmla="*/ 89691 h 323393"/>
                <a:gd name="connsiteX55" fmla="*/ 209760 w 323292"/>
                <a:gd name="connsiteY55" fmla="*/ 89364 h 323393"/>
                <a:gd name="connsiteX56" fmla="*/ 129309 w 323292"/>
                <a:gd name="connsiteY56" fmla="*/ 84012 h 323393"/>
                <a:gd name="connsiteX57" fmla="*/ 119915 w 323292"/>
                <a:gd name="connsiteY57" fmla="*/ 81313 h 323393"/>
                <a:gd name="connsiteX58" fmla="*/ 56012 w 323292"/>
                <a:gd name="connsiteY58" fmla="*/ 13019 h 323393"/>
                <a:gd name="connsiteX59" fmla="*/ 69926 w 323292"/>
                <a:gd name="connsiteY59" fmla="*/ 0 h 323393"/>
                <a:gd name="connsiteX60" fmla="*/ 130052 w 323292"/>
                <a:gd name="connsiteY60" fmla="*/ 64266 h 323393"/>
                <a:gd name="connsiteX61" fmla="*/ 214020 w 323292"/>
                <a:gd name="connsiteY61" fmla="*/ 70798 h 323393"/>
                <a:gd name="connsiteX62" fmla="*/ 215313 w 323292"/>
                <a:gd name="connsiteY62" fmla="*/ 71077 h 323393"/>
                <a:gd name="connsiteX63" fmla="*/ 256249 w 323292"/>
                <a:gd name="connsiteY63" fmla="*/ 75200 h 323393"/>
                <a:gd name="connsiteX64" fmla="*/ 275616 w 323292"/>
                <a:gd name="connsiteY64" fmla="*/ 72851 h 323393"/>
                <a:gd name="connsiteX65" fmla="*/ 291019 w 323292"/>
                <a:gd name="connsiteY65" fmla="*/ 85070 h 323393"/>
                <a:gd name="connsiteX66" fmla="*/ 293400 w 323292"/>
                <a:gd name="connsiteY66" fmla="*/ 104501 h 323393"/>
                <a:gd name="connsiteX67" fmla="*/ 281188 w 323292"/>
                <a:gd name="connsiteY67" fmla="*/ 119906 h 323393"/>
                <a:gd name="connsiteX68" fmla="*/ 216471 w 323292"/>
                <a:gd name="connsiteY68" fmla="*/ 130316 h 323393"/>
                <a:gd name="connsiteX69" fmla="*/ 216375 w 323292"/>
                <a:gd name="connsiteY69" fmla="*/ 130411 h 323393"/>
                <a:gd name="connsiteX70" fmla="*/ 216385 w 323292"/>
                <a:gd name="connsiteY70" fmla="*/ 130455 h 323393"/>
                <a:gd name="connsiteX71" fmla="*/ 223536 w 323292"/>
                <a:gd name="connsiteY71" fmla="*/ 140361 h 323393"/>
                <a:gd name="connsiteX72" fmla="*/ 311613 w 323292"/>
                <a:gd name="connsiteY72" fmla="*/ 199095 h 323393"/>
                <a:gd name="connsiteX73" fmla="*/ 318328 w 323292"/>
                <a:gd name="connsiteY73" fmla="*/ 237266 h 323393"/>
                <a:gd name="connsiteX74" fmla="*/ 295828 w 323292"/>
                <a:gd name="connsiteY74" fmla="*/ 248943 h 323393"/>
                <a:gd name="connsiteX75" fmla="*/ 280912 w 323292"/>
                <a:gd name="connsiteY75" fmla="*/ 244716 h 323393"/>
                <a:gd name="connsiteX76" fmla="*/ 276286 w 323292"/>
                <a:gd name="connsiteY76" fmla="*/ 241613 h 323393"/>
                <a:gd name="connsiteX77" fmla="*/ 276171 w 323292"/>
                <a:gd name="connsiteY77" fmla="*/ 241753 h 323393"/>
                <a:gd name="connsiteX78" fmla="*/ 282648 w 323292"/>
                <a:gd name="connsiteY78" fmla="*/ 248674 h 323393"/>
                <a:gd name="connsiteX79" fmla="*/ 281550 w 323292"/>
                <a:gd name="connsiteY79" fmla="*/ 286429 h 323393"/>
                <a:gd name="connsiteX80" fmla="*/ 280537 w 323292"/>
                <a:gd name="connsiteY80" fmla="*/ 287311 h 323393"/>
                <a:gd name="connsiteX81" fmla="*/ 262565 w 323292"/>
                <a:gd name="connsiteY81" fmla="*/ 293598 h 323393"/>
                <a:gd name="connsiteX82" fmla="*/ 242687 w 323292"/>
                <a:gd name="connsiteY82" fmla="*/ 285550 h 323393"/>
                <a:gd name="connsiteX83" fmla="*/ 236401 w 323292"/>
                <a:gd name="connsiteY83" fmla="*/ 278794 h 323393"/>
                <a:gd name="connsiteX84" fmla="*/ 236254 w 323292"/>
                <a:gd name="connsiteY84" fmla="*/ 278900 h 323393"/>
                <a:gd name="connsiteX85" fmla="*/ 238505 w 323292"/>
                <a:gd name="connsiteY85" fmla="*/ 282959 h 323393"/>
                <a:gd name="connsiteX86" fmla="*/ 240533 w 323292"/>
                <a:gd name="connsiteY86" fmla="*/ 304076 h 323393"/>
                <a:gd name="connsiteX87" fmla="*/ 227938 w 323292"/>
                <a:gd name="connsiteY87" fmla="*/ 319473 h 323393"/>
                <a:gd name="connsiteX88" fmla="*/ 214411 w 323292"/>
                <a:gd name="connsiteY88" fmla="*/ 323371 h 323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323292" h="323393">
                  <a:moveTo>
                    <a:pt x="214411" y="323371"/>
                  </a:moveTo>
                  <a:cubicBezTo>
                    <a:pt x="204480" y="323779"/>
                    <a:pt x="195173" y="318530"/>
                    <a:pt x="190384" y="309821"/>
                  </a:cubicBezTo>
                  <a:lnTo>
                    <a:pt x="178036" y="287688"/>
                  </a:lnTo>
                  <a:cubicBezTo>
                    <a:pt x="177879" y="287408"/>
                    <a:pt x="177803" y="287436"/>
                    <a:pt x="177866" y="287750"/>
                  </a:cubicBezTo>
                  <a:lnTo>
                    <a:pt x="178161" y="288856"/>
                  </a:lnTo>
                  <a:cubicBezTo>
                    <a:pt x="181214" y="302911"/>
                    <a:pt x="172917" y="316942"/>
                    <a:pt x="159130" y="321040"/>
                  </a:cubicBezTo>
                  <a:cubicBezTo>
                    <a:pt x="156695" y="322119"/>
                    <a:pt x="154043" y="322619"/>
                    <a:pt x="151382" y="322500"/>
                  </a:cubicBezTo>
                  <a:cubicBezTo>
                    <a:pt x="138958" y="322620"/>
                    <a:pt x="128145" y="314033"/>
                    <a:pt x="125448" y="301904"/>
                  </a:cubicBezTo>
                  <a:lnTo>
                    <a:pt x="107750" y="231081"/>
                  </a:lnTo>
                  <a:cubicBezTo>
                    <a:pt x="97723" y="220554"/>
                    <a:pt x="53171" y="171080"/>
                    <a:pt x="63437" y="133134"/>
                  </a:cubicBezTo>
                  <a:lnTo>
                    <a:pt x="0" y="65563"/>
                  </a:lnTo>
                  <a:lnTo>
                    <a:pt x="13897" y="52528"/>
                  </a:lnTo>
                  <a:lnTo>
                    <a:pt x="81298" y="124325"/>
                  </a:lnTo>
                  <a:cubicBezTo>
                    <a:pt x="83943" y="127145"/>
                    <a:pt x="84621" y="131286"/>
                    <a:pt x="83012" y="134803"/>
                  </a:cubicBezTo>
                  <a:cubicBezTo>
                    <a:pt x="72821" y="157125"/>
                    <a:pt x="102201" y="198634"/>
                    <a:pt x="123113" y="219554"/>
                  </a:cubicBezTo>
                  <a:cubicBezTo>
                    <a:pt x="124332" y="220775"/>
                    <a:pt x="125197" y="222305"/>
                    <a:pt x="125615" y="223979"/>
                  </a:cubicBezTo>
                  <a:lnTo>
                    <a:pt x="143998" y="297531"/>
                  </a:lnTo>
                  <a:cubicBezTo>
                    <a:pt x="144730" y="301018"/>
                    <a:pt x="147830" y="303499"/>
                    <a:pt x="151393" y="303448"/>
                  </a:cubicBezTo>
                  <a:cubicBezTo>
                    <a:pt x="152001" y="303208"/>
                    <a:pt x="152630" y="303027"/>
                    <a:pt x="153272" y="302906"/>
                  </a:cubicBezTo>
                  <a:cubicBezTo>
                    <a:pt x="157772" y="301878"/>
                    <a:pt x="160587" y="297394"/>
                    <a:pt x="159558" y="292894"/>
                  </a:cubicBezTo>
                  <a:cubicBezTo>
                    <a:pt x="159549" y="292857"/>
                    <a:pt x="159541" y="292820"/>
                    <a:pt x="159532" y="292784"/>
                  </a:cubicBezTo>
                  <a:lnTo>
                    <a:pt x="142992" y="224136"/>
                  </a:lnTo>
                  <a:cubicBezTo>
                    <a:pt x="141761" y="219022"/>
                    <a:pt x="144908" y="213877"/>
                    <a:pt x="150022" y="212645"/>
                  </a:cubicBezTo>
                  <a:cubicBezTo>
                    <a:pt x="154177" y="211644"/>
                    <a:pt x="158491" y="213534"/>
                    <a:pt x="160572" y="217268"/>
                  </a:cubicBezTo>
                  <a:lnTo>
                    <a:pt x="206969" y="300452"/>
                  </a:lnTo>
                  <a:cubicBezTo>
                    <a:pt x="208368" y="303199"/>
                    <a:pt x="211358" y="304754"/>
                    <a:pt x="214411" y="304321"/>
                  </a:cubicBezTo>
                  <a:cubicBezTo>
                    <a:pt x="215631" y="304269"/>
                    <a:pt x="216819" y="303918"/>
                    <a:pt x="217871" y="303298"/>
                  </a:cubicBezTo>
                  <a:cubicBezTo>
                    <a:pt x="218203" y="303078"/>
                    <a:pt x="218547" y="302879"/>
                    <a:pt x="218903" y="302700"/>
                  </a:cubicBezTo>
                  <a:cubicBezTo>
                    <a:pt x="220582" y="301815"/>
                    <a:pt x="221823" y="300279"/>
                    <a:pt x="222335" y="298452"/>
                  </a:cubicBezTo>
                  <a:cubicBezTo>
                    <a:pt x="223008" y="296387"/>
                    <a:pt x="222831" y="294139"/>
                    <a:pt x="221842" y="292205"/>
                  </a:cubicBezTo>
                  <a:lnTo>
                    <a:pt x="181568" y="219519"/>
                  </a:lnTo>
                  <a:cubicBezTo>
                    <a:pt x="179019" y="214917"/>
                    <a:pt x="180682" y="209120"/>
                    <a:pt x="185283" y="206571"/>
                  </a:cubicBezTo>
                  <a:cubicBezTo>
                    <a:pt x="189109" y="204450"/>
                    <a:pt x="193889" y="205209"/>
                    <a:pt x="196870" y="208411"/>
                  </a:cubicBezTo>
                  <a:lnTo>
                    <a:pt x="256402" y="272330"/>
                  </a:lnTo>
                  <a:cubicBezTo>
                    <a:pt x="259881" y="275281"/>
                    <a:pt x="264966" y="275348"/>
                    <a:pt x="268521" y="272488"/>
                  </a:cubicBezTo>
                  <a:cubicBezTo>
                    <a:pt x="271359" y="269358"/>
                    <a:pt x="271359" y="264586"/>
                    <a:pt x="268521" y="261457"/>
                  </a:cubicBezTo>
                  <a:lnTo>
                    <a:pt x="204829" y="193391"/>
                  </a:lnTo>
                  <a:cubicBezTo>
                    <a:pt x="201237" y="189548"/>
                    <a:pt x="201439" y="183521"/>
                    <a:pt x="205283" y="179928"/>
                  </a:cubicBezTo>
                  <a:cubicBezTo>
                    <a:pt x="208518" y="176904"/>
                    <a:pt x="213410" y="176508"/>
                    <a:pt x="217089" y="178973"/>
                  </a:cubicBezTo>
                  <a:lnTo>
                    <a:pt x="291503" y="228884"/>
                  </a:lnTo>
                  <a:cubicBezTo>
                    <a:pt x="292828" y="229604"/>
                    <a:pt x="294322" y="229954"/>
                    <a:pt x="295828" y="229898"/>
                  </a:cubicBezTo>
                  <a:cubicBezTo>
                    <a:pt x="298590" y="229842"/>
                    <a:pt x="301164" y="228492"/>
                    <a:pt x="302782" y="226254"/>
                  </a:cubicBezTo>
                  <a:cubicBezTo>
                    <a:pt x="305235" y="222609"/>
                    <a:pt x="304479" y="217690"/>
                    <a:pt x="301042" y="214951"/>
                  </a:cubicBezTo>
                  <a:lnTo>
                    <a:pt x="211763" y="155407"/>
                  </a:lnTo>
                  <a:cubicBezTo>
                    <a:pt x="210975" y="154882"/>
                    <a:pt x="210268" y="154243"/>
                    <a:pt x="209667" y="153512"/>
                  </a:cubicBezTo>
                  <a:cubicBezTo>
                    <a:pt x="201963" y="143748"/>
                    <a:pt x="195183" y="133289"/>
                    <a:pt x="189417" y="122270"/>
                  </a:cubicBezTo>
                  <a:cubicBezTo>
                    <a:pt x="186898" y="117652"/>
                    <a:pt x="188598" y="111865"/>
                    <a:pt x="193216" y="109346"/>
                  </a:cubicBezTo>
                  <a:cubicBezTo>
                    <a:pt x="194616" y="108582"/>
                    <a:pt x="196185" y="108182"/>
                    <a:pt x="197780" y="108182"/>
                  </a:cubicBezTo>
                  <a:cubicBezTo>
                    <a:pt x="198799" y="108182"/>
                    <a:pt x="199816" y="108265"/>
                    <a:pt x="200821" y="108431"/>
                  </a:cubicBezTo>
                  <a:cubicBezTo>
                    <a:pt x="224455" y="114892"/>
                    <a:pt x="249589" y="113046"/>
                    <a:pt x="272026" y="103203"/>
                  </a:cubicBezTo>
                  <a:cubicBezTo>
                    <a:pt x="273511" y="102399"/>
                    <a:pt x="274604" y="101022"/>
                    <a:pt x="275050" y="99393"/>
                  </a:cubicBezTo>
                  <a:cubicBezTo>
                    <a:pt x="275507" y="97677"/>
                    <a:pt x="275262" y="95848"/>
                    <a:pt x="274371" y="94312"/>
                  </a:cubicBezTo>
                  <a:cubicBezTo>
                    <a:pt x="273568" y="92790"/>
                    <a:pt x="272176" y="91665"/>
                    <a:pt x="270520" y="91200"/>
                  </a:cubicBezTo>
                  <a:cubicBezTo>
                    <a:pt x="268799" y="90752"/>
                    <a:pt x="266972" y="90997"/>
                    <a:pt x="265431" y="91882"/>
                  </a:cubicBezTo>
                  <a:cubicBezTo>
                    <a:pt x="252883" y="98732"/>
                    <a:pt x="233601" y="94549"/>
                    <a:pt x="211267" y="89691"/>
                  </a:cubicBezTo>
                  <a:lnTo>
                    <a:pt x="209760" y="89364"/>
                  </a:lnTo>
                  <a:cubicBezTo>
                    <a:pt x="186190" y="83673"/>
                    <a:pt x="157094" y="76643"/>
                    <a:pt x="129309" y="84012"/>
                  </a:cubicBezTo>
                  <a:cubicBezTo>
                    <a:pt x="125920" y="84906"/>
                    <a:pt x="122313" y="83870"/>
                    <a:pt x="119915" y="81313"/>
                  </a:cubicBezTo>
                  <a:lnTo>
                    <a:pt x="56012" y="13019"/>
                  </a:lnTo>
                  <a:lnTo>
                    <a:pt x="69926" y="0"/>
                  </a:lnTo>
                  <a:lnTo>
                    <a:pt x="130052" y="64266"/>
                  </a:lnTo>
                  <a:cubicBezTo>
                    <a:pt x="160532" y="57884"/>
                    <a:pt x="190030" y="65008"/>
                    <a:pt x="214020" y="70798"/>
                  </a:cubicBezTo>
                  <a:lnTo>
                    <a:pt x="215313" y="71077"/>
                  </a:lnTo>
                  <a:cubicBezTo>
                    <a:pt x="230763" y="74442"/>
                    <a:pt x="249971" y="78630"/>
                    <a:pt x="256249" y="75200"/>
                  </a:cubicBezTo>
                  <a:cubicBezTo>
                    <a:pt x="262142" y="71894"/>
                    <a:pt x="269103" y="71050"/>
                    <a:pt x="275616" y="72851"/>
                  </a:cubicBezTo>
                  <a:cubicBezTo>
                    <a:pt x="282190" y="74677"/>
                    <a:pt x="287745" y="79084"/>
                    <a:pt x="291019" y="85070"/>
                  </a:cubicBezTo>
                  <a:cubicBezTo>
                    <a:pt x="294355" y="90975"/>
                    <a:pt x="295212" y="97964"/>
                    <a:pt x="293400" y="104501"/>
                  </a:cubicBezTo>
                  <a:cubicBezTo>
                    <a:pt x="291578" y="111076"/>
                    <a:pt x="287173" y="116633"/>
                    <a:pt x="281188" y="119906"/>
                  </a:cubicBezTo>
                  <a:cubicBezTo>
                    <a:pt x="261090" y="129606"/>
                    <a:pt x="238596" y="133224"/>
                    <a:pt x="216471" y="130316"/>
                  </a:cubicBezTo>
                  <a:cubicBezTo>
                    <a:pt x="216418" y="130315"/>
                    <a:pt x="216375" y="130358"/>
                    <a:pt x="216375" y="130411"/>
                  </a:cubicBezTo>
                  <a:cubicBezTo>
                    <a:pt x="216375" y="130426"/>
                    <a:pt x="216378" y="130441"/>
                    <a:pt x="216385" y="130455"/>
                  </a:cubicBezTo>
                  <a:cubicBezTo>
                    <a:pt x="218597" y="133811"/>
                    <a:pt x="220971" y="137150"/>
                    <a:pt x="223536" y="140361"/>
                  </a:cubicBezTo>
                  <a:lnTo>
                    <a:pt x="311613" y="199095"/>
                  </a:lnTo>
                  <a:cubicBezTo>
                    <a:pt x="324008" y="207782"/>
                    <a:pt x="327014" y="224871"/>
                    <a:pt x="318328" y="237266"/>
                  </a:cubicBezTo>
                  <a:cubicBezTo>
                    <a:pt x="313188" y="244602"/>
                    <a:pt x="304786" y="248963"/>
                    <a:pt x="295828" y="248943"/>
                  </a:cubicBezTo>
                  <a:cubicBezTo>
                    <a:pt x="290551" y="249016"/>
                    <a:pt x="285367" y="247547"/>
                    <a:pt x="280912" y="244716"/>
                  </a:cubicBezTo>
                  <a:cubicBezTo>
                    <a:pt x="280912" y="244716"/>
                    <a:pt x="278806" y="243315"/>
                    <a:pt x="276286" y="241613"/>
                  </a:cubicBezTo>
                  <a:cubicBezTo>
                    <a:pt x="275915" y="241363"/>
                    <a:pt x="275866" y="241423"/>
                    <a:pt x="276171" y="241753"/>
                  </a:cubicBezTo>
                  <a:lnTo>
                    <a:pt x="282648" y="248674"/>
                  </a:lnTo>
                  <a:cubicBezTo>
                    <a:pt x="292461" y="259519"/>
                    <a:pt x="291977" y="276173"/>
                    <a:pt x="281550" y="286429"/>
                  </a:cubicBezTo>
                  <a:cubicBezTo>
                    <a:pt x="281235" y="286748"/>
                    <a:pt x="280896" y="287043"/>
                    <a:pt x="280537" y="287311"/>
                  </a:cubicBezTo>
                  <a:cubicBezTo>
                    <a:pt x="275378" y="291284"/>
                    <a:pt x="269076" y="293488"/>
                    <a:pt x="262565" y="293598"/>
                  </a:cubicBezTo>
                  <a:cubicBezTo>
                    <a:pt x="255122" y="293720"/>
                    <a:pt x="247949" y="290815"/>
                    <a:pt x="242687" y="285550"/>
                  </a:cubicBezTo>
                  <a:lnTo>
                    <a:pt x="236401" y="278794"/>
                  </a:lnTo>
                  <a:cubicBezTo>
                    <a:pt x="236121" y="278492"/>
                    <a:pt x="236054" y="278540"/>
                    <a:pt x="236254" y="278900"/>
                  </a:cubicBezTo>
                  <a:lnTo>
                    <a:pt x="238505" y="282959"/>
                  </a:lnTo>
                  <a:cubicBezTo>
                    <a:pt x="242013" y="289433"/>
                    <a:pt x="242746" y="297053"/>
                    <a:pt x="240533" y="304076"/>
                  </a:cubicBezTo>
                  <a:cubicBezTo>
                    <a:pt x="238564" y="310687"/>
                    <a:pt x="234028" y="316234"/>
                    <a:pt x="227938" y="319473"/>
                  </a:cubicBezTo>
                  <a:cubicBezTo>
                    <a:pt x="223865" y="321975"/>
                    <a:pt x="219189" y="323322"/>
                    <a:pt x="214411" y="323371"/>
                  </a:cubicBezTo>
                  <a:close/>
                </a:path>
              </a:pathLst>
            </a:custGeom>
            <a:solidFill>
              <a:srgbClr val="000000"/>
            </a:solidFill>
            <a:ln w="9525" cap="flat">
              <a:noFill/>
              <a:prstDash val="solid"/>
              <a:miter/>
            </a:ln>
          </p:spPr>
          <p:txBody>
            <a:bodyPr rtlCol="0" anchor="ctr"/>
            <a:lstStyle/>
            <a:p>
              <a:endParaRPr lang="es-UY"/>
            </a:p>
          </p:txBody>
        </p:sp>
      </p:grpSp>
    </p:spTree>
    <p:extLst>
      <p:ext uri="{BB962C8B-B14F-4D97-AF65-F5344CB8AC3E}">
        <p14:creationId xmlns:p14="http://schemas.microsoft.com/office/powerpoint/2010/main" val="734331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Placeholder 20" descr="A screenshot of a social media post&#10;&#10;Description automatically generated">
            <a:extLst>
              <a:ext uri="{FF2B5EF4-FFF2-40B4-BE49-F238E27FC236}">
                <a16:creationId xmlns:a16="http://schemas.microsoft.com/office/drawing/2014/main" xmlns="" id="{C71EE0FC-20E2-4123-8364-0AB928F41D1E}"/>
              </a:ext>
            </a:extLst>
          </p:cNvPr>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a:stretch>
            <a:fillRect/>
          </a:stretch>
        </p:blipFill>
        <p:spPr>
          <a:xfrm>
            <a:off x="1913330" y="1902476"/>
            <a:ext cx="3373755" cy="2153664"/>
          </a:xfrm>
        </p:spPr>
      </p:pic>
      <p:pic>
        <p:nvPicPr>
          <p:cNvPr id="23" name="Picture Placeholder 22" descr="A screenshot of a social media post&#10;&#10;Description automatically generated">
            <a:extLst>
              <a:ext uri="{FF2B5EF4-FFF2-40B4-BE49-F238E27FC236}">
                <a16:creationId xmlns:a16="http://schemas.microsoft.com/office/drawing/2014/main" xmlns="" id="{2BECB8AF-3E59-473C-BBCD-28B378B2FDB4}"/>
              </a:ext>
            </a:extLst>
          </p:cNvPr>
          <p:cNvPicPr>
            <a:picLocks noGrp="1" noChangeAspect="1"/>
          </p:cNvPicPr>
          <p:nvPr>
            <p:ph type="pic" sz="quarter" idx="17"/>
          </p:nvPr>
        </p:nvPicPr>
        <p:blipFill>
          <a:blip r:embed="rId3" cstate="print">
            <a:extLst>
              <a:ext uri="{28A0092B-C50C-407E-A947-70E740481C1C}">
                <a14:useLocalDpi xmlns:a14="http://schemas.microsoft.com/office/drawing/2010/main" val="0"/>
              </a:ext>
            </a:extLst>
          </a:blip>
          <a:srcRect/>
          <a:stretch>
            <a:fillRect/>
          </a:stretch>
        </p:blipFill>
        <p:spPr>
          <a:xfrm>
            <a:off x="6937539" y="1902476"/>
            <a:ext cx="3373755" cy="2153664"/>
          </a:xfrm>
        </p:spPr>
      </p:pic>
      <p:grpSp>
        <p:nvGrpSpPr>
          <p:cNvPr id="7" name="Group 6"/>
          <p:cNvGrpSpPr/>
          <p:nvPr/>
        </p:nvGrpSpPr>
        <p:grpSpPr>
          <a:xfrm>
            <a:off x="2341359" y="4586499"/>
            <a:ext cx="2508118" cy="1066139"/>
            <a:chOff x="1887024" y="999062"/>
            <a:chExt cx="2833161" cy="1066139"/>
          </a:xfrm>
        </p:grpSpPr>
        <p:sp>
          <p:nvSpPr>
            <p:cNvPr id="8" name="TextBox 7"/>
            <p:cNvSpPr txBox="1"/>
            <p:nvPr/>
          </p:nvSpPr>
          <p:spPr>
            <a:xfrm flipH="1">
              <a:off x="1887024" y="1448365"/>
              <a:ext cx="2833161" cy="616836"/>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Insert your text here. Insert your text here. Insert your text here. </a:t>
              </a:r>
            </a:p>
          </p:txBody>
        </p:sp>
        <p:sp>
          <p:nvSpPr>
            <p:cNvPr id="9" name="TextBox 8"/>
            <p:cNvSpPr txBox="1"/>
            <p:nvPr/>
          </p:nvSpPr>
          <p:spPr>
            <a:xfrm flipH="1">
              <a:off x="1887024" y="999062"/>
              <a:ext cx="2833160" cy="339195"/>
            </a:xfrm>
            <a:prstGeom prst="rect">
              <a:avLst/>
            </a:prstGeom>
            <a:noFill/>
          </p:spPr>
          <p:txBody>
            <a:bodyPr wrap="square" rtlCol="0">
              <a:spAutoFit/>
            </a:bodyPr>
            <a:lstStyle/>
            <a:p>
              <a:pPr algn="ctr">
                <a:lnSpc>
                  <a:spcPct val="150000"/>
                </a:lnSpc>
              </a:pPr>
              <a:r>
                <a:rPr lang="en-US" sz="1200" b="1" spc="300" dirty="0">
                  <a:solidFill>
                    <a:schemeClr val="tx1">
                      <a:lumMod val="75000"/>
                      <a:lumOff val="25000"/>
                    </a:schemeClr>
                  </a:solidFill>
                </a:rPr>
                <a:t>Your Text Here</a:t>
              </a:r>
              <a:endParaRPr lang="en-US" sz="1200" b="1" spc="300" dirty="0">
                <a:solidFill>
                  <a:schemeClr val="tx1">
                    <a:lumMod val="75000"/>
                    <a:lumOff val="25000"/>
                  </a:schemeClr>
                </a:solidFill>
                <a:latin typeface="+mj-lt"/>
              </a:endParaRPr>
            </a:p>
          </p:txBody>
        </p:sp>
      </p:grpSp>
      <p:grpSp>
        <p:nvGrpSpPr>
          <p:cNvPr id="10" name="Group 9"/>
          <p:cNvGrpSpPr/>
          <p:nvPr/>
        </p:nvGrpSpPr>
        <p:grpSpPr>
          <a:xfrm>
            <a:off x="7370213" y="4615994"/>
            <a:ext cx="2508118" cy="1066139"/>
            <a:chOff x="1887024" y="999062"/>
            <a:chExt cx="2833161" cy="1066139"/>
          </a:xfrm>
        </p:grpSpPr>
        <p:sp>
          <p:nvSpPr>
            <p:cNvPr id="11" name="TextBox 10"/>
            <p:cNvSpPr txBox="1"/>
            <p:nvPr/>
          </p:nvSpPr>
          <p:spPr>
            <a:xfrm flipH="1">
              <a:off x="1887024" y="1448365"/>
              <a:ext cx="2833161" cy="616836"/>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Insert your text here. Insert your text here. Insert your text here. </a:t>
              </a:r>
            </a:p>
          </p:txBody>
        </p:sp>
        <p:sp>
          <p:nvSpPr>
            <p:cNvPr id="12" name="TextBox 11"/>
            <p:cNvSpPr txBox="1"/>
            <p:nvPr/>
          </p:nvSpPr>
          <p:spPr>
            <a:xfrm flipH="1">
              <a:off x="1887024" y="999062"/>
              <a:ext cx="2833160" cy="339195"/>
            </a:xfrm>
            <a:prstGeom prst="rect">
              <a:avLst/>
            </a:prstGeom>
            <a:noFill/>
          </p:spPr>
          <p:txBody>
            <a:bodyPr wrap="square" rtlCol="0">
              <a:spAutoFit/>
            </a:bodyPr>
            <a:lstStyle/>
            <a:p>
              <a:pPr algn="ctr">
                <a:lnSpc>
                  <a:spcPct val="150000"/>
                </a:lnSpc>
              </a:pPr>
              <a:r>
                <a:rPr lang="en-US" sz="1200" b="1" spc="300" dirty="0">
                  <a:solidFill>
                    <a:schemeClr val="tx1">
                      <a:lumMod val="75000"/>
                      <a:lumOff val="25000"/>
                    </a:schemeClr>
                  </a:solidFill>
                </a:rPr>
                <a:t>Your Text Here</a:t>
              </a:r>
              <a:endParaRPr lang="en-US" sz="1200" b="1" spc="300" dirty="0">
                <a:solidFill>
                  <a:schemeClr val="tx1">
                    <a:lumMod val="75000"/>
                    <a:lumOff val="25000"/>
                  </a:schemeClr>
                </a:solidFill>
                <a:latin typeface="+mj-lt"/>
              </a:endParaRPr>
            </a:p>
          </p:txBody>
        </p:sp>
      </p:grpSp>
      <p:sp>
        <p:nvSpPr>
          <p:cNvPr id="19" name="TextBox 18"/>
          <p:cNvSpPr txBox="1"/>
          <p:nvPr/>
        </p:nvSpPr>
        <p:spPr>
          <a:xfrm flipH="1">
            <a:off x="2618355" y="355827"/>
            <a:ext cx="6955289" cy="1138773"/>
          </a:xfrm>
          <a:prstGeom prst="rect">
            <a:avLst/>
          </a:prstGeom>
          <a:noFill/>
        </p:spPr>
        <p:txBody>
          <a:bodyPr wrap="square" rtlCol="0">
            <a:spAutoFit/>
          </a:bodyPr>
          <a:lstStyle/>
          <a:p>
            <a:pPr algn="ctr"/>
            <a:r>
              <a:rPr lang="en-US" sz="3400" spc="300" dirty="0">
                <a:latin typeface="Arial" panose="020B0604020202020204" pitchFamily="34" charset="0"/>
                <a:cs typeface="Arial" panose="020B0604020202020204" pitchFamily="34" charset="0"/>
              </a:rPr>
              <a:t>Compare Your Application</a:t>
            </a:r>
            <a:endParaRPr lang="en-US" sz="3400" spc="300" dirty="0">
              <a:solidFill>
                <a:schemeClr val="accent1"/>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35319" y="1786672"/>
            <a:ext cx="4320198" cy="2520836"/>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64173" y="1775098"/>
            <a:ext cx="4320198" cy="2520836"/>
          </a:xfrm>
          <a:prstGeom prst="rect">
            <a:avLst/>
          </a:prstGeom>
        </p:spPr>
      </p:pic>
    </p:spTree>
    <p:extLst>
      <p:ext uri="{BB962C8B-B14F-4D97-AF65-F5344CB8AC3E}">
        <p14:creationId xmlns:p14="http://schemas.microsoft.com/office/powerpoint/2010/main" val="2699549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Placeholder 26">
            <a:extLst>
              <a:ext uri="{FF2B5EF4-FFF2-40B4-BE49-F238E27FC236}">
                <a16:creationId xmlns:a16="http://schemas.microsoft.com/office/drawing/2014/main" xmlns="" id="{B597DD6F-A2D0-43D6-82E8-C9A4ACDD412B}"/>
              </a:ext>
            </a:extLst>
          </p:cNvPr>
          <p:cNvPicPr>
            <a:picLocks noGrp="1" noChangeAspect="1"/>
          </p:cNvPicPr>
          <p:nvPr>
            <p:ph type="pic" sz="quarter" idx="17"/>
          </p:nvPr>
        </p:nvPicPr>
        <p:blipFill rotWithShape="1">
          <a:blip r:embed="rId2" cstate="print">
            <a:extLst>
              <a:ext uri="{28A0092B-C50C-407E-A947-70E740481C1C}">
                <a14:useLocalDpi xmlns:a14="http://schemas.microsoft.com/office/drawing/2010/main" val="0"/>
              </a:ext>
            </a:extLst>
          </a:blip>
          <a:srcRect l="60773" t="2668" r="9296" b="-2668"/>
          <a:stretch/>
        </p:blipFill>
        <p:spPr>
          <a:xfrm>
            <a:off x="6410450" y="1331442"/>
            <a:ext cx="1699260" cy="3604260"/>
          </a:xfr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15305" y="1227703"/>
            <a:ext cx="1889551" cy="3811739"/>
          </a:xfrm>
          <a:prstGeom prst="rect">
            <a:avLst/>
          </a:prstGeom>
        </p:spPr>
      </p:pic>
      <p:pic>
        <p:nvPicPr>
          <p:cNvPr id="25" name="Picture Placeholder 24">
            <a:extLst>
              <a:ext uri="{FF2B5EF4-FFF2-40B4-BE49-F238E27FC236}">
                <a16:creationId xmlns:a16="http://schemas.microsoft.com/office/drawing/2014/main" xmlns="" id="{33108FD2-EA1C-49BF-965E-364E244F891C}"/>
              </a:ext>
            </a:extLst>
          </p:cNvPr>
          <p:cNvPicPr>
            <a:picLocks noGrp="1" noChangeAspect="1"/>
          </p:cNvPicPr>
          <p:nvPr>
            <p:ph type="pic" sz="quarter" idx="16"/>
          </p:nvPr>
        </p:nvPicPr>
        <p:blipFill rotWithShape="1">
          <a:blip r:embed="rId2" cstate="print">
            <a:extLst>
              <a:ext uri="{28A0092B-C50C-407E-A947-70E740481C1C}">
                <a14:useLocalDpi xmlns:a14="http://schemas.microsoft.com/office/drawing/2010/main" val="0"/>
              </a:ext>
            </a:extLst>
          </a:blip>
          <a:srcRect l="6905" t="-341" r="61154" b="341"/>
          <a:stretch/>
        </p:blipFill>
        <p:spPr>
          <a:xfrm>
            <a:off x="4099560" y="1319143"/>
            <a:ext cx="1699260" cy="3604260"/>
          </a:xfr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09080" y="1227703"/>
            <a:ext cx="1889551" cy="3811739"/>
          </a:xfrm>
          <a:prstGeom prst="rect">
            <a:avLst/>
          </a:prstGeom>
        </p:spPr>
      </p:pic>
      <p:sp>
        <p:nvSpPr>
          <p:cNvPr id="15" name="TextBox 14"/>
          <p:cNvSpPr txBox="1"/>
          <p:nvPr/>
        </p:nvSpPr>
        <p:spPr>
          <a:xfrm flipH="1">
            <a:off x="4525747" y="5783457"/>
            <a:ext cx="3152314" cy="380361"/>
          </a:xfrm>
          <a:prstGeom prst="rect">
            <a:avLst/>
          </a:prstGeom>
          <a:noFill/>
        </p:spPr>
        <p:txBody>
          <a:bodyPr wrap="square" rtlCol="0">
            <a:spAutoFit/>
          </a:bodyPr>
          <a:lstStyle/>
          <a:p>
            <a:pPr algn="ctr">
              <a:lnSpc>
                <a:spcPct val="150000"/>
              </a:lnSpc>
            </a:pPr>
            <a:r>
              <a:rPr lang="en-US" sz="1400" b="1" i="1" spc="300" dirty="0"/>
              <a:t>This is our application</a:t>
            </a:r>
            <a:endParaRPr lang="en-US" sz="2400" b="1" i="1" spc="300" dirty="0">
              <a:latin typeface="+mj-lt"/>
            </a:endParaRPr>
          </a:p>
        </p:txBody>
      </p:sp>
      <p:grpSp>
        <p:nvGrpSpPr>
          <p:cNvPr id="28" name="Group 27">
            <a:extLst>
              <a:ext uri="{FF2B5EF4-FFF2-40B4-BE49-F238E27FC236}">
                <a16:creationId xmlns:a16="http://schemas.microsoft.com/office/drawing/2014/main" xmlns="" id="{B57BC1D3-D40F-4D66-8F18-A42C25662161}"/>
              </a:ext>
            </a:extLst>
          </p:cNvPr>
          <p:cNvGrpSpPr/>
          <p:nvPr/>
        </p:nvGrpSpPr>
        <p:grpSpPr>
          <a:xfrm>
            <a:off x="878739" y="1827429"/>
            <a:ext cx="2508118" cy="1476700"/>
            <a:chOff x="1887024" y="999062"/>
            <a:chExt cx="2833161" cy="1476700"/>
          </a:xfrm>
        </p:grpSpPr>
        <p:sp>
          <p:nvSpPr>
            <p:cNvPr id="29" name="TextBox 28">
              <a:extLst>
                <a:ext uri="{FF2B5EF4-FFF2-40B4-BE49-F238E27FC236}">
                  <a16:creationId xmlns:a16="http://schemas.microsoft.com/office/drawing/2014/main" xmlns="" id="{BC0CF6C9-E4E1-4692-ADE9-20AD2671BB69}"/>
                </a:ext>
              </a:extLst>
            </p:cNvPr>
            <p:cNvSpPr txBox="1"/>
            <p:nvPr/>
          </p:nvSpPr>
          <p:spPr>
            <a:xfrm flipH="1">
              <a:off x="1887024" y="1448365"/>
              <a:ext cx="2833161" cy="1027397"/>
            </a:xfrm>
            <a:prstGeom prst="rect">
              <a:avLst/>
            </a:prstGeom>
            <a:noFill/>
          </p:spPr>
          <p:txBody>
            <a:bodyPr wrap="square" rtlCol="0">
              <a:spAutoFit/>
            </a:bodyPr>
            <a:lstStyle/>
            <a:p>
              <a:pPr algn="r">
                <a:lnSpc>
                  <a:spcPct val="150000"/>
                </a:lnSpc>
              </a:pPr>
              <a:r>
                <a:rPr lang="en-US" sz="1400" dirty="0">
                  <a:solidFill>
                    <a:schemeClr val="tx1">
                      <a:lumMod val="50000"/>
                      <a:lumOff val="50000"/>
                    </a:schemeClr>
                  </a:solidFill>
                </a:rPr>
                <a:t>Insert your text here. Insert your text here. Insert your text here. </a:t>
              </a:r>
            </a:p>
          </p:txBody>
        </p:sp>
        <p:sp>
          <p:nvSpPr>
            <p:cNvPr id="30" name="TextBox 29">
              <a:extLst>
                <a:ext uri="{FF2B5EF4-FFF2-40B4-BE49-F238E27FC236}">
                  <a16:creationId xmlns:a16="http://schemas.microsoft.com/office/drawing/2014/main" xmlns="" id="{220031CE-1F7D-4A93-86CE-C4982CA81547}"/>
                </a:ext>
              </a:extLst>
            </p:cNvPr>
            <p:cNvSpPr txBox="1"/>
            <p:nvPr/>
          </p:nvSpPr>
          <p:spPr>
            <a:xfrm flipH="1">
              <a:off x="1887024" y="999062"/>
              <a:ext cx="2833160" cy="379976"/>
            </a:xfrm>
            <a:prstGeom prst="rect">
              <a:avLst/>
            </a:prstGeom>
            <a:noFill/>
          </p:spPr>
          <p:txBody>
            <a:bodyPr wrap="square" rtlCol="0">
              <a:spAutoFit/>
            </a:bodyPr>
            <a:lstStyle/>
            <a:p>
              <a:pPr algn="r">
                <a:lnSpc>
                  <a:spcPct val="150000"/>
                </a:lnSpc>
              </a:pPr>
              <a:r>
                <a:rPr lang="en-US" sz="1400" b="1" spc="300" dirty="0">
                  <a:solidFill>
                    <a:schemeClr val="tx1">
                      <a:lumMod val="75000"/>
                      <a:lumOff val="25000"/>
                    </a:schemeClr>
                  </a:solidFill>
                </a:rPr>
                <a:t>Your Text Here</a:t>
              </a:r>
              <a:endParaRPr lang="en-US" sz="1400" b="1" spc="300" dirty="0">
                <a:solidFill>
                  <a:schemeClr val="tx1">
                    <a:lumMod val="75000"/>
                    <a:lumOff val="25000"/>
                  </a:schemeClr>
                </a:solidFill>
                <a:latin typeface="+mj-lt"/>
              </a:endParaRPr>
            </a:p>
          </p:txBody>
        </p:sp>
      </p:grpSp>
      <p:grpSp>
        <p:nvGrpSpPr>
          <p:cNvPr id="34" name="Group 33">
            <a:extLst>
              <a:ext uri="{FF2B5EF4-FFF2-40B4-BE49-F238E27FC236}">
                <a16:creationId xmlns:a16="http://schemas.microsoft.com/office/drawing/2014/main" xmlns="" id="{1BE3DE9E-7C1B-4A36-AEFB-FD3BF9C8DDD3}"/>
              </a:ext>
            </a:extLst>
          </p:cNvPr>
          <p:cNvGrpSpPr/>
          <p:nvPr/>
        </p:nvGrpSpPr>
        <p:grpSpPr>
          <a:xfrm>
            <a:off x="8862817" y="1870424"/>
            <a:ext cx="2508118" cy="1476700"/>
            <a:chOff x="1887024" y="999062"/>
            <a:chExt cx="2833161" cy="1476700"/>
          </a:xfrm>
        </p:grpSpPr>
        <p:sp>
          <p:nvSpPr>
            <p:cNvPr id="35" name="TextBox 34">
              <a:extLst>
                <a:ext uri="{FF2B5EF4-FFF2-40B4-BE49-F238E27FC236}">
                  <a16:creationId xmlns:a16="http://schemas.microsoft.com/office/drawing/2014/main" xmlns="" id="{DE0CD4DE-6E16-464A-BAA5-91315F89A7B4}"/>
                </a:ext>
              </a:extLst>
            </p:cNvPr>
            <p:cNvSpPr txBox="1"/>
            <p:nvPr/>
          </p:nvSpPr>
          <p:spPr>
            <a:xfrm flipH="1">
              <a:off x="1887024" y="1448365"/>
              <a:ext cx="2833161" cy="1027397"/>
            </a:xfrm>
            <a:prstGeom prst="rect">
              <a:avLst/>
            </a:prstGeom>
            <a:noFill/>
          </p:spPr>
          <p:txBody>
            <a:bodyPr wrap="square" rtlCol="0">
              <a:spAutoFit/>
            </a:bodyPr>
            <a:lstStyle/>
            <a:p>
              <a:pPr>
                <a:lnSpc>
                  <a:spcPct val="150000"/>
                </a:lnSpc>
              </a:pPr>
              <a:r>
                <a:rPr lang="en-US" sz="1400" dirty="0">
                  <a:solidFill>
                    <a:schemeClr val="tx1">
                      <a:lumMod val="50000"/>
                      <a:lumOff val="50000"/>
                    </a:schemeClr>
                  </a:solidFill>
                </a:rPr>
                <a:t>Insert your text here. Insert your text here. Insert your text here. </a:t>
              </a:r>
            </a:p>
          </p:txBody>
        </p:sp>
        <p:sp>
          <p:nvSpPr>
            <p:cNvPr id="36" name="TextBox 35">
              <a:extLst>
                <a:ext uri="{FF2B5EF4-FFF2-40B4-BE49-F238E27FC236}">
                  <a16:creationId xmlns:a16="http://schemas.microsoft.com/office/drawing/2014/main" xmlns="" id="{90A7B6F7-6CCD-46D7-BB0D-67221F1BD15A}"/>
                </a:ext>
              </a:extLst>
            </p:cNvPr>
            <p:cNvSpPr txBox="1"/>
            <p:nvPr/>
          </p:nvSpPr>
          <p:spPr>
            <a:xfrm flipH="1">
              <a:off x="1887024" y="999062"/>
              <a:ext cx="2833160" cy="379976"/>
            </a:xfrm>
            <a:prstGeom prst="rect">
              <a:avLst/>
            </a:prstGeom>
            <a:noFill/>
          </p:spPr>
          <p:txBody>
            <a:bodyPr wrap="square" rtlCol="0">
              <a:spAutoFit/>
            </a:bodyPr>
            <a:lstStyle/>
            <a:p>
              <a:pPr>
                <a:lnSpc>
                  <a:spcPct val="150000"/>
                </a:lnSpc>
              </a:pPr>
              <a:r>
                <a:rPr lang="en-US" sz="1400" b="1" spc="300" dirty="0">
                  <a:solidFill>
                    <a:schemeClr val="tx1">
                      <a:lumMod val="75000"/>
                      <a:lumOff val="25000"/>
                    </a:schemeClr>
                  </a:solidFill>
                </a:rPr>
                <a:t>Your Text Here</a:t>
              </a:r>
              <a:endParaRPr lang="en-US" sz="1400" b="1" spc="300" dirty="0">
                <a:solidFill>
                  <a:schemeClr val="tx1">
                    <a:lumMod val="75000"/>
                    <a:lumOff val="25000"/>
                  </a:schemeClr>
                </a:solidFill>
                <a:latin typeface="+mj-lt"/>
              </a:endParaRPr>
            </a:p>
          </p:txBody>
        </p:sp>
      </p:grpSp>
    </p:spTree>
    <p:extLst>
      <p:ext uri="{BB962C8B-B14F-4D97-AF65-F5344CB8AC3E}">
        <p14:creationId xmlns:p14="http://schemas.microsoft.com/office/powerpoint/2010/main" val="9458082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flipH="1">
            <a:off x="7110644" y="5658489"/>
            <a:ext cx="3152314" cy="380361"/>
          </a:xfrm>
          <a:prstGeom prst="rect">
            <a:avLst/>
          </a:prstGeom>
          <a:noFill/>
        </p:spPr>
        <p:txBody>
          <a:bodyPr wrap="square" rtlCol="0">
            <a:spAutoFit/>
          </a:bodyPr>
          <a:lstStyle/>
          <a:p>
            <a:pPr algn="ctr">
              <a:lnSpc>
                <a:spcPct val="150000"/>
              </a:lnSpc>
            </a:pPr>
            <a:r>
              <a:rPr lang="en-US" sz="1400" b="1" i="1" spc="300"/>
              <a:t> - Lorem Ipsum Dolor -</a:t>
            </a:r>
            <a:endParaRPr lang="en-US" sz="2400" b="1" i="1" spc="300">
              <a:latin typeface="+mj-lt"/>
            </a:endParaRPr>
          </a:p>
        </p:txBody>
      </p:sp>
      <p:grpSp>
        <p:nvGrpSpPr>
          <p:cNvPr id="25" name="Group 24"/>
          <p:cNvGrpSpPr/>
          <p:nvPr/>
        </p:nvGrpSpPr>
        <p:grpSpPr>
          <a:xfrm>
            <a:off x="1015565" y="1704975"/>
            <a:ext cx="3082775" cy="3837225"/>
            <a:chOff x="1015565" y="1481798"/>
            <a:chExt cx="3082775" cy="3837225"/>
          </a:xfrm>
        </p:grpSpPr>
        <p:grpSp>
          <p:nvGrpSpPr>
            <p:cNvPr id="6" name="Group 5"/>
            <p:cNvGrpSpPr/>
            <p:nvPr/>
          </p:nvGrpSpPr>
          <p:grpSpPr>
            <a:xfrm>
              <a:off x="1015565" y="1481798"/>
              <a:ext cx="3082775" cy="1670539"/>
              <a:chOff x="8657278" y="2257309"/>
              <a:chExt cx="3082775" cy="1670539"/>
            </a:xfrm>
          </p:grpSpPr>
          <p:sp>
            <p:nvSpPr>
              <p:cNvPr id="10" name="TextBox 9"/>
              <p:cNvSpPr txBox="1"/>
              <p:nvPr/>
            </p:nvSpPr>
            <p:spPr>
              <a:xfrm flipH="1">
                <a:off x="8657278" y="2257309"/>
                <a:ext cx="3082775" cy="615553"/>
              </a:xfrm>
              <a:prstGeom prst="rect">
                <a:avLst/>
              </a:prstGeom>
              <a:noFill/>
            </p:spPr>
            <p:txBody>
              <a:bodyPr wrap="square" rtlCol="0">
                <a:spAutoFit/>
              </a:bodyPr>
              <a:lstStyle/>
              <a:p>
                <a:r>
                  <a:rPr lang="en-US" sz="3400" spc="300" dirty="0">
                    <a:latin typeface="Arial" panose="020B0604020202020204" pitchFamily="34" charset="0"/>
                    <a:cs typeface="Arial" panose="020B0604020202020204" pitchFamily="34" charset="0"/>
                  </a:rPr>
                  <a:t>Mockup</a:t>
                </a:r>
                <a:endParaRPr lang="en-US" sz="3400" spc="300" dirty="0">
                  <a:solidFill>
                    <a:schemeClr val="accent1"/>
                  </a:solidFill>
                  <a:latin typeface="Arial" panose="020B0604020202020204" pitchFamily="34" charset="0"/>
                  <a:cs typeface="Arial" panose="020B0604020202020204" pitchFamily="34" charset="0"/>
                </a:endParaRPr>
              </a:p>
            </p:txBody>
          </p:sp>
          <p:sp>
            <p:nvSpPr>
              <p:cNvPr id="11" name="TextBox 10"/>
              <p:cNvSpPr txBox="1"/>
              <p:nvPr/>
            </p:nvSpPr>
            <p:spPr>
              <a:xfrm flipH="1">
                <a:off x="8657278" y="3311012"/>
                <a:ext cx="3082775" cy="616836"/>
              </a:xfrm>
              <a:prstGeom prst="rect">
                <a:avLst/>
              </a:prstGeom>
              <a:noFill/>
            </p:spPr>
            <p:txBody>
              <a:bodyPr wrap="square" rtlCol="0">
                <a:spAutoFit/>
              </a:bodyPr>
              <a:lstStyle/>
              <a:p>
                <a:pPr algn="r">
                  <a:lnSpc>
                    <a:spcPct val="150000"/>
                  </a:lnSpc>
                </a:pPr>
                <a:r>
                  <a:rPr lang="en-US" sz="1200" dirty="0">
                    <a:solidFill>
                      <a:schemeClr val="tx1">
                        <a:lumMod val="50000"/>
                        <a:lumOff val="50000"/>
                      </a:schemeClr>
                    </a:solidFill>
                  </a:rPr>
                  <a:t>Insert your text here. Insert your text here. Insert your text here. </a:t>
                </a:r>
              </a:p>
            </p:txBody>
          </p:sp>
        </p:grpSp>
        <p:grpSp>
          <p:nvGrpSpPr>
            <p:cNvPr id="22" name="Group 21"/>
            <p:cNvGrpSpPr/>
            <p:nvPr/>
          </p:nvGrpSpPr>
          <p:grpSpPr>
            <a:xfrm>
              <a:off x="1907154" y="3990975"/>
              <a:ext cx="2191186" cy="1328048"/>
              <a:chOff x="4271471" y="4736372"/>
              <a:chExt cx="3082776" cy="1328048"/>
            </a:xfrm>
          </p:grpSpPr>
          <p:sp>
            <p:nvSpPr>
              <p:cNvPr id="23" name="TextBox 22"/>
              <p:cNvSpPr txBox="1"/>
              <p:nvPr/>
            </p:nvSpPr>
            <p:spPr>
              <a:xfrm flipH="1">
                <a:off x="4271471" y="5170586"/>
                <a:ext cx="3082776" cy="893834"/>
              </a:xfrm>
              <a:prstGeom prst="rect">
                <a:avLst/>
              </a:prstGeom>
              <a:noFill/>
            </p:spPr>
            <p:txBody>
              <a:bodyPr wrap="square" rtlCol="0">
                <a:spAutoFit/>
              </a:bodyPr>
              <a:lstStyle/>
              <a:p>
                <a:pPr>
                  <a:lnSpc>
                    <a:spcPct val="150000"/>
                  </a:lnSpc>
                </a:pPr>
                <a:r>
                  <a:rPr lang="en-US" sz="1200" dirty="0">
                    <a:solidFill>
                      <a:schemeClr val="tx1">
                        <a:lumMod val="50000"/>
                        <a:lumOff val="50000"/>
                      </a:schemeClr>
                    </a:solidFill>
                  </a:rPr>
                  <a:t>Insert your text here. Insert your text here. Insert your text here. </a:t>
                </a:r>
              </a:p>
            </p:txBody>
          </p:sp>
          <p:sp>
            <p:nvSpPr>
              <p:cNvPr id="24" name="TextBox 23"/>
              <p:cNvSpPr txBox="1"/>
              <p:nvPr/>
            </p:nvSpPr>
            <p:spPr>
              <a:xfrm flipH="1">
                <a:off x="4271472" y="4736372"/>
                <a:ext cx="2882717" cy="369332"/>
              </a:xfrm>
              <a:prstGeom prst="rect">
                <a:avLst/>
              </a:prstGeom>
              <a:noFill/>
            </p:spPr>
            <p:txBody>
              <a:bodyPr wrap="square" rtlCol="0">
                <a:spAutoFit/>
              </a:bodyPr>
              <a:lstStyle/>
              <a:p>
                <a:pPr>
                  <a:lnSpc>
                    <a:spcPct val="150000"/>
                  </a:lnSpc>
                </a:pPr>
                <a:r>
                  <a:rPr lang="en-US" sz="1200" b="1" spc="300">
                    <a:solidFill>
                      <a:schemeClr val="tx1">
                        <a:lumMod val="75000"/>
                        <a:lumOff val="25000"/>
                      </a:schemeClr>
                    </a:solidFill>
                  </a:rPr>
                  <a:t>Lorem Ipsum</a:t>
                </a:r>
                <a:endParaRPr lang="en-US" sz="2000" b="1" spc="300">
                  <a:solidFill>
                    <a:schemeClr val="tx1">
                      <a:lumMod val="75000"/>
                      <a:lumOff val="25000"/>
                    </a:schemeClr>
                  </a:solidFill>
                  <a:latin typeface="+mj-lt"/>
                </a:endParaRPr>
              </a:p>
            </p:txBody>
          </p:sp>
        </p:grpSp>
      </p:grpSp>
      <p:grpSp>
        <p:nvGrpSpPr>
          <p:cNvPr id="26" name="Group 25"/>
          <p:cNvGrpSpPr/>
          <p:nvPr/>
        </p:nvGrpSpPr>
        <p:grpSpPr>
          <a:xfrm>
            <a:off x="1386794" y="4224016"/>
            <a:ext cx="265736" cy="354705"/>
            <a:chOff x="2487468" y="1943557"/>
            <a:chExt cx="299688" cy="400024"/>
          </a:xfrm>
          <a:solidFill>
            <a:schemeClr val="tx1"/>
          </a:solidFill>
        </p:grpSpPr>
        <p:sp>
          <p:nvSpPr>
            <p:cNvPr id="27" name="Freeform 116"/>
            <p:cNvSpPr>
              <a:spLocks noEditPoints="1"/>
            </p:cNvSpPr>
            <p:nvPr/>
          </p:nvSpPr>
          <p:spPr bwMode="auto">
            <a:xfrm>
              <a:off x="2487468" y="1943557"/>
              <a:ext cx="299688" cy="400024"/>
            </a:xfrm>
            <a:custGeom>
              <a:avLst/>
              <a:gdLst>
                <a:gd name="T0" fmla="*/ 84 w 96"/>
                <a:gd name="T1" fmla="*/ 52 h 128"/>
                <a:gd name="T2" fmla="*/ 84 w 96"/>
                <a:gd name="T3" fmla="*/ 36 h 128"/>
                <a:gd name="T4" fmla="*/ 48 w 96"/>
                <a:gd name="T5" fmla="*/ 0 h 128"/>
                <a:gd name="T6" fmla="*/ 12 w 96"/>
                <a:gd name="T7" fmla="*/ 36 h 128"/>
                <a:gd name="T8" fmla="*/ 12 w 96"/>
                <a:gd name="T9" fmla="*/ 52 h 128"/>
                <a:gd name="T10" fmla="*/ 0 w 96"/>
                <a:gd name="T11" fmla="*/ 64 h 128"/>
                <a:gd name="T12" fmla="*/ 0 w 96"/>
                <a:gd name="T13" fmla="*/ 76 h 128"/>
                <a:gd name="T14" fmla="*/ 0 w 96"/>
                <a:gd name="T15" fmla="*/ 80 h 128"/>
                <a:gd name="T16" fmla="*/ 0 w 96"/>
                <a:gd name="T17" fmla="*/ 88 h 128"/>
                <a:gd name="T18" fmla="*/ 0 w 96"/>
                <a:gd name="T19" fmla="*/ 92 h 128"/>
                <a:gd name="T20" fmla="*/ 36 w 96"/>
                <a:gd name="T21" fmla="*/ 128 h 128"/>
                <a:gd name="T22" fmla="*/ 60 w 96"/>
                <a:gd name="T23" fmla="*/ 128 h 128"/>
                <a:gd name="T24" fmla="*/ 96 w 96"/>
                <a:gd name="T25" fmla="*/ 92 h 128"/>
                <a:gd name="T26" fmla="*/ 96 w 96"/>
                <a:gd name="T27" fmla="*/ 88 h 128"/>
                <a:gd name="T28" fmla="*/ 96 w 96"/>
                <a:gd name="T29" fmla="*/ 80 h 128"/>
                <a:gd name="T30" fmla="*/ 96 w 96"/>
                <a:gd name="T31" fmla="*/ 76 h 128"/>
                <a:gd name="T32" fmla="*/ 96 w 96"/>
                <a:gd name="T33" fmla="*/ 64 h 128"/>
                <a:gd name="T34" fmla="*/ 84 w 96"/>
                <a:gd name="T35" fmla="*/ 52 h 128"/>
                <a:gd name="T36" fmla="*/ 20 w 96"/>
                <a:gd name="T37" fmla="*/ 36 h 128"/>
                <a:gd name="T38" fmla="*/ 48 w 96"/>
                <a:gd name="T39" fmla="*/ 8 h 128"/>
                <a:gd name="T40" fmla="*/ 76 w 96"/>
                <a:gd name="T41" fmla="*/ 36 h 128"/>
                <a:gd name="T42" fmla="*/ 76 w 96"/>
                <a:gd name="T43" fmla="*/ 52 h 128"/>
                <a:gd name="T44" fmla="*/ 68 w 96"/>
                <a:gd name="T45" fmla="*/ 52 h 128"/>
                <a:gd name="T46" fmla="*/ 68 w 96"/>
                <a:gd name="T47" fmla="*/ 36 h 128"/>
                <a:gd name="T48" fmla="*/ 48 w 96"/>
                <a:gd name="T49" fmla="*/ 16 h 128"/>
                <a:gd name="T50" fmla="*/ 28 w 96"/>
                <a:gd name="T51" fmla="*/ 36 h 128"/>
                <a:gd name="T52" fmla="*/ 28 w 96"/>
                <a:gd name="T53" fmla="*/ 52 h 128"/>
                <a:gd name="T54" fmla="*/ 20 w 96"/>
                <a:gd name="T55" fmla="*/ 52 h 128"/>
                <a:gd name="T56" fmla="*/ 20 w 96"/>
                <a:gd name="T57" fmla="*/ 36 h 128"/>
                <a:gd name="T58" fmla="*/ 64 w 96"/>
                <a:gd name="T59" fmla="*/ 36 h 128"/>
                <a:gd name="T60" fmla="*/ 64 w 96"/>
                <a:gd name="T61" fmla="*/ 36 h 128"/>
                <a:gd name="T62" fmla="*/ 64 w 96"/>
                <a:gd name="T63" fmla="*/ 52 h 128"/>
                <a:gd name="T64" fmla="*/ 32 w 96"/>
                <a:gd name="T65" fmla="*/ 52 h 128"/>
                <a:gd name="T66" fmla="*/ 32 w 96"/>
                <a:gd name="T67" fmla="*/ 36 h 128"/>
                <a:gd name="T68" fmla="*/ 32 w 96"/>
                <a:gd name="T69" fmla="*/ 36 h 128"/>
                <a:gd name="T70" fmla="*/ 48 w 96"/>
                <a:gd name="T71" fmla="*/ 20 h 128"/>
                <a:gd name="T72" fmla="*/ 64 w 96"/>
                <a:gd name="T73" fmla="*/ 36 h 128"/>
                <a:gd name="T74" fmla="*/ 88 w 96"/>
                <a:gd name="T75" fmla="*/ 76 h 128"/>
                <a:gd name="T76" fmla="*/ 88 w 96"/>
                <a:gd name="T77" fmla="*/ 80 h 128"/>
                <a:gd name="T78" fmla="*/ 88 w 96"/>
                <a:gd name="T79" fmla="*/ 88 h 128"/>
                <a:gd name="T80" fmla="*/ 88 w 96"/>
                <a:gd name="T81" fmla="*/ 92 h 128"/>
                <a:gd name="T82" fmla="*/ 60 w 96"/>
                <a:gd name="T83" fmla="*/ 120 h 128"/>
                <a:gd name="T84" fmla="*/ 36 w 96"/>
                <a:gd name="T85" fmla="*/ 120 h 128"/>
                <a:gd name="T86" fmla="*/ 8 w 96"/>
                <a:gd name="T87" fmla="*/ 92 h 128"/>
                <a:gd name="T88" fmla="*/ 8 w 96"/>
                <a:gd name="T89" fmla="*/ 88 h 128"/>
                <a:gd name="T90" fmla="*/ 8 w 96"/>
                <a:gd name="T91" fmla="*/ 80 h 128"/>
                <a:gd name="T92" fmla="*/ 8 w 96"/>
                <a:gd name="T93" fmla="*/ 76 h 128"/>
                <a:gd name="T94" fmla="*/ 8 w 96"/>
                <a:gd name="T95" fmla="*/ 64 h 128"/>
                <a:gd name="T96" fmla="*/ 12 w 96"/>
                <a:gd name="T97" fmla="*/ 60 h 128"/>
                <a:gd name="T98" fmla="*/ 20 w 96"/>
                <a:gd name="T99" fmla="*/ 60 h 128"/>
                <a:gd name="T100" fmla="*/ 76 w 96"/>
                <a:gd name="T101" fmla="*/ 60 h 128"/>
                <a:gd name="T102" fmla="*/ 84 w 96"/>
                <a:gd name="T103" fmla="*/ 60 h 128"/>
                <a:gd name="T104" fmla="*/ 88 w 96"/>
                <a:gd name="T105" fmla="*/ 64 h 128"/>
                <a:gd name="T106" fmla="*/ 88 w 96"/>
                <a:gd name="T107" fmla="*/ 7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6" h="128">
                  <a:moveTo>
                    <a:pt x="84" y="52"/>
                  </a:moveTo>
                  <a:cubicBezTo>
                    <a:pt x="84" y="36"/>
                    <a:pt x="84" y="36"/>
                    <a:pt x="84" y="36"/>
                  </a:cubicBezTo>
                  <a:cubicBezTo>
                    <a:pt x="84" y="16"/>
                    <a:pt x="68" y="0"/>
                    <a:pt x="48" y="0"/>
                  </a:cubicBezTo>
                  <a:cubicBezTo>
                    <a:pt x="28" y="0"/>
                    <a:pt x="12" y="16"/>
                    <a:pt x="12" y="36"/>
                  </a:cubicBezTo>
                  <a:cubicBezTo>
                    <a:pt x="12" y="52"/>
                    <a:pt x="12" y="52"/>
                    <a:pt x="12" y="52"/>
                  </a:cubicBezTo>
                  <a:cubicBezTo>
                    <a:pt x="5" y="52"/>
                    <a:pt x="0" y="57"/>
                    <a:pt x="0" y="64"/>
                  </a:cubicBezTo>
                  <a:cubicBezTo>
                    <a:pt x="0" y="76"/>
                    <a:pt x="0" y="76"/>
                    <a:pt x="0" y="76"/>
                  </a:cubicBezTo>
                  <a:cubicBezTo>
                    <a:pt x="0" y="80"/>
                    <a:pt x="0" y="80"/>
                    <a:pt x="0" y="80"/>
                  </a:cubicBezTo>
                  <a:cubicBezTo>
                    <a:pt x="0" y="88"/>
                    <a:pt x="0" y="88"/>
                    <a:pt x="0" y="88"/>
                  </a:cubicBezTo>
                  <a:cubicBezTo>
                    <a:pt x="0" y="92"/>
                    <a:pt x="0" y="92"/>
                    <a:pt x="0" y="92"/>
                  </a:cubicBezTo>
                  <a:cubicBezTo>
                    <a:pt x="0" y="112"/>
                    <a:pt x="16" y="128"/>
                    <a:pt x="36" y="128"/>
                  </a:cubicBezTo>
                  <a:cubicBezTo>
                    <a:pt x="60" y="128"/>
                    <a:pt x="60" y="128"/>
                    <a:pt x="60" y="128"/>
                  </a:cubicBezTo>
                  <a:cubicBezTo>
                    <a:pt x="80" y="128"/>
                    <a:pt x="96" y="112"/>
                    <a:pt x="96" y="92"/>
                  </a:cubicBezTo>
                  <a:cubicBezTo>
                    <a:pt x="96" y="88"/>
                    <a:pt x="96" y="88"/>
                    <a:pt x="96" y="88"/>
                  </a:cubicBezTo>
                  <a:cubicBezTo>
                    <a:pt x="96" y="80"/>
                    <a:pt x="96" y="80"/>
                    <a:pt x="96" y="80"/>
                  </a:cubicBezTo>
                  <a:cubicBezTo>
                    <a:pt x="96" y="76"/>
                    <a:pt x="96" y="76"/>
                    <a:pt x="96" y="76"/>
                  </a:cubicBezTo>
                  <a:cubicBezTo>
                    <a:pt x="96" y="64"/>
                    <a:pt x="96" y="64"/>
                    <a:pt x="96" y="64"/>
                  </a:cubicBezTo>
                  <a:cubicBezTo>
                    <a:pt x="96" y="57"/>
                    <a:pt x="91" y="52"/>
                    <a:pt x="84" y="52"/>
                  </a:cubicBezTo>
                  <a:close/>
                  <a:moveTo>
                    <a:pt x="20" y="36"/>
                  </a:moveTo>
                  <a:cubicBezTo>
                    <a:pt x="20" y="21"/>
                    <a:pt x="33" y="8"/>
                    <a:pt x="48" y="8"/>
                  </a:cubicBezTo>
                  <a:cubicBezTo>
                    <a:pt x="63" y="8"/>
                    <a:pt x="76" y="21"/>
                    <a:pt x="76" y="36"/>
                  </a:cubicBezTo>
                  <a:cubicBezTo>
                    <a:pt x="76" y="52"/>
                    <a:pt x="76" y="52"/>
                    <a:pt x="76" y="52"/>
                  </a:cubicBezTo>
                  <a:cubicBezTo>
                    <a:pt x="68" y="52"/>
                    <a:pt x="68" y="52"/>
                    <a:pt x="68" y="52"/>
                  </a:cubicBezTo>
                  <a:cubicBezTo>
                    <a:pt x="68" y="36"/>
                    <a:pt x="68" y="36"/>
                    <a:pt x="68" y="36"/>
                  </a:cubicBezTo>
                  <a:cubicBezTo>
                    <a:pt x="68" y="25"/>
                    <a:pt x="59" y="16"/>
                    <a:pt x="48" y="16"/>
                  </a:cubicBezTo>
                  <a:cubicBezTo>
                    <a:pt x="37" y="16"/>
                    <a:pt x="28" y="25"/>
                    <a:pt x="28" y="36"/>
                  </a:cubicBezTo>
                  <a:cubicBezTo>
                    <a:pt x="28" y="52"/>
                    <a:pt x="28" y="52"/>
                    <a:pt x="28" y="52"/>
                  </a:cubicBezTo>
                  <a:cubicBezTo>
                    <a:pt x="20" y="52"/>
                    <a:pt x="20" y="52"/>
                    <a:pt x="20" y="52"/>
                  </a:cubicBezTo>
                  <a:lnTo>
                    <a:pt x="20" y="36"/>
                  </a:lnTo>
                  <a:close/>
                  <a:moveTo>
                    <a:pt x="64" y="36"/>
                  </a:moveTo>
                  <a:cubicBezTo>
                    <a:pt x="64" y="36"/>
                    <a:pt x="64" y="36"/>
                    <a:pt x="64" y="36"/>
                  </a:cubicBezTo>
                  <a:cubicBezTo>
                    <a:pt x="64" y="52"/>
                    <a:pt x="64" y="52"/>
                    <a:pt x="64" y="52"/>
                  </a:cubicBezTo>
                  <a:cubicBezTo>
                    <a:pt x="32" y="52"/>
                    <a:pt x="32" y="52"/>
                    <a:pt x="32" y="52"/>
                  </a:cubicBezTo>
                  <a:cubicBezTo>
                    <a:pt x="32" y="36"/>
                    <a:pt x="32" y="36"/>
                    <a:pt x="32" y="36"/>
                  </a:cubicBezTo>
                  <a:cubicBezTo>
                    <a:pt x="32" y="36"/>
                    <a:pt x="32" y="36"/>
                    <a:pt x="32" y="36"/>
                  </a:cubicBezTo>
                  <a:cubicBezTo>
                    <a:pt x="32" y="27"/>
                    <a:pt x="39" y="20"/>
                    <a:pt x="48" y="20"/>
                  </a:cubicBezTo>
                  <a:cubicBezTo>
                    <a:pt x="57" y="20"/>
                    <a:pt x="64" y="27"/>
                    <a:pt x="64" y="36"/>
                  </a:cubicBezTo>
                  <a:close/>
                  <a:moveTo>
                    <a:pt x="88" y="76"/>
                  </a:moveTo>
                  <a:cubicBezTo>
                    <a:pt x="88" y="80"/>
                    <a:pt x="88" y="80"/>
                    <a:pt x="88" y="80"/>
                  </a:cubicBezTo>
                  <a:cubicBezTo>
                    <a:pt x="88" y="88"/>
                    <a:pt x="88" y="88"/>
                    <a:pt x="88" y="88"/>
                  </a:cubicBezTo>
                  <a:cubicBezTo>
                    <a:pt x="88" y="92"/>
                    <a:pt x="88" y="92"/>
                    <a:pt x="88" y="92"/>
                  </a:cubicBezTo>
                  <a:cubicBezTo>
                    <a:pt x="88" y="107"/>
                    <a:pt x="75" y="120"/>
                    <a:pt x="60" y="120"/>
                  </a:cubicBezTo>
                  <a:cubicBezTo>
                    <a:pt x="36" y="120"/>
                    <a:pt x="36" y="120"/>
                    <a:pt x="36" y="120"/>
                  </a:cubicBezTo>
                  <a:cubicBezTo>
                    <a:pt x="21" y="120"/>
                    <a:pt x="8" y="107"/>
                    <a:pt x="8" y="92"/>
                  </a:cubicBezTo>
                  <a:cubicBezTo>
                    <a:pt x="8" y="88"/>
                    <a:pt x="8" y="88"/>
                    <a:pt x="8" y="88"/>
                  </a:cubicBezTo>
                  <a:cubicBezTo>
                    <a:pt x="8" y="80"/>
                    <a:pt x="8" y="80"/>
                    <a:pt x="8" y="80"/>
                  </a:cubicBezTo>
                  <a:cubicBezTo>
                    <a:pt x="8" y="76"/>
                    <a:pt x="8" y="76"/>
                    <a:pt x="8" y="76"/>
                  </a:cubicBezTo>
                  <a:cubicBezTo>
                    <a:pt x="8" y="64"/>
                    <a:pt x="8" y="64"/>
                    <a:pt x="8" y="64"/>
                  </a:cubicBezTo>
                  <a:cubicBezTo>
                    <a:pt x="8" y="62"/>
                    <a:pt x="10" y="60"/>
                    <a:pt x="12" y="60"/>
                  </a:cubicBezTo>
                  <a:cubicBezTo>
                    <a:pt x="15" y="60"/>
                    <a:pt x="17" y="60"/>
                    <a:pt x="20" y="60"/>
                  </a:cubicBezTo>
                  <a:cubicBezTo>
                    <a:pt x="76" y="60"/>
                    <a:pt x="76" y="60"/>
                    <a:pt x="76" y="60"/>
                  </a:cubicBezTo>
                  <a:cubicBezTo>
                    <a:pt x="79" y="60"/>
                    <a:pt x="81" y="60"/>
                    <a:pt x="84" y="60"/>
                  </a:cubicBezTo>
                  <a:cubicBezTo>
                    <a:pt x="86" y="60"/>
                    <a:pt x="88" y="62"/>
                    <a:pt x="88" y="64"/>
                  </a:cubicBezTo>
                  <a:lnTo>
                    <a:pt x="88"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117"/>
            <p:cNvSpPr>
              <a:spLocks/>
            </p:cNvSpPr>
            <p:nvPr/>
          </p:nvSpPr>
          <p:spPr bwMode="auto">
            <a:xfrm>
              <a:off x="2611567" y="2181195"/>
              <a:ext cx="50168" cy="75252"/>
            </a:xfrm>
            <a:custGeom>
              <a:avLst/>
              <a:gdLst>
                <a:gd name="T0" fmla="*/ 8 w 16"/>
                <a:gd name="T1" fmla="*/ 0 h 24"/>
                <a:gd name="T2" fmla="*/ 0 w 16"/>
                <a:gd name="T3" fmla="*/ 8 h 24"/>
                <a:gd name="T4" fmla="*/ 3 w 16"/>
                <a:gd name="T5" fmla="*/ 19 h 24"/>
                <a:gd name="T6" fmla="*/ 8 w 16"/>
                <a:gd name="T7" fmla="*/ 24 h 24"/>
                <a:gd name="T8" fmla="*/ 13 w 16"/>
                <a:gd name="T9" fmla="*/ 19 h 24"/>
                <a:gd name="T10" fmla="*/ 16 w 16"/>
                <a:gd name="T11" fmla="*/ 8 h 24"/>
                <a:gd name="T12" fmla="*/ 8 w 16"/>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16" h="24">
                  <a:moveTo>
                    <a:pt x="8" y="0"/>
                  </a:moveTo>
                  <a:cubicBezTo>
                    <a:pt x="4" y="0"/>
                    <a:pt x="0" y="4"/>
                    <a:pt x="0" y="8"/>
                  </a:cubicBezTo>
                  <a:cubicBezTo>
                    <a:pt x="0" y="10"/>
                    <a:pt x="1" y="15"/>
                    <a:pt x="3" y="19"/>
                  </a:cubicBezTo>
                  <a:cubicBezTo>
                    <a:pt x="4" y="22"/>
                    <a:pt x="5" y="24"/>
                    <a:pt x="8" y="24"/>
                  </a:cubicBezTo>
                  <a:cubicBezTo>
                    <a:pt x="11" y="24"/>
                    <a:pt x="12" y="22"/>
                    <a:pt x="13" y="19"/>
                  </a:cubicBezTo>
                  <a:cubicBezTo>
                    <a:pt x="15" y="15"/>
                    <a:pt x="16" y="10"/>
                    <a:pt x="16" y="8"/>
                  </a:cubicBezTo>
                  <a:cubicBezTo>
                    <a:pt x="16" y="4"/>
                    <a:pt x="12"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pic>
        <p:nvPicPr>
          <p:cNvPr id="7" name="Picture Placeholder 6" descr="A screenshot of a social media post&#10;&#10;Description automatically generated">
            <a:extLst>
              <a:ext uri="{FF2B5EF4-FFF2-40B4-BE49-F238E27FC236}">
                <a16:creationId xmlns:a16="http://schemas.microsoft.com/office/drawing/2014/main" xmlns="" id="{4AE0345E-8838-49A5-B823-0122BCB015D3}"/>
              </a:ext>
            </a:extLst>
          </p:cNvPr>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a:stretch>
            <a:fillRect/>
          </a:stretch>
        </p:blipFill>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71279" y="927728"/>
            <a:ext cx="4431044" cy="4431044"/>
          </a:xfrm>
          <a:prstGeom prst="rect">
            <a:avLst/>
          </a:prstGeom>
        </p:spPr>
      </p:pic>
    </p:spTree>
    <p:extLst>
      <p:ext uri="{BB962C8B-B14F-4D97-AF65-F5344CB8AC3E}">
        <p14:creationId xmlns:p14="http://schemas.microsoft.com/office/powerpoint/2010/main" val="26270526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p:nvPr>
            <p:extLst>
              <p:ext uri="{D42A27DB-BD31-4B8C-83A1-F6EECF244321}">
                <p14:modId xmlns:p14="http://schemas.microsoft.com/office/powerpoint/2010/main" val="2627825364"/>
              </p:ext>
            </p:extLst>
          </p:nvPr>
        </p:nvGraphicFramePr>
        <p:xfrm>
          <a:off x="734141" y="766917"/>
          <a:ext cx="5342193" cy="5312423"/>
        </p:xfrm>
        <a:graphic>
          <a:graphicData uri="http://schemas.openxmlformats.org/drawingml/2006/chart">
            <c:chart xmlns:c="http://schemas.openxmlformats.org/drawingml/2006/chart" xmlns:r="http://schemas.openxmlformats.org/officeDocument/2006/relationships" r:id="rId2"/>
          </a:graphicData>
        </a:graphic>
      </p:graphicFrame>
      <p:grpSp>
        <p:nvGrpSpPr>
          <p:cNvPr id="11" name="Group 10"/>
          <p:cNvGrpSpPr/>
          <p:nvPr/>
        </p:nvGrpSpPr>
        <p:grpSpPr>
          <a:xfrm>
            <a:off x="7357372" y="1704975"/>
            <a:ext cx="3082775" cy="1670539"/>
            <a:chOff x="8657278" y="2257309"/>
            <a:chExt cx="3082775" cy="1670539"/>
          </a:xfrm>
        </p:grpSpPr>
        <p:sp>
          <p:nvSpPr>
            <p:cNvPr id="15" name="TextBox 14"/>
            <p:cNvSpPr txBox="1"/>
            <p:nvPr/>
          </p:nvSpPr>
          <p:spPr>
            <a:xfrm flipH="1">
              <a:off x="8657278" y="2257309"/>
              <a:ext cx="3082775" cy="615553"/>
            </a:xfrm>
            <a:prstGeom prst="rect">
              <a:avLst/>
            </a:prstGeom>
            <a:noFill/>
          </p:spPr>
          <p:txBody>
            <a:bodyPr wrap="square" rtlCol="0">
              <a:spAutoFit/>
            </a:bodyPr>
            <a:lstStyle/>
            <a:p>
              <a:r>
                <a:rPr lang="en-US" sz="3400" spc="300" dirty="0">
                  <a:latin typeface="Arial" panose="020B0604020202020204" pitchFamily="34" charset="0"/>
                  <a:cs typeface="Arial" panose="020B0604020202020204" pitchFamily="34" charset="0"/>
                </a:rPr>
                <a:t>Chart </a:t>
              </a:r>
              <a:endParaRPr lang="en-US" sz="3400" spc="300" dirty="0">
                <a:solidFill>
                  <a:schemeClr val="accent1"/>
                </a:solidFill>
                <a:latin typeface="Arial" panose="020B0604020202020204" pitchFamily="34" charset="0"/>
                <a:cs typeface="Arial" panose="020B0604020202020204" pitchFamily="34" charset="0"/>
              </a:endParaRPr>
            </a:p>
          </p:txBody>
        </p:sp>
        <p:sp>
          <p:nvSpPr>
            <p:cNvPr id="16" name="TextBox 15"/>
            <p:cNvSpPr txBox="1"/>
            <p:nvPr/>
          </p:nvSpPr>
          <p:spPr>
            <a:xfrm flipH="1">
              <a:off x="8657278" y="3311012"/>
              <a:ext cx="3082775" cy="616836"/>
            </a:xfrm>
            <a:prstGeom prst="rect">
              <a:avLst/>
            </a:prstGeom>
            <a:noFill/>
          </p:spPr>
          <p:txBody>
            <a:bodyPr wrap="square" rtlCol="0">
              <a:spAutoFit/>
            </a:bodyPr>
            <a:lstStyle/>
            <a:p>
              <a:pPr>
                <a:lnSpc>
                  <a:spcPct val="150000"/>
                </a:lnSpc>
              </a:pPr>
              <a:r>
                <a:rPr lang="en-US" sz="1200" dirty="0">
                  <a:solidFill>
                    <a:schemeClr val="tx1">
                      <a:lumMod val="50000"/>
                      <a:lumOff val="50000"/>
                    </a:schemeClr>
                  </a:solidFill>
                </a:rPr>
                <a:t>Insert your text here. Insert your text here. Insert your text here. </a:t>
              </a:r>
            </a:p>
          </p:txBody>
        </p:sp>
      </p:grpSp>
      <p:grpSp>
        <p:nvGrpSpPr>
          <p:cNvPr id="12" name="Group 11"/>
          <p:cNvGrpSpPr/>
          <p:nvPr/>
        </p:nvGrpSpPr>
        <p:grpSpPr>
          <a:xfrm>
            <a:off x="8248961" y="4214152"/>
            <a:ext cx="2191186" cy="1328048"/>
            <a:chOff x="4271471" y="4736372"/>
            <a:chExt cx="3082776" cy="1328048"/>
          </a:xfrm>
        </p:grpSpPr>
        <p:sp>
          <p:nvSpPr>
            <p:cNvPr id="13" name="TextBox 12"/>
            <p:cNvSpPr txBox="1"/>
            <p:nvPr/>
          </p:nvSpPr>
          <p:spPr>
            <a:xfrm flipH="1">
              <a:off x="4271471" y="5170586"/>
              <a:ext cx="3082776" cy="893834"/>
            </a:xfrm>
            <a:prstGeom prst="rect">
              <a:avLst/>
            </a:prstGeom>
            <a:noFill/>
          </p:spPr>
          <p:txBody>
            <a:bodyPr wrap="square" rtlCol="0">
              <a:spAutoFit/>
            </a:bodyPr>
            <a:lstStyle/>
            <a:p>
              <a:pPr>
                <a:lnSpc>
                  <a:spcPct val="150000"/>
                </a:lnSpc>
              </a:pPr>
              <a:r>
                <a:rPr lang="en-US" sz="1200" dirty="0">
                  <a:solidFill>
                    <a:schemeClr val="tx1">
                      <a:lumMod val="50000"/>
                      <a:lumOff val="50000"/>
                    </a:schemeClr>
                  </a:solidFill>
                </a:rPr>
                <a:t>Insert your text here. Insert your text here. Insert your text here. </a:t>
              </a:r>
            </a:p>
          </p:txBody>
        </p:sp>
        <p:sp>
          <p:nvSpPr>
            <p:cNvPr id="14" name="TextBox 13"/>
            <p:cNvSpPr txBox="1"/>
            <p:nvPr/>
          </p:nvSpPr>
          <p:spPr>
            <a:xfrm flipH="1">
              <a:off x="4271472" y="4736372"/>
              <a:ext cx="2882716" cy="338875"/>
            </a:xfrm>
            <a:prstGeom prst="rect">
              <a:avLst/>
            </a:prstGeom>
            <a:noFill/>
          </p:spPr>
          <p:txBody>
            <a:bodyPr wrap="square" rtlCol="0">
              <a:spAutoFit/>
            </a:bodyPr>
            <a:lstStyle/>
            <a:p>
              <a:pPr>
                <a:lnSpc>
                  <a:spcPct val="150000"/>
                </a:lnSpc>
              </a:pPr>
              <a:r>
                <a:rPr lang="en-US" sz="1200" b="1" spc="300" dirty="0">
                  <a:solidFill>
                    <a:schemeClr val="tx1">
                      <a:lumMod val="75000"/>
                      <a:lumOff val="25000"/>
                    </a:schemeClr>
                  </a:solidFill>
                </a:rPr>
                <a:t>Insert your Text</a:t>
              </a:r>
              <a:endParaRPr lang="en-US" sz="2000" b="1" spc="300" dirty="0">
                <a:solidFill>
                  <a:schemeClr val="tx1">
                    <a:lumMod val="75000"/>
                    <a:lumOff val="25000"/>
                  </a:schemeClr>
                </a:solidFill>
                <a:latin typeface="+mj-lt"/>
              </a:endParaRPr>
            </a:p>
          </p:txBody>
        </p:sp>
      </p:grpSp>
      <p:grpSp>
        <p:nvGrpSpPr>
          <p:cNvPr id="27" name="Graphic 2" descr="Bar chart">
            <a:extLst>
              <a:ext uri="{FF2B5EF4-FFF2-40B4-BE49-F238E27FC236}">
                <a16:creationId xmlns:a16="http://schemas.microsoft.com/office/drawing/2014/main" xmlns="" id="{2E2A083E-FA80-4F86-9E46-81C14F65B02A}"/>
              </a:ext>
            </a:extLst>
          </p:cNvPr>
          <p:cNvGrpSpPr/>
          <p:nvPr/>
        </p:nvGrpSpPr>
        <p:grpSpPr>
          <a:xfrm>
            <a:off x="7599240" y="4114933"/>
            <a:ext cx="567771" cy="567771"/>
            <a:chOff x="5638800" y="2971800"/>
            <a:chExt cx="914400" cy="914400"/>
          </a:xfrm>
        </p:grpSpPr>
        <p:sp>
          <p:nvSpPr>
            <p:cNvPr id="28" name="Freeform: Shape 27">
              <a:extLst>
                <a:ext uri="{FF2B5EF4-FFF2-40B4-BE49-F238E27FC236}">
                  <a16:creationId xmlns:a16="http://schemas.microsoft.com/office/drawing/2014/main" xmlns="" id="{E1C76AB0-ADAA-4FB3-8F35-EFC22E64830D}"/>
                </a:ext>
              </a:extLst>
            </p:cNvPr>
            <p:cNvSpPr/>
            <p:nvPr/>
          </p:nvSpPr>
          <p:spPr>
            <a:xfrm>
              <a:off x="5772150" y="3105150"/>
              <a:ext cx="647700" cy="647700"/>
            </a:xfrm>
            <a:custGeom>
              <a:avLst/>
              <a:gdLst>
                <a:gd name="connsiteX0" fmla="*/ 57150 w 647700"/>
                <a:gd name="connsiteY0" fmla="*/ 0 h 647700"/>
                <a:gd name="connsiteX1" fmla="*/ 0 w 647700"/>
                <a:gd name="connsiteY1" fmla="*/ 0 h 647700"/>
                <a:gd name="connsiteX2" fmla="*/ 0 w 647700"/>
                <a:gd name="connsiteY2" fmla="*/ 647700 h 647700"/>
                <a:gd name="connsiteX3" fmla="*/ 647700 w 647700"/>
                <a:gd name="connsiteY3" fmla="*/ 647700 h 647700"/>
                <a:gd name="connsiteX4" fmla="*/ 647700 w 647700"/>
                <a:gd name="connsiteY4" fmla="*/ 590550 h 647700"/>
                <a:gd name="connsiteX5" fmla="*/ 57150 w 647700"/>
                <a:gd name="connsiteY5" fmla="*/ 590550 h 647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7700" h="647700">
                  <a:moveTo>
                    <a:pt x="57150" y="0"/>
                  </a:moveTo>
                  <a:lnTo>
                    <a:pt x="0" y="0"/>
                  </a:lnTo>
                  <a:lnTo>
                    <a:pt x="0" y="647700"/>
                  </a:lnTo>
                  <a:lnTo>
                    <a:pt x="647700" y="647700"/>
                  </a:lnTo>
                  <a:lnTo>
                    <a:pt x="647700" y="590550"/>
                  </a:lnTo>
                  <a:lnTo>
                    <a:pt x="57150" y="590550"/>
                  </a:lnTo>
                  <a:close/>
                </a:path>
              </a:pathLst>
            </a:custGeom>
            <a:solidFill>
              <a:srgbClr val="000000"/>
            </a:solidFill>
            <a:ln w="9525" cap="flat">
              <a:noFill/>
              <a:prstDash val="solid"/>
              <a:miter/>
            </a:ln>
          </p:spPr>
          <p:txBody>
            <a:bodyPr rtlCol="0" anchor="ctr"/>
            <a:lstStyle/>
            <a:p>
              <a:endParaRPr lang="es-UY"/>
            </a:p>
          </p:txBody>
        </p:sp>
        <p:sp>
          <p:nvSpPr>
            <p:cNvPr id="29" name="Freeform: Shape 28">
              <a:extLst>
                <a:ext uri="{FF2B5EF4-FFF2-40B4-BE49-F238E27FC236}">
                  <a16:creationId xmlns:a16="http://schemas.microsoft.com/office/drawing/2014/main" xmlns="" id="{8A5E53BC-E19C-4AE7-883B-3190F6F60403}"/>
                </a:ext>
              </a:extLst>
            </p:cNvPr>
            <p:cNvSpPr/>
            <p:nvPr/>
          </p:nvSpPr>
          <p:spPr>
            <a:xfrm>
              <a:off x="5886450" y="3305175"/>
              <a:ext cx="104775" cy="333375"/>
            </a:xfrm>
            <a:custGeom>
              <a:avLst/>
              <a:gdLst>
                <a:gd name="connsiteX0" fmla="*/ 0 w 104775"/>
                <a:gd name="connsiteY0" fmla="*/ 0 h 333375"/>
                <a:gd name="connsiteX1" fmla="*/ 104775 w 104775"/>
                <a:gd name="connsiteY1" fmla="*/ 0 h 333375"/>
                <a:gd name="connsiteX2" fmla="*/ 104775 w 104775"/>
                <a:gd name="connsiteY2" fmla="*/ 333375 h 333375"/>
                <a:gd name="connsiteX3" fmla="*/ 0 w 104775"/>
                <a:gd name="connsiteY3" fmla="*/ 333375 h 333375"/>
              </a:gdLst>
              <a:ahLst/>
              <a:cxnLst>
                <a:cxn ang="0">
                  <a:pos x="connsiteX0" y="connsiteY0"/>
                </a:cxn>
                <a:cxn ang="0">
                  <a:pos x="connsiteX1" y="connsiteY1"/>
                </a:cxn>
                <a:cxn ang="0">
                  <a:pos x="connsiteX2" y="connsiteY2"/>
                </a:cxn>
                <a:cxn ang="0">
                  <a:pos x="connsiteX3" y="connsiteY3"/>
                </a:cxn>
              </a:cxnLst>
              <a:rect l="l" t="t" r="r" b="b"/>
              <a:pathLst>
                <a:path w="104775" h="333375">
                  <a:moveTo>
                    <a:pt x="0" y="0"/>
                  </a:moveTo>
                  <a:lnTo>
                    <a:pt x="104775" y="0"/>
                  </a:lnTo>
                  <a:lnTo>
                    <a:pt x="104775" y="333375"/>
                  </a:lnTo>
                  <a:lnTo>
                    <a:pt x="0" y="333375"/>
                  </a:lnTo>
                  <a:close/>
                </a:path>
              </a:pathLst>
            </a:custGeom>
            <a:solidFill>
              <a:srgbClr val="000000"/>
            </a:solidFill>
            <a:ln w="9525" cap="flat">
              <a:noFill/>
              <a:prstDash val="solid"/>
              <a:miter/>
            </a:ln>
          </p:spPr>
          <p:txBody>
            <a:bodyPr rtlCol="0" anchor="ctr"/>
            <a:lstStyle/>
            <a:p>
              <a:endParaRPr lang="es-UY"/>
            </a:p>
          </p:txBody>
        </p:sp>
        <p:sp>
          <p:nvSpPr>
            <p:cNvPr id="30" name="Freeform: Shape 29">
              <a:extLst>
                <a:ext uri="{FF2B5EF4-FFF2-40B4-BE49-F238E27FC236}">
                  <a16:creationId xmlns:a16="http://schemas.microsoft.com/office/drawing/2014/main" xmlns="" id="{8188667A-1929-44D3-B234-EAAE56007BA8}"/>
                </a:ext>
              </a:extLst>
            </p:cNvPr>
            <p:cNvSpPr/>
            <p:nvPr/>
          </p:nvSpPr>
          <p:spPr>
            <a:xfrm>
              <a:off x="6029325" y="3105150"/>
              <a:ext cx="104775" cy="533400"/>
            </a:xfrm>
            <a:custGeom>
              <a:avLst/>
              <a:gdLst>
                <a:gd name="connsiteX0" fmla="*/ 0 w 104775"/>
                <a:gd name="connsiteY0" fmla="*/ 0 h 533400"/>
                <a:gd name="connsiteX1" fmla="*/ 104775 w 104775"/>
                <a:gd name="connsiteY1" fmla="*/ 0 h 533400"/>
                <a:gd name="connsiteX2" fmla="*/ 104775 w 104775"/>
                <a:gd name="connsiteY2" fmla="*/ 533400 h 533400"/>
                <a:gd name="connsiteX3" fmla="*/ 0 w 104775"/>
                <a:gd name="connsiteY3" fmla="*/ 533400 h 533400"/>
              </a:gdLst>
              <a:ahLst/>
              <a:cxnLst>
                <a:cxn ang="0">
                  <a:pos x="connsiteX0" y="connsiteY0"/>
                </a:cxn>
                <a:cxn ang="0">
                  <a:pos x="connsiteX1" y="connsiteY1"/>
                </a:cxn>
                <a:cxn ang="0">
                  <a:pos x="connsiteX2" y="connsiteY2"/>
                </a:cxn>
                <a:cxn ang="0">
                  <a:pos x="connsiteX3" y="connsiteY3"/>
                </a:cxn>
              </a:cxnLst>
              <a:rect l="l" t="t" r="r" b="b"/>
              <a:pathLst>
                <a:path w="104775" h="533400">
                  <a:moveTo>
                    <a:pt x="0" y="0"/>
                  </a:moveTo>
                  <a:lnTo>
                    <a:pt x="104775" y="0"/>
                  </a:lnTo>
                  <a:lnTo>
                    <a:pt x="104775" y="533400"/>
                  </a:lnTo>
                  <a:lnTo>
                    <a:pt x="0" y="533400"/>
                  </a:lnTo>
                  <a:close/>
                </a:path>
              </a:pathLst>
            </a:custGeom>
            <a:solidFill>
              <a:srgbClr val="000000"/>
            </a:solidFill>
            <a:ln w="9525" cap="flat">
              <a:noFill/>
              <a:prstDash val="solid"/>
              <a:miter/>
            </a:ln>
          </p:spPr>
          <p:txBody>
            <a:bodyPr rtlCol="0" anchor="ctr"/>
            <a:lstStyle/>
            <a:p>
              <a:endParaRPr lang="es-UY"/>
            </a:p>
          </p:txBody>
        </p:sp>
        <p:sp>
          <p:nvSpPr>
            <p:cNvPr id="31" name="Freeform: Shape 30">
              <a:extLst>
                <a:ext uri="{FF2B5EF4-FFF2-40B4-BE49-F238E27FC236}">
                  <a16:creationId xmlns:a16="http://schemas.microsoft.com/office/drawing/2014/main" xmlns="" id="{8C195AEB-38C0-4442-ADDB-62C26D2DAB85}"/>
                </a:ext>
              </a:extLst>
            </p:cNvPr>
            <p:cNvSpPr/>
            <p:nvPr/>
          </p:nvSpPr>
          <p:spPr>
            <a:xfrm>
              <a:off x="6172200" y="3305175"/>
              <a:ext cx="104775" cy="333375"/>
            </a:xfrm>
            <a:custGeom>
              <a:avLst/>
              <a:gdLst>
                <a:gd name="connsiteX0" fmla="*/ 0 w 104775"/>
                <a:gd name="connsiteY0" fmla="*/ 0 h 333375"/>
                <a:gd name="connsiteX1" fmla="*/ 104775 w 104775"/>
                <a:gd name="connsiteY1" fmla="*/ 0 h 333375"/>
                <a:gd name="connsiteX2" fmla="*/ 104775 w 104775"/>
                <a:gd name="connsiteY2" fmla="*/ 333375 h 333375"/>
                <a:gd name="connsiteX3" fmla="*/ 0 w 104775"/>
                <a:gd name="connsiteY3" fmla="*/ 333375 h 333375"/>
              </a:gdLst>
              <a:ahLst/>
              <a:cxnLst>
                <a:cxn ang="0">
                  <a:pos x="connsiteX0" y="connsiteY0"/>
                </a:cxn>
                <a:cxn ang="0">
                  <a:pos x="connsiteX1" y="connsiteY1"/>
                </a:cxn>
                <a:cxn ang="0">
                  <a:pos x="connsiteX2" y="connsiteY2"/>
                </a:cxn>
                <a:cxn ang="0">
                  <a:pos x="connsiteX3" y="connsiteY3"/>
                </a:cxn>
              </a:cxnLst>
              <a:rect l="l" t="t" r="r" b="b"/>
              <a:pathLst>
                <a:path w="104775" h="333375">
                  <a:moveTo>
                    <a:pt x="0" y="0"/>
                  </a:moveTo>
                  <a:lnTo>
                    <a:pt x="104775" y="0"/>
                  </a:lnTo>
                  <a:lnTo>
                    <a:pt x="104775" y="333375"/>
                  </a:lnTo>
                  <a:lnTo>
                    <a:pt x="0" y="333375"/>
                  </a:lnTo>
                  <a:close/>
                </a:path>
              </a:pathLst>
            </a:custGeom>
            <a:solidFill>
              <a:srgbClr val="000000"/>
            </a:solidFill>
            <a:ln w="9525" cap="flat">
              <a:noFill/>
              <a:prstDash val="solid"/>
              <a:miter/>
            </a:ln>
          </p:spPr>
          <p:txBody>
            <a:bodyPr rtlCol="0" anchor="ctr"/>
            <a:lstStyle/>
            <a:p>
              <a:endParaRPr lang="es-UY"/>
            </a:p>
          </p:txBody>
        </p:sp>
        <p:sp>
          <p:nvSpPr>
            <p:cNvPr id="32" name="Freeform: Shape 31">
              <a:extLst>
                <a:ext uri="{FF2B5EF4-FFF2-40B4-BE49-F238E27FC236}">
                  <a16:creationId xmlns:a16="http://schemas.microsoft.com/office/drawing/2014/main" xmlns="" id="{CFB1DB1E-88C1-4995-B98E-3D38D5D146AE}"/>
                </a:ext>
              </a:extLst>
            </p:cNvPr>
            <p:cNvSpPr/>
            <p:nvPr/>
          </p:nvSpPr>
          <p:spPr>
            <a:xfrm>
              <a:off x="6315075" y="3467100"/>
              <a:ext cx="104775" cy="171450"/>
            </a:xfrm>
            <a:custGeom>
              <a:avLst/>
              <a:gdLst>
                <a:gd name="connsiteX0" fmla="*/ 0 w 104775"/>
                <a:gd name="connsiteY0" fmla="*/ 0 h 171450"/>
                <a:gd name="connsiteX1" fmla="*/ 104775 w 104775"/>
                <a:gd name="connsiteY1" fmla="*/ 0 h 171450"/>
                <a:gd name="connsiteX2" fmla="*/ 104775 w 104775"/>
                <a:gd name="connsiteY2" fmla="*/ 171450 h 171450"/>
                <a:gd name="connsiteX3" fmla="*/ 0 w 104775"/>
                <a:gd name="connsiteY3" fmla="*/ 171450 h 171450"/>
              </a:gdLst>
              <a:ahLst/>
              <a:cxnLst>
                <a:cxn ang="0">
                  <a:pos x="connsiteX0" y="connsiteY0"/>
                </a:cxn>
                <a:cxn ang="0">
                  <a:pos x="connsiteX1" y="connsiteY1"/>
                </a:cxn>
                <a:cxn ang="0">
                  <a:pos x="connsiteX2" y="connsiteY2"/>
                </a:cxn>
                <a:cxn ang="0">
                  <a:pos x="connsiteX3" y="connsiteY3"/>
                </a:cxn>
              </a:cxnLst>
              <a:rect l="l" t="t" r="r" b="b"/>
              <a:pathLst>
                <a:path w="104775" h="171450">
                  <a:moveTo>
                    <a:pt x="0" y="0"/>
                  </a:moveTo>
                  <a:lnTo>
                    <a:pt x="104775" y="0"/>
                  </a:lnTo>
                  <a:lnTo>
                    <a:pt x="104775" y="171450"/>
                  </a:lnTo>
                  <a:lnTo>
                    <a:pt x="0" y="171450"/>
                  </a:lnTo>
                  <a:close/>
                </a:path>
              </a:pathLst>
            </a:custGeom>
            <a:solidFill>
              <a:srgbClr val="000000"/>
            </a:solidFill>
            <a:ln w="9525" cap="flat">
              <a:noFill/>
              <a:prstDash val="solid"/>
              <a:miter/>
            </a:ln>
          </p:spPr>
          <p:txBody>
            <a:bodyPr rtlCol="0" anchor="ctr"/>
            <a:lstStyle/>
            <a:p>
              <a:endParaRPr lang="es-UY"/>
            </a:p>
          </p:txBody>
        </p:sp>
      </p:grpSp>
    </p:spTree>
    <p:extLst>
      <p:ext uri="{BB962C8B-B14F-4D97-AF65-F5344CB8AC3E}">
        <p14:creationId xmlns:p14="http://schemas.microsoft.com/office/powerpoint/2010/main" val="2823503191"/>
      </p:ext>
    </p:extLst>
  </p:cSld>
  <p:clrMapOvr>
    <a:masterClrMapping/>
  </p:clrMapOvr>
</p:sld>
</file>

<file path=ppt/theme/theme1.xml><?xml version="1.0" encoding="utf-8"?>
<a:theme xmlns:a="http://schemas.openxmlformats.org/drawingml/2006/main" name="Office Theme">
  <a:themeElements>
    <a:clrScheme name="Custom 171">
      <a:dk1>
        <a:srgbClr val="2B2B2B"/>
      </a:dk1>
      <a:lt1>
        <a:srgbClr val="FFFFFF"/>
      </a:lt1>
      <a:dk2>
        <a:srgbClr val="2B2B2B"/>
      </a:dk2>
      <a:lt2>
        <a:srgbClr val="FFFFFF"/>
      </a:lt2>
      <a:accent1>
        <a:srgbClr val="E9E9E9"/>
      </a:accent1>
      <a:accent2>
        <a:srgbClr val="BFBFBF"/>
      </a:accent2>
      <a:accent3>
        <a:srgbClr val="97AEA0"/>
      </a:accent3>
      <a:accent4>
        <a:srgbClr val="5C818A"/>
      </a:accent4>
      <a:accent5>
        <a:srgbClr val="567C8A"/>
      </a:accent5>
      <a:accent6>
        <a:srgbClr val="4E798C"/>
      </a:accent6>
      <a:hlink>
        <a:srgbClr val="5B9BD5"/>
      </a:hlink>
      <a:folHlink>
        <a:srgbClr val="70AD47"/>
      </a:folHlink>
    </a:clrScheme>
    <a:fontScheme name="Custom 3">
      <a:majorFont>
        <a:latin typeface="Raleway"/>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Custom 371">
      <a:dk1>
        <a:sysClr val="windowText" lastClr="000000"/>
      </a:dk1>
      <a:lt1>
        <a:sysClr val="window" lastClr="FFFFFF"/>
      </a:lt1>
      <a:dk2>
        <a:srgbClr val="1F497D"/>
      </a:dk2>
      <a:lt2>
        <a:srgbClr val="EEECE1"/>
      </a:lt2>
      <a:accent1>
        <a:srgbClr val="8298AE"/>
      </a:accent1>
      <a:accent2>
        <a:srgbClr val="FED140"/>
      </a:accent2>
      <a:accent3>
        <a:srgbClr val="1B449C"/>
      </a:accent3>
      <a:accent4>
        <a:srgbClr val="4DA26B"/>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TotalTime>
  <Words>846</Words>
  <Application>Microsoft Office PowerPoint</Application>
  <PresentationFormat>Widescreen</PresentationFormat>
  <Paragraphs>101</Paragraphs>
  <Slides>15</Slides>
  <Notes>8</Notes>
  <HiddenSlides>0</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15</vt:i4>
      </vt:variant>
    </vt:vector>
  </HeadingPairs>
  <TitlesOfParts>
    <vt:vector size="27" baseType="lpstr">
      <vt:lpstr>Arial</vt:lpstr>
      <vt:lpstr>Calibri</vt:lpstr>
      <vt:lpstr>Calibri Light</vt:lpstr>
      <vt:lpstr>FontAwesome</vt:lpstr>
      <vt:lpstr>Lato</vt:lpstr>
      <vt:lpstr>Open Sans</vt:lpstr>
      <vt:lpstr>Questrial</vt:lpstr>
      <vt:lpstr>Raleway</vt:lpstr>
      <vt:lpstr>Segoe UI</vt:lpstr>
      <vt:lpstr>Office Theme</vt:lpstr>
      <vt:lpstr>1_Office Theme</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Fatima Hafeez</cp:lastModifiedBy>
  <cp:revision>4</cp:revision>
  <dcterms:created xsi:type="dcterms:W3CDTF">2020-07-03T17:59:54Z</dcterms:created>
  <dcterms:modified xsi:type="dcterms:W3CDTF">2020-07-06T12:51:59Z</dcterms:modified>
</cp:coreProperties>
</file>