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0" r:id="rId3"/>
    <p:sldId id="271" r:id="rId4"/>
    <p:sldId id="27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2"/>
  </p:normalViewPr>
  <p:slideViewPr>
    <p:cSldViewPr>
      <p:cViewPr varScale="1">
        <p:scale>
          <a:sx n="67" d="100"/>
          <a:sy n="67" d="100"/>
        </p:scale>
        <p:origin x="62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4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716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60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04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783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919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82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01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05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50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54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Multi-level Evolving Process Template</a:t>
            </a:r>
            <a:endParaRPr 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609038" y="1447800"/>
            <a:ext cx="814634" cy="4538072"/>
          </a:xfrm>
          <a:custGeom>
            <a:avLst/>
            <a:gdLst>
              <a:gd name="T0" fmla="*/ 4 w 580"/>
              <a:gd name="T1" fmla="*/ 2 h 3231"/>
              <a:gd name="T2" fmla="*/ 29 w 580"/>
              <a:gd name="T3" fmla="*/ 10 h 3231"/>
              <a:gd name="T4" fmla="*/ 69 w 580"/>
              <a:gd name="T5" fmla="*/ 29 h 3231"/>
              <a:gd name="T6" fmla="*/ 122 w 580"/>
              <a:gd name="T7" fmla="*/ 64 h 3231"/>
              <a:gd name="T8" fmla="*/ 185 w 580"/>
              <a:gd name="T9" fmla="*/ 120 h 3231"/>
              <a:gd name="T10" fmla="*/ 254 w 580"/>
              <a:gd name="T11" fmla="*/ 202 h 3231"/>
              <a:gd name="T12" fmla="*/ 324 w 580"/>
              <a:gd name="T13" fmla="*/ 314 h 3231"/>
              <a:gd name="T14" fmla="*/ 392 w 580"/>
              <a:gd name="T15" fmla="*/ 461 h 3231"/>
              <a:gd name="T16" fmla="*/ 456 w 580"/>
              <a:gd name="T17" fmla="*/ 647 h 3231"/>
              <a:gd name="T18" fmla="*/ 510 w 580"/>
              <a:gd name="T19" fmla="*/ 878 h 3231"/>
              <a:gd name="T20" fmla="*/ 551 w 580"/>
              <a:gd name="T21" fmla="*/ 1158 h 3231"/>
              <a:gd name="T22" fmla="*/ 576 w 580"/>
              <a:gd name="T23" fmla="*/ 1491 h 3231"/>
              <a:gd name="T24" fmla="*/ 570 w 580"/>
              <a:gd name="T25" fmla="*/ 1858 h 3231"/>
              <a:gd name="T26" fmla="*/ 539 w 580"/>
              <a:gd name="T27" fmla="*/ 2172 h 3231"/>
              <a:gd name="T28" fmla="*/ 493 w 580"/>
              <a:gd name="T29" fmla="*/ 2436 h 3231"/>
              <a:gd name="T30" fmla="*/ 436 w 580"/>
              <a:gd name="T31" fmla="*/ 2652 h 3231"/>
              <a:gd name="T32" fmla="*/ 370 w 580"/>
              <a:gd name="T33" fmla="*/ 2825 h 3231"/>
              <a:gd name="T34" fmla="*/ 300 w 580"/>
              <a:gd name="T35" fmla="*/ 2959 h 3231"/>
              <a:gd name="T36" fmla="*/ 231 w 580"/>
              <a:gd name="T37" fmla="*/ 3060 h 3231"/>
              <a:gd name="T38" fmla="*/ 163 w 580"/>
              <a:gd name="T39" fmla="*/ 3133 h 3231"/>
              <a:gd name="T40" fmla="*/ 103 w 580"/>
              <a:gd name="T41" fmla="*/ 3182 h 3231"/>
              <a:gd name="T42" fmla="*/ 54 w 580"/>
              <a:gd name="T43" fmla="*/ 3211 h 3231"/>
              <a:gd name="T44" fmla="*/ 18 w 580"/>
              <a:gd name="T45" fmla="*/ 3226 h 3231"/>
              <a:gd name="T46" fmla="*/ 1 w 580"/>
              <a:gd name="T47" fmla="*/ 3231 h 3231"/>
              <a:gd name="T48" fmla="*/ 96 w 580"/>
              <a:gd name="T49" fmla="*/ 3154 h 3231"/>
              <a:gd name="T50" fmla="*/ 218 w 580"/>
              <a:gd name="T51" fmla="*/ 3005 h 3231"/>
              <a:gd name="T52" fmla="*/ 313 w 580"/>
              <a:gd name="T53" fmla="*/ 2822 h 3231"/>
              <a:gd name="T54" fmla="*/ 387 w 580"/>
              <a:gd name="T55" fmla="*/ 2619 h 3231"/>
              <a:gd name="T56" fmla="*/ 441 w 580"/>
              <a:gd name="T57" fmla="*/ 2405 h 3231"/>
              <a:gd name="T58" fmla="*/ 479 w 580"/>
              <a:gd name="T59" fmla="*/ 2193 h 3231"/>
              <a:gd name="T60" fmla="*/ 504 w 580"/>
              <a:gd name="T61" fmla="*/ 1994 h 3231"/>
              <a:gd name="T62" fmla="*/ 518 w 580"/>
              <a:gd name="T63" fmla="*/ 1820 h 3231"/>
              <a:gd name="T64" fmla="*/ 524 w 580"/>
              <a:gd name="T65" fmla="*/ 1682 h 3231"/>
              <a:gd name="T66" fmla="*/ 525 w 580"/>
              <a:gd name="T67" fmla="*/ 1586 h 3231"/>
              <a:gd name="T68" fmla="*/ 520 w 580"/>
              <a:gd name="T69" fmla="*/ 1462 h 3231"/>
              <a:gd name="T70" fmla="*/ 510 w 580"/>
              <a:gd name="T71" fmla="*/ 1298 h 3231"/>
              <a:gd name="T72" fmla="*/ 489 w 580"/>
              <a:gd name="T73" fmla="*/ 1106 h 3231"/>
              <a:gd name="T74" fmla="*/ 456 w 580"/>
              <a:gd name="T75" fmla="*/ 898 h 3231"/>
              <a:gd name="T76" fmla="*/ 407 w 580"/>
              <a:gd name="T77" fmla="*/ 683 h 3231"/>
              <a:gd name="T78" fmla="*/ 340 w 580"/>
              <a:gd name="T79" fmla="*/ 475 h 3231"/>
              <a:gd name="T80" fmla="*/ 252 w 580"/>
              <a:gd name="T81" fmla="*/ 284 h 3231"/>
              <a:gd name="T82" fmla="*/ 140 w 580"/>
              <a:gd name="T83" fmla="*/ 123 h 3231"/>
              <a:gd name="T84" fmla="*/ 0 w 580"/>
              <a:gd name="T85" fmla="*/ 0 h 3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" h="3231">
                <a:moveTo>
                  <a:pt x="0" y="0"/>
                </a:moveTo>
                <a:lnTo>
                  <a:pt x="1" y="2"/>
                </a:lnTo>
                <a:lnTo>
                  <a:pt x="4" y="2"/>
                </a:lnTo>
                <a:lnTo>
                  <a:pt x="10" y="4"/>
                </a:lnTo>
                <a:lnTo>
                  <a:pt x="18" y="6"/>
                </a:lnTo>
                <a:lnTo>
                  <a:pt x="29" y="10"/>
                </a:lnTo>
                <a:lnTo>
                  <a:pt x="41" y="14"/>
                </a:lnTo>
                <a:lnTo>
                  <a:pt x="54" y="20"/>
                </a:lnTo>
                <a:lnTo>
                  <a:pt x="69" y="29"/>
                </a:lnTo>
                <a:lnTo>
                  <a:pt x="86" y="38"/>
                </a:lnTo>
                <a:lnTo>
                  <a:pt x="103" y="50"/>
                </a:lnTo>
                <a:lnTo>
                  <a:pt x="122" y="64"/>
                </a:lnTo>
                <a:lnTo>
                  <a:pt x="142" y="80"/>
                </a:lnTo>
                <a:lnTo>
                  <a:pt x="163" y="99"/>
                </a:lnTo>
                <a:lnTo>
                  <a:pt x="185" y="120"/>
                </a:lnTo>
                <a:lnTo>
                  <a:pt x="207" y="144"/>
                </a:lnTo>
                <a:lnTo>
                  <a:pt x="231" y="171"/>
                </a:lnTo>
                <a:lnTo>
                  <a:pt x="254" y="202"/>
                </a:lnTo>
                <a:lnTo>
                  <a:pt x="276" y="236"/>
                </a:lnTo>
                <a:lnTo>
                  <a:pt x="300" y="272"/>
                </a:lnTo>
                <a:lnTo>
                  <a:pt x="324" y="314"/>
                </a:lnTo>
                <a:lnTo>
                  <a:pt x="347" y="358"/>
                </a:lnTo>
                <a:lnTo>
                  <a:pt x="370" y="408"/>
                </a:lnTo>
                <a:lnTo>
                  <a:pt x="392" y="461"/>
                </a:lnTo>
                <a:lnTo>
                  <a:pt x="414" y="519"/>
                </a:lnTo>
                <a:lnTo>
                  <a:pt x="436" y="580"/>
                </a:lnTo>
                <a:lnTo>
                  <a:pt x="456" y="647"/>
                </a:lnTo>
                <a:lnTo>
                  <a:pt x="474" y="719"/>
                </a:lnTo>
                <a:lnTo>
                  <a:pt x="493" y="797"/>
                </a:lnTo>
                <a:lnTo>
                  <a:pt x="510" y="878"/>
                </a:lnTo>
                <a:lnTo>
                  <a:pt x="525" y="966"/>
                </a:lnTo>
                <a:lnTo>
                  <a:pt x="539" y="1059"/>
                </a:lnTo>
                <a:lnTo>
                  <a:pt x="551" y="1158"/>
                </a:lnTo>
                <a:lnTo>
                  <a:pt x="562" y="1263"/>
                </a:lnTo>
                <a:lnTo>
                  <a:pt x="570" y="1375"/>
                </a:lnTo>
                <a:lnTo>
                  <a:pt x="576" y="1491"/>
                </a:lnTo>
                <a:lnTo>
                  <a:pt x="580" y="1616"/>
                </a:lnTo>
                <a:lnTo>
                  <a:pt x="576" y="1740"/>
                </a:lnTo>
                <a:lnTo>
                  <a:pt x="570" y="1858"/>
                </a:lnTo>
                <a:lnTo>
                  <a:pt x="562" y="1968"/>
                </a:lnTo>
                <a:lnTo>
                  <a:pt x="551" y="2073"/>
                </a:lnTo>
                <a:lnTo>
                  <a:pt x="539" y="2172"/>
                </a:lnTo>
                <a:lnTo>
                  <a:pt x="525" y="2266"/>
                </a:lnTo>
                <a:lnTo>
                  <a:pt x="510" y="2354"/>
                </a:lnTo>
                <a:lnTo>
                  <a:pt x="493" y="2436"/>
                </a:lnTo>
                <a:lnTo>
                  <a:pt x="474" y="2513"/>
                </a:lnTo>
                <a:lnTo>
                  <a:pt x="456" y="2584"/>
                </a:lnTo>
                <a:lnTo>
                  <a:pt x="436" y="2652"/>
                </a:lnTo>
                <a:lnTo>
                  <a:pt x="414" y="2714"/>
                </a:lnTo>
                <a:lnTo>
                  <a:pt x="392" y="2770"/>
                </a:lnTo>
                <a:lnTo>
                  <a:pt x="370" y="2825"/>
                </a:lnTo>
                <a:lnTo>
                  <a:pt x="347" y="2873"/>
                </a:lnTo>
                <a:lnTo>
                  <a:pt x="324" y="2918"/>
                </a:lnTo>
                <a:lnTo>
                  <a:pt x="300" y="2959"/>
                </a:lnTo>
                <a:lnTo>
                  <a:pt x="276" y="2997"/>
                </a:lnTo>
                <a:lnTo>
                  <a:pt x="254" y="3030"/>
                </a:lnTo>
                <a:lnTo>
                  <a:pt x="231" y="3060"/>
                </a:lnTo>
                <a:lnTo>
                  <a:pt x="207" y="3087"/>
                </a:lnTo>
                <a:lnTo>
                  <a:pt x="185" y="3112"/>
                </a:lnTo>
                <a:lnTo>
                  <a:pt x="163" y="3133"/>
                </a:lnTo>
                <a:lnTo>
                  <a:pt x="142" y="3152"/>
                </a:lnTo>
                <a:lnTo>
                  <a:pt x="122" y="3167"/>
                </a:lnTo>
                <a:lnTo>
                  <a:pt x="103" y="3182"/>
                </a:lnTo>
                <a:lnTo>
                  <a:pt x="86" y="3193"/>
                </a:lnTo>
                <a:lnTo>
                  <a:pt x="69" y="3203"/>
                </a:lnTo>
                <a:lnTo>
                  <a:pt x="54" y="3211"/>
                </a:lnTo>
                <a:lnTo>
                  <a:pt x="41" y="3217"/>
                </a:lnTo>
                <a:lnTo>
                  <a:pt x="29" y="3222"/>
                </a:lnTo>
                <a:lnTo>
                  <a:pt x="18" y="3226"/>
                </a:lnTo>
                <a:lnTo>
                  <a:pt x="10" y="3229"/>
                </a:lnTo>
                <a:lnTo>
                  <a:pt x="4" y="3230"/>
                </a:lnTo>
                <a:lnTo>
                  <a:pt x="1" y="3231"/>
                </a:lnTo>
                <a:lnTo>
                  <a:pt x="0" y="3231"/>
                </a:lnTo>
                <a:lnTo>
                  <a:pt x="49" y="3196"/>
                </a:lnTo>
                <a:lnTo>
                  <a:pt x="96" y="3154"/>
                </a:lnTo>
                <a:lnTo>
                  <a:pt x="140" y="3110"/>
                </a:lnTo>
                <a:lnTo>
                  <a:pt x="180" y="3059"/>
                </a:lnTo>
                <a:lnTo>
                  <a:pt x="218" y="3005"/>
                </a:lnTo>
                <a:lnTo>
                  <a:pt x="252" y="2947"/>
                </a:lnTo>
                <a:lnTo>
                  <a:pt x="284" y="2886"/>
                </a:lnTo>
                <a:lnTo>
                  <a:pt x="313" y="2822"/>
                </a:lnTo>
                <a:lnTo>
                  <a:pt x="340" y="2756"/>
                </a:lnTo>
                <a:lnTo>
                  <a:pt x="365" y="2688"/>
                </a:lnTo>
                <a:lnTo>
                  <a:pt x="387" y="2619"/>
                </a:lnTo>
                <a:lnTo>
                  <a:pt x="407" y="2548"/>
                </a:lnTo>
                <a:lnTo>
                  <a:pt x="425" y="2476"/>
                </a:lnTo>
                <a:lnTo>
                  <a:pt x="441" y="2405"/>
                </a:lnTo>
                <a:lnTo>
                  <a:pt x="456" y="2334"/>
                </a:lnTo>
                <a:lnTo>
                  <a:pt x="469" y="2263"/>
                </a:lnTo>
                <a:lnTo>
                  <a:pt x="479" y="2193"/>
                </a:lnTo>
                <a:lnTo>
                  <a:pt x="489" y="2125"/>
                </a:lnTo>
                <a:lnTo>
                  <a:pt x="497" y="2058"/>
                </a:lnTo>
                <a:lnTo>
                  <a:pt x="504" y="1994"/>
                </a:lnTo>
                <a:lnTo>
                  <a:pt x="510" y="1933"/>
                </a:lnTo>
                <a:lnTo>
                  <a:pt x="514" y="1875"/>
                </a:lnTo>
                <a:lnTo>
                  <a:pt x="518" y="1820"/>
                </a:lnTo>
                <a:lnTo>
                  <a:pt x="520" y="1769"/>
                </a:lnTo>
                <a:lnTo>
                  <a:pt x="523" y="1723"/>
                </a:lnTo>
                <a:lnTo>
                  <a:pt x="524" y="1682"/>
                </a:lnTo>
                <a:lnTo>
                  <a:pt x="525" y="1646"/>
                </a:lnTo>
                <a:lnTo>
                  <a:pt x="525" y="1616"/>
                </a:lnTo>
                <a:lnTo>
                  <a:pt x="525" y="1586"/>
                </a:lnTo>
                <a:lnTo>
                  <a:pt x="524" y="1549"/>
                </a:lnTo>
                <a:lnTo>
                  <a:pt x="523" y="1508"/>
                </a:lnTo>
                <a:lnTo>
                  <a:pt x="520" y="1462"/>
                </a:lnTo>
                <a:lnTo>
                  <a:pt x="518" y="1411"/>
                </a:lnTo>
                <a:lnTo>
                  <a:pt x="514" y="1357"/>
                </a:lnTo>
                <a:lnTo>
                  <a:pt x="510" y="1298"/>
                </a:lnTo>
                <a:lnTo>
                  <a:pt x="504" y="1237"/>
                </a:lnTo>
                <a:lnTo>
                  <a:pt x="497" y="1173"/>
                </a:lnTo>
                <a:lnTo>
                  <a:pt x="489" y="1106"/>
                </a:lnTo>
                <a:lnTo>
                  <a:pt x="479" y="1038"/>
                </a:lnTo>
                <a:lnTo>
                  <a:pt x="469" y="968"/>
                </a:lnTo>
                <a:lnTo>
                  <a:pt x="456" y="898"/>
                </a:lnTo>
                <a:lnTo>
                  <a:pt x="441" y="827"/>
                </a:lnTo>
                <a:lnTo>
                  <a:pt x="425" y="755"/>
                </a:lnTo>
                <a:lnTo>
                  <a:pt x="407" y="683"/>
                </a:lnTo>
                <a:lnTo>
                  <a:pt x="387" y="613"/>
                </a:lnTo>
                <a:lnTo>
                  <a:pt x="365" y="543"/>
                </a:lnTo>
                <a:lnTo>
                  <a:pt x="340" y="475"/>
                </a:lnTo>
                <a:lnTo>
                  <a:pt x="313" y="409"/>
                </a:lnTo>
                <a:lnTo>
                  <a:pt x="284" y="345"/>
                </a:lnTo>
                <a:lnTo>
                  <a:pt x="252" y="284"/>
                </a:lnTo>
                <a:lnTo>
                  <a:pt x="218" y="226"/>
                </a:lnTo>
                <a:lnTo>
                  <a:pt x="180" y="172"/>
                </a:lnTo>
                <a:lnTo>
                  <a:pt x="140" y="123"/>
                </a:lnTo>
                <a:lnTo>
                  <a:pt x="96" y="77"/>
                </a:lnTo>
                <a:lnTo>
                  <a:pt x="49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57314" y="1838262"/>
            <a:ext cx="780925" cy="1875062"/>
          </a:xfrm>
          <a:custGeom>
            <a:avLst/>
            <a:gdLst>
              <a:gd name="T0" fmla="*/ 0 w 556"/>
              <a:gd name="T1" fmla="*/ 0 h 1335"/>
              <a:gd name="T2" fmla="*/ 1 w 556"/>
              <a:gd name="T3" fmla="*/ 0 h 1335"/>
              <a:gd name="T4" fmla="*/ 5 w 556"/>
              <a:gd name="T5" fmla="*/ 1 h 1335"/>
              <a:gd name="T6" fmla="*/ 10 w 556"/>
              <a:gd name="T7" fmla="*/ 3 h 1335"/>
              <a:gd name="T8" fmla="*/ 20 w 556"/>
              <a:gd name="T9" fmla="*/ 5 h 1335"/>
              <a:gd name="T10" fmla="*/ 29 w 556"/>
              <a:gd name="T11" fmla="*/ 9 h 1335"/>
              <a:gd name="T12" fmla="*/ 42 w 556"/>
              <a:gd name="T13" fmla="*/ 13 h 1335"/>
              <a:gd name="T14" fmla="*/ 56 w 556"/>
              <a:gd name="T15" fmla="*/ 20 h 1335"/>
              <a:gd name="T16" fmla="*/ 73 w 556"/>
              <a:gd name="T17" fmla="*/ 29 h 1335"/>
              <a:gd name="T18" fmla="*/ 89 w 556"/>
              <a:gd name="T19" fmla="*/ 38 h 1335"/>
              <a:gd name="T20" fmla="*/ 108 w 556"/>
              <a:gd name="T21" fmla="*/ 50 h 1335"/>
              <a:gd name="T22" fmla="*/ 128 w 556"/>
              <a:gd name="T23" fmla="*/ 65 h 1335"/>
              <a:gd name="T24" fmla="*/ 150 w 556"/>
              <a:gd name="T25" fmla="*/ 82 h 1335"/>
              <a:gd name="T26" fmla="*/ 171 w 556"/>
              <a:gd name="T27" fmla="*/ 100 h 1335"/>
              <a:gd name="T28" fmla="*/ 193 w 556"/>
              <a:gd name="T29" fmla="*/ 123 h 1335"/>
              <a:gd name="T30" fmla="*/ 217 w 556"/>
              <a:gd name="T31" fmla="*/ 149 h 1335"/>
              <a:gd name="T32" fmla="*/ 240 w 556"/>
              <a:gd name="T33" fmla="*/ 177 h 1335"/>
              <a:gd name="T34" fmla="*/ 264 w 556"/>
              <a:gd name="T35" fmla="*/ 209 h 1335"/>
              <a:gd name="T36" fmla="*/ 287 w 556"/>
              <a:gd name="T37" fmla="*/ 244 h 1335"/>
              <a:gd name="T38" fmla="*/ 311 w 556"/>
              <a:gd name="T39" fmla="*/ 283 h 1335"/>
              <a:gd name="T40" fmla="*/ 334 w 556"/>
              <a:gd name="T41" fmla="*/ 327 h 1335"/>
              <a:gd name="T42" fmla="*/ 358 w 556"/>
              <a:gd name="T43" fmla="*/ 374 h 1335"/>
              <a:gd name="T44" fmla="*/ 380 w 556"/>
              <a:gd name="T45" fmla="*/ 425 h 1335"/>
              <a:gd name="T46" fmla="*/ 403 w 556"/>
              <a:gd name="T47" fmla="*/ 482 h 1335"/>
              <a:gd name="T48" fmla="*/ 424 w 556"/>
              <a:gd name="T49" fmla="*/ 543 h 1335"/>
              <a:gd name="T50" fmla="*/ 444 w 556"/>
              <a:gd name="T51" fmla="*/ 609 h 1335"/>
              <a:gd name="T52" fmla="*/ 464 w 556"/>
              <a:gd name="T53" fmla="*/ 680 h 1335"/>
              <a:gd name="T54" fmla="*/ 482 w 556"/>
              <a:gd name="T55" fmla="*/ 756 h 1335"/>
              <a:gd name="T56" fmla="*/ 498 w 556"/>
              <a:gd name="T57" fmla="*/ 838 h 1335"/>
              <a:gd name="T58" fmla="*/ 514 w 556"/>
              <a:gd name="T59" fmla="*/ 926 h 1335"/>
              <a:gd name="T60" fmla="*/ 528 w 556"/>
              <a:gd name="T61" fmla="*/ 1019 h 1335"/>
              <a:gd name="T62" fmla="*/ 539 w 556"/>
              <a:gd name="T63" fmla="*/ 1118 h 1335"/>
              <a:gd name="T64" fmla="*/ 549 w 556"/>
              <a:gd name="T65" fmla="*/ 1224 h 1335"/>
              <a:gd name="T66" fmla="*/ 556 w 556"/>
              <a:gd name="T67" fmla="*/ 1335 h 1335"/>
              <a:gd name="T68" fmla="*/ 501 w 556"/>
              <a:gd name="T69" fmla="*/ 1335 h 1335"/>
              <a:gd name="T70" fmla="*/ 501 w 556"/>
              <a:gd name="T71" fmla="*/ 1303 h 1335"/>
              <a:gd name="T72" fmla="*/ 498 w 556"/>
              <a:gd name="T73" fmla="*/ 1264 h 1335"/>
              <a:gd name="T74" fmla="*/ 496 w 556"/>
              <a:gd name="T75" fmla="*/ 1220 h 1335"/>
              <a:gd name="T76" fmla="*/ 492 w 556"/>
              <a:gd name="T77" fmla="*/ 1173 h 1335"/>
              <a:gd name="T78" fmla="*/ 486 w 556"/>
              <a:gd name="T79" fmla="*/ 1122 h 1335"/>
              <a:gd name="T80" fmla="*/ 481 w 556"/>
              <a:gd name="T81" fmla="*/ 1066 h 1335"/>
              <a:gd name="T82" fmla="*/ 474 w 556"/>
              <a:gd name="T83" fmla="*/ 1008 h 1335"/>
              <a:gd name="T84" fmla="*/ 464 w 556"/>
              <a:gd name="T85" fmla="*/ 948 h 1335"/>
              <a:gd name="T86" fmla="*/ 453 w 556"/>
              <a:gd name="T87" fmla="*/ 887 h 1335"/>
              <a:gd name="T88" fmla="*/ 441 w 556"/>
              <a:gd name="T89" fmla="*/ 824 h 1335"/>
              <a:gd name="T90" fmla="*/ 426 w 556"/>
              <a:gd name="T91" fmla="*/ 759 h 1335"/>
              <a:gd name="T92" fmla="*/ 411 w 556"/>
              <a:gd name="T93" fmla="*/ 693 h 1335"/>
              <a:gd name="T94" fmla="*/ 393 w 556"/>
              <a:gd name="T95" fmla="*/ 628 h 1335"/>
              <a:gd name="T96" fmla="*/ 373 w 556"/>
              <a:gd name="T97" fmla="*/ 562 h 1335"/>
              <a:gd name="T98" fmla="*/ 351 w 556"/>
              <a:gd name="T99" fmla="*/ 499 h 1335"/>
              <a:gd name="T100" fmla="*/ 327 w 556"/>
              <a:gd name="T101" fmla="*/ 435 h 1335"/>
              <a:gd name="T102" fmla="*/ 301 w 556"/>
              <a:gd name="T103" fmla="*/ 374 h 1335"/>
              <a:gd name="T104" fmla="*/ 273 w 556"/>
              <a:gd name="T105" fmla="*/ 315 h 1335"/>
              <a:gd name="T106" fmla="*/ 241 w 556"/>
              <a:gd name="T107" fmla="*/ 258 h 1335"/>
              <a:gd name="T108" fmla="*/ 208 w 556"/>
              <a:gd name="T109" fmla="*/ 205 h 1335"/>
              <a:gd name="T110" fmla="*/ 172 w 556"/>
              <a:gd name="T111" fmla="*/ 155 h 1335"/>
              <a:gd name="T112" fmla="*/ 133 w 556"/>
              <a:gd name="T113" fmla="*/ 109 h 1335"/>
              <a:gd name="T114" fmla="*/ 92 w 556"/>
              <a:gd name="T115" fmla="*/ 67 h 1335"/>
              <a:gd name="T116" fmla="*/ 47 w 556"/>
              <a:gd name="T117" fmla="*/ 31 h 1335"/>
              <a:gd name="T118" fmla="*/ 0 w 556"/>
              <a:gd name="T119" fmla="*/ 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6" h="1335">
                <a:moveTo>
                  <a:pt x="0" y="0"/>
                </a:moveTo>
                <a:lnTo>
                  <a:pt x="1" y="0"/>
                </a:lnTo>
                <a:lnTo>
                  <a:pt x="5" y="1"/>
                </a:lnTo>
                <a:lnTo>
                  <a:pt x="10" y="3"/>
                </a:lnTo>
                <a:lnTo>
                  <a:pt x="20" y="5"/>
                </a:lnTo>
                <a:lnTo>
                  <a:pt x="29" y="9"/>
                </a:lnTo>
                <a:lnTo>
                  <a:pt x="42" y="13"/>
                </a:lnTo>
                <a:lnTo>
                  <a:pt x="56" y="20"/>
                </a:lnTo>
                <a:lnTo>
                  <a:pt x="73" y="29"/>
                </a:lnTo>
                <a:lnTo>
                  <a:pt x="89" y="38"/>
                </a:lnTo>
                <a:lnTo>
                  <a:pt x="108" y="50"/>
                </a:lnTo>
                <a:lnTo>
                  <a:pt x="128" y="65"/>
                </a:lnTo>
                <a:lnTo>
                  <a:pt x="150" y="82"/>
                </a:lnTo>
                <a:lnTo>
                  <a:pt x="171" y="100"/>
                </a:lnTo>
                <a:lnTo>
                  <a:pt x="193" y="123"/>
                </a:lnTo>
                <a:lnTo>
                  <a:pt x="217" y="149"/>
                </a:lnTo>
                <a:lnTo>
                  <a:pt x="240" y="177"/>
                </a:lnTo>
                <a:lnTo>
                  <a:pt x="264" y="209"/>
                </a:lnTo>
                <a:lnTo>
                  <a:pt x="287" y="244"/>
                </a:lnTo>
                <a:lnTo>
                  <a:pt x="311" y="283"/>
                </a:lnTo>
                <a:lnTo>
                  <a:pt x="334" y="327"/>
                </a:lnTo>
                <a:lnTo>
                  <a:pt x="358" y="374"/>
                </a:lnTo>
                <a:lnTo>
                  <a:pt x="380" y="425"/>
                </a:lnTo>
                <a:lnTo>
                  <a:pt x="403" y="482"/>
                </a:lnTo>
                <a:lnTo>
                  <a:pt x="424" y="543"/>
                </a:lnTo>
                <a:lnTo>
                  <a:pt x="444" y="609"/>
                </a:lnTo>
                <a:lnTo>
                  <a:pt x="464" y="680"/>
                </a:lnTo>
                <a:lnTo>
                  <a:pt x="482" y="756"/>
                </a:lnTo>
                <a:lnTo>
                  <a:pt x="498" y="838"/>
                </a:lnTo>
                <a:lnTo>
                  <a:pt x="514" y="926"/>
                </a:lnTo>
                <a:lnTo>
                  <a:pt x="528" y="1019"/>
                </a:lnTo>
                <a:lnTo>
                  <a:pt x="539" y="1118"/>
                </a:lnTo>
                <a:lnTo>
                  <a:pt x="549" y="1224"/>
                </a:lnTo>
                <a:lnTo>
                  <a:pt x="556" y="1335"/>
                </a:lnTo>
                <a:lnTo>
                  <a:pt x="501" y="1335"/>
                </a:lnTo>
                <a:lnTo>
                  <a:pt x="501" y="1303"/>
                </a:lnTo>
                <a:lnTo>
                  <a:pt x="498" y="1264"/>
                </a:lnTo>
                <a:lnTo>
                  <a:pt x="496" y="1220"/>
                </a:lnTo>
                <a:lnTo>
                  <a:pt x="492" y="1173"/>
                </a:lnTo>
                <a:lnTo>
                  <a:pt x="486" y="1122"/>
                </a:lnTo>
                <a:lnTo>
                  <a:pt x="481" y="1066"/>
                </a:lnTo>
                <a:lnTo>
                  <a:pt x="474" y="1008"/>
                </a:lnTo>
                <a:lnTo>
                  <a:pt x="464" y="948"/>
                </a:lnTo>
                <a:lnTo>
                  <a:pt x="453" y="887"/>
                </a:lnTo>
                <a:lnTo>
                  <a:pt x="441" y="824"/>
                </a:lnTo>
                <a:lnTo>
                  <a:pt x="426" y="759"/>
                </a:lnTo>
                <a:lnTo>
                  <a:pt x="411" y="693"/>
                </a:lnTo>
                <a:lnTo>
                  <a:pt x="393" y="628"/>
                </a:lnTo>
                <a:lnTo>
                  <a:pt x="373" y="562"/>
                </a:lnTo>
                <a:lnTo>
                  <a:pt x="351" y="499"/>
                </a:lnTo>
                <a:lnTo>
                  <a:pt x="327" y="435"/>
                </a:lnTo>
                <a:lnTo>
                  <a:pt x="301" y="374"/>
                </a:lnTo>
                <a:lnTo>
                  <a:pt x="273" y="315"/>
                </a:lnTo>
                <a:lnTo>
                  <a:pt x="241" y="258"/>
                </a:lnTo>
                <a:lnTo>
                  <a:pt x="208" y="205"/>
                </a:lnTo>
                <a:lnTo>
                  <a:pt x="172" y="155"/>
                </a:lnTo>
                <a:lnTo>
                  <a:pt x="133" y="109"/>
                </a:lnTo>
                <a:lnTo>
                  <a:pt x="92" y="67"/>
                </a:lnTo>
                <a:lnTo>
                  <a:pt x="47" y="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857314" y="3718943"/>
            <a:ext cx="780925" cy="1876467"/>
          </a:xfrm>
          <a:custGeom>
            <a:avLst/>
            <a:gdLst>
              <a:gd name="T0" fmla="*/ 501 w 556"/>
              <a:gd name="T1" fmla="*/ 0 h 1336"/>
              <a:gd name="T2" fmla="*/ 556 w 556"/>
              <a:gd name="T3" fmla="*/ 0 h 1336"/>
              <a:gd name="T4" fmla="*/ 549 w 556"/>
              <a:gd name="T5" fmla="*/ 112 h 1336"/>
              <a:gd name="T6" fmla="*/ 539 w 556"/>
              <a:gd name="T7" fmla="*/ 218 h 1336"/>
              <a:gd name="T8" fmla="*/ 528 w 556"/>
              <a:gd name="T9" fmla="*/ 317 h 1336"/>
              <a:gd name="T10" fmla="*/ 514 w 556"/>
              <a:gd name="T11" fmla="*/ 411 h 1336"/>
              <a:gd name="T12" fmla="*/ 498 w 556"/>
              <a:gd name="T13" fmla="*/ 499 h 1336"/>
              <a:gd name="T14" fmla="*/ 482 w 556"/>
              <a:gd name="T15" fmla="*/ 580 h 1336"/>
              <a:gd name="T16" fmla="*/ 464 w 556"/>
              <a:gd name="T17" fmla="*/ 656 h 1336"/>
              <a:gd name="T18" fmla="*/ 444 w 556"/>
              <a:gd name="T19" fmla="*/ 727 h 1336"/>
              <a:gd name="T20" fmla="*/ 424 w 556"/>
              <a:gd name="T21" fmla="*/ 793 h 1336"/>
              <a:gd name="T22" fmla="*/ 403 w 556"/>
              <a:gd name="T23" fmla="*/ 854 h 1336"/>
              <a:gd name="T24" fmla="*/ 380 w 556"/>
              <a:gd name="T25" fmla="*/ 911 h 1336"/>
              <a:gd name="T26" fmla="*/ 358 w 556"/>
              <a:gd name="T27" fmla="*/ 963 h 1336"/>
              <a:gd name="T28" fmla="*/ 334 w 556"/>
              <a:gd name="T29" fmla="*/ 1010 h 1336"/>
              <a:gd name="T30" fmla="*/ 311 w 556"/>
              <a:gd name="T31" fmla="*/ 1053 h 1336"/>
              <a:gd name="T32" fmla="*/ 287 w 556"/>
              <a:gd name="T33" fmla="*/ 1092 h 1336"/>
              <a:gd name="T34" fmla="*/ 264 w 556"/>
              <a:gd name="T35" fmla="*/ 1128 h 1336"/>
              <a:gd name="T36" fmla="*/ 240 w 556"/>
              <a:gd name="T37" fmla="*/ 1159 h 1336"/>
              <a:gd name="T38" fmla="*/ 217 w 556"/>
              <a:gd name="T39" fmla="*/ 1189 h 1336"/>
              <a:gd name="T40" fmla="*/ 193 w 556"/>
              <a:gd name="T41" fmla="*/ 1214 h 1336"/>
              <a:gd name="T42" fmla="*/ 171 w 556"/>
              <a:gd name="T43" fmla="*/ 1236 h 1336"/>
              <a:gd name="T44" fmla="*/ 150 w 556"/>
              <a:gd name="T45" fmla="*/ 1255 h 1336"/>
              <a:gd name="T46" fmla="*/ 128 w 556"/>
              <a:gd name="T47" fmla="*/ 1272 h 1336"/>
              <a:gd name="T48" fmla="*/ 108 w 556"/>
              <a:gd name="T49" fmla="*/ 1287 h 1336"/>
              <a:gd name="T50" fmla="*/ 89 w 556"/>
              <a:gd name="T51" fmla="*/ 1298 h 1336"/>
              <a:gd name="T52" fmla="*/ 73 w 556"/>
              <a:gd name="T53" fmla="*/ 1309 h 1336"/>
              <a:gd name="T54" fmla="*/ 56 w 556"/>
              <a:gd name="T55" fmla="*/ 1316 h 1336"/>
              <a:gd name="T56" fmla="*/ 42 w 556"/>
              <a:gd name="T57" fmla="*/ 1323 h 1336"/>
              <a:gd name="T58" fmla="*/ 29 w 556"/>
              <a:gd name="T59" fmla="*/ 1328 h 1336"/>
              <a:gd name="T60" fmla="*/ 20 w 556"/>
              <a:gd name="T61" fmla="*/ 1331 h 1336"/>
              <a:gd name="T62" fmla="*/ 10 w 556"/>
              <a:gd name="T63" fmla="*/ 1334 h 1336"/>
              <a:gd name="T64" fmla="*/ 5 w 556"/>
              <a:gd name="T65" fmla="*/ 1335 h 1336"/>
              <a:gd name="T66" fmla="*/ 1 w 556"/>
              <a:gd name="T67" fmla="*/ 1336 h 1336"/>
              <a:gd name="T68" fmla="*/ 0 w 556"/>
              <a:gd name="T69" fmla="*/ 1336 h 1336"/>
              <a:gd name="T70" fmla="*/ 47 w 556"/>
              <a:gd name="T71" fmla="*/ 1305 h 1336"/>
              <a:gd name="T72" fmla="*/ 92 w 556"/>
              <a:gd name="T73" fmla="*/ 1269 h 1336"/>
              <a:gd name="T74" fmla="*/ 133 w 556"/>
              <a:gd name="T75" fmla="*/ 1228 h 1336"/>
              <a:gd name="T76" fmla="*/ 172 w 556"/>
              <a:gd name="T77" fmla="*/ 1182 h 1336"/>
              <a:gd name="T78" fmla="*/ 208 w 556"/>
              <a:gd name="T79" fmla="*/ 1132 h 1336"/>
              <a:gd name="T80" fmla="*/ 241 w 556"/>
              <a:gd name="T81" fmla="*/ 1078 h 1336"/>
              <a:gd name="T82" fmla="*/ 273 w 556"/>
              <a:gd name="T83" fmla="*/ 1022 h 1336"/>
              <a:gd name="T84" fmla="*/ 301 w 556"/>
              <a:gd name="T85" fmla="*/ 963 h 1336"/>
              <a:gd name="T86" fmla="*/ 327 w 556"/>
              <a:gd name="T87" fmla="*/ 901 h 1336"/>
              <a:gd name="T88" fmla="*/ 351 w 556"/>
              <a:gd name="T89" fmla="*/ 838 h 1336"/>
              <a:gd name="T90" fmla="*/ 373 w 556"/>
              <a:gd name="T91" fmla="*/ 774 h 1336"/>
              <a:gd name="T92" fmla="*/ 393 w 556"/>
              <a:gd name="T93" fmla="*/ 709 h 1336"/>
              <a:gd name="T94" fmla="*/ 411 w 556"/>
              <a:gd name="T95" fmla="*/ 644 h 1336"/>
              <a:gd name="T96" fmla="*/ 426 w 556"/>
              <a:gd name="T97" fmla="*/ 579 h 1336"/>
              <a:gd name="T98" fmla="*/ 441 w 556"/>
              <a:gd name="T99" fmla="*/ 514 h 1336"/>
              <a:gd name="T100" fmla="*/ 453 w 556"/>
              <a:gd name="T101" fmla="*/ 450 h 1336"/>
              <a:gd name="T102" fmla="*/ 464 w 556"/>
              <a:gd name="T103" fmla="*/ 388 h 1336"/>
              <a:gd name="T104" fmla="*/ 474 w 556"/>
              <a:gd name="T105" fmla="*/ 328 h 1336"/>
              <a:gd name="T106" fmla="*/ 481 w 556"/>
              <a:gd name="T107" fmla="*/ 270 h 1336"/>
              <a:gd name="T108" fmla="*/ 486 w 556"/>
              <a:gd name="T109" fmla="*/ 215 h 1336"/>
              <a:gd name="T110" fmla="*/ 492 w 556"/>
              <a:gd name="T111" fmla="*/ 164 h 1336"/>
              <a:gd name="T112" fmla="*/ 496 w 556"/>
              <a:gd name="T113" fmla="*/ 116 h 1336"/>
              <a:gd name="T114" fmla="*/ 498 w 556"/>
              <a:gd name="T115" fmla="*/ 72 h 1336"/>
              <a:gd name="T116" fmla="*/ 501 w 556"/>
              <a:gd name="T117" fmla="*/ 35 h 1336"/>
              <a:gd name="T118" fmla="*/ 501 w 556"/>
              <a:gd name="T119" fmla="*/ 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6" h="1336">
                <a:moveTo>
                  <a:pt x="501" y="0"/>
                </a:moveTo>
                <a:lnTo>
                  <a:pt x="556" y="0"/>
                </a:lnTo>
                <a:lnTo>
                  <a:pt x="549" y="112"/>
                </a:lnTo>
                <a:lnTo>
                  <a:pt x="539" y="218"/>
                </a:lnTo>
                <a:lnTo>
                  <a:pt x="528" y="317"/>
                </a:lnTo>
                <a:lnTo>
                  <a:pt x="514" y="411"/>
                </a:lnTo>
                <a:lnTo>
                  <a:pt x="498" y="499"/>
                </a:lnTo>
                <a:lnTo>
                  <a:pt x="482" y="580"/>
                </a:lnTo>
                <a:lnTo>
                  <a:pt x="464" y="656"/>
                </a:lnTo>
                <a:lnTo>
                  <a:pt x="444" y="727"/>
                </a:lnTo>
                <a:lnTo>
                  <a:pt x="424" y="793"/>
                </a:lnTo>
                <a:lnTo>
                  <a:pt x="403" y="854"/>
                </a:lnTo>
                <a:lnTo>
                  <a:pt x="380" y="911"/>
                </a:lnTo>
                <a:lnTo>
                  <a:pt x="358" y="963"/>
                </a:lnTo>
                <a:lnTo>
                  <a:pt x="334" y="1010"/>
                </a:lnTo>
                <a:lnTo>
                  <a:pt x="311" y="1053"/>
                </a:lnTo>
                <a:lnTo>
                  <a:pt x="287" y="1092"/>
                </a:lnTo>
                <a:lnTo>
                  <a:pt x="264" y="1128"/>
                </a:lnTo>
                <a:lnTo>
                  <a:pt x="240" y="1159"/>
                </a:lnTo>
                <a:lnTo>
                  <a:pt x="217" y="1189"/>
                </a:lnTo>
                <a:lnTo>
                  <a:pt x="193" y="1214"/>
                </a:lnTo>
                <a:lnTo>
                  <a:pt x="171" y="1236"/>
                </a:lnTo>
                <a:lnTo>
                  <a:pt x="150" y="1255"/>
                </a:lnTo>
                <a:lnTo>
                  <a:pt x="128" y="1272"/>
                </a:lnTo>
                <a:lnTo>
                  <a:pt x="108" y="1287"/>
                </a:lnTo>
                <a:lnTo>
                  <a:pt x="89" y="1298"/>
                </a:lnTo>
                <a:lnTo>
                  <a:pt x="73" y="1309"/>
                </a:lnTo>
                <a:lnTo>
                  <a:pt x="56" y="1316"/>
                </a:lnTo>
                <a:lnTo>
                  <a:pt x="42" y="1323"/>
                </a:lnTo>
                <a:lnTo>
                  <a:pt x="29" y="1328"/>
                </a:lnTo>
                <a:lnTo>
                  <a:pt x="20" y="1331"/>
                </a:lnTo>
                <a:lnTo>
                  <a:pt x="10" y="1334"/>
                </a:lnTo>
                <a:lnTo>
                  <a:pt x="5" y="1335"/>
                </a:lnTo>
                <a:lnTo>
                  <a:pt x="1" y="1336"/>
                </a:lnTo>
                <a:lnTo>
                  <a:pt x="0" y="1336"/>
                </a:lnTo>
                <a:lnTo>
                  <a:pt x="47" y="1305"/>
                </a:lnTo>
                <a:lnTo>
                  <a:pt x="92" y="1269"/>
                </a:lnTo>
                <a:lnTo>
                  <a:pt x="133" y="1228"/>
                </a:lnTo>
                <a:lnTo>
                  <a:pt x="172" y="1182"/>
                </a:lnTo>
                <a:lnTo>
                  <a:pt x="208" y="1132"/>
                </a:lnTo>
                <a:lnTo>
                  <a:pt x="241" y="1078"/>
                </a:lnTo>
                <a:lnTo>
                  <a:pt x="273" y="1022"/>
                </a:lnTo>
                <a:lnTo>
                  <a:pt x="301" y="963"/>
                </a:lnTo>
                <a:lnTo>
                  <a:pt x="327" y="901"/>
                </a:lnTo>
                <a:lnTo>
                  <a:pt x="351" y="838"/>
                </a:lnTo>
                <a:lnTo>
                  <a:pt x="373" y="774"/>
                </a:lnTo>
                <a:lnTo>
                  <a:pt x="393" y="709"/>
                </a:lnTo>
                <a:lnTo>
                  <a:pt x="411" y="644"/>
                </a:lnTo>
                <a:lnTo>
                  <a:pt x="426" y="579"/>
                </a:lnTo>
                <a:lnTo>
                  <a:pt x="441" y="514"/>
                </a:lnTo>
                <a:lnTo>
                  <a:pt x="453" y="450"/>
                </a:lnTo>
                <a:lnTo>
                  <a:pt x="464" y="388"/>
                </a:lnTo>
                <a:lnTo>
                  <a:pt x="474" y="328"/>
                </a:lnTo>
                <a:lnTo>
                  <a:pt x="481" y="270"/>
                </a:lnTo>
                <a:lnTo>
                  <a:pt x="486" y="215"/>
                </a:lnTo>
                <a:lnTo>
                  <a:pt x="492" y="164"/>
                </a:lnTo>
                <a:lnTo>
                  <a:pt x="496" y="116"/>
                </a:lnTo>
                <a:lnTo>
                  <a:pt x="498" y="72"/>
                </a:lnTo>
                <a:lnTo>
                  <a:pt x="501" y="35"/>
                </a:lnTo>
                <a:lnTo>
                  <a:pt x="5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347433" y="2202038"/>
            <a:ext cx="630639" cy="1512690"/>
          </a:xfrm>
          <a:custGeom>
            <a:avLst/>
            <a:gdLst>
              <a:gd name="T0" fmla="*/ 0 w 449"/>
              <a:gd name="T1" fmla="*/ 0 h 1077"/>
              <a:gd name="T2" fmla="*/ 2 w 449"/>
              <a:gd name="T3" fmla="*/ 2 h 1077"/>
              <a:gd name="T4" fmla="*/ 6 w 449"/>
              <a:gd name="T5" fmla="*/ 2 h 1077"/>
              <a:gd name="T6" fmla="*/ 12 w 449"/>
              <a:gd name="T7" fmla="*/ 4 h 1077"/>
              <a:gd name="T8" fmla="*/ 20 w 449"/>
              <a:gd name="T9" fmla="*/ 6 h 1077"/>
              <a:gd name="T10" fmla="*/ 32 w 449"/>
              <a:gd name="T11" fmla="*/ 10 h 1077"/>
              <a:gd name="T12" fmla="*/ 44 w 449"/>
              <a:gd name="T13" fmla="*/ 16 h 1077"/>
              <a:gd name="T14" fmla="*/ 59 w 449"/>
              <a:gd name="T15" fmla="*/ 23 h 1077"/>
              <a:gd name="T16" fmla="*/ 75 w 449"/>
              <a:gd name="T17" fmla="*/ 32 h 1077"/>
              <a:gd name="T18" fmla="*/ 92 w 449"/>
              <a:gd name="T19" fmla="*/ 44 h 1077"/>
              <a:gd name="T20" fmla="*/ 110 w 449"/>
              <a:gd name="T21" fmla="*/ 58 h 1077"/>
              <a:gd name="T22" fmla="*/ 130 w 449"/>
              <a:gd name="T23" fmla="*/ 75 h 1077"/>
              <a:gd name="T24" fmla="*/ 150 w 449"/>
              <a:gd name="T25" fmla="*/ 93 h 1077"/>
              <a:gd name="T26" fmla="*/ 171 w 449"/>
              <a:gd name="T27" fmla="*/ 116 h 1077"/>
              <a:gd name="T28" fmla="*/ 192 w 449"/>
              <a:gd name="T29" fmla="*/ 142 h 1077"/>
              <a:gd name="T30" fmla="*/ 215 w 449"/>
              <a:gd name="T31" fmla="*/ 171 h 1077"/>
              <a:gd name="T32" fmla="*/ 236 w 449"/>
              <a:gd name="T33" fmla="*/ 204 h 1077"/>
              <a:gd name="T34" fmla="*/ 258 w 449"/>
              <a:gd name="T35" fmla="*/ 241 h 1077"/>
              <a:gd name="T36" fmla="*/ 280 w 449"/>
              <a:gd name="T37" fmla="*/ 282 h 1077"/>
              <a:gd name="T38" fmla="*/ 301 w 449"/>
              <a:gd name="T39" fmla="*/ 328 h 1077"/>
              <a:gd name="T40" fmla="*/ 321 w 449"/>
              <a:gd name="T41" fmla="*/ 377 h 1077"/>
              <a:gd name="T42" fmla="*/ 341 w 449"/>
              <a:gd name="T43" fmla="*/ 433 h 1077"/>
              <a:gd name="T44" fmla="*/ 360 w 449"/>
              <a:gd name="T45" fmla="*/ 494 h 1077"/>
              <a:gd name="T46" fmla="*/ 377 w 449"/>
              <a:gd name="T47" fmla="*/ 559 h 1077"/>
              <a:gd name="T48" fmla="*/ 394 w 449"/>
              <a:gd name="T49" fmla="*/ 631 h 1077"/>
              <a:gd name="T50" fmla="*/ 408 w 449"/>
              <a:gd name="T51" fmla="*/ 707 h 1077"/>
              <a:gd name="T52" fmla="*/ 421 w 449"/>
              <a:gd name="T53" fmla="*/ 790 h 1077"/>
              <a:gd name="T54" fmla="*/ 433 w 449"/>
              <a:gd name="T55" fmla="*/ 879 h 1077"/>
              <a:gd name="T56" fmla="*/ 442 w 449"/>
              <a:gd name="T57" fmla="*/ 974 h 1077"/>
              <a:gd name="T58" fmla="*/ 449 w 449"/>
              <a:gd name="T59" fmla="*/ 1077 h 1077"/>
              <a:gd name="T60" fmla="*/ 404 w 449"/>
              <a:gd name="T61" fmla="*/ 1077 h 1077"/>
              <a:gd name="T62" fmla="*/ 404 w 449"/>
              <a:gd name="T63" fmla="*/ 1046 h 1077"/>
              <a:gd name="T64" fmla="*/ 402 w 449"/>
              <a:gd name="T65" fmla="*/ 1010 h 1077"/>
              <a:gd name="T66" fmla="*/ 400 w 449"/>
              <a:gd name="T67" fmla="*/ 969 h 1077"/>
              <a:gd name="T68" fmla="*/ 395 w 449"/>
              <a:gd name="T69" fmla="*/ 924 h 1077"/>
              <a:gd name="T70" fmla="*/ 390 w 449"/>
              <a:gd name="T71" fmla="*/ 874 h 1077"/>
              <a:gd name="T72" fmla="*/ 383 w 449"/>
              <a:gd name="T73" fmla="*/ 823 h 1077"/>
              <a:gd name="T74" fmla="*/ 375 w 449"/>
              <a:gd name="T75" fmla="*/ 767 h 1077"/>
              <a:gd name="T76" fmla="*/ 366 w 449"/>
              <a:gd name="T77" fmla="*/ 711 h 1077"/>
              <a:gd name="T78" fmla="*/ 354 w 449"/>
              <a:gd name="T79" fmla="*/ 652 h 1077"/>
              <a:gd name="T80" fmla="*/ 341 w 449"/>
              <a:gd name="T81" fmla="*/ 593 h 1077"/>
              <a:gd name="T82" fmla="*/ 326 w 449"/>
              <a:gd name="T83" fmla="*/ 533 h 1077"/>
              <a:gd name="T84" fmla="*/ 308 w 449"/>
              <a:gd name="T85" fmla="*/ 473 h 1077"/>
              <a:gd name="T86" fmla="*/ 288 w 449"/>
              <a:gd name="T87" fmla="*/ 414 h 1077"/>
              <a:gd name="T88" fmla="*/ 267 w 449"/>
              <a:gd name="T89" fmla="*/ 356 h 1077"/>
              <a:gd name="T90" fmla="*/ 243 w 449"/>
              <a:gd name="T91" fmla="*/ 300 h 1077"/>
              <a:gd name="T92" fmla="*/ 216 w 449"/>
              <a:gd name="T93" fmla="*/ 245 h 1077"/>
              <a:gd name="T94" fmla="*/ 188 w 449"/>
              <a:gd name="T95" fmla="*/ 195 h 1077"/>
              <a:gd name="T96" fmla="*/ 156 w 449"/>
              <a:gd name="T97" fmla="*/ 148 h 1077"/>
              <a:gd name="T98" fmla="*/ 122 w 449"/>
              <a:gd name="T99" fmla="*/ 103 h 1077"/>
              <a:gd name="T100" fmla="*/ 84 w 449"/>
              <a:gd name="T101" fmla="*/ 64 h 1077"/>
              <a:gd name="T102" fmla="*/ 44 w 449"/>
              <a:gd name="T103" fmla="*/ 30 h 1077"/>
              <a:gd name="T104" fmla="*/ 0 w 449"/>
              <a:gd name="T105" fmla="*/ 0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9" h="1077">
                <a:moveTo>
                  <a:pt x="0" y="0"/>
                </a:moveTo>
                <a:lnTo>
                  <a:pt x="2" y="2"/>
                </a:lnTo>
                <a:lnTo>
                  <a:pt x="6" y="2"/>
                </a:lnTo>
                <a:lnTo>
                  <a:pt x="12" y="4"/>
                </a:lnTo>
                <a:lnTo>
                  <a:pt x="20" y="6"/>
                </a:lnTo>
                <a:lnTo>
                  <a:pt x="32" y="10"/>
                </a:lnTo>
                <a:lnTo>
                  <a:pt x="44" y="16"/>
                </a:lnTo>
                <a:lnTo>
                  <a:pt x="59" y="23"/>
                </a:lnTo>
                <a:lnTo>
                  <a:pt x="75" y="32"/>
                </a:lnTo>
                <a:lnTo>
                  <a:pt x="92" y="44"/>
                </a:lnTo>
                <a:lnTo>
                  <a:pt x="110" y="58"/>
                </a:lnTo>
                <a:lnTo>
                  <a:pt x="130" y="75"/>
                </a:lnTo>
                <a:lnTo>
                  <a:pt x="150" y="93"/>
                </a:lnTo>
                <a:lnTo>
                  <a:pt x="171" y="116"/>
                </a:lnTo>
                <a:lnTo>
                  <a:pt x="192" y="142"/>
                </a:lnTo>
                <a:lnTo>
                  <a:pt x="215" y="171"/>
                </a:lnTo>
                <a:lnTo>
                  <a:pt x="236" y="204"/>
                </a:lnTo>
                <a:lnTo>
                  <a:pt x="258" y="241"/>
                </a:lnTo>
                <a:lnTo>
                  <a:pt x="280" y="282"/>
                </a:lnTo>
                <a:lnTo>
                  <a:pt x="301" y="328"/>
                </a:lnTo>
                <a:lnTo>
                  <a:pt x="321" y="377"/>
                </a:lnTo>
                <a:lnTo>
                  <a:pt x="341" y="433"/>
                </a:lnTo>
                <a:lnTo>
                  <a:pt x="360" y="494"/>
                </a:lnTo>
                <a:lnTo>
                  <a:pt x="377" y="559"/>
                </a:lnTo>
                <a:lnTo>
                  <a:pt x="394" y="631"/>
                </a:lnTo>
                <a:lnTo>
                  <a:pt x="408" y="707"/>
                </a:lnTo>
                <a:lnTo>
                  <a:pt x="421" y="790"/>
                </a:lnTo>
                <a:lnTo>
                  <a:pt x="433" y="879"/>
                </a:lnTo>
                <a:lnTo>
                  <a:pt x="442" y="974"/>
                </a:lnTo>
                <a:lnTo>
                  <a:pt x="449" y="1077"/>
                </a:lnTo>
                <a:lnTo>
                  <a:pt x="404" y="1077"/>
                </a:lnTo>
                <a:lnTo>
                  <a:pt x="404" y="1046"/>
                </a:lnTo>
                <a:lnTo>
                  <a:pt x="402" y="1010"/>
                </a:lnTo>
                <a:lnTo>
                  <a:pt x="400" y="969"/>
                </a:lnTo>
                <a:lnTo>
                  <a:pt x="395" y="924"/>
                </a:lnTo>
                <a:lnTo>
                  <a:pt x="390" y="874"/>
                </a:lnTo>
                <a:lnTo>
                  <a:pt x="383" y="823"/>
                </a:lnTo>
                <a:lnTo>
                  <a:pt x="375" y="767"/>
                </a:lnTo>
                <a:lnTo>
                  <a:pt x="366" y="711"/>
                </a:lnTo>
                <a:lnTo>
                  <a:pt x="354" y="652"/>
                </a:lnTo>
                <a:lnTo>
                  <a:pt x="341" y="593"/>
                </a:lnTo>
                <a:lnTo>
                  <a:pt x="326" y="533"/>
                </a:lnTo>
                <a:lnTo>
                  <a:pt x="308" y="473"/>
                </a:lnTo>
                <a:lnTo>
                  <a:pt x="288" y="414"/>
                </a:lnTo>
                <a:lnTo>
                  <a:pt x="267" y="356"/>
                </a:lnTo>
                <a:lnTo>
                  <a:pt x="243" y="300"/>
                </a:lnTo>
                <a:lnTo>
                  <a:pt x="216" y="245"/>
                </a:lnTo>
                <a:lnTo>
                  <a:pt x="188" y="195"/>
                </a:lnTo>
                <a:lnTo>
                  <a:pt x="156" y="148"/>
                </a:lnTo>
                <a:lnTo>
                  <a:pt x="122" y="103"/>
                </a:lnTo>
                <a:lnTo>
                  <a:pt x="84" y="64"/>
                </a:lnTo>
                <a:lnTo>
                  <a:pt x="44" y="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347433" y="3718943"/>
            <a:ext cx="630639" cy="1512690"/>
          </a:xfrm>
          <a:custGeom>
            <a:avLst/>
            <a:gdLst>
              <a:gd name="T0" fmla="*/ 404 w 449"/>
              <a:gd name="T1" fmla="*/ 0 h 1077"/>
              <a:gd name="T2" fmla="*/ 449 w 449"/>
              <a:gd name="T3" fmla="*/ 0 h 1077"/>
              <a:gd name="T4" fmla="*/ 442 w 449"/>
              <a:gd name="T5" fmla="*/ 103 h 1077"/>
              <a:gd name="T6" fmla="*/ 433 w 449"/>
              <a:gd name="T7" fmla="*/ 198 h 1077"/>
              <a:gd name="T8" fmla="*/ 421 w 449"/>
              <a:gd name="T9" fmla="*/ 288 h 1077"/>
              <a:gd name="T10" fmla="*/ 408 w 449"/>
              <a:gd name="T11" fmla="*/ 370 h 1077"/>
              <a:gd name="T12" fmla="*/ 394 w 449"/>
              <a:gd name="T13" fmla="*/ 448 h 1077"/>
              <a:gd name="T14" fmla="*/ 377 w 449"/>
              <a:gd name="T15" fmla="*/ 519 h 1077"/>
              <a:gd name="T16" fmla="*/ 360 w 449"/>
              <a:gd name="T17" fmla="*/ 585 h 1077"/>
              <a:gd name="T18" fmla="*/ 341 w 449"/>
              <a:gd name="T19" fmla="*/ 645 h 1077"/>
              <a:gd name="T20" fmla="*/ 321 w 449"/>
              <a:gd name="T21" fmla="*/ 700 h 1077"/>
              <a:gd name="T22" fmla="*/ 301 w 449"/>
              <a:gd name="T23" fmla="*/ 750 h 1077"/>
              <a:gd name="T24" fmla="*/ 280 w 449"/>
              <a:gd name="T25" fmla="*/ 795 h 1077"/>
              <a:gd name="T26" fmla="*/ 258 w 449"/>
              <a:gd name="T27" fmla="*/ 837 h 1077"/>
              <a:gd name="T28" fmla="*/ 236 w 449"/>
              <a:gd name="T29" fmla="*/ 874 h 1077"/>
              <a:gd name="T30" fmla="*/ 215 w 449"/>
              <a:gd name="T31" fmla="*/ 907 h 1077"/>
              <a:gd name="T32" fmla="*/ 192 w 449"/>
              <a:gd name="T33" fmla="*/ 936 h 1077"/>
              <a:gd name="T34" fmla="*/ 171 w 449"/>
              <a:gd name="T35" fmla="*/ 962 h 1077"/>
              <a:gd name="T36" fmla="*/ 150 w 449"/>
              <a:gd name="T37" fmla="*/ 984 h 1077"/>
              <a:gd name="T38" fmla="*/ 130 w 449"/>
              <a:gd name="T39" fmla="*/ 1004 h 1077"/>
              <a:gd name="T40" fmla="*/ 110 w 449"/>
              <a:gd name="T41" fmla="*/ 1020 h 1077"/>
              <a:gd name="T42" fmla="*/ 92 w 449"/>
              <a:gd name="T43" fmla="*/ 1033 h 1077"/>
              <a:gd name="T44" fmla="*/ 75 w 449"/>
              <a:gd name="T45" fmla="*/ 1045 h 1077"/>
              <a:gd name="T46" fmla="*/ 59 w 449"/>
              <a:gd name="T47" fmla="*/ 1055 h 1077"/>
              <a:gd name="T48" fmla="*/ 44 w 449"/>
              <a:gd name="T49" fmla="*/ 1062 h 1077"/>
              <a:gd name="T50" fmla="*/ 32 w 449"/>
              <a:gd name="T51" fmla="*/ 1068 h 1077"/>
              <a:gd name="T52" fmla="*/ 20 w 449"/>
              <a:gd name="T53" fmla="*/ 1071 h 1077"/>
              <a:gd name="T54" fmla="*/ 12 w 449"/>
              <a:gd name="T55" fmla="*/ 1075 h 1077"/>
              <a:gd name="T56" fmla="*/ 6 w 449"/>
              <a:gd name="T57" fmla="*/ 1076 h 1077"/>
              <a:gd name="T58" fmla="*/ 2 w 449"/>
              <a:gd name="T59" fmla="*/ 1077 h 1077"/>
              <a:gd name="T60" fmla="*/ 0 w 449"/>
              <a:gd name="T61" fmla="*/ 1077 h 1077"/>
              <a:gd name="T62" fmla="*/ 44 w 449"/>
              <a:gd name="T63" fmla="*/ 1047 h 1077"/>
              <a:gd name="T64" fmla="*/ 84 w 449"/>
              <a:gd name="T65" fmla="*/ 1013 h 1077"/>
              <a:gd name="T66" fmla="*/ 122 w 449"/>
              <a:gd name="T67" fmla="*/ 974 h 1077"/>
              <a:gd name="T68" fmla="*/ 156 w 449"/>
              <a:gd name="T69" fmla="*/ 931 h 1077"/>
              <a:gd name="T70" fmla="*/ 188 w 449"/>
              <a:gd name="T71" fmla="*/ 883 h 1077"/>
              <a:gd name="T72" fmla="*/ 216 w 449"/>
              <a:gd name="T73" fmla="*/ 832 h 1077"/>
              <a:gd name="T74" fmla="*/ 243 w 449"/>
              <a:gd name="T75" fmla="*/ 778 h 1077"/>
              <a:gd name="T76" fmla="*/ 267 w 449"/>
              <a:gd name="T77" fmla="*/ 721 h 1077"/>
              <a:gd name="T78" fmla="*/ 288 w 449"/>
              <a:gd name="T79" fmla="*/ 664 h 1077"/>
              <a:gd name="T80" fmla="*/ 308 w 449"/>
              <a:gd name="T81" fmla="*/ 605 h 1077"/>
              <a:gd name="T82" fmla="*/ 326 w 449"/>
              <a:gd name="T83" fmla="*/ 545 h 1077"/>
              <a:gd name="T84" fmla="*/ 341 w 449"/>
              <a:gd name="T85" fmla="*/ 485 h 1077"/>
              <a:gd name="T86" fmla="*/ 354 w 449"/>
              <a:gd name="T87" fmla="*/ 426 h 1077"/>
              <a:gd name="T88" fmla="*/ 366 w 449"/>
              <a:gd name="T89" fmla="*/ 367 h 1077"/>
              <a:gd name="T90" fmla="*/ 375 w 449"/>
              <a:gd name="T91" fmla="*/ 310 h 1077"/>
              <a:gd name="T92" fmla="*/ 383 w 449"/>
              <a:gd name="T93" fmla="*/ 255 h 1077"/>
              <a:gd name="T94" fmla="*/ 390 w 449"/>
              <a:gd name="T95" fmla="*/ 203 h 1077"/>
              <a:gd name="T96" fmla="*/ 395 w 449"/>
              <a:gd name="T97" fmla="*/ 154 h 1077"/>
              <a:gd name="T98" fmla="*/ 400 w 449"/>
              <a:gd name="T99" fmla="*/ 109 h 1077"/>
              <a:gd name="T100" fmla="*/ 402 w 449"/>
              <a:gd name="T101" fmla="*/ 68 h 1077"/>
              <a:gd name="T102" fmla="*/ 404 w 449"/>
              <a:gd name="T103" fmla="*/ 31 h 1077"/>
              <a:gd name="T104" fmla="*/ 404 w 449"/>
              <a:gd name="T105" fmla="*/ 0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9" h="1077">
                <a:moveTo>
                  <a:pt x="404" y="0"/>
                </a:moveTo>
                <a:lnTo>
                  <a:pt x="449" y="0"/>
                </a:lnTo>
                <a:lnTo>
                  <a:pt x="442" y="103"/>
                </a:lnTo>
                <a:lnTo>
                  <a:pt x="433" y="198"/>
                </a:lnTo>
                <a:lnTo>
                  <a:pt x="421" y="288"/>
                </a:lnTo>
                <a:lnTo>
                  <a:pt x="408" y="370"/>
                </a:lnTo>
                <a:lnTo>
                  <a:pt x="394" y="448"/>
                </a:lnTo>
                <a:lnTo>
                  <a:pt x="377" y="519"/>
                </a:lnTo>
                <a:lnTo>
                  <a:pt x="360" y="585"/>
                </a:lnTo>
                <a:lnTo>
                  <a:pt x="341" y="645"/>
                </a:lnTo>
                <a:lnTo>
                  <a:pt x="321" y="700"/>
                </a:lnTo>
                <a:lnTo>
                  <a:pt x="301" y="750"/>
                </a:lnTo>
                <a:lnTo>
                  <a:pt x="280" y="795"/>
                </a:lnTo>
                <a:lnTo>
                  <a:pt x="258" y="837"/>
                </a:lnTo>
                <a:lnTo>
                  <a:pt x="236" y="874"/>
                </a:lnTo>
                <a:lnTo>
                  <a:pt x="215" y="907"/>
                </a:lnTo>
                <a:lnTo>
                  <a:pt x="192" y="936"/>
                </a:lnTo>
                <a:lnTo>
                  <a:pt x="171" y="962"/>
                </a:lnTo>
                <a:lnTo>
                  <a:pt x="150" y="984"/>
                </a:lnTo>
                <a:lnTo>
                  <a:pt x="130" y="1004"/>
                </a:lnTo>
                <a:lnTo>
                  <a:pt x="110" y="1020"/>
                </a:lnTo>
                <a:lnTo>
                  <a:pt x="92" y="1033"/>
                </a:lnTo>
                <a:lnTo>
                  <a:pt x="75" y="1045"/>
                </a:lnTo>
                <a:lnTo>
                  <a:pt x="59" y="1055"/>
                </a:lnTo>
                <a:lnTo>
                  <a:pt x="44" y="1062"/>
                </a:lnTo>
                <a:lnTo>
                  <a:pt x="32" y="1068"/>
                </a:lnTo>
                <a:lnTo>
                  <a:pt x="20" y="1071"/>
                </a:lnTo>
                <a:lnTo>
                  <a:pt x="12" y="1075"/>
                </a:lnTo>
                <a:lnTo>
                  <a:pt x="6" y="1076"/>
                </a:lnTo>
                <a:lnTo>
                  <a:pt x="2" y="1077"/>
                </a:lnTo>
                <a:lnTo>
                  <a:pt x="0" y="1077"/>
                </a:lnTo>
                <a:lnTo>
                  <a:pt x="44" y="1047"/>
                </a:lnTo>
                <a:lnTo>
                  <a:pt x="84" y="1013"/>
                </a:lnTo>
                <a:lnTo>
                  <a:pt x="122" y="974"/>
                </a:lnTo>
                <a:lnTo>
                  <a:pt x="156" y="931"/>
                </a:lnTo>
                <a:lnTo>
                  <a:pt x="188" y="883"/>
                </a:lnTo>
                <a:lnTo>
                  <a:pt x="216" y="832"/>
                </a:lnTo>
                <a:lnTo>
                  <a:pt x="243" y="778"/>
                </a:lnTo>
                <a:lnTo>
                  <a:pt x="267" y="721"/>
                </a:lnTo>
                <a:lnTo>
                  <a:pt x="288" y="664"/>
                </a:lnTo>
                <a:lnTo>
                  <a:pt x="308" y="605"/>
                </a:lnTo>
                <a:lnTo>
                  <a:pt x="326" y="545"/>
                </a:lnTo>
                <a:lnTo>
                  <a:pt x="341" y="485"/>
                </a:lnTo>
                <a:lnTo>
                  <a:pt x="354" y="426"/>
                </a:lnTo>
                <a:lnTo>
                  <a:pt x="366" y="367"/>
                </a:lnTo>
                <a:lnTo>
                  <a:pt x="375" y="310"/>
                </a:lnTo>
                <a:lnTo>
                  <a:pt x="383" y="255"/>
                </a:lnTo>
                <a:lnTo>
                  <a:pt x="390" y="203"/>
                </a:lnTo>
                <a:lnTo>
                  <a:pt x="395" y="154"/>
                </a:lnTo>
                <a:lnTo>
                  <a:pt x="400" y="109"/>
                </a:lnTo>
                <a:lnTo>
                  <a:pt x="402" y="68"/>
                </a:lnTo>
                <a:lnTo>
                  <a:pt x="404" y="31"/>
                </a:lnTo>
                <a:lnTo>
                  <a:pt x="4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784178" y="2881836"/>
            <a:ext cx="588503" cy="1669999"/>
          </a:xfrm>
          <a:custGeom>
            <a:avLst/>
            <a:gdLst>
              <a:gd name="T0" fmla="*/ 2 w 419"/>
              <a:gd name="T1" fmla="*/ 0 h 1189"/>
              <a:gd name="T2" fmla="*/ 15 w 419"/>
              <a:gd name="T3" fmla="*/ 3 h 1189"/>
              <a:gd name="T4" fmla="*/ 41 w 419"/>
              <a:gd name="T5" fmla="*/ 8 h 1189"/>
              <a:gd name="T6" fmla="*/ 77 w 419"/>
              <a:gd name="T7" fmla="*/ 17 h 1189"/>
              <a:gd name="T8" fmla="*/ 119 w 419"/>
              <a:gd name="T9" fmla="*/ 33 h 1189"/>
              <a:gd name="T10" fmla="*/ 165 w 419"/>
              <a:gd name="T11" fmla="*/ 57 h 1189"/>
              <a:gd name="T12" fmla="*/ 214 w 419"/>
              <a:gd name="T13" fmla="*/ 91 h 1189"/>
              <a:gd name="T14" fmla="*/ 263 w 419"/>
              <a:gd name="T15" fmla="*/ 135 h 1189"/>
              <a:gd name="T16" fmla="*/ 309 w 419"/>
              <a:gd name="T17" fmla="*/ 191 h 1189"/>
              <a:gd name="T18" fmla="*/ 350 w 419"/>
              <a:gd name="T19" fmla="*/ 262 h 1189"/>
              <a:gd name="T20" fmla="*/ 383 w 419"/>
              <a:gd name="T21" fmla="*/ 349 h 1189"/>
              <a:gd name="T22" fmla="*/ 406 w 419"/>
              <a:gd name="T23" fmla="*/ 452 h 1189"/>
              <a:gd name="T24" fmla="*/ 418 w 419"/>
              <a:gd name="T25" fmla="*/ 574 h 1189"/>
              <a:gd name="T26" fmla="*/ 419 w 419"/>
              <a:gd name="T27" fmla="*/ 595 h 1189"/>
              <a:gd name="T28" fmla="*/ 418 w 419"/>
              <a:gd name="T29" fmla="*/ 615 h 1189"/>
              <a:gd name="T30" fmla="*/ 406 w 419"/>
              <a:gd name="T31" fmla="*/ 738 h 1189"/>
              <a:gd name="T32" fmla="*/ 383 w 419"/>
              <a:gd name="T33" fmla="*/ 841 h 1189"/>
              <a:gd name="T34" fmla="*/ 350 w 419"/>
              <a:gd name="T35" fmla="*/ 927 h 1189"/>
              <a:gd name="T36" fmla="*/ 309 w 419"/>
              <a:gd name="T37" fmla="*/ 998 h 1189"/>
              <a:gd name="T38" fmla="*/ 263 w 419"/>
              <a:gd name="T39" fmla="*/ 1055 h 1189"/>
              <a:gd name="T40" fmla="*/ 214 w 419"/>
              <a:gd name="T41" fmla="*/ 1099 h 1189"/>
              <a:gd name="T42" fmla="*/ 165 w 419"/>
              <a:gd name="T43" fmla="*/ 1132 h 1189"/>
              <a:gd name="T44" fmla="*/ 119 w 419"/>
              <a:gd name="T45" fmla="*/ 1156 h 1189"/>
              <a:gd name="T46" fmla="*/ 77 w 419"/>
              <a:gd name="T47" fmla="*/ 1172 h 1189"/>
              <a:gd name="T48" fmla="*/ 41 w 419"/>
              <a:gd name="T49" fmla="*/ 1182 h 1189"/>
              <a:gd name="T50" fmla="*/ 15 w 419"/>
              <a:gd name="T51" fmla="*/ 1187 h 1189"/>
              <a:gd name="T52" fmla="*/ 2 w 419"/>
              <a:gd name="T53" fmla="*/ 1189 h 1189"/>
              <a:gd name="T54" fmla="*/ 51 w 419"/>
              <a:gd name="T55" fmla="*/ 1171 h 1189"/>
              <a:gd name="T56" fmla="*/ 138 w 419"/>
              <a:gd name="T57" fmla="*/ 1125 h 1189"/>
              <a:gd name="T58" fmla="*/ 209 w 419"/>
              <a:gd name="T59" fmla="*/ 1068 h 1189"/>
              <a:gd name="T60" fmla="*/ 264 w 419"/>
              <a:gd name="T61" fmla="*/ 1000 h 1189"/>
              <a:gd name="T62" fmla="*/ 308 w 419"/>
              <a:gd name="T63" fmla="*/ 927 h 1189"/>
              <a:gd name="T64" fmla="*/ 338 w 419"/>
              <a:gd name="T65" fmla="*/ 854 h 1189"/>
              <a:gd name="T66" fmla="*/ 361 w 419"/>
              <a:gd name="T67" fmla="*/ 781 h 1189"/>
              <a:gd name="T68" fmla="*/ 373 w 419"/>
              <a:gd name="T69" fmla="*/ 714 h 1189"/>
              <a:gd name="T70" fmla="*/ 382 w 419"/>
              <a:gd name="T71" fmla="*/ 657 h 1189"/>
              <a:gd name="T72" fmla="*/ 385 w 419"/>
              <a:gd name="T73" fmla="*/ 612 h 1189"/>
              <a:gd name="T74" fmla="*/ 385 w 419"/>
              <a:gd name="T75" fmla="*/ 578 h 1189"/>
              <a:gd name="T76" fmla="*/ 382 w 419"/>
              <a:gd name="T77" fmla="*/ 533 h 1189"/>
              <a:gd name="T78" fmla="*/ 373 w 419"/>
              <a:gd name="T79" fmla="*/ 475 h 1189"/>
              <a:gd name="T80" fmla="*/ 361 w 419"/>
              <a:gd name="T81" fmla="*/ 408 h 1189"/>
              <a:gd name="T82" fmla="*/ 338 w 419"/>
              <a:gd name="T83" fmla="*/ 336 h 1189"/>
              <a:gd name="T84" fmla="*/ 308 w 419"/>
              <a:gd name="T85" fmla="*/ 262 h 1189"/>
              <a:gd name="T86" fmla="*/ 264 w 419"/>
              <a:gd name="T87" fmla="*/ 189 h 1189"/>
              <a:gd name="T88" fmla="*/ 209 w 419"/>
              <a:gd name="T89" fmla="*/ 122 h 1189"/>
              <a:gd name="T90" fmla="*/ 138 w 419"/>
              <a:gd name="T91" fmla="*/ 64 h 1189"/>
              <a:gd name="T92" fmla="*/ 51 w 419"/>
              <a:gd name="T93" fmla="*/ 18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9" h="1189">
                <a:moveTo>
                  <a:pt x="0" y="0"/>
                </a:moveTo>
                <a:lnTo>
                  <a:pt x="2" y="0"/>
                </a:lnTo>
                <a:lnTo>
                  <a:pt x="7" y="2"/>
                </a:lnTo>
                <a:lnTo>
                  <a:pt x="15" y="3"/>
                </a:lnTo>
                <a:lnTo>
                  <a:pt x="27" y="5"/>
                </a:lnTo>
                <a:lnTo>
                  <a:pt x="41" y="8"/>
                </a:lnTo>
                <a:lnTo>
                  <a:pt x="58" y="12"/>
                </a:lnTo>
                <a:lnTo>
                  <a:pt x="77" y="17"/>
                </a:lnTo>
                <a:lnTo>
                  <a:pt x="97" y="25"/>
                </a:lnTo>
                <a:lnTo>
                  <a:pt x="119" y="33"/>
                </a:lnTo>
                <a:lnTo>
                  <a:pt x="141" y="44"/>
                </a:lnTo>
                <a:lnTo>
                  <a:pt x="165" y="57"/>
                </a:lnTo>
                <a:lnTo>
                  <a:pt x="190" y="74"/>
                </a:lnTo>
                <a:lnTo>
                  <a:pt x="214" y="91"/>
                </a:lnTo>
                <a:lnTo>
                  <a:pt x="239" y="111"/>
                </a:lnTo>
                <a:lnTo>
                  <a:pt x="263" y="135"/>
                </a:lnTo>
                <a:lnTo>
                  <a:pt x="286" y="162"/>
                </a:lnTo>
                <a:lnTo>
                  <a:pt x="309" y="191"/>
                </a:lnTo>
                <a:lnTo>
                  <a:pt x="330" y="225"/>
                </a:lnTo>
                <a:lnTo>
                  <a:pt x="350" y="262"/>
                </a:lnTo>
                <a:lnTo>
                  <a:pt x="368" y="303"/>
                </a:lnTo>
                <a:lnTo>
                  <a:pt x="383" y="349"/>
                </a:lnTo>
                <a:lnTo>
                  <a:pt x="397" y="399"/>
                </a:lnTo>
                <a:lnTo>
                  <a:pt x="406" y="452"/>
                </a:lnTo>
                <a:lnTo>
                  <a:pt x="415" y="510"/>
                </a:lnTo>
                <a:lnTo>
                  <a:pt x="418" y="574"/>
                </a:lnTo>
                <a:lnTo>
                  <a:pt x="419" y="574"/>
                </a:lnTo>
                <a:lnTo>
                  <a:pt x="419" y="595"/>
                </a:lnTo>
                <a:lnTo>
                  <a:pt x="419" y="615"/>
                </a:lnTo>
                <a:lnTo>
                  <a:pt x="418" y="615"/>
                </a:lnTo>
                <a:lnTo>
                  <a:pt x="415" y="679"/>
                </a:lnTo>
                <a:lnTo>
                  <a:pt x="406" y="738"/>
                </a:lnTo>
                <a:lnTo>
                  <a:pt x="397" y="792"/>
                </a:lnTo>
                <a:lnTo>
                  <a:pt x="383" y="841"/>
                </a:lnTo>
                <a:lnTo>
                  <a:pt x="368" y="886"/>
                </a:lnTo>
                <a:lnTo>
                  <a:pt x="350" y="927"/>
                </a:lnTo>
                <a:lnTo>
                  <a:pt x="330" y="964"/>
                </a:lnTo>
                <a:lnTo>
                  <a:pt x="309" y="998"/>
                </a:lnTo>
                <a:lnTo>
                  <a:pt x="286" y="1028"/>
                </a:lnTo>
                <a:lnTo>
                  <a:pt x="263" y="1055"/>
                </a:lnTo>
                <a:lnTo>
                  <a:pt x="239" y="1078"/>
                </a:lnTo>
                <a:lnTo>
                  <a:pt x="214" y="1099"/>
                </a:lnTo>
                <a:lnTo>
                  <a:pt x="190" y="1117"/>
                </a:lnTo>
                <a:lnTo>
                  <a:pt x="165" y="1132"/>
                </a:lnTo>
                <a:lnTo>
                  <a:pt x="141" y="1145"/>
                </a:lnTo>
                <a:lnTo>
                  <a:pt x="119" y="1156"/>
                </a:lnTo>
                <a:lnTo>
                  <a:pt x="97" y="1165"/>
                </a:lnTo>
                <a:lnTo>
                  <a:pt x="77" y="1172"/>
                </a:lnTo>
                <a:lnTo>
                  <a:pt x="58" y="1178"/>
                </a:lnTo>
                <a:lnTo>
                  <a:pt x="41" y="1182"/>
                </a:lnTo>
                <a:lnTo>
                  <a:pt x="27" y="1185"/>
                </a:lnTo>
                <a:lnTo>
                  <a:pt x="15" y="1187"/>
                </a:lnTo>
                <a:lnTo>
                  <a:pt x="7" y="1188"/>
                </a:lnTo>
                <a:lnTo>
                  <a:pt x="2" y="1189"/>
                </a:lnTo>
                <a:lnTo>
                  <a:pt x="0" y="1189"/>
                </a:lnTo>
                <a:lnTo>
                  <a:pt x="51" y="1171"/>
                </a:lnTo>
                <a:lnTo>
                  <a:pt x="97" y="1150"/>
                </a:lnTo>
                <a:lnTo>
                  <a:pt x="138" y="1125"/>
                </a:lnTo>
                <a:lnTo>
                  <a:pt x="176" y="1098"/>
                </a:lnTo>
                <a:lnTo>
                  <a:pt x="209" y="1068"/>
                </a:lnTo>
                <a:lnTo>
                  <a:pt x="238" y="1035"/>
                </a:lnTo>
                <a:lnTo>
                  <a:pt x="264" y="1000"/>
                </a:lnTo>
                <a:lnTo>
                  <a:pt x="287" y="965"/>
                </a:lnTo>
                <a:lnTo>
                  <a:pt x="308" y="927"/>
                </a:lnTo>
                <a:lnTo>
                  <a:pt x="324" y="891"/>
                </a:lnTo>
                <a:lnTo>
                  <a:pt x="338" y="854"/>
                </a:lnTo>
                <a:lnTo>
                  <a:pt x="350" y="818"/>
                </a:lnTo>
                <a:lnTo>
                  <a:pt x="361" y="781"/>
                </a:lnTo>
                <a:lnTo>
                  <a:pt x="368" y="747"/>
                </a:lnTo>
                <a:lnTo>
                  <a:pt x="373" y="714"/>
                </a:lnTo>
                <a:lnTo>
                  <a:pt x="378" y="685"/>
                </a:lnTo>
                <a:lnTo>
                  <a:pt x="382" y="657"/>
                </a:lnTo>
                <a:lnTo>
                  <a:pt x="384" y="633"/>
                </a:lnTo>
                <a:lnTo>
                  <a:pt x="385" y="612"/>
                </a:lnTo>
                <a:lnTo>
                  <a:pt x="385" y="595"/>
                </a:lnTo>
                <a:lnTo>
                  <a:pt x="385" y="578"/>
                </a:lnTo>
                <a:lnTo>
                  <a:pt x="384" y="558"/>
                </a:lnTo>
                <a:lnTo>
                  <a:pt x="382" y="533"/>
                </a:lnTo>
                <a:lnTo>
                  <a:pt x="378" y="505"/>
                </a:lnTo>
                <a:lnTo>
                  <a:pt x="373" y="475"/>
                </a:lnTo>
                <a:lnTo>
                  <a:pt x="368" y="442"/>
                </a:lnTo>
                <a:lnTo>
                  <a:pt x="361" y="408"/>
                </a:lnTo>
                <a:lnTo>
                  <a:pt x="350" y="373"/>
                </a:lnTo>
                <a:lnTo>
                  <a:pt x="338" y="336"/>
                </a:lnTo>
                <a:lnTo>
                  <a:pt x="324" y="298"/>
                </a:lnTo>
                <a:lnTo>
                  <a:pt x="308" y="262"/>
                </a:lnTo>
                <a:lnTo>
                  <a:pt x="287" y="225"/>
                </a:lnTo>
                <a:lnTo>
                  <a:pt x="264" y="189"/>
                </a:lnTo>
                <a:lnTo>
                  <a:pt x="238" y="155"/>
                </a:lnTo>
                <a:lnTo>
                  <a:pt x="209" y="122"/>
                </a:lnTo>
                <a:lnTo>
                  <a:pt x="176" y="91"/>
                </a:lnTo>
                <a:lnTo>
                  <a:pt x="138" y="64"/>
                </a:lnTo>
                <a:lnTo>
                  <a:pt x="97" y="39"/>
                </a:lnTo>
                <a:lnTo>
                  <a:pt x="51" y="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Right Arrow 1"/>
          <p:cNvSpPr/>
          <p:nvPr/>
        </p:nvSpPr>
        <p:spPr>
          <a:xfrm>
            <a:off x="6349061" y="3040720"/>
            <a:ext cx="1650351" cy="1352233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ight Arrow 1"/>
          <p:cNvSpPr/>
          <p:nvPr/>
        </p:nvSpPr>
        <p:spPr>
          <a:xfrm>
            <a:off x="4706400" y="3155144"/>
            <a:ext cx="1371049" cy="1123384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ight Arrow 1"/>
          <p:cNvSpPr/>
          <p:nvPr/>
        </p:nvSpPr>
        <p:spPr>
          <a:xfrm>
            <a:off x="3243379" y="3273971"/>
            <a:ext cx="1081003" cy="885731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ight Arrow 1"/>
          <p:cNvSpPr/>
          <p:nvPr/>
        </p:nvSpPr>
        <p:spPr>
          <a:xfrm>
            <a:off x="1764059" y="3378598"/>
            <a:ext cx="875553" cy="717395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8119840" y="2413996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/>
          <p:cNvSpPr/>
          <p:nvPr/>
        </p:nvSpPr>
        <p:spPr>
          <a:xfrm>
            <a:off x="8244018" y="3384840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7690862" y="1522173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/>
          <p:cNvSpPr/>
          <p:nvPr/>
        </p:nvSpPr>
        <p:spPr>
          <a:xfrm>
            <a:off x="8119840" y="4355685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/>
          <p:cNvSpPr/>
          <p:nvPr/>
        </p:nvSpPr>
        <p:spPr>
          <a:xfrm>
            <a:off x="7690862" y="5247507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ounded Rectangle 69"/>
          <p:cNvSpPr/>
          <p:nvPr/>
        </p:nvSpPr>
        <p:spPr>
          <a:xfrm>
            <a:off x="8548206" y="1598269"/>
            <a:ext cx="2525831" cy="45795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8988880" y="2501652"/>
            <a:ext cx="2525831" cy="45795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054981" y="3471136"/>
            <a:ext cx="2525831" cy="45795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8988880" y="4451637"/>
            <a:ext cx="2525831" cy="45795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8548206" y="5355021"/>
            <a:ext cx="2525831" cy="45795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812155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12155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713408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735037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602833" y="210243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402486" y="1696400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70189" y="510174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61716" y="55368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931300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854182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721978" y="210243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42317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843570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700351" y="510174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289786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12668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212669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13922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27087" y="3133074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27087" y="401701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602563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200008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19487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579156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31" name="Graphic 29" descr="User with solid fill">
            <a:extLst>
              <a:ext uri="{FF2B5EF4-FFF2-40B4-BE49-F238E27FC236}">
                <a16:creationId xmlns:a16="http://schemas.microsoft.com/office/drawing/2014/main" xmlns="" id="{EE64BBF9-615B-4019-BB2F-BBDB541BDEDE}"/>
              </a:ext>
            </a:extLst>
          </p:cNvPr>
          <p:cNvGrpSpPr/>
          <p:nvPr/>
        </p:nvGrpSpPr>
        <p:grpSpPr>
          <a:xfrm>
            <a:off x="8312888" y="2593854"/>
            <a:ext cx="258530" cy="274688"/>
            <a:chOff x="8312888" y="2593854"/>
            <a:chExt cx="258530" cy="274688"/>
          </a:xfrm>
          <a:solidFill>
            <a:schemeClr val="bg1"/>
          </a:solidFill>
        </p:grpSpPr>
        <p:sp>
          <p:nvSpPr>
            <p:cNvPr id="32" name="Graphic 29" descr="User with solid fill">
              <a:extLst>
                <a:ext uri="{FF2B5EF4-FFF2-40B4-BE49-F238E27FC236}">
                  <a16:creationId xmlns:a16="http://schemas.microsoft.com/office/drawing/2014/main" xmlns="" id="{9D62575A-4A05-4A22-A413-9C587A3DF811}"/>
                </a:ext>
              </a:extLst>
            </p:cNvPr>
            <p:cNvSpPr/>
            <p:nvPr/>
          </p:nvSpPr>
          <p:spPr>
            <a:xfrm>
              <a:off x="8377521" y="2593854"/>
              <a:ext cx="129265" cy="129265"/>
            </a:xfrm>
            <a:custGeom>
              <a:avLst/>
              <a:gdLst>
                <a:gd name="connsiteX0" fmla="*/ 129265 w 129265"/>
                <a:gd name="connsiteY0" fmla="*/ 64633 h 129265"/>
                <a:gd name="connsiteX1" fmla="*/ 64633 w 129265"/>
                <a:gd name="connsiteY1" fmla="*/ 129265 h 129265"/>
                <a:gd name="connsiteX2" fmla="*/ 0 w 129265"/>
                <a:gd name="connsiteY2" fmla="*/ 64633 h 129265"/>
                <a:gd name="connsiteX3" fmla="*/ 64633 w 129265"/>
                <a:gd name="connsiteY3" fmla="*/ 0 h 129265"/>
                <a:gd name="connsiteX4" fmla="*/ 129265 w 129265"/>
                <a:gd name="connsiteY4" fmla="*/ 64633 h 129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65" h="129265">
                  <a:moveTo>
                    <a:pt x="129265" y="64633"/>
                  </a:moveTo>
                  <a:cubicBezTo>
                    <a:pt x="129265" y="100328"/>
                    <a:pt x="100328" y="129265"/>
                    <a:pt x="64633" y="129265"/>
                  </a:cubicBezTo>
                  <a:cubicBezTo>
                    <a:pt x="28937" y="129265"/>
                    <a:pt x="0" y="100328"/>
                    <a:pt x="0" y="64633"/>
                  </a:cubicBezTo>
                  <a:cubicBezTo>
                    <a:pt x="0" y="28937"/>
                    <a:pt x="28937" y="0"/>
                    <a:pt x="64633" y="0"/>
                  </a:cubicBezTo>
                  <a:cubicBezTo>
                    <a:pt x="100328" y="0"/>
                    <a:pt x="129265" y="28937"/>
                    <a:pt x="129265" y="64633"/>
                  </a:cubicBezTo>
                  <a:close/>
                </a:path>
              </a:pathLst>
            </a:custGeom>
            <a:solidFill>
              <a:schemeClr val="bg1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29" descr="User with solid fill">
              <a:extLst>
                <a:ext uri="{FF2B5EF4-FFF2-40B4-BE49-F238E27FC236}">
                  <a16:creationId xmlns:a16="http://schemas.microsoft.com/office/drawing/2014/main" xmlns="" id="{7B3081E2-5544-48B4-9BE0-D354C64EF465}"/>
                </a:ext>
              </a:extLst>
            </p:cNvPr>
            <p:cNvSpPr/>
            <p:nvPr/>
          </p:nvSpPr>
          <p:spPr>
            <a:xfrm>
              <a:off x="8312888" y="2739277"/>
              <a:ext cx="258530" cy="129265"/>
            </a:xfrm>
            <a:custGeom>
              <a:avLst/>
              <a:gdLst>
                <a:gd name="connsiteX0" fmla="*/ 258530 w 258530"/>
                <a:gd name="connsiteY0" fmla="*/ 129265 h 129265"/>
                <a:gd name="connsiteX1" fmla="*/ 258530 w 258530"/>
                <a:gd name="connsiteY1" fmla="*/ 64633 h 129265"/>
                <a:gd name="connsiteX2" fmla="*/ 245604 w 258530"/>
                <a:gd name="connsiteY2" fmla="*/ 38779 h 129265"/>
                <a:gd name="connsiteX3" fmla="*/ 182587 w 258530"/>
                <a:gd name="connsiteY3" fmla="*/ 8079 h 129265"/>
                <a:gd name="connsiteX4" fmla="*/ 129265 w 258530"/>
                <a:gd name="connsiteY4" fmla="*/ 0 h 129265"/>
                <a:gd name="connsiteX5" fmla="*/ 75943 w 258530"/>
                <a:gd name="connsiteY5" fmla="*/ 8079 h 129265"/>
                <a:gd name="connsiteX6" fmla="*/ 12927 w 258530"/>
                <a:gd name="connsiteY6" fmla="*/ 38779 h 129265"/>
                <a:gd name="connsiteX7" fmla="*/ 0 w 258530"/>
                <a:gd name="connsiteY7" fmla="*/ 64633 h 129265"/>
                <a:gd name="connsiteX8" fmla="*/ 0 w 258530"/>
                <a:gd name="connsiteY8" fmla="*/ 129265 h 129265"/>
                <a:gd name="connsiteX9" fmla="*/ 258530 w 258530"/>
                <a:gd name="connsiteY9" fmla="*/ 129265 h 129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530" h="129265">
                  <a:moveTo>
                    <a:pt x="258530" y="129265"/>
                  </a:moveTo>
                  <a:lnTo>
                    <a:pt x="258530" y="64633"/>
                  </a:lnTo>
                  <a:cubicBezTo>
                    <a:pt x="258530" y="54938"/>
                    <a:pt x="253683" y="45243"/>
                    <a:pt x="245604" y="38779"/>
                  </a:cubicBezTo>
                  <a:cubicBezTo>
                    <a:pt x="227830" y="24237"/>
                    <a:pt x="205208" y="14542"/>
                    <a:pt x="182587" y="8079"/>
                  </a:cubicBezTo>
                  <a:cubicBezTo>
                    <a:pt x="166429" y="3232"/>
                    <a:pt x="148655" y="0"/>
                    <a:pt x="129265" y="0"/>
                  </a:cubicBezTo>
                  <a:cubicBezTo>
                    <a:pt x="111491" y="0"/>
                    <a:pt x="93717" y="3232"/>
                    <a:pt x="75943" y="8079"/>
                  </a:cubicBezTo>
                  <a:cubicBezTo>
                    <a:pt x="53322" y="14542"/>
                    <a:pt x="30700" y="25853"/>
                    <a:pt x="12927" y="38779"/>
                  </a:cubicBezTo>
                  <a:cubicBezTo>
                    <a:pt x="4847" y="45243"/>
                    <a:pt x="0" y="54938"/>
                    <a:pt x="0" y="64633"/>
                  </a:cubicBezTo>
                  <a:lnTo>
                    <a:pt x="0" y="129265"/>
                  </a:lnTo>
                  <a:lnTo>
                    <a:pt x="258530" y="129265"/>
                  </a:lnTo>
                  <a:close/>
                </a:path>
              </a:pathLst>
            </a:custGeom>
            <a:solidFill>
              <a:schemeClr val="bg1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Graphic 6" descr="Flowchart with solid fill">
            <a:extLst>
              <a:ext uri="{FF2B5EF4-FFF2-40B4-BE49-F238E27FC236}">
                <a16:creationId xmlns:a16="http://schemas.microsoft.com/office/drawing/2014/main" xmlns="" id="{AF6183FD-5764-4E29-ACED-9C25D02F7C05}"/>
              </a:ext>
            </a:extLst>
          </p:cNvPr>
          <p:cNvSpPr/>
          <p:nvPr/>
        </p:nvSpPr>
        <p:spPr>
          <a:xfrm>
            <a:off x="7919920" y="1684586"/>
            <a:ext cx="151078" cy="62208"/>
          </a:xfrm>
          <a:custGeom>
            <a:avLst/>
            <a:gdLst>
              <a:gd name="connsiteX0" fmla="*/ 0 w 151078"/>
              <a:gd name="connsiteY0" fmla="*/ 0 h 62208"/>
              <a:gd name="connsiteX1" fmla="*/ 151079 w 151078"/>
              <a:gd name="connsiteY1" fmla="*/ 0 h 62208"/>
              <a:gd name="connsiteX2" fmla="*/ 151079 w 151078"/>
              <a:gd name="connsiteY2" fmla="*/ 62209 h 62208"/>
              <a:gd name="connsiteX3" fmla="*/ 0 w 151078"/>
              <a:gd name="connsiteY3" fmla="*/ 62209 h 6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78" h="62208">
                <a:moveTo>
                  <a:pt x="0" y="0"/>
                </a:moveTo>
                <a:lnTo>
                  <a:pt x="151079" y="0"/>
                </a:lnTo>
                <a:lnTo>
                  <a:pt x="151079" y="62209"/>
                </a:lnTo>
                <a:lnTo>
                  <a:pt x="0" y="62209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Graphic 6" descr="Flowchart with solid fill">
            <a:extLst>
              <a:ext uri="{FF2B5EF4-FFF2-40B4-BE49-F238E27FC236}">
                <a16:creationId xmlns:a16="http://schemas.microsoft.com/office/drawing/2014/main" xmlns="" id="{AF6183FD-5764-4E29-ACED-9C25D02F7C05}"/>
              </a:ext>
            </a:extLst>
          </p:cNvPr>
          <p:cNvSpPr/>
          <p:nvPr/>
        </p:nvSpPr>
        <p:spPr>
          <a:xfrm>
            <a:off x="7835493" y="1920091"/>
            <a:ext cx="53321" cy="53321"/>
          </a:xfrm>
          <a:custGeom>
            <a:avLst/>
            <a:gdLst>
              <a:gd name="connsiteX0" fmla="*/ 53322 w 53321"/>
              <a:gd name="connsiteY0" fmla="*/ 26661 h 53321"/>
              <a:gd name="connsiteX1" fmla="*/ 26661 w 53321"/>
              <a:gd name="connsiteY1" fmla="*/ 53322 h 53321"/>
              <a:gd name="connsiteX2" fmla="*/ 0 w 53321"/>
              <a:gd name="connsiteY2" fmla="*/ 26661 h 53321"/>
              <a:gd name="connsiteX3" fmla="*/ 26661 w 53321"/>
              <a:gd name="connsiteY3" fmla="*/ 0 h 53321"/>
              <a:gd name="connsiteX4" fmla="*/ 53322 w 53321"/>
              <a:gd name="connsiteY4" fmla="*/ 26661 h 53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21" h="53321">
                <a:moveTo>
                  <a:pt x="53322" y="26661"/>
                </a:moveTo>
                <a:cubicBezTo>
                  <a:pt x="53322" y="41385"/>
                  <a:pt x="41385" y="53322"/>
                  <a:pt x="26661" y="53322"/>
                </a:cubicBezTo>
                <a:cubicBezTo>
                  <a:pt x="11937" y="53322"/>
                  <a:pt x="0" y="41385"/>
                  <a:pt x="0" y="26661"/>
                </a:cubicBezTo>
                <a:cubicBezTo>
                  <a:pt x="0" y="11937"/>
                  <a:pt x="11937" y="0"/>
                  <a:pt x="26661" y="0"/>
                </a:cubicBezTo>
                <a:cubicBezTo>
                  <a:pt x="41385" y="0"/>
                  <a:pt x="53322" y="11937"/>
                  <a:pt x="53322" y="2666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6" descr="Flowchart with solid fill">
            <a:extLst>
              <a:ext uri="{FF2B5EF4-FFF2-40B4-BE49-F238E27FC236}">
                <a16:creationId xmlns:a16="http://schemas.microsoft.com/office/drawing/2014/main" xmlns="" id="{AF6183FD-5764-4E29-ACED-9C25D02F7C05}"/>
              </a:ext>
            </a:extLst>
          </p:cNvPr>
          <p:cNvSpPr/>
          <p:nvPr/>
        </p:nvSpPr>
        <p:spPr>
          <a:xfrm>
            <a:off x="7968798" y="1920091"/>
            <a:ext cx="53321" cy="53321"/>
          </a:xfrm>
          <a:custGeom>
            <a:avLst/>
            <a:gdLst>
              <a:gd name="connsiteX0" fmla="*/ 53322 w 53321"/>
              <a:gd name="connsiteY0" fmla="*/ 26661 h 53321"/>
              <a:gd name="connsiteX1" fmla="*/ 26661 w 53321"/>
              <a:gd name="connsiteY1" fmla="*/ 53322 h 53321"/>
              <a:gd name="connsiteX2" fmla="*/ 0 w 53321"/>
              <a:gd name="connsiteY2" fmla="*/ 26661 h 53321"/>
              <a:gd name="connsiteX3" fmla="*/ 26661 w 53321"/>
              <a:gd name="connsiteY3" fmla="*/ 0 h 53321"/>
              <a:gd name="connsiteX4" fmla="*/ 53322 w 53321"/>
              <a:gd name="connsiteY4" fmla="*/ 26661 h 53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21" h="53321">
                <a:moveTo>
                  <a:pt x="53322" y="26661"/>
                </a:moveTo>
                <a:cubicBezTo>
                  <a:pt x="53322" y="41385"/>
                  <a:pt x="41385" y="53322"/>
                  <a:pt x="26661" y="53322"/>
                </a:cubicBezTo>
                <a:cubicBezTo>
                  <a:pt x="11937" y="53322"/>
                  <a:pt x="0" y="41385"/>
                  <a:pt x="0" y="26661"/>
                </a:cubicBezTo>
                <a:cubicBezTo>
                  <a:pt x="0" y="11937"/>
                  <a:pt x="11937" y="0"/>
                  <a:pt x="26661" y="0"/>
                </a:cubicBezTo>
                <a:cubicBezTo>
                  <a:pt x="41385" y="0"/>
                  <a:pt x="53322" y="11937"/>
                  <a:pt x="53322" y="2666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Graphic 6" descr="Flowchart with solid fill">
            <a:extLst>
              <a:ext uri="{FF2B5EF4-FFF2-40B4-BE49-F238E27FC236}">
                <a16:creationId xmlns:a16="http://schemas.microsoft.com/office/drawing/2014/main" xmlns="" id="{AF6183FD-5764-4E29-ACED-9C25D02F7C05}"/>
              </a:ext>
            </a:extLst>
          </p:cNvPr>
          <p:cNvSpPr/>
          <p:nvPr/>
        </p:nvSpPr>
        <p:spPr>
          <a:xfrm>
            <a:off x="8102103" y="1920091"/>
            <a:ext cx="53321" cy="53321"/>
          </a:xfrm>
          <a:custGeom>
            <a:avLst/>
            <a:gdLst>
              <a:gd name="connsiteX0" fmla="*/ 53322 w 53321"/>
              <a:gd name="connsiteY0" fmla="*/ 26661 h 53321"/>
              <a:gd name="connsiteX1" fmla="*/ 26661 w 53321"/>
              <a:gd name="connsiteY1" fmla="*/ 53322 h 53321"/>
              <a:gd name="connsiteX2" fmla="*/ 0 w 53321"/>
              <a:gd name="connsiteY2" fmla="*/ 26661 h 53321"/>
              <a:gd name="connsiteX3" fmla="*/ 26661 w 53321"/>
              <a:gd name="connsiteY3" fmla="*/ 0 h 53321"/>
              <a:gd name="connsiteX4" fmla="*/ 53322 w 53321"/>
              <a:gd name="connsiteY4" fmla="*/ 26661 h 53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21" h="53321">
                <a:moveTo>
                  <a:pt x="53322" y="26661"/>
                </a:moveTo>
                <a:cubicBezTo>
                  <a:pt x="53322" y="41385"/>
                  <a:pt x="41385" y="53322"/>
                  <a:pt x="26661" y="53322"/>
                </a:cubicBezTo>
                <a:cubicBezTo>
                  <a:pt x="11937" y="53322"/>
                  <a:pt x="0" y="41385"/>
                  <a:pt x="0" y="26661"/>
                </a:cubicBezTo>
                <a:cubicBezTo>
                  <a:pt x="0" y="11937"/>
                  <a:pt x="11937" y="0"/>
                  <a:pt x="26661" y="0"/>
                </a:cubicBezTo>
                <a:cubicBezTo>
                  <a:pt x="41385" y="0"/>
                  <a:pt x="53322" y="11937"/>
                  <a:pt x="53322" y="2666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Graphic 6" descr="Flowchart with solid fill">
            <a:extLst>
              <a:ext uri="{FF2B5EF4-FFF2-40B4-BE49-F238E27FC236}">
                <a16:creationId xmlns:a16="http://schemas.microsoft.com/office/drawing/2014/main" xmlns="" id="{AF6183FD-5764-4E29-ACED-9C25D02F7C05}"/>
              </a:ext>
            </a:extLst>
          </p:cNvPr>
          <p:cNvSpPr/>
          <p:nvPr/>
        </p:nvSpPr>
        <p:spPr>
          <a:xfrm>
            <a:off x="7853267" y="1764569"/>
            <a:ext cx="284383" cy="142191"/>
          </a:xfrm>
          <a:custGeom>
            <a:avLst/>
            <a:gdLst>
              <a:gd name="connsiteX0" fmla="*/ 171074 w 284383"/>
              <a:gd name="connsiteY0" fmla="*/ 62209 h 142191"/>
              <a:gd name="connsiteX1" fmla="*/ 151079 w 284383"/>
              <a:gd name="connsiteY1" fmla="*/ 42213 h 142191"/>
              <a:gd name="connsiteX2" fmla="*/ 151079 w 284383"/>
              <a:gd name="connsiteY2" fmla="*/ 0 h 142191"/>
              <a:gd name="connsiteX3" fmla="*/ 133305 w 284383"/>
              <a:gd name="connsiteY3" fmla="*/ 0 h 142191"/>
              <a:gd name="connsiteX4" fmla="*/ 133305 w 284383"/>
              <a:gd name="connsiteY4" fmla="*/ 42213 h 142191"/>
              <a:gd name="connsiteX5" fmla="*/ 113309 w 284383"/>
              <a:gd name="connsiteY5" fmla="*/ 62209 h 142191"/>
              <a:gd name="connsiteX6" fmla="*/ 0 w 284383"/>
              <a:gd name="connsiteY6" fmla="*/ 62209 h 142191"/>
              <a:gd name="connsiteX7" fmla="*/ 0 w 284383"/>
              <a:gd name="connsiteY7" fmla="*/ 142192 h 142191"/>
              <a:gd name="connsiteX8" fmla="*/ 17774 w 284383"/>
              <a:gd name="connsiteY8" fmla="*/ 142192 h 142191"/>
              <a:gd name="connsiteX9" fmla="*/ 17774 w 284383"/>
              <a:gd name="connsiteY9" fmla="*/ 79983 h 142191"/>
              <a:gd name="connsiteX10" fmla="*/ 113309 w 284383"/>
              <a:gd name="connsiteY10" fmla="*/ 79983 h 142191"/>
              <a:gd name="connsiteX11" fmla="*/ 133305 w 284383"/>
              <a:gd name="connsiteY11" fmla="*/ 99979 h 142191"/>
              <a:gd name="connsiteX12" fmla="*/ 133305 w 284383"/>
              <a:gd name="connsiteY12" fmla="*/ 142192 h 142191"/>
              <a:gd name="connsiteX13" fmla="*/ 151079 w 284383"/>
              <a:gd name="connsiteY13" fmla="*/ 142192 h 142191"/>
              <a:gd name="connsiteX14" fmla="*/ 151079 w 284383"/>
              <a:gd name="connsiteY14" fmla="*/ 99979 h 142191"/>
              <a:gd name="connsiteX15" fmla="*/ 171074 w 284383"/>
              <a:gd name="connsiteY15" fmla="*/ 79983 h 142191"/>
              <a:gd name="connsiteX16" fmla="*/ 266609 w 284383"/>
              <a:gd name="connsiteY16" fmla="*/ 79983 h 142191"/>
              <a:gd name="connsiteX17" fmla="*/ 266609 w 284383"/>
              <a:gd name="connsiteY17" fmla="*/ 142192 h 142191"/>
              <a:gd name="connsiteX18" fmla="*/ 284383 w 284383"/>
              <a:gd name="connsiteY18" fmla="*/ 142192 h 142191"/>
              <a:gd name="connsiteX19" fmla="*/ 284383 w 284383"/>
              <a:gd name="connsiteY19" fmla="*/ 62209 h 142191"/>
              <a:gd name="connsiteX20" fmla="*/ 142192 w 284383"/>
              <a:gd name="connsiteY20" fmla="*/ 93313 h 142191"/>
              <a:gd name="connsiteX21" fmla="*/ 119974 w 284383"/>
              <a:gd name="connsiteY21" fmla="*/ 71096 h 142191"/>
              <a:gd name="connsiteX22" fmla="*/ 142192 w 284383"/>
              <a:gd name="connsiteY22" fmla="*/ 48878 h 142191"/>
              <a:gd name="connsiteX23" fmla="*/ 164409 w 284383"/>
              <a:gd name="connsiteY23" fmla="*/ 71096 h 142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4383" h="142191">
                <a:moveTo>
                  <a:pt x="171074" y="62209"/>
                </a:moveTo>
                <a:lnTo>
                  <a:pt x="151079" y="42213"/>
                </a:lnTo>
                <a:lnTo>
                  <a:pt x="151079" y="0"/>
                </a:lnTo>
                <a:lnTo>
                  <a:pt x="133305" y="0"/>
                </a:lnTo>
                <a:lnTo>
                  <a:pt x="133305" y="42213"/>
                </a:lnTo>
                <a:lnTo>
                  <a:pt x="113309" y="62209"/>
                </a:lnTo>
                <a:lnTo>
                  <a:pt x="0" y="62209"/>
                </a:lnTo>
                <a:lnTo>
                  <a:pt x="0" y="142192"/>
                </a:lnTo>
                <a:lnTo>
                  <a:pt x="17774" y="142192"/>
                </a:lnTo>
                <a:lnTo>
                  <a:pt x="17774" y="79983"/>
                </a:lnTo>
                <a:lnTo>
                  <a:pt x="113309" y="79983"/>
                </a:lnTo>
                <a:lnTo>
                  <a:pt x="133305" y="99979"/>
                </a:lnTo>
                <a:lnTo>
                  <a:pt x="133305" y="142192"/>
                </a:lnTo>
                <a:lnTo>
                  <a:pt x="151079" y="142192"/>
                </a:lnTo>
                <a:lnTo>
                  <a:pt x="151079" y="99979"/>
                </a:lnTo>
                <a:lnTo>
                  <a:pt x="171074" y="79983"/>
                </a:lnTo>
                <a:lnTo>
                  <a:pt x="266609" y="79983"/>
                </a:lnTo>
                <a:lnTo>
                  <a:pt x="266609" y="142192"/>
                </a:lnTo>
                <a:lnTo>
                  <a:pt x="284383" y="142192"/>
                </a:lnTo>
                <a:lnTo>
                  <a:pt x="284383" y="62209"/>
                </a:lnTo>
                <a:close/>
                <a:moveTo>
                  <a:pt x="142192" y="93313"/>
                </a:moveTo>
                <a:lnTo>
                  <a:pt x="119974" y="71096"/>
                </a:lnTo>
                <a:lnTo>
                  <a:pt x="142192" y="48878"/>
                </a:lnTo>
                <a:lnTo>
                  <a:pt x="164409" y="71096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Graphic 23" descr="Presentation with checklist with solid fill">
            <a:extLst>
              <a:ext uri="{FF2B5EF4-FFF2-40B4-BE49-F238E27FC236}">
                <a16:creationId xmlns:a16="http://schemas.microsoft.com/office/drawing/2014/main" xmlns="" id="{D548EC83-E4C8-4505-AE11-9A3B0946E998}"/>
              </a:ext>
            </a:extLst>
          </p:cNvPr>
          <p:cNvSpPr/>
          <p:nvPr/>
        </p:nvSpPr>
        <p:spPr>
          <a:xfrm>
            <a:off x="8385853" y="3541985"/>
            <a:ext cx="337705" cy="333261"/>
          </a:xfrm>
          <a:custGeom>
            <a:avLst/>
            <a:gdLst>
              <a:gd name="connsiteX0" fmla="*/ 293270 w 337705"/>
              <a:gd name="connsiteY0" fmla="*/ 48878 h 333261"/>
              <a:gd name="connsiteX1" fmla="*/ 293270 w 337705"/>
              <a:gd name="connsiteY1" fmla="*/ 208844 h 333261"/>
              <a:gd name="connsiteX2" fmla="*/ 44435 w 337705"/>
              <a:gd name="connsiteY2" fmla="*/ 208844 h 333261"/>
              <a:gd name="connsiteX3" fmla="*/ 44435 w 337705"/>
              <a:gd name="connsiteY3" fmla="*/ 48878 h 333261"/>
              <a:gd name="connsiteX4" fmla="*/ 328818 w 337705"/>
              <a:gd name="connsiteY4" fmla="*/ 217731 h 333261"/>
              <a:gd name="connsiteX5" fmla="*/ 319931 w 337705"/>
              <a:gd name="connsiteY5" fmla="*/ 217731 h 333261"/>
              <a:gd name="connsiteX6" fmla="*/ 319931 w 337705"/>
              <a:gd name="connsiteY6" fmla="*/ 35548 h 333261"/>
              <a:gd name="connsiteX7" fmla="*/ 328818 w 337705"/>
              <a:gd name="connsiteY7" fmla="*/ 35548 h 333261"/>
              <a:gd name="connsiteX8" fmla="*/ 337705 w 337705"/>
              <a:gd name="connsiteY8" fmla="*/ 26661 h 333261"/>
              <a:gd name="connsiteX9" fmla="*/ 328818 w 337705"/>
              <a:gd name="connsiteY9" fmla="*/ 17774 h 333261"/>
              <a:gd name="connsiteX10" fmla="*/ 177740 w 337705"/>
              <a:gd name="connsiteY10" fmla="*/ 17774 h 333261"/>
              <a:gd name="connsiteX11" fmla="*/ 177740 w 337705"/>
              <a:gd name="connsiteY11" fmla="*/ 8887 h 333261"/>
              <a:gd name="connsiteX12" fmla="*/ 168853 w 337705"/>
              <a:gd name="connsiteY12" fmla="*/ 0 h 333261"/>
              <a:gd name="connsiteX13" fmla="*/ 159966 w 337705"/>
              <a:gd name="connsiteY13" fmla="*/ 8887 h 333261"/>
              <a:gd name="connsiteX14" fmla="*/ 159966 w 337705"/>
              <a:gd name="connsiteY14" fmla="*/ 17774 h 333261"/>
              <a:gd name="connsiteX15" fmla="*/ 8887 w 337705"/>
              <a:gd name="connsiteY15" fmla="*/ 17774 h 333261"/>
              <a:gd name="connsiteX16" fmla="*/ 0 w 337705"/>
              <a:gd name="connsiteY16" fmla="*/ 26661 h 333261"/>
              <a:gd name="connsiteX17" fmla="*/ 8887 w 337705"/>
              <a:gd name="connsiteY17" fmla="*/ 35548 h 333261"/>
              <a:gd name="connsiteX18" fmla="*/ 17774 w 337705"/>
              <a:gd name="connsiteY18" fmla="*/ 35548 h 333261"/>
              <a:gd name="connsiteX19" fmla="*/ 17774 w 337705"/>
              <a:gd name="connsiteY19" fmla="*/ 217731 h 333261"/>
              <a:gd name="connsiteX20" fmla="*/ 8887 w 337705"/>
              <a:gd name="connsiteY20" fmla="*/ 217731 h 333261"/>
              <a:gd name="connsiteX21" fmla="*/ 0 w 337705"/>
              <a:gd name="connsiteY21" fmla="*/ 226618 h 333261"/>
              <a:gd name="connsiteX22" fmla="*/ 8887 w 337705"/>
              <a:gd name="connsiteY22" fmla="*/ 235505 h 333261"/>
              <a:gd name="connsiteX23" fmla="*/ 144591 w 337705"/>
              <a:gd name="connsiteY23" fmla="*/ 235505 h 333261"/>
              <a:gd name="connsiteX24" fmla="*/ 76161 w 337705"/>
              <a:gd name="connsiteY24" fmla="*/ 303935 h 333261"/>
              <a:gd name="connsiteX25" fmla="*/ 76228 w 337705"/>
              <a:gd name="connsiteY25" fmla="*/ 316576 h 333261"/>
              <a:gd name="connsiteX26" fmla="*/ 88870 w 337705"/>
              <a:gd name="connsiteY26" fmla="*/ 316510 h 333261"/>
              <a:gd name="connsiteX27" fmla="*/ 159966 w 337705"/>
              <a:gd name="connsiteY27" fmla="*/ 245414 h 333261"/>
              <a:gd name="connsiteX28" fmla="*/ 159966 w 337705"/>
              <a:gd name="connsiteY28" fmla="*/ 324375 h 333261"/>
              <a:gd name="connsiteX29" fmla="*/ 168853 w 337705"/>
              <a:gd name="connsiteY29" fmla="*/ 333262 h 333261"/>
              <a:gd name="connsiteX30" fmla="*/ 177740 w 337705"/>
              <a:gd name="connsiteY30" fmla="*/ 324375 h 333261"/>
              <a:gd name="connsiteX31" fmla="*/ 177740 w 337705"/>
              <a:gd name="connsiteY31" fmla="*/ 245281 h 333261"/>
              <a:gd name="connsiteX32" fmla="*/ 248835 w 337705"/>
              <a:gd name="connsiteY32" fmla="*/ 316376 h 333261"/>
              <a:gd name="connsiteX33" fmla="*/ 261411 w 337705"/>
              <a:gd name="connsiteY33" fmla="*/ 316376 h 333261"/>
              <a:gd name="connsiteX34" fmla="*/ 261411 w 337705"/>
              <a:gd name="connsiteY34" fmla="*/ 303801 h 333261"/>
              <a:gd name="connsiteX35" fmla="*/ 193114 w 337705"/>
              <a:gd name="connsiteY35" fmla="*/ 235505 h 333261"/>
              <a:gd name="connsiteX36" fmla="*/ 328818 w 337705"/>
              <a:gd name="connsiteY36" fmla="*/ 235505 h 333261"/>
              <a:gd name="connsiteX37" fmla="*/ 337705 w 337705"/>
              <a:gd name="connsiteY37" fmla="*/ 226618 h 333261"/>
              <a:gd name="connsiteX38" fmla="*/ 328818 w 337705"/>
              <a:gd name="connsiteY38" fmla="*/ 217731 h 333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37705" h="333261">
                <a:moveTo>
                  <a:pt x="293270" y="48878"/>
                </a:moveTo>
                <a:lnTo>
                  <a:pt x="293270" y="208844"/>
                </a:lnTo>
                <a:lnTo>
                  <a:pt x="44435" y="208844"/>
                </a:lnTo>
                <a:lnTo>
                  <a:pt x="44435" y="48878"/>
                </a:lnTo>
                <a:close/>
                <a:moveTo>
                  <a:pt x="328818" y="217731"/>
                </a:moveTo>
                <a:lnTo>
                  <a:pt x="319931" y="217731"/>
                </a:lnTo>
                <a:lnTo>
                  <a:pt x="319931" y="35548"/>
                </a:lnTo>
                <a:lnTo>
                  <a:pt x="328818" y="35548"/>
                </a:lnTo>
                <a:cubicBezTo>
                  <a:pt x="333727" y="35548"/>
                  <a:pt x="337705" y="31569"/>
                  <a:pt x="337705" y="26661"/>
                </a:cubicBezTo>
                <a:cubicBezTo>
                  <a:pt x="337705" y="21753"/>
                  <a:pt x="333727" y="17774"/>
                  <a:pt x="328818" y="17774"/>
                </a:cubicBezTo>
                <a:lnTo>
                  <a:pt x="177740" y="17774"/>
                </a:lnTo>
                <a:lnTo>
                  <a:pt x="177740" y="8887"/>
                </a:lnTo>
                <a:cubicBezTo>
                  <a:pt x="177740" y="3979"/>
                  <a:pt x="173761" y="0"/>
                  <a:pt x="168853" y="0"/>
                </a:cubicBezTo>
                <a:cubicBezTo>
                  <a:pt x="163944" y="0"/>
                  <a:pt x="159966" y="3979"/>
                  <a:pt x="159966" y="8887"/>
                </a:cubicBezTo>
                <a:lnTo>
                  <a:pt x="159966" y="17774"/>
                </a:lnTo>
                <a:lnTo>
                  <a:pt x="8887" y="17774"/>
                </a:lnTo>
                <a:cubicBezTo>
                  <a:pt x="3979" y="17774"/>
                  <a:pt x="0" y="21753"/>
                  <a:pt x="0" y="26661"/>
                </a:cubicBezTo>
                <a:cubicBezTo>
                  <a:pt x="0" y="31569"/>
                  <a:pt x="3979" y="35548"/>
                  <a:pt x="8887" y="35548"/>
                </a:cubicBezTo>
                <a:lnTo>
                  <a:pt x="17774" y="35548"/>
                </a:lnTo>
                <a:lnTo>
                  <a:pt x="17774" y="217731"/>
                </a:lnTo>
                <a:lnTo>
                  <a:pt x="8887" y="217731"/>
                </a:lnTo>
                <a:cubicBezTo>
                  <a:pt x="3979" y="217731"/>
                  <a:pt x="0" y="221710"/>
                  <a:pt x="0" y="226618"/>
                </a:cubicBezTo>
                <a:cubicBezTo>
                  <a:pt x="0" y="231526"/>
                  <a:pt x="3979" y="235505"/>
                  <a:pt x="8887" y="235505"/>
                </a:cubicBezTo>
                <a:lnTo>
                  <a:pt x="144591" y="235505"/>
                </a:lnTo>
                <a:lnTo>
                  <a:pt x="76161" y="303935"/>
                </a:lnTo>
                <a:cubicBezTo>
                  <a:pt x="72689" y="307444"/>
                  <a:pt x="72719" y="313104"/>
                  <a:pt x="76228" y="316576"/>
                </a:cubicBezTo>
                <a:cubicBezTo>
                  <a:pt x="79738" y="320049"/>
                  <a:pt x="85397" y="320019"/>
                  <a:pt x="88870" y="316510"/>
                </a:cubicBezTo>
                <a:lnTo>
                  <a:pt x="159966" y="245414"/>
                </a:lnTo>
                <a:lnTo>
                  <a:pt x="159966" y="324375"/>
                </a:lnTo>
                <a:cubicBezTo>
                  <a:pt x="159966" y="329283"/>
                  <a:pt x="163944" y="333262"/>
                  <a:pt x="168853" y="333262"/>
                </a:cubicBezTo>
                <a:cubicBezTo>
                  <a:pt x="173761" y="333262"/>
                  <a:pt x="177740" y="329283"/>
                  <a:pt x="177740" y="324375"/>
                </a:cubicBezTo>
                <a:lnTo>
                  <a:pt x="177740" y="245281"/>
                </a:lnTo>
                <a:lnTo>
                  <a:pt x="248835" y="316376"/>
                </a:lnTo>
                <a:cubicBezTo>
                  <a:pt x="252308" y="319849"/>
                  <a:pt x="257938" y="319849"/>
                  <a:pt x="261411" y="316376"/>
                </a:cubicBezTo>
                <a:cubicBezTo>
                  <a:pt x="264883" y="312904"/>
                  <a:pt x="264883" y="307274"/>
                  <a:pt x="261411" y="303801"/>
                </a:cubicBezTo>
                <a:lnTo>
                  <a:pt x="193114" y="235505"/>
                </a:lnTo>
                <a:lnTo>
                  <a:pt x="328818" y="235505"/>
                </a:lnTo>
                <a:cubicBezTo>
                  <a:pt x="333727" y="235505"/>
                  <a:pt x="337705" y="231526"/>
                  <a:pt x="337705" y="226618"/>
                </a:cubicBezTo>
                <a:cubicBezTo>
                  <a:pt x="337705" y="221710"/>
                  <a:pt x="333727" y="217731"/>
                  <a:pt x="328818" y="21773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23" descr="Presentation with checklist with solid fill">
            <a:extLst>
              <a:ext uri="{FF2B5EF4-FFF2-40B4-BE49-F238E27FC236}">
                <a16:creationId xmlns:a16="http://schemas.microsoft.com/office/drawing/2014/main" xmlns="" id="{D548EC83-E4C8-4505-AE11-9A3B0946E998}"/>
              </a:ext>
            </a:extLst>
          </p:cNvPr>
          <p:cNvSpPr/>
          <p:nvPr/>
        </p:nvSpPr>
        <p:spPr>
          <a:xfrm>
            <a:off x="8559149" y="3630855"/>
            <a:ext cx="75539" cy="17773"/>
          </a:xfrm>
          <a:custGeom>
            <a:avLst/>
            <a:gdLst>
              <a:gd name="connsiteX0" fmla="*/ 0 w 75539"/>
              <a:gd name="connsiteY0" fmla="*/ 0 h 17773"/>
              <a:gd name="connsiteX1" fmla="*/ 75539 w 75539"/>
              <a:gd name="connsiteY1" fmla="*/ 0 h 17773"/>
              <a:gd name="connsiteX2" fmla="*/ 75539 w 75539"/>
              <a:gd name="connsiteY2" fmla="*/ 17774 h 17773"/>
              <a:gd name="connsiteX3" fmla="*/ 0 w 75539"/>
              <a:gd name="connsiteY3" fmla="*/ 17774 h 1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39" h="17773">
                <a:moveTo>
                  <a:pt x="0" y="0"/>
                </a:moveTo>
                <a:lnTo>
                  <a:pt x="75539" y="0"/>
                </a:lnTo>
                <a:lnTo>
                  <a:pt x="75539" y="17774"/>
                </a:lnTo>
                <a:lnTo>
                  <a:pt x="0" y="17774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Graphic 23" descr="Presentation with checklist with solid fill">
            <a:extLst>
              <a:ext uri="{FF2B5EF4-FFF2-40B4-BE49-F238E27FC236}">
                <a16:creationId xmlns:a16="http://schemas.microsoft.com/office/drawing/2014/main" xmlns="" id="{D548EC83-E4C8-4505-AE11-9A3B0946E998}"/>
              </a:ext>
            </a:extLst>
          </p:cNvPr>
          <p:cNvSpPr/>
          <p:nvPr/>
        </p:nvSpPr>
        <p:spPr>
          <a:xfrm>
            <a:off x="8465836" y="3612192"/>
            <a:ext cx="65763" cy="54210"/>
          </a:xfrm>
          <a:custGeom>
            <a:avLst/>
            <a:gdLst>
              <a:gd name="connsiteX0" fmla="*/ 65764 w 65763"/>
              <a:gd name="connsiteY0" fmla="*/ 12442 h 54210"/>
              <a:gd name="connsiteX1" fmla="*/ 53322 w 65763"/>
              <a:gd name="connsiteY1" fmla="*/ 0 h 54210"/>
              <a:gd name="connsiteX2" fmla="*/ 23995 w 65763"/>
              <a:gd name="connsiteY2" fmla="*/ 29327 h 54210"/>
              <a:gd name="connsiteX3" fmla="*/ 12442 w 65763"/>
              <a:gd name="connsiteY3" fmla="*/ 17774 h 54210"/>
              <a:gd name="connsiteX4" fmla="*/ 0 w 65763"/>
              <a:gd name="connsiteY4" fmla="*/ 30216 h 54210"/>
              <a:gd name="connsiteX5" fmla="*/ 23995 w 65763"/>
              <a:gd name="connsiteY5" fmla="*/ 54211 h 54210"/>
              <a:gd name="connsiteX6" fmla="*/ 65764 w 65763"/>
              <a:gd name="connsiteY6" fmla="*/ 12442 h 5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63" h="54210">
                <a:moveTo>
                  <a:pt x="65764" y="12442"/>
                </a:moveTo>
                <a:lnTo>
                  <a:pt x="53322" y="0"/>
                </a:lnTo>
                <a:lnTo>
                  <a:pt x="23995" y="29327"/>
                </a:lnTo>
                <a:lnTo>
                  <a:pt x="12442" y="17774"/>
                </a:lnTo>
                <a:lnTo>
                  <a:pt x="0" y="30216"/>
                </a:lnTo>
                <a:lnTo>
                  <a:pt x="23995" y="54211"/>
                </a:lnTo>
                <a:lnTo>
                  <a:pt x="65764" y="12442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Graphic 23" descr="Presentation with checklist with solid fill">
            <a:extLst>
              <a:ext uri="{FF2B5EF4-FFF2-40B4-BE49-F238E27FC236}">
                <a16:creationId xmlns:a16="http://schemas.microsoft.com/office/drawing/2014/main" xmlns="" id="{D548EC83-E4C8-4505-AE11-9A3B0946E998}"/>
              </a:ext>
            </a:extLst>
          </p:cNvPr>
          <p:cNvSpPr/>
          <p:nvPr/>
        </p:nvSpPr>
        <p:spPr>
          <a:xfrm>
            <a:off x="8559149" y="3688620"/>
            <a:ext cx="75539" cy="17773"/>
          </a:xfrm>
          <a:custGeom>
            <a:avLst/>
            <a:gdLst>
              <a:gd name="connsiteX0" fmla="*/ 0 w 75539"/>
              <a:gd name="connsiteY0" fmla="*/ 0 h 17773"/>
              <a:gd name="connsiteX1" fmla="*/ 75539 w 75539"/>
              <a:gd name="connsiteY1" fmla="*/ 0 h 17773"/>
              <a:gd name="connsiteX2" fmla="*/ 75539 w 75539"/>
              <a:gd name="connsiteY2" fmla="*/ 17774 h 17773"/>
              <a:gd name="connsiteX3" fmla="*/ 0 w 75539"/>
              <a:gd name="connsiteY3" fmla="*/ 17774 h 1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39" h="17773">
                <a:moveTo>
                  <a:pt x="0" y="0"/>
                </a:moveTo>
                <a:lnTo>
                  <a:pt x="75539" y="0"/>
                </a:lnTo>
                <a:lnTo>
                  <a:pt x="75539" y="17774"/>
                </a:lnTo>
                <a:lnTo>
                  <a:pt x="0" y="17774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Graphic 23" descr="Presentation with checklist with solid fill">
            <a:extLst>
              <a:ext uri="{FF2B5EF4-FFF2-40B4-BE49-F238E27FC236}">
                <a16:creationId xmlns:a16="http://schemas.microsoft.com/office/drawing/2014/main" xmlns="" id="{D548EC83-E4C8-4505-AE11-9A3B0946E998}"/>
              </a:ext>
            </a:extLst>
          </p:cNvPr>
          <p:cNvSpPr/>
          <p:nvPr/>
        </p:nvSpPr>
        <p:spPr>
          <a:xfrm>
            <a:off x="8465836" y="3669957"/>
            <a:ext cx="65763" cy="54210"/>
          </a:xfrm>
          <a:custGeom>
            <a:avLst/>
            <a:gdLst>
              <a:gd name="connsiteX0" fmla="*/ 65764 w 65763"/>
              <a:gd name="connsiteY0" fmla="*/ 12442 h 54210"/>
              <a:gd name="connsiteX1" fmla="*/ 53322 w 65763"/>
              <a:gd name="connsiteY1" fmla="*/ 0 h 54210"/>
              <a:gd name="connsiteX2" fmla="*/ 23995 w 65763"/>
              <a:gd name="connsiteY2" fmla="*/ 29327 h 54210"/>
              <a:gd name="connsiteX3" fmla="*/ 12442 w 65763"/>
              <a:gd name="connsiteY3" fmla="*/ 17774 h 54210"/>
              <a:gd name="connsiteX4" fmla="*/ 0 w 65763"/>
              <a:gd name="connsiteY4" fmla="*/ 30216 h 54210"/>
              <a:gd name="connsiteX5" fmla="*/ 23995 w 65763"/>
              <a:gd name="connsiteY5" fmla="*/ 54211 h 54210"/>
              <a:gd name="connsiteX6" fmla="*/ 65764 w 65763"/>
              <a:gd name="connsiteY6" fmla="*/ 12442 h 5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63" h="54210">
                <a:moveTo>
                  <a:pt x="65764" y="12442"/>
                </a:moveTo>
                <a:lnTo>
                  <a:pt x="53322" y="0"/>
                </a:lnTo>
                <a:lnTo>
                  <a:pt x="23995" y="29327"/>
                </a:lnTo>
                <a:lnTo>
                  <a:pt x="12442" y="17774"/>
                </a:lnTo>
                <a:lnTo>
                  <a:pt x="0" y="30216"/>
                </a:lnTo>
                <a:lnTo>
                  <a:pt x="23995" y="54211"/>
                </a:lnTo>
                <a:lnTo>
                  <a:pt x="65764" y="12442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Graphic 4" descr="Folder with solid fill">
            <a:extLst>
              <a:ext uri="{FF2B5EF4-FFF2-40B4-BE49-F238E27FC236}">
                <a16:creationId xmlns:a16="http://schemas.microsoft.com/office/drawing/2014/main" xmlns="" id="{34E12104-3CCD-458A-A502-2B80C858497E}"/>
              </a:ext>
            </a:extLst>
          </p:cNvPr>
          <p:cNvSpPr/>
          <p:nvPr/>
        </p:nvSpPr>
        <p:spPr>
          <a:xfrm>
            <a:off x="8281557" y="4532757"/>
            <a:ext cx="328818" cy="248835"/>
          </a:xfrm>
          <a:custGeom>
            <a:avLst/>
            <a:gdLst>
              <a:gd name="connsiteX0" fmla="*/ 311044 w 328818"/>
              <a:gd name="connsiteY0" fmla="*/ 248835 h 248835"/>
              <a:gd name="connsiteX1" fmla="*/ 17774 w 328818"/>
              <a:gd name="connsiteY1" fmla="*/ 248835 h 248835"/>
              <a:gd name="connsiteX2" fmla="*/ 0 w 328818"/>
              <a:gd name="connsiteY2" fmla="*/ 231061 h 248835"/>
              <a:gd name="connsiteX3" fmla="*/ 0 w 328818"/>
              <a:gd name="connsiteY3" fmla="*/ 17774 h 248835"/>
              <a:gd name="connsiteX4" fmla="*/ 17774 w 328818"/>
              <a:gd name="connsiteY4" fmla="*/ 0 h 248835"/>
              <a:gd name="connsiteX5" fmla="*/ 101312 w 328818"/>
              <a:gd name="connsiteY5" fmla="*/ 0 h 248835"/>
              <a:gd name="connsiteX6" fmla="*/ 111087 w 328818"/>
              <a:gd name="connsiteY6" fmla="*/ 3110 h 248835"/>
              <a:gd name="connsiteX7" fmla="*/ 159966 w 328818"/>
              <a:gd name="connsiteY7" fmla="*/ 35548 h 248835"/>
              <a:gd name="connsiteX8" fmla="*/ 311044 w 328818"/>
              <a:gd name="connsiteY8" fmla="*/ 35548 h 248835"/>
              <a:gd name="connsiteX9" fmla="*/ 328818 w 328818"/>
              <a:gd name="connsiteY9" fmla="*/ 53322 h 248835"/>
              <a:gd name="connsiteX10" fmla="*/ 328818 w 328818"/>
              <a:gd name="connsiteY10" fmla="*/ 231061 h 248835"/>
              <a:gd name="connsiteX11" fmla="*/ 311044 w 328818"/>
              <a:gd name="connsiteY11" fmla="*/ 248835 h 24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8818" h="248835">
                <a:moveTo>
                  <a:pt x="311044" y="248835"/>
                </a:moveTo>
                <a:lnTo>
                  <a:pt x="17774" y="248835"/>
                </a:lnTo>
                <a:cubicBezTo>
                  <a:pt x="7998" y="248835"/>
                  <a:pt x="0" y="240837"/>
                  <a:pt x="0" y="231061"/>
                </a:cubicBezTo>
                <a:lnTo>
                  <a:pt x="0" y="17774"/>
                </a:lnTo>
                <a:cubicBezTo>
                  <a:pt x="0" y="7998"/>
                  <a:pt x="7998" y="0"/>
                  <a:pt x="17774" y="0"/>
                </a:cubicBezTo>
                <a:lnTo>
                  <a:pt x="101312" y="0"/>
                </a:lnTo>
                <a:cubicBezTo>
                  <a:pt x="104866" y="0"/>
                  <a:pt x="108421" y="889"/>
                  <a:pt x="111087" y="3110"/>
                </a:cubicBezTo>
                <a:lnTo>
                  <a:pt x="159966" y="35548"/>
                </a:lnTo>
                <a:lnTo>
                  <a:pt x="311044" y="35548"/>
                </a:lnTo>
                <a:cubicBezTo>
                  <a:pt x="320820" y="35548"/>
                  <a:pt x="328818" y="43546"/>
                  <a:pt x="328818" y="53322"/>
                </a:cubicBezTo>
                <a:lnTo>
                  <a:pt x="328818" y="231061"/>
                </a:lnTo>
                <a:cubicBezTo>
                  <a:pt x="328818" y="240837"/>
                  <a:pt x="320820" y="248835"/>
                  <a:pt x="311044" y="248835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Graphic 27" descr="Network with solid fill">
            <a:extLst>
              <a:ext uri="{FF2B5EF4-FFF2-40B4-BE49-F238E27FC236}">
                <a16:creationId xmlns:a16="http://schemas.microsoft.com/office/drawing/2014/main" xmlns="" id="{6BC18A02-26C9-4445-91B0-AB3F028AF306}"/>
              </a:ext>
            </a:extLst>
          </p:cNvPr>
          <p:cNvSpPr/>
          <p:nvPr/>
        </p:nvSpPr>
        <p:spPr>
          <a:xfrm>
            <a:off x="7841875" y="5380020"/>
            <a:ext cx="334284" cy="313821"/>
          </a:xfrm>
          <a:custGeom>
            <a:avLst/>
            <a:gdLst>
              <a:gd name="connsiteX0" fmla="*/ 331582 w 334284"/>
              <a:gd name="connsiteY0" fmla="*/ 109754 h 313821"/>
              <a:gd name="connsiteX1" fmla="*/ 284925 w 334284"/>
              <a:gd name="connsiteY1" fmla="*/ 90647 h 313821"/>
              <a:gd name="connsiteX2" fmla="*/ 263152 w 334284"/>
              <a:gd name="connsiteY2" fmla="*/ 128417 h 313821"/>
              <a:gd name="connsiteX3" fmla="*/ 205831 w 334284"/>
              <a:gd name="connsiteY3" fmla="*/ 152412 h 313821"/>
              <a:gd name="connsiteX4" fmla="*/ 176060 w 334284"/>
              <a:gd name="connsiteY4" fmla="*/ 131527 h 313821"/>
              <a:gd name="connsiteX5" fmla="*/ 176060 w 334284"/>
              <a:gd name="connsiteY5" fmla="*/ 69763 h 313821"/>
              <a:gd name="connsiteX6" fmla="*/ 202720 w 334284"/>
              <a:gd name="connsiteY6" fmla="*/ 35548 h 313821"/>
              <a:gd name="connsiteX7" fmla="*/ 167173 w 334284"/>
              <a:gd name="connsiteY7" fmla="*/ 0 h 313821"/>
              <a:gd name="connsiteX8" fmla="*/ 167173 w 334284"/>
              <a:gd name="connsiteY8" fmla="*/ 0 h 313821"/>
              <a:gd name="connsiteX9" fmla="*/ 131625 w 334284"/>
              <a:gd name="connsiteY9" fmla="*/ 35548 h 313821"/>
              <a:gd name="connsiteX10" fmla="*/ 158286 w 334284"/>
              <a:gd name="connsiteY10" fmla="*/ 69763 h 313821"/>
              <a:gd name="connsiteX11" fmla="*/ 158286 w 334284"/>
              <a:gd name="connsiteY11" fmla="*/ 131083 h 313821"/>
              <a:gd name="connsiteX12" fmla="*/ 128514 w 334284"/>
              <a:gd name="connsiteY12" fmla="*/ 151967 h 313821"/>
              <a:gd name="connsiteX13" fmla="*/ 71193 w 334284"/>
              <a:gd name="connsiteY13" fmla="*/ 127973 h 313821"/>
              <a:gd name="connsiteX14" fmla="*/ 49420 w 334284"/>
              <a:gd name="connsiteY14" fmla="*/ 90203 h 313821"/>
              <a:gd name="connsiteX15" fmla="*/ 2763 w 334284"/>
              <a:gd name="connsiteY15" fmla="*/ 109310 h 313821"/>
              <a:gd name="connsiteX16" fmla="*/ 21870 w 334284"/>
              <a:gd name="connsiteY16" fmla="*/ 155966 h 313821"/>
              <a:gd name="connsiteX17" fmla="*/ 63639 w 334284"/>
              <a:gd name="connsiteY17" fmla="*/ 144413 h 313821"/>
              <a:gd name="connsiteX18" fmla="*/ 122293 w 334284"/>
              <a:gd name="connsiteY18" fmla="*/ 168408 h 313821"/>
              <a:gd name="connsiteX19" fmla="*/ 121849 w 334284"/>
              <a:gd name="connsiteY19" fmla="*/ 174185 h 313821"/>
              <a:gd name="connsiteX20" fmla="*/ 130736 w 334284"/>
              <a:gd name="connsiteY20" fmla="*/ 200846 h 313821"/>
              <a:gd name="connsiteX21" fmla="*/ 84524 w 334284"/>
              <a:gd name="connsiteY21" fmla="*/ 247502 h 313821"/>
              <a:gd name="connsiteX22" fmla="*/ 41422 w 334284"/>
              <a:gd name="connsiteY22" fmla="*/ 252835 h 313821"/>
              <a:gd name="connsiteX23" fmla="*/ 41422 w 334284"/>
              <a:gd name="connsiteY23" fmla="*/ 303046 h 313821"/>
              <a:gd name="connsiteX24" fmla="*/ 91633 w 334284"/>
              <a:gd name="connsiteY24" fmla="*/ 303046 h 313821"/>
              <a:gd name="connsiteX25" fmla="*/ 96965 w 334284"/>
              <a:gd name="connsiteY25" fmla="*/ 259944 h 313821"/>
              <a:gd name="connsiteX26" fmla="*/ 144066 w 334284"/>
              <a:gd name="connsiteY26" fmla="*/ 212843 h 313821"/>
              <a:gd name="connsiteX27" fmla="*/ 166284 w 334284"/>
              <a:gd name="connsiteY27" fmla="*/ 219064 h 313821"/>
              <a:gd name="connsiteX28" fmla="*/ 167173 w 334284"/>
              <a:gd name="connsiteY28" fmla="*/ 219064 h 313821"/>
              <a:gd name="connsiteX29" fmla="*/ 168061 w 334284"/>
              <a:gd name="connsiteY29" fmla="*/ 219064 h 313821"/>
              <a:gd name="connsiteX30" fmla="*/ 190279 w 334284"/>
              <a:gd name="connsiteY30" fmla="*/ 212843 h 313821"/>
              <a:gd name="connsiteX31" fmla="*/ 237380 w 334284"/>
              <a:gd name="connsiteY31" fmla="*/ 259944 h 313821"/>
              <a:gd name="connsiteX32" fmla="*/ 242712 w 334284"/>
              <a:gd name="connsiteY32" fmla="*/ 303490 h 313821"/>
              <a:gd name="connsiteX33" fmla="*/ 292923 w 334284"/>
              <a:gd name="connsiteY33" fmla="*/ 303490 h 313821"/>
              <a:gd name="connsiteX34" fmla="*/ 292923 w 334284"/>
              <a:gd name="connsiteY34" fmla="*/ 253279 h 313821"/>
              <a:gd name="connsiteX35" fmla="*/ 249821 w 334284"/>
              <a:gd name="connsiteY35" fmla="*/ 247947 h 313821"/>
              <a:gd name="connsiteX36" fmla="*/ 203609 w 334284"/>
              <a:gd name="connsiteY36" fmla="*/ 201290 h 313821"/>
              <a:gd name="connsiteX37" fmla="*/ 212496 w 334284"/>
              <a:gd name="connsiteY37" fmla="*/ 174629 h 313821"/>
              <a:gd name="connsiteX38" fmla="*/ 212052 w 334284"/>
              <a:gd name="connsiteY38" fmla="*/ 168853 h 313821"/>
              <a:gd name="connsiteX39" fmla="*/ 270706 w 334284"/>
              <a:gd name="connsiteY39" fmla="*/ 144858 h 313821"/>
              <a:gd name="connsiteX40" fmla="*/ 312475 w 334284"/>
              <a:gd name="connsiteY40" fmla="*/ 156411 h 313821"/>
              <a:gd name="connsiteX41" fmla="*/ 331582 w 334284"/>
              <a:gd name="connsiteY41" fmla="*/ 109754 h 31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4" h="313821">
                <a:moveTo>
                  <a:pt x="331582" y="109754"/>
                </a:moveTo>
                <a:cubicBezTo>
                  <a:pt x="324028" y="91536"/>
                  <a:pt x="303143" y="83093"/>
                  <a:pt x="284925" y="90647"/>
                </a:cubicBezTo>
                <a:cubicBezTo>
                  <a:pt x="269817" y="96868"/>
                  <a:pt x="260930" y="112865"/>
                  <a:pt x="263152" y="128417"/>
                </a:cubicBezTo>
                <a:lnTo>
                  <a:pt x="205831" y="152412"/>
                </a:lnTo>
                <a:cubicBezTo>
                  <a:pt x="199610" y="141747"/>
                  <a:pt x="188501" y="133749"/>
                  <a:pt x="176060" y="131527"/>
                </a:cubicBezTo>
                <a:lnTo>
                  <a:pt x="176060" y="69763"/>
                </a:lnTo>
                <a:cubicBezTo>
                  <a:pt x="191167" y="65764"/>
                  <a:pt x="202720" y="51989"/>
                  <a:pt x="202720" y="35548"/>
                </a:cubicBezTo>
                <a:cubicBezTo>
                  <a:pt x="202720" y="15997"/>
                  <a:pt x="186724" y="0"/>
                  <a:pt x="167173" y="0"/>
                </a:cubicBezTo>
                <a:lnTo>
                  <a:pt x="167173" y="0"/>
                </a:lnTo>
                <a:cubicBezTo>
                  <a:pt x="147621" y="0"/>
                  <a:pt x="131625" y="15997"/>
                  <a:pt x="131625" y="35548"/>
                </a:cubicBezTo>
                <a:cubicBezTo>
                  <a:pt x="131625" y="51989"/>
                  <a:pt x="143178" y="65764"/>
                  <a:pt x="158286" y="69763"/>
                </a:cubicBezTo>
                <a:lnTo>
                  <a:pt x="158286" y="131083"/>
                </a:lnTo>
                <a:cubicBezTo>
                  <a:pt x="145399" y="133305"/>
                  <a:pt x="134735" y="141303"/>
                  <a:pt x="128514" y="151967"/>
                </a:cubicBezTo>
                <a:lnTo>
                  <a:pt x="71193" y="127973"/>
                </a:lnTo>
                <a:cubicBezTo>
                  <a:pt x="73415" y="112420"/>
                  <a:pt x="64972" y="96424"/>
                  <a:pt x="49420" y="90203"/>
                </a:cubicBezTo>
                <a:cubicBezTo>
                  <a:pt x="31202" y="82649"/>
                  <a:pt x="10317" y="91092"/>
                  <a:pt x="2763" y="109310"/>
                </a:cubicBezTo>
                <a:cubicBezTo>
                  <a:pt x="-4790" y="127528"/>
                  <a:pt x="3652" y="148413"/>
                  <a:pt x="21870" y="155966"/>
                </a:cubicBezTo>
                <a:cubicBezTo>
                  <a:pt x="36978" y="162187"/>
                  <a:pt x="54308" y="157300"/>
                  <a:pt x="63639" y="144413"/>
                </a:cubicBezTo>
                <a:lnTo>
                  <a:pt x="122293" y="168408"/>
                </a:lnTo>
                <a:cubicBezTo>
                  <a:pt x="121849" y="170186"/>
                  <a:pt x="121849" y="172407"/>
                  <a:pt x="121849" y="174185"/>
                </a:cubicBezTo>
                <a:cubicBezTo>
                  <a:pt x="121849" y="183960"/>
                  <a:pt x="124959" y="193292"/>
                  <a:pt x="130736" y="200846"/>
                </a:cubicBezTo>
                <a:lnTo>
                  <a:pt x="84524" y="247502"/>
                </a:lnTo>
                <a:cubicBezTo>
                  <a:pt x="70749" y="239504"/>
                  <a:pt x="52975" y="241281"/>
                  <a:pt x="41422" y="252835"/>
                </a:cubicBezTo>
                <a:cubicBezTo>
                  <a:pt x="27647" y="266609"/>
                  <a:pt x="27647" y="289271"/>
                  <a:pt x="41422" y="303046"/>
                </a:cubicBezTo>
                <a:cubicBezTo>
                  <a:pt x="55197" y="316821"/>
                  <a:pt x="77858" y="316821"/>
                  <a:pt x="91633" y="303046"/>
                </a:cubicBezTo>
                <a:cubicBezTo>
                  <a:pt x="103186" y="291493"/>
                  <a:pt x="104964" y="273719"/>
                  <a:pt x="96965" y="259944"/>
                </a:cubicBezTo>
                <a:lnTo>
                  <a:pt x="144066" y="212843"/>
                </a:lnTo>
                <a:cubicBezTo>
                  <a:pt x="150732" y="216842"/>
                  <a:pt x="158286" y="219064"/>
                  <a:pt x="166284" y="219064"/>
                </a:cubicBezTo>
                <a:cubicBezTo>
                  <a:pt x="166728" y="219064"/>
                  <a:pt x="166728" y="219064"/>
                  <a:pt x="167173" y="219064"/>
                </a:cubicBezTo>
                <a:cubicBezTo>
                  <a:pt x="167617" y="219064"/>
                  <a:pt x="167617" y="219064"/>
                  <a:pt x="168061" y="219064"/>
                </a:cubicBezTo>
                <a:cubicBezTo>
                  <a:pt x="176060" y="219064"/>
                  <a:pt x="183613" y="216842"/>
                  <a:pt x="190279" y="212843"/>
                </a:cubicBezTo>
                <a:lnTo>
                  <a:pt x="237380" y="259944"/>
                </a:lnTo>
                <a:cubicBezTo>
                  <a:pt x="229381" y="273719"/>
                  <a:pt x="231159" y="291493"/>
                  <a:pt x="242712" y="303490"/>
                </a:cubicBezTo>
                <a:cubicBezTo>
                  <a:pt x="256487" y="317265"/>
                  <a:pt x="279149" y="317265"/>
                  <a:pt x="292923" y="303490"/>
                </a:cubicBezTo>
                <a:cubicBezTo>
                  <a:pt x="306698" y="289716"/>
                  <a:pt x="306698" y="267054"/>
                  <a:pt x="292923" y="253279"/>
                </a:cubicBezTo>
                <a:cubicBezTo>
                  <a:pt x="281370" y="241726"/>
                  <a:pt x="263596" y="239948"/>
                  <a:pt x="249821" y="247947"/>
                </a:cubicBezTo>
                <a:lnTo>
                  <a:pt x="203609" y="201290"/>
                </a:lnTo>
                <a:cubicBezTo>
                  <a:pt x="209386" y="193736"/>
                  <a:pt x="212496" y="184849"/>
                  <a:pt x="212496" y="174629"/>
                </a:cubicBezTo>
                <a:cubicBezTo>
                  <a:pt x="212496" y="172852"/>
                  <a:pt x="212496" y="170630"/>
                  <a:pt x="212052" y="168853"/>
                </a:cubicBezTo>
                <a:lnTo>
                  <a:pt x="270706" y="144858"/>
                </a:lnTo>
                <a:cubicBezTo>
                  <a:pt x="280037" y="157300"/>
                  <a:pt x="297367" y="162632"/>
                  <a:pt x="312475" y="156411"/>
                </a:cubicBezTo>
                <a:cubicBezTo>
                  <a:pt x="330249" y="148413"/>
                  <a:pt x="339136" y="127973"/>
                  <a:pt x="331582" y="109754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Multi-level Evolving Process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6" name="Freeform 7">
            <a:extLst>
              <a:ext uri="{FF2B5EF4-FFF2-40B4-BE49-F238E27FC236}">
                <a16:creationId xmlns:a16="http://schemas.microsoft.com/office/drawing/2014/main" xmlns="" id="{5D4E8D7C-FA37-40DA-9689-422DE49F30C0}"/>
              </a:ext>
            </a:extLst>
          </p:cNvPr>
          <p:cNvSpPr>
            <a:spLocks/>
          </p:cNvSpPr>
          <p:nvPr/>
        </p:nvSpPr>
        <p:spPr bwMode="auto">
          <a:xfrm>
            <a:off x="4857314" y="1838262"/>
            <a:ext cx="780925" cy="1875062"/>
          </a:xfrm>
          <a:custGeom>
            <a:avLst/>
            <a:gdLst>
              <a:gd name="T0" fmla="*/ 0 w 556"/>
              <a:gd name="T1" fmla="*/ 0 h 1335"/>
              <a:gd name="T2" fmla="*/ 1 w 556"/>
              <a:gd name="T3" fmla="*/ 0 h 1335"/>
              <a:gd name="T4" fmla="*/ 5 w 556"/>
              <a:gd name="T5" fmla="*/ 1 h 1335"/>
              <a:gd name="T6" fmla="*/ 10 w 556"/>
              <a:gd name="T7" fmla="*/ 3 h 1335"/>
              <a:gd name="T8" fmla="*/ 20 w 556"/>
              <a:gd name="T9" fmla="*/ 5 h 1335"/>
              <a:gd name="T10" fmla="*/ 29 w 556"/>
              <a:gd name="T11" fmla="*/ 9 h 1335"/>
              <a:gd name="T12" fmla="*/ 42 w 556"/>
              <a:gd name="T13" fmla="*/ 13 h 1335"/>
              <a:gd name="T14" fmla="*/ 56 w 556"/>
              <a:gd name="T15" fmla="*/ 20 h 1335"/>
              <a:gd name="T16" fmla="*/ 73 w 556"/>
              <a:gd name="T17" fmla="*/ 29 h 1335"/>
              <a:gd name="T18" fmla="*/ 89 w 556"/>
              <a:gd name="T19" fmla="*/ 38 h 1335"/>
              <a:gd name="T20" fmla="*/ 108 w 556"/>
              <a:gd name="T21" fmla="*/ 50 h 1335"/>
              <a:gd name="T22" fmla="*/ 128 w 556"/>
              <a:gd name="T23" fmla="*/ 65 h 1335"/>
              <a:gd name="T24" fmla="*/ 150 w 556"/>
              <a:gd name="T25" fmla="*/ 82 h 1335"/>
              <a:gd name="T26" fmla="*/ 171 w 556"/>
              <a:gd name="T27" fmla="*/ 100 h 1335"/>
              <a:gd name="T28" fmla="*/ 193 w 556"/>
              <a:gd name="T29" fmla="*/ 123 h 1335"/>
              <a:gd name="T30" fmla="*/ 217 w 556"/>
              <a:gd name="T31" fmla="*/ 149 h 1335"/>
              <a:gd name="T32" fmla="*/ 240 w 556"/>
              <a:gd name="T33" fmla="*/ 177 h 1335"/>
              <a:gd name="T34" fmla="*/ 264 w 556"/>
              <a:gd name="T35" fmla="*/ 209 h 1335"/>
              <a:gd name="T36" fmla="*/ 287 w 556"/>
              <a:gd name="T37" fmla="*/ 244 h 1335"/>
              <a:gd name="T38" fmla="*/ 311 w 556"/>
              <a:gd name="T39" fmla="*/ 283 h 1335"/>
              <a:gd name="T40" fmla="*/ 334 w 556"/>
              <a:gd name="T41" fmla="*/ 327 h 1335"/>
              <a:gd name="T42" fmla="*/ 358 w 556"/>
              <a:gd name="T43" fmla="*/ 374 h 1335"/>
              <a:gd name="T44" fmla="*/ 380 w 556"/>
              <a:gd name="T45" fmla="*/ 425 h 1335"/>
              <a:gd name="T46" fmla="*/ 403 w 556"/>
              <a:gd name="T47" fmla="*/ 482 h 1335"/>
              <a:gd name="T48" fmla="*/ 424 w 556"/>
              <a:gd name="T49" fmla="*/ 543 h 1335"/>
              <a:gd name="T50" fmla="*/ 444 w 556"/>
              <a:gd name="T51" fmla="*/ 609 h 1335"/>
              <a:gd name="T52" fmla="*/ 464 w 556"/>
              <a:gd name="T53" fmla="*/ 680 h 1335"/>
              <a:gd name="T54" fmla="*/ 482 w 556"/>
              <a:gd name="T55" fmla="*/ 756 h 1335"/>
              <a:gd name="T56" fmla="*/ 498 w 556"/>
              <a:gd name="T57" fmla="*/ 838 h 1335"/>
              <a:gd name="T58" fmla="*/ 514 w 556"/>
              <a:gd name="T59" fmla="*/ 926 h 1335"/>
              <a:gd name="T60" fmla="*/ 528 w 556"/>
              <a:gd name="T61" fmla="*/ 1019 h 1335"/>
              <a:gd name="T62" fmla="*/ 539 w 556"/>
              <a:gd name="T63" fmla="*/ 1118 h 1335"/>
              <a:gd name="T64" fmla="*/ 549 w 556"/>
              <a:gd name="T65" fmla="*/ 1224 h 1335"/>
              <a:gd name="T66" fmla="*/ 556 w 556"/>
              <a:gd name="T67" fmla="*/ 1335 h 1335"/>
              <a:gd name="T68" fmla="*/ 501 w 556"/>
              <a:gd name="T69" fmla="*/ 1335 h 1335"/>
              <a:gd name="T70" fmla="*/ 501 w 556"/>
              <a:gd name="T71" fmla="*/ 1303 h 1335"/>
              <a:gd name="T72" fmla="*/ 498 w 556"/>
              <a:gd name="T73" fmla="*/ 1264 h 1335"/>
              <a:gd name="T74" fmla="*/ 496 w 556"/>
              <a:gd name="T75" fmla="*/ 1220 h 1335"/>
              <a:gd name="T76" fmla="*/ 492 w 556"/>
              <a:gd name="T77" fmla="*/ 1173 h 1335"/>
              <a:gd name="T78" fmla="*/ 486 w 556"/>
              <a:gd name="T79" fmla="*/ 1122 h 1335"/>
              <a:gd name="T80" fmla="*/ 481 w 556"/>
              <a:gd name="T81" fmla="*/ 1066 h 1335"/>
              <a:gd name="T82" fmla="*/ 474 w 556"/>
              <a:gd name="T83" fmla="*/ 1008 h 1335"/>
              <a:gd name="T84" fmla="*/ 464 w 556"/>
              <a:gd name="T85" fmla="*/ 948 h 1335"/>
              <a:gd name="T86" fmla="*/ 453 w 556"/>
              <a:gd name="T87" fmla="*/ 887 h 1335"/>
              <a:gd name="T88" fmla="*/ 441 w 556"/>
              <a:gd name="T89" fmla="*/ 824 h 1335"/>
              <a:gd name="T90" fmla="*/ 426 w 556"/>
              <a:gd name="T91" fmla="*/ 759 h 1335"/>
              <a:gd name="T92" fmla="*/ 411 w 556"/>
              <a:gd name="T93" fmla="*/ 693 h 1335"/>
              <a:gd name="T94" fmla="*/ 393 w 556"/>
              <a:gd name="T95" fmla="*/ 628 h 1335"/>
              <a:gd name="T96" fmla="*/ 373 w 556"/>
              <a:gd name="T97" fmla="*/ 562 h 1335"/>
              <a:gd name="T98" fmla="*/ 351 w 556"/>
              <a:gd name="T99" fmla="*/ 499 h 1335"/>
              <a:gd name="T100" fmla="*/ 327 w 556"/>
              <a:gd name="T101" fmla="*/ 435 h 1335"/>
              <a:gd name="T102" fmla="*/ 301 w 556"/>
              <a:gd name="T103" fmla="*/ 374 h 1335"/>
              <a:gd name="T104" fmla="*/ 273 w 556"/>
              <a:gd name="T105" fmla="*/ 315 h 1335"/>
              <a:gd name="T106" fmla="*/ 241 w 556"/>
              <a:gd name="T107" fmla="*/ 258 h 1335"/>
              <a:gd name="T108" fmla="*/ 208 w 556"/>
              <a:gd name="T109" fmla="*/ 205 h 1335"/>
              <a:gd name="T110" fmla="*/ 172 w 556"/>
              <a:gd name="T111" fmla="*/ 155 h 1335"/>
              <a:gd name="T112" fmla="*/ 133 w 556"/>
              <a:gd name="T113" fmla="*/ 109 h 1335"/>
              <a:gd name="T114" fmla="*/ 92 w 556"/>
              <a:gd name="T115" fmla="*/ 67 h 1335"/>
              <a:gd name="T116" fmla="*/ 47 w 556"/>
              <a:gd name="T117" fmla="*/ 31 h 1335"/>
              <a:gd name="T118" fmla="*/ 0 w 556"/>
              <a:gd name="T119" fmla="*/ 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6" h="1335">
                <a:moveTo>
                  <a:pt x="0" y="0"/>
                </a:moveTo>
                <a:lnTo>
                  <a:pt x="1" y="0"/>
                </a:lnTo>
                <a:lnTo>
                  <a:pt x="5" y="1"/>
                </a:lnTo>
                <a:lnTo>
                  <a:pt x="10" y="3"/>
                </a:lnTo>
                <a:lnTo>
                  <a:pt x="20" y="5"/>
                </a:lnTo>
                <a:lnTo>
                  <a:pt x="29" y="9"/>
                </a:lnTo>
                <a:lnTo>
                  <a:pt x="42" y="13"/>
                </a:lnTo>
                <a:lnTo>
                  <a:pt x="56" y="20"/>
                </a:lnTo>
                <a:lnTo>
                  <a:pt x="73" y="29"/>
                </a:lnTo>
                <a:lnTo>
                  <a:pt x="89" y="38"/>
                </a:lnTo>
                <a:lnTo>
                  <a:pt x="108" y="50"/>
                </a:lnTo>
                <a:lnTo>
                  <a:pt x="128" y="65"/>
                </a:lnTo>
                <a:lnTo>
                  <a:pt x="150" y="82"/>
                </a:lnTo>
                <a:lnTo>
                  <a:pt x="171" y="100"/>
                </a:lnTo>
                <a:lnTo>
                  <a:pt x="193" y="123"/>
                </a:lnTo>
                <a:lnTo>
                  <a:pt x="217" y="149"/>
                </a:lnTo>
                <a:lnTo>
                  <a:pt x="240" y="177"/>
                </a:lnTo>
                <a:lnTo>
                  <a:pt x="264" y="209"/>
                </a:lnTo>
                <a:lnTo>
                  <a:pt x="287" y="244"/>
                </a:lnTo>
                <a:lnTo>
                  <a:pt x="311" y="283"/>
                </a:lnTo>
                <a:lnTo>
                  <a:pt x="334" y="327"/>
                </a:lnTo>
                <a:lnTo>
                  <a:pt x="358" y="374"/>
                </a:lnTo>
                <a:lnTo>
                  <a:pt x="380" y="425"/>
                </a:lnTo>
                <a:lnTo>
                  <a:pt x="403" y="482"/>
                </a:lnTo>
                <a:lnTo>
                  <a:pt x="424" y="543"/>
                </a:lnTo>
                <a:lnTo>
                  <a:pt x="444" y="609"/>
                </a:lnTo>
                <a:lnTo>
                  <a:pt x="464" y="680"/>
                </a:lnTo>
                <a:lnTo>
                  <a:pt x="482" y="756"/>
                </a:lnTo>
                <a:lnTo>
                  <a:pt x="498" y="838"/>
                </a:lnTo>
                <a:lnTo>
                  <a:pt x="514" y="926"/>
                </a:lnTo>
                <a:lnTo>
                  <a:pt x="528" y="1019"/>
                </a:lnTo>
                <a:lnTo>
                  <a:pt x="539" y="1118"/>
                </a:lnTo>
                <a:lnTo>
                  <a:pt x="549" y="1224"/>
                </a:lnTo>
                <a:lnTo>
                  <a:pt x="556" y="1335"/>
                </a:lnTo>
                <a:lnTo>
                  <a:pt x="501" y="1335"/>
                </a:lnTo>
                <a:lnTo>
                  <a:pt x="501" y="1303"/>
                </a:lnTo>
                <a:lnTo>
                  <a:pt x="498" y="1264"/>
                </a:lnTo>
                <a:lnTo>
                  <a:pt x="496" y="1220"/>
                </a:lnTo>
                <a:lnTo>
                  <a:pt x="492" y="1173"/>
                </a:lnTo>
                <a:lnTo>
                  <a:pt x="486" y="1122"/>
                </a:lnTo>
                <a:lnTo>
                  <a:pt x="481" y="1066"/>
                </a:lnTo>
                <a:lnTo>
                  <a:pt x="474" y="1008"/>
                </a:lnTo>
                <a:lnTo>
                  <a:pt x="464" y="948"/>
                </a:lnTo>
                <a:lnTo>
                  <a:pt x="453" y="887"/>
                </a:lnTo>
                <a:lnTo>
                  <a:pt x="441" y="824"/>
                </a:lnTo>
                <a:lnTo>
                  <a:pt x="426" y="759"/>
                </a:lnTo>
                <a:lnTo>
                  <a:pt x="411" y="693"/>
                </a:lnTo>
                <a:lnTo>
                  <a:pt x="393" y="628"/>
                </a:lnTo>
                <a:lnTo>
                  <a:pt x="373" y="562"/>
                </a:lnTo>
                <a:lnTo>
                  <a:pt x="351" y="499"/>
                </a:lnTo>
                <a:lnTo>
                  <a:pt x="327" y="435"/>
                </a:lnTo>
                <a:lnTo>
                  <a:pt x="301" y="374"/>
                </a:lnTo>
                <a:lnTo>
                  <a:pt x="273" y="315"/>
                </a:lnTo>
                <a:lnTo>
                  <a:pt x="241" y="258"/>
                </a:lnTo>
                <a:lnTo>
                  <a:pt x="208" y="205"/>
                </a:lnTo>
                <a:lnTo>
                  <a:pt x="172" y="155"/>
                </a:lnTo>
                <a:lnTo>
                  <a:pt x="133" y="109"/>
                </a:lnTo>
                <a:lnTo>
                  <a:pt x="92" y="67"/>
                </a:lnTo>
                <a:lnTo>
                  <a:pt x="47" y="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7" name="Freeform 8">
            <a:extLst>
              <a:ext uri="{FF2B5EF4-FFF2-40B4-BE49-F238E27FC236}">
                <a16:creationId xmlns:a16="http://schemas.microsoft.com/office/drawing/2014/main" xmlns="" id="{2510B148-D020-412C-91A8-9147BF8930D2}"/>
              </a:ext>
            </a:extLst>
          </p:cNvPr>
          <p:cNvSpPr>
            <a:spLocks/>
          </p:cNvSpPr>
          <p:nvPr/>
        </p:nvSpPr>
        <p:spPr bwMode="auto">
          <a:xfrm>
            <a:off x="4857314" y="3718943"/>
            <a:ext cx="780925" cy="1876467"/>
          </a:xfrm>
          <a:custGeom>
            <a:avLst/>
            <a:gdLst>
              <a:gd name="T0" fmla="*/ 501 w 556"/>
              <a:gd name="T1" fmla="*/ 0 h 1336"/>
              <a:gd name="T2" fmla="*/ 556 w 556"/>
              <a:gd name="T3" fmla="*/ 0 h 1336"/>
              <a:gd name="T4" fmla="*/ 549 w 556"/>
              <a:gd name="T5" fmla="*/ 112 h 1336"/>
              <a:gd name="T6" fmla="*/ 539 w 556"/>
              <a:gd name="T7" fmla="*/ 218 h 1336"/>
              <a:gd name="T8" fmla="*/ 528 w 556"/>
              <a:gd name="T9" fmla="*/ 317 h 1336"/>
              <a:gd name="T10" fmla="*/ 514 w 556"/>
              <a:gd name="T11" fmla="*/ 411 h 1336"/>
              <a:gd name="T12" fmla="*/ 498 w 556"/>
              <a:gd name="T13" fmla="*/ 499 h 1336"/>
              <a:gd name="T14" fmla="*/ 482 w 556"/>
              <a:gd name="T15" fmla="*/ 580 h 1336"/>
              <a:gd name="T16" fmla="*/ 464 w 556"/>
              <a:gd name="T17" fmla="*/ 656 h 1336"/>
              <a:gd name="T18" fmla="*/ 444 w 556"/>
              <a:gd name="T19" fmla="*/ 727 h 1336"/>
              <a:gd name="T20" fmla="*/ 424 w 556"/>
              <a:gd name="T21" fmla="*/ 793 h 1336"/>
              <a:gd name="T22" fmla="*/ 403 w 556"/>
              <a:gd name="T23" fmla="*/ 854 h 1336"/>
              <a:gd name="T24" fmla="*/ 380 w 556"/>
              <a:gd name="T25" fmla="*/ 911 h 1336"/>
              <a:gd name="T26" fmla="*/ 358 w 556"/>
              <a:gd name="T27" fmla="*/ 963 h 1336"/>
              <a:gd name="T28" fmla="*/ 334 w 556"/>
              <a:gd name="T29" fmla="*/ 1010 h 1336"/>
              <a:gd name="T30" fmla="*/ 311 w 556"/>
              <a:gd name="T31" fmla="*/ 1053 h 1336"/>
              <a:gd name="T32" fmla="*/ 287 w 556"/>
              <a:gd name="T33" fmla="*/ 1092 h 1336"/>
              <a:gd name="T34" fmla="*/ 264 w 556"/>
              <a:gd name="T35" fmla="*/ 1128 h 1336"/>
              <a:gd name="T36" fmla="*/ 240 w 556"/>
              <a:gd name="T37" fmla="*/ 1159 h 1336"/>
              <a:gd name="T38" fmla="*/ 217 w 556"/>
              <a:gd name="T39" fmla="*/ 1189 h 1336"/>
              <a:gd name="T40" fmla="*/ 193 w 556"/>
              <a:gd name="T41" fmla="*/ 1214 h 1336"/>
              <a:gd name="T42" fmla="*/ 171 w 556"/>
              <a:gd name="T43" fmla="*/ 1236 h 1336"/>
              <a:gd name="T44" fmla="*/ 150 w 556"/>
              <a:gd name="T45" fmla="*/ 1255 h 1336"/>
              <a:gd name="T46" fmla="*/ 128 w 556"/>
              <a:gd name="T47" fmla="*/ 1272 h 1336"/>
              <a:gd name="T48" fmla="*/ 108 w 556"/>
              <a:gd name="T49" fmla="*/ 1287 h 1336"/>
              <a:gd name="T50" fmla="*/ 89 w 556"/>
              <a:gd name="T51" fmla="*/ 1298 h 1336"/>
              <a:gd name="T52" fmla="*/ 73 w 556"/>
              <a:gd name="T53" fmla="*/ 1309 h 1336"/>
              <a:gd name="T54" fmla="*/ 56 w 556"/>
              <a:gd name="T55" fmla="*/ 1316 h 1336"/>
              <a:gd name="T56" fmla="*/ 42 w 556"/>
              <a:gd name="T57" fmla="*/ 1323 h 1336"/>
              <a:gd name="T58" fmla="*/ 29 w 556"/>
              <a:gd name="T59" fmla="*/ 1328 h 1336"/>
              <a:gd name="T60" fmla="*/ 20 w 556"/>
              <a:gd name="T61" fmla="*/ 1331 h 1336"/>
              <a:gd name="T62" fmla="*/ 10 w 556"/>
              <a:gd name="T63" fmla="*/ 1334 h 1336"/>
              <a:gd name="T64" fmla="*/ 5 w 556"/>
              <a:gd name="T65" fmla="*/ 1335 h 1336"/>
              <a:gd name="T66" fmla="*/ 1 w 556"/>
              <a:gd name="T67" fmla="*/ 1336 h 1336"/>
              <a:gd name="T68" fmla="*/ 0 w 556"/>
              <a:gd name="T69" fmla="*/ 1336 h 1336"/>
              <a:gd name="T70" fmla="*/ 47 w 556"/>
              <a:gd name="T71" fmla="*/ 1305 h 1336"/>
              <a:gd name="T72" fmla="*/ 92 w 556"/>
              <a:gd name="T73" fmla="*/ 1269 h 1336"/>
              <a:gd name="T74" fmla="*/ 133 w 556"/>
              <a:gd name="T75" fmla="*/ 1228 h 1336"/>
              <a:gd name="T76" fmla="*/ 172 w 556"/>
              <a:gd name="T77" fmla="*/ 1182 h 1336"/>
              <a:gd name="T78" fmla="*/ 208 w 556"/>
              <a:gd name="T79" fmla="*/ 1132 h 1336"/>
              <a:gd name="T80" fmla="*/ 241 w 556"/>
              <a:gd name="T81" fmla="*/ 1078 h 1336"/>
              <a:gd name="T82" fmla="*/ 273 w 556"/>
              <a:gd name="T83" fmla="*/ 1022 h 1336"/>
              <a:gd name="T84" fmla="*/ 301 w 556"/>
              <a:gd name="T85" fmla="*/ 963 h 1336"/>
              <a:gd name="T86" fmla="*/ 327 w 556"/>
              <a:gd name="T87" fmla="*/ 901 h 1336"/>
              <a:gd name="T88" fmla="*/ 351 w 556"/>
              <a:gd name="T89" fmla="*/ 838 h 1336"/>
              <a:gd name="T90" fmla="*/ 373 w 556"/>
              <a:gd name="T91" fmla="*/ 774 h 1336"/>
              <a:gd name="T92" fmla="*/ 393 w 556"/>
              <a:gd name="T93" fmla="*/ 709 h 1336"/>
              <a:gd name="T94" fmla="*/ 411 w 556"/>
              <a:gd name="T95" fmla="*/ 644 h 1336"/>
              <a:gd name="T96" fmla="*/ 426 w 556"/>
              <a:gd name="T97" fmla="*/ 579 h 1336"/>
              <a:gd name="T98" fmla="*/ 441 w 556"/>
              <a:gd name="T99" fmla="*/ 514 h 1336"/>
              <a:gd name="T100" fmla="*/ 453 w 556"/>
              <a:gd name="T101" fmla="*/ 450 h 1336"/>
              <a:gd name="T102" fmla="*/ 464 w 556"/>
              <a:gd name="T103" fmla="*/ 388 h 1336"/>
              <a:gd name="T104" fmla="*/ 474 w 556"/>
              <a:gd name="T105" fmla="*/ 328 h 1336"/>
              <a:gd name="T106" fmla="*/ 481 w 556"/>
              <a:gd name="T107" fmla="*/ 270 h 1336"/>
              <a:gd name="T108" fmla="*/ 486 w 556"/>
              <a:gd name="T109" fmla="*/ 215 h 1336"/>
              <a:gd name="T110" fmla="*/ 492 w 556"/>
              <a:gd name="T111" fmla="*/ 164 h 1336"/>
              <a:gd name="T112" fmla="*/ 496 w 556"/>
              <a:gd name="T113" fmla="*/ 116 h 1336"/>
              <a:gd name="T114" fmla="*/ 498 w 556"/>
              <a:gd name="T115" fmla="*/ 72 h 1336"/>
              <a:gd name="T116" fmla="*/ 501 w 556"/>
              <a:gd name="T117" fmla="*/ 35 h 1336"/>
              <a:gd name="T118" fmla="*/ 501 w 556"/>
              <a:gd name="T119" fmla="*/ 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6" h="1336">
                <a:moveTo>
                  <a:pt x="501" y="0"/>
                </a:moveTo>
                <a:lnTo>
                  <a:pt x="556" y="0"/>
                </a:lnTo>
                <a:lnTo>
                  <a:pt x="549" y="112"/>
                </a:lnTo>
                <a:lnTo>
                  <a:pt x="539" y="218"/>
                </a:lnTo>
                <a:lnTo>
                  <a:pt x="528" y="317"/>
                </a:lnTo>
                <a:lnTo>
                  <a:pt x="514" y="411"/>
                </a:lnTo>
                <a:lnTo>
                  <a:pt x="498" y="499"/>
                </a:lnTo>
                <a:lnTo>
                  <a:pt x="482" y="580"/>
                </a:lnTo>
                <a:lnTo>
                  <a:pt x="464" y="656"/>
                </a:lnTo>
                <a:lnTo>
                  <a:pt x="444" y="727"/>
                </a:lnTo>
                <a:lnTo>
                  <a:pt x="424" y="793"/>
                </a:lnTo>
                <a:lnTo>
                  <a:pt x="403" y="854"/>
                </a:lnTo>
                <a:lnTo>
                  <a:pt x="380" y="911"/>
                </a:lnTo>
                <a:lnTo>
                  <a:pt x="358" y="963"/>
                </a:lnTo>
                <a:lnTo>
                  <a:pt x="334" y="1010"/>
                </a:lnTo>
                <a:lnTo>
                  <a:pt x="311" y="1053"/>
                </a:lnTo>
                <a:lnTo>
                  <a:pt x="287" y="1092"/>
                </a:lnTo>
                <a:lnTo>
                  <a:pt x="264" y="1128"/>
                </a:lnTo>
                <a:lnTo>
                  <a:pt x="240" y="1159"/>
                </a:lnTo>
                <a:lnTo>
                  <a:pt x="217" y="1189"/>
                </a:lnTo>
                <a:lnTo>
                  <a:pt x="193" y="1214"/>
                </a:lnTo>
                <a:lnTo>
                  <a:pt x="171" y="1236"/>
                </a:lnTo>
                <a:lnTo>
                  <a:pt x="150" y="1255"/>
                </a:lnTo>
                <a:lnTo>
                  <a:pt x="128" y="1272"/>
                </a:lnTo>
                <a:lnTo>
                  <a:pt x="108" y="1287"/>
                </a:lnTo>
                <a:lnTo>
                  <a:pt x="89" y="1298"/>
                </a:lnTo>
                <a:lnTo>
                  <a:pt x="73" y="1309"/>
                </a:lnTo>
                <a:lnTo>
                  <a:pt x="56" y="1316"/>
                </a:lnTo>
                <a:lnTo>
                  <a:pt x="42" y="1323"/>
                </a:lnTo>
                <a:lnTo>
                  <a:pt x="29" y="1328"/>
                </a:lnTo>
                <a:lnTo>
                  <a:pt x="20" y="1331"/>
                </a:lnTo>
                <a:lnTo>
                  <a:pt x="10" y="1334"/>
                </a:lnTo>
                <a:lnTo>
                  <a:pt x="5" y="1335"/>
                </a:lnTo>
                <a:lnTo>
                  <a:pt x="1" y="1336"/>
                </a:lnTo>
                <a:lnTo>
                  <a:pt x="0" y="1336"/>
                </a:lnTo>
                <a:lnTo>
                  <a:pt x="47" y="1305"/>
                </a:lnTo>
                <a:lnTo>
                  <a:pt x="92" y="1269"/>
                </a:lnTo>
                <a:lnTo>
                  <a:pt x="133" y="1228"/>
                </a:lnTo>
                <a:lnTo>
                  <a:pt x="172" y="1182"/>
                </a:lnTo>
                <a:lnTo>
                  <a:pt x="208" y="1132"/>
                </a:lnTo>
                <a:lnTo>
                  <a:pt x="241" y="1078"/>
                </a:lnTo>
                <a:lnTo>
                  <a:pt x="273" y="1022"/>
                </a:lnTo>
                <a:lnTo>
                  <a:pt x="301" y="963"/>
                </a:lnTo>
                <a:lnTo>
                  <a:pt x="327" y="901"/>
                </a:lnTo>
                <a:lnTo>
                  <a:pt x="351" y="838"/>
                </a:lnTo>
                <a:lnTo>
                  <a:pt x="373" y="774"/>
                </a:lnTo>
                <a:lnTo>
                  <a:pt x="393" y="709"/>
                </a:lnTo>
                <a:lnTo>
                  <a:pt x="411" y="644"/>
                </a:lnTo>
                <a:lnTo>
                  <a:pt x="426" y="579"/>
                </a:lnTo>
                <a:lnTo>
                  <a:pt x="441" y="514"/>
                </a:lnTo>
                <a:lnTo>
                  <a:pt x="453" y="450"/>
                </a:lnTo>
                <a:lnTo>
                  <a:pt x="464" y="388"/>
                </a:lnTo>
                <a:lnTo>
                  <a:pt x="474" y="328"/>
                </a:lnTo>
                <a:lnTo>
                  <a:pt x="481" y="270"/>
                </a:lnTo>
                <a:lnTo>
                  <a:pt x="486" y="215"/>
                </a:lnTo>
                <a:lnTo>
                  <a:pt x="492" y="164"/>
                </a:lnTo>
                <a:lnTo>
                  <a:pt x="496" y="116"/>
                </a:lnTo>
                <a:lnTo>
                  <a:pt x="498" y="72"/>
                </a:lnTo>
                <a:lnTo>
                  <a:pt x="501" y="35"/>
                </a:lnTo>
                <a:lnTo>
                  <a:pt x="5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8" name="Freeform 9">
            <a:extLst>
              <a:ext uri="{FF2B5EF4-FFF2-40B4-BE49-F238E27FC236}">
                <a16:creationId xmlns:a16="http://schemas.microsoft.com/office/drawing/2014/main" xmlns="" id="{CBDF7DD1-8217-4D6C-A8A6-5CF9FF8F0F89}"/>
              </a:ext>
            </a:extLst>
          </p:cNvPr>
          <p:cNvSpPr>
            <a:spLocks/>
          </p:cNvSpPr>
          <p:nvPr/>
        </p:nvSpPr>
        <p:spPr bwMode="auto">
          <a:xfrm>
            <a:off x="3347433" y="2202038"/>
            <a:ext cx="630639" cy="1512690"/>
          </a:xfrm>
          <a:custGeom>
            <a:avLst/>
            <a:gdLst>
              <a:gd name="T0" fmla="*/ 0 w 449"/>
              <a:gd name="T1" fmla="*/ 0 h 1077"/>
              <a:gd name="T2" fmla="*/ 2 w 449"/>
              <a:gd name="T3" fmla="*/ 2 h 1077"/>
              <a:gd name="T4" fmla="*/ 6 w 449"/>
              <a:gd name="T5" fmla="*/ 2 h 1077"/>
              <a:gd name="T6" fmla="*/ 12 w 449"/>
              <a:gd name="T7" fmla="*/ 4 h 1077"/>
              <a:gd name="T8" fmla="*/ 20 w 449"/>
              <a:gd name="T9" fmla="*/ 6 h 1077"/>
              <a:gd name="T10" fmla="*/ 32 w 449"/>
              <a:gd name="T11" fmla="*/ 10 h 1077"/>
              <a:gd name="T12" fmla="*/ 44 w 449"/>
              <a:gd name="T13" fmla="*/ 16 h 1077"/>
              <a:gd name="T14" fmla="*/ 59 w 449"/>
              <a:gd name="T15" fmla="*/ 23 h 1077"/>
              <a:gd name="T16" fmla="*/ 75 w 449"/>
              <a:gd name="T17" fmla="*/ 32 h 1077"/>
              <a:gd name="T18" fmla="*/ 92 w 449"/>
              <a:gd name="T19" fmla="*/ 44 h 1077"/>
              <a:gd name="T20" fmla="*/ 110 w 449"/>
              <a:gd name="T21" fmla="*/ 58 h 1077"/>
              <a:gd name="T22" fmla="*/ 130 w 449"/>
              <a:gd name="T23" fmla="*/ 75 h 1077"/>
              <a:gd name="T24" fmla="*/ 150 w 449"/>
              <a:gd name="T25" fmla="*/ 93 h 1077"/>
              <a:gd name="T26" fmla="*/ 171 w 449"/>
              <a:gd name="T27" fmla="*/ 116 h 1077"/>
              <a:gd name="T28" fmla="*/ 192 w 449"/>
              <a:gd name="T29" fmla="*/ 142 h 1077"/>
              <a:gd name="T30" fmla="*/ 215 w 449"/>
              <a:gd name="T31" fmla="*/ 171 h 1077"/>
              <a:gd name="T32" fmla="*/ 236 w 449"/>
              <a:gd name="T33" fmla="*/ 204 h 1077"/>
              <a:gd name="T34" fmla="*/ 258 w 449"/>
              <a:gd name="T35" fmla="*/ 241 h 1077"/>
              <a:gd name="T36" fmla="*/ 280 w 449"/>
              <a:gd name="T37" fmla="*/ 282 h 1077"/>
              <a:gd name="T38" fmla="*/ 301 w 449"/>
              <a:gd name="T39" fmla="*/ 328 h 1077"/>
              <a:gd name="T40" fmla="*/ 321 w 449"/>
              <a:gd name="T41" fmla="*/ 377 h 1077"/>
              <a:gd name="T42" fmla="*/ 341 w 449"/>
              <a:gd name="T43" fmla="*/ 433 h 1077"/>
              <a:gd name="T44" fmla="*/ 360 w 449"/>
              <a:gd name="T45" fmla="*/ 494 h 1077"/>
              <a:gd name="T46" fmla="*/ 377 w 449"/>
              <a:gd name="T47" fmla="*/ 559 h 1077"/>
              <a:gd name="T48" fmla="*/ 394 w 449"/>
              <a:gd name="T49" fmla="*/ 631 h 1077"/>
              <a:gd name="T50" fmla="*/ 408 w 449"/>
              <a:gd name="T51" fmla="*/ 707 h 1077"/>
              <a:gd name="T52" fmla="*/ 421 w 449"/>
              <a:gd name="T53" fmla="*/ 790 h 1077"/>
              <a:gd name="T54" fmla="*/ 433 w 449"/>
              <a:gd name="T55" fmla="*/ 879 h 1077"/>
              <a:gd name="T56" fmla="*/ 442 w 449"/>
              <a:gd name="T57" fmla="*/ 974 h 1077"/>
              <a:gd name="T58" fmla="*/ 449 w 449"/>
              <a:gd name="T59" fmla="*/ 1077 h 1077"/>
              <a:gd name="T60" fmla="*/ 404 w 449"/>
              <a:gd name="T61" fmla="*/ 1077 h 1077"/>
              <a:gd name="T62" fmla="*/ 404 w 449"/>
              <a:gd name="T63" fmla="*/ 1046 h 1077"/>
              <a:gd name="T64" fmla="*/ 402 w 449"/>
              <a:gd name="T65" fmla="*/ 1010 h 1077"/>
              <a:gd name="T66" fmla="*/ 400 w 449"/>
              <a:gd name="T67" fmla="*/ 969 h 1077"/>
              <a:gd name="T68" fmla="*/ 395 w 449"/>
              <a:gd name="T69" fmla="*/ 924 h 1077"/>
              <a:gd name="T70" fmla="*/ 390 w 449"/>
              <a:gd name="T71" fmla="*/ 874 h 1077"/>
              <a:gd name="T72" fmla="*/ 383 w 449"/>
              <a:gd name="T73" fmla="*/ 823 h 1077"/>
              <a:gd name="T74" fmla="*/ 375 w 449"/>
              <a:gd name="T75" fmla="*/ 767 h 1077"/>
              <a:gd name="T76" fmla="*/ 366 w 449"/>
              <a:gd name="T77" fmla="*/ 711 h 1077"/>
              <a:gd name="T78" fmla="*/ 354 w 449"/>
              <a:gd name="T79" fmla="*/ 652 h 1077"/>
              <a:gd name="T80" fmla="*/ 341 w 449"/>
              <a:gd name="T81" fmla="*/ 593 h 1077"/>
              <a:gd name="T82" fmla="*/ 326 w 449"/>
              <a:gd name="T83" fmla="*/ 533 h 1077"/>
              <a:gd name="T84" fmla="*/ 308 w 449"/>
              <a:gd name="T85" fmla="*/ 473 h 1077"/>
              <a:gd name="T86" fmla="*/ 288 w 449"/>
              <a:gd name="T87" fmla="*/ 414 h 1077"/>
              <a:gd name="T88" fmla="*/ 267 w 449"/>
              <a:gd name="T89" fmla="*/ 356 h 1077"/>
              <a:gd name="T90" fmla="*/ 243 w 449"/>
              <a:gd name="T91" fmla="*/ 300 h 1077"/>
              <a:gd name="T92" fmla="*/ 216 w 449"/>
              <a:gd name="T93" fmla="*/ 245 h 1077"/>
              <a:gd name="T94" fmla="*/ 188 w 449"/>
              <a:gd name="T95" fmla="*/ 195 h 1077"/>
              <a:gd name="T96" fmla="*/ 156 w 449"/>
              <a:gd name="T97" fmla="*/ 148 h 1077"/>
              <a:gd name="T98" fmla="*/ 122 w 449"/>
              <a:gd name="T99" fmla="*/ 103 h 1077"/>
              <a:gd name="T100" fmla="*/ 84 w 449"/>
              <a:gd name="T101" fmla="*/ 64 h 1077"/>
              <a:gd name="T102" fmla="*/ 44 w 449"/>
              <a:gd name="T103" fmla="*/ 30 h 1077"/>
              <a:gd name="T104" fmla="*/ 0 w 449"/>
              <a:gd name="T105" fmla="*/ 0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9" h="1077">
                <a:moveTo>
                  <a:pt x="0" y="0"/>
                </a:moveTo>
                <a:lnTo>
                  <a:pt x="2" y="2"/>
                </a:lnTo>
                <a:lnTo>
                  <a:pt x="6" y="2"/>
                </a:lnTo>
                <a:lnTo>
                  <a:pt x="12" y="4"/>
                </a:lnTo>
                <a:lnTo>
                  <a:pt x="20" y="6"/>
                </a:lnTo>
                <a:lnTo>
                  <a:pt x="32" y="10"/>
                </a:lnTo>
                <a:lnTo>
                  <a:pt x="44" y="16"/>
                </a:lnTo>
                <a:lnTo>
                  <a:pt x="59" y="23"/>
                </a:lnTo>
                <a:lnTo>
                  <a:pt x="75" y="32"/>
                </a:lnTo>
                <a:lnTo>
                  <a:pt x="92" y="44"/>
                </a:lnTo>
                <a:lnTo>
                  <a:pt x="110" y="58"/>
                </a:lnTo>
                <a:lnTo>
                  <a:pt x="130" y="75"/>
                </a:lnTo>
                <a:lnTo>
                  <a:pt x="150" y="93"/>
                </a:lnTo>
                <a:lnTo>
                  <a:pt x="171" y="116"/>
                </a:lnTo>
                <a:lnTo>
                  <a:pt x="192" y="142"/>
                </a:lnTo>
                <a:lnTo>
                  <a:pt x="215" y="171"/>
                </a:lnTo>
                <a:lnTo>
                  <a:pt x="236" y="204"/>
                </a:lnTo>
                <a:lnTo>
                  <a:pt x="258" y="241"/>
                </a:lnTo>
                <a:lnTo>
                  <a:pt x="280" y="282"/>
                </a:lnTo>
                <a:lnTo>
                  <a:pt x="301" y="328"/>
                </a:lnTo>
                <a:lnTo>
                  <a:pt x="321" y="377"/>
                </a:lnTo>
                <a:lnTo>
                  <a:pt x="341" y="433"/>
                </a:lnTo>
                <a:lnTo>
                  <a:pt x="360" y="494"/>
                </a:lnTo>
                <a:lnTo>
                  <a:pt x="377" y="559"/>
                </a:lnTo>
                <a:lnTo>
                  <a:pt x="394" y="631"/>
                </a:lnTo>
                <a:lnTo>
                  <a:pt x="408" y="707"/>
                </a:lnTo>
                <a:lnTo>
                  <a:pt x="421" y="790"/>
                </a:lnTo>
                <a:lnTo>
                  <a:pt x="433" y="879"/>
                </a:lnTo>
                <a:lnTo>
                  <a:pt x="442" y="974"/>
                </a:lnTo>
                <a:lnTo>
                  <a:pt x="449" y="1077"/>
                </a:lnTo>
                <a:lnTo>
                  <a:pt x="404" y="1077"/>
                </a:lnTo>
                <a:lnTo>
                  <a:pt x="404" y="1046"/>
                </a:lnTo>
                <a:lnTo>
                  <a:pt x="402" y="1010"/>
                </a:lnTo>
                <a:lnTo>
                  <a:pt x="400" y="969"/>
                </a:lnTo>
                <a:lnTo>
                  <a:pt x="395" y="924"/>
                </a:lnTo>
                <a:lnTo>
                  <a:pt x="390" y="874"/>
                </a:lnTo>
                <a:lnTo>
                  <a:pt x="383" y="823"/>
                </a:lnTo>
                <a:lnTo>
                  <a:pt x="375" y="767"/>
                </a:lnTo>
                <a:lnTo>
                  <a:pt x="366" y="711"/>
                </a:lnTo>
                <a:lnTo>
                  <a:pt x="354" y="652"/>
                </a:lnTo>
                <a:lnTo>
                  <a:pt x="341" y="593"/>
                </a:lnTo>
                <a:lnTo>
                  <a:pt x="326" y="533"/>
                </a:lnTo>
                <a:lnTo>
                  <a:pt x="308" y="473"/>
                </a:lnTo>
                <a:lnTo>
                  <a:pt x="288" y="414"/>
                </a:lnTo>
                <a:lnTo>
                  <a:pt x="267" y="356"/>
                </a:lnTo>
                <a:lnTo>
                  <a:pt x="243" y="300"/>
                </a:lnTo>
                <a:lnTo>
                  <a:pt x="216" y="245"/>
                </a:lnTo>
                <a:lnTo>
                  <a:pt x="188" y="195"/>
                </a:lnTo>
                <a:lnTo>
                  <a:pt x="156" y="148"/>
                </a:lnTo>
                <a:lnTo>
                  <a:pt x="122" y="103"/>
                </a:lnTo>
                <a:lnTo>
                  <a:pt x="84" y="64"/>
                </a:lnTo>
                <a:lnTo>
                  <a:pt x="44" y="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9" name="Freeform 10">
            <a:extLst>
              <a:ext uri="{FF2B5EF4-FFF2-40B4-BE49-F238E27FC236}">
                <a16:creationId xmlns:a16="http://schemas.microsoft.com/office/drawing/2014/main" xmlns="" id="{A379D4AC-BA5C-4882-BB01-175C683863D8}"/>
              </a:ext>
            </a:extLst>
          </p:cNvPr>
          <p:cNvSpPr>
            <a:spLocks/>
          </p:cNvSpPr>
          <p:nvPr/>
        </p:nvSpPr>
        <p:spPr bwMode="auto">
          <a:xfrm>
            <a:off x="3347433" y="3718943"/>
            <a:ext cx="630639" cy="1512690"/>
          </a:xfrm>
          <a:custGeom>
            <a:avLst/>
            <a:gdLst>
              <a:gd name="T0" fmla="*/ 404 w 449"/>
              <a:gd name="T1" fmla="*/ 0 h 1077"/>
              <a:gd name="T2" fmla="*/ 449 w 449"/>
              <a:gd name="T3" fmla="*/ 0 h 1077"/>
              <a:gd name="T4" fmla="*/ 442 w 449"/>
              <a:gd name="T5" fmla="*/ 103 h 1077"/>
              <a:gd name="T6" fmla="*/ 433 w 449"/>
              <a:gd name="T7" fmla="*/ 198 h 1077"/>
              <a:gd name="T8" fmla="*/ 421 w 449"/>
              <a:gd name="T9" fmla="*/ 288 h 1077"/>
              <a:gd name="T10" fmla="*/ 408 w 449"/>
              <a:gd name="T11" fmla="*/ 370 h 1077"/>
              <a:gd name="T12" fmla="*/ 394 w 449"/>
              <a:gd name="T13" fmla="*/ 448 h 1077"/>
              <a:gd name="T14" fmla="*/ 377 w 449"/>
              <a:gd name="T15" fmla="*/ 519 h 1077"/>
              <a:gd name="T16" fmla="*/ 360 w 449"/>
              <a:gd name="T17" fmla="*/ 585 h 1077"/>
              <a:gd name="T18" fmla="*/ 341 w 449"/>
              <a:gd name="T19" fmla="*/ 645 h 1077"/>
              <a:gd name="T20" fmla="*/ 321 w 449"/>
              <a:gd name="T21" fmla="*/ 700 h 1077"/>
              <a:gd name="T22" fmla="*/ 301 w 449"/>
              <a:gd name="T23" fmla="*/ 750 h 1077"/>
              <a:gd name="T24" fmla="*/ 280 w 449"/>
              <a:gd name="T25" fmla="*/ 795 h 1077"/>
              <a:gd name="T26" fmla="*/ 258 w 449"/>
              <a:gd name="T27" fmla="*/ 837 h 1077"/>
              <a:gd name="T28" fmla="*/ 236 w 449"/>
              <a:gd name="T29" fmla="*/ 874 h 1077"/>
              <a:gd name="T30" fmla="*/ 215 w 449"/>
              <a:gd name="T31" fmla="*/ 907 h 1077"/>
              <a:gd name="T32" fmla="*/ 192 w 449"/>
              <a:gd name="T33" fmla="*/ 936 h 1077"/>
              <a:gd name="T34" fmla="*/ 171 w 449"/>
              <a:gd name="T35" fmla="*/ 962 h 1077"/>
              <a:gd name="T36" fmla="*/ 150 w 449"/>
              <a:gd name="T37" fmla="*/ 984 h 1077"/>
              <a:gd name="T38" fmla="*/ 130 w 449"/>
              <a:gd name="T39" fmla="*/ 1004 h 1077"/>
              <a:gd name="T40" fmla="*/ 110 w 449"/>
              <a:gd name="T41" fmla="*/ 1020 h 1077"/>
              <a:gd name="T42" fmla="*/ 92 w 449"/>
              <a:gd name="T43" fmla="*/ 1033 h 1077"/>
              <a:gd name="T44" fmla="*/ 75 w 449"/>
              <a:gd name="T45" fmla="*/ 1045 h 1077"/>
              <a:gd name="T46" fmla="*/ 59 w 449"/>
              <a:gd name="T47" fmla="*/ 1055 h 1077"/>
              <a:gd name="T48" fmla="*/ 44 w 449"/>
              <a:gd name="T49" fmla="*/ 1062 h 1077"/>
              <a:gd name="T50" fmla="*/ 32 w 449"/>
              <a:gd name="T51" fmla="*/ 1068 h 1077"/>
              <a:gd name="T52" fmla="*/ 20 w 449"/>
              <a:gd name="T53" fmla="*/ 1071 h 1077"/>
              <a:gd name="T54" fmla="*/ 12 w 449"/>
              <a:gd name="T55" fmla="*/ 1075 h 1077"/>
              <a:gd name="T56" fmla="*/ 6 w 449"/>
              <a:gd name="T57" fmla="*/ 1076 h 1077"/>
              <a:gd name="T58" fmla="*/ 2 w 449"/>
              <a:gd name="T59" fmla="*/ 1077 h 1077"/>
              <a:gd name="T60" fmla="*/ 0 w 449"/>
              <a:gd name="T61" fmla="*/ 1077 h 1077"/>
              <a:gd name="T62" fmla="*/ 44 w 449"/>
              <a:gd name="T63" fmla="*/ 1047 h 1077"/>
              <a:gd name="T64" fmla="*/ 84 w 449"/>
              <a:gd name="T65" fmla="*/ 1013 h 1077"/>
              <a:gd name="T66" fmla="*/ 122 w 449"/>
              <a:gd name="T67" fmla="*/ 974 h 1077"/>
              <a:gd name="T68" fmla="*/ 156 w 449"/>
              <a:gd name="T69" fmla="*/ 931 h 1077"/>
              <a:gd name="T70" fmla="*/ 188 w 449"/>
              <a:gd name="T71" fmla="*/ 883 h 1077"/>
              <a:gd name="T72" fmla="*/ 216 w 449"/>
              <a:gd name="T73" fmla="*/ 832 h 1077"/>
              <a:gd name="T74" fmla="*/ 243 w 449"/>
              <a:gd name="T75" fmla="*/ 778 h 1077"/>
              <a:gd name="T76" fmla="*/ 267 w 449"/>
              <a:gd name="T77" fmla="*/ 721 h 1077"/>
              <a:gd name="T78" fmla="*/ 288 w 449"/>
              <a:gd name="T79" fmla="*/ 664 h 1077"/>
              <a:gd name="T80" fmla="*/ 308 w 449"/>
              <a:gd name="T81" fmla="*/ 605 h 1077"/>
              <a:gd name="T82" fmla="*/ 326 w 449"/>
              <a:gd name="T83" fmla="*/ 545 h 1077"/>
              <a:gd name="T84" fmla="*/ 341 w 449"/>
              <a:gd name="T85" fmla="*/ 485 h 1077"/>
              <a:gd name="T86" fmla="*/ 354 w 449"/>
              <a:gd name="T87" fmla="*/ 426 h 1077"/>
              <a:gd name="T88" fmla="*/ 366 w 449"/>
              <a:gd name="T89" fmla="*/ 367 h 1077"/>
              <a:gd name="T90" fmla="*/ 375 w 449"/>
              <a:gd name="T91" fmla="*/ 310 h 1077"/>
              <a:gd name="T92" fmla="*/ 383 w 449"/>
              <a:gd name="T93" fmla="*/ 255 h 1077"/>
              <a:gd name="T94" fmla="*/ 390 w 449"/>
              <a:gd name="T95" fmla="*/ 203 h 1077"/>
              <a:gd name="T96" fmla="*/ 395 w 449"/>
              <a:gd name="T97" fmla="*/ 154 h 1077"/>
              <a:gd name="T98" fmla="*/ 400 w 449"/>
              <a:gd name="T99" fmla="*/ 109 h 1077"/>
              <a:gd name="T100" fmla="*/ 402 w 449"/>
              <a:gd name="T101" fmla="*/ 68 h 1077"/>
              <a:gd name="T102" fmla="*/ 404 w 449"/>
              <a:gd name="T103" fmla="*/ 31 h 1077"/>
              <a:gd name="T104" fmla="*/ 404 w 449"/>
              <a:gd name="T105" fmla="*/ 0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9" h="1077">
                <a:moveTo>
                  <a:pt x="404" y="0"/>
                </a:moveTo>
                <a:lnTo>
                  <a:pt x="449" y="0"/>
                </a:lnTo>
                <a:lnTo>
                  <a:pt x="442" y="103"/>
                </a:lnTo>
                <a:lnTo>
                  <a:pt x="433" y="198"/>
                </a:lnTo>
                <a:lnTo>
                  <a:pt x="421" y="288"/>
                </a:lnTo>
                <a:lnTo>
                  <a:pt x="408" y="370"/>
                </a:lnTo>
                <a:lnTo>
                  <a:pt x="394" y="448"/>
                </a:lnTo>
                <a:lnTo>
                  <a:pt x="377" y="519"/>
                </a:lnTo>
                <a:lnTo>
                  <a:pt x="360" y="585"/>
                </a:lnTo>
                <a:lnTo>
                  <a:pt x="341" y="645"/>
                </a:lnTo>
                <a:lnTo>
                  <a:pt x="321" y="700"/>
                </a:lnTo>
                <a:lnTo>
                  <a:pt x="301" y="750"/>
                </a:lnTo>
                <a:lnTo>
                  <a:pt x="280" y="795"/>
                </a:lnTo>
                <a:lnTo>
                  <a:pt x="258" y="837"/>
                </a:lnTo>
                <a:lnTo>
                  <a:pt x="236" y="874"/>
                </a:lnTo>
                <a:lnTo>
                  <a:pt x="215" y="907"/>
                </a:lnTo>
                <a:lnTo>
                  <a:pt x="192" y="936"/>
                </a:lnTo>
                <a:lnTo>
                  <a:pt x="171" y="962"/>
                </a:lnTo>
                <a:lnTo>
                  <a:pt x="150" y="984"/>
                </a:lnTo>
                <a:lnTo>
                  <a:pt x="130" y="1004"/>
                </a:lnTo>
                <a:lnTo>
                  <a:pt x="110" y="1020"/>
                </a:lnTo>
                <a:lnTo>
                  <a:pt x="92" y="1033"/>
                </a:lnTo>
                <a:lnTo>
                  <a:pt x="75" y="1045"/>
                </a:lnTo>
                <a:lnTo>
                  <a:pt x="59" y="1055"/>
                </a:lnTo>
                <a:lnTo>
                  <a:pt x="44" y="1062"/>
                </a:lnTo>
                <a:lnTo>
                  <a:pt x="32" y="1068"/>
                </a:lnTo>
                <a:lnTo>
                  <a:pt x="20" y="1071"/>
                </a:lnTo>
                <a:lnTo>
                  <a:pt x="12" y="1075"/>
                </a:lnTo>
                <a:lnTo>
                  <a:pt x="6" y="1076"/>
                </a:lnTo>
                <a:lnTo>
                  <a:pt x="2" y="1077"/>
                </a:lnTo>
                <a:lnTo>
                  <a:pt x="0" y="1077"/>
                </a:lnTo>
                <a:lnTo>
                  <a:pt x="44" y="1047"/>
                </a:lnTo>
                <a:lnTo>
                  <a:pt x="84" y="1013"/>
                </a:lnTo>
                <a:lnTo>
                  <a:pt x="122" y="974"/>
                </a:lnTo>
                <a:lnTo>
                  <a:pt x="156" y="931"/>
                </a:lnTo>
                <a:lnTo>
                  <a:pt x="188" y="883"/>
                </a:lnTo>
                <a:lnTo>
                  <a:pt x="216" y="832"/>
                </a:lnTo>
                <a:lnTo>
                  <a:pt x="243" y="778"/>
                </a:lnTo>
                <a:lnTo>
                  <a:pt x="267" y="721"/>
                </a:lnTo>
                <a:lnTo>
                  <a:pt x="288" y="664"/>
                </a:lnTo>
                <a:lnTo>
                  <a:pt x="308" y="605"/>
                </a:lnTo>
                <a:lnTo>
                  <a:pt x="326" y="545"/>
                </a:lnTo>
                <a:lnTo>
                  <a:pt x="341" y="485"/>
                </a:lnTo>
                <a:lnTo>
                  <a:pt x="354" y="426"/>
                </a:lnTo>
                <a:lnTo>
                  <a:pt x="366" y="367"/>
                </a:lnTo>
                <a:lnTo>
                  <a:pt x="375" y="310"/>
                </a:lnTo>
                <a:lnTo>
                  <a:pt x="383" y="255"/>
                </a:lnTo>
                <a:lnTo>
                  <a:pt x="390" y="203"/>
                </a:lnTo>
                <a:lnTo>
                  <a:pt x="395" y="154"/>
                </a:lnTo>
                <a:lnTo>
                  <a:pt x="400" y="109"/>
                </a:lnTo>
                <a:lnTo>
                  <a:pt x="402" y="68"/>
                </a:lnTo>
                <a:lnTo>
                  <a:pt x="404" y="31"/>
                </a:lnTo>
                <a:lnTo>
                  <a:pt x="4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0" name="Freeform 11">
            <a:extLst>
              <a:ext uri="{FF2B5EF4-FFF2-40B4-BE49-F238E27FC236}">
                <a16:creationId xmlns:a16="http://schemas.microsoft.com/office/drawing/2014/main" xmlns="" id="{A82815D1-1E27-423D-B4E8-A7146C113D92}"/>
              </a:ext>
            </a:extLst>
          </p:cNvPr>
          <p:cNvSpPr>
            <a:spLocks/>
          </p:cNvSpPr>
          <p:nvPr/>
        </p:nvSpPr>
        <p:spPr bwMode="auto">
          <a:xfrm>
            <a:off x="1784178" y="2881836"/>
            <a:ext cx="588503" cy="1669999"/>
          </a:xfrm>
          <a:custGeom>
            <a:avLst/>
            <a:gdLst>
              <a:gd name="T0" fmla="*/ 2 w 419"/>
              <a:gd name="T1" fmla="*/ 0 h 1189"/>
              <a:gd name="T2" fmla="*/ 15 w 419"/>
              <a:gd name="T3" fmla="*/ 3 h 1189"/>
              <a:gd name="T4" fmla="*/ 41 w 419"/>
              <a:gd name="T5" fmla="*/ 8 h 1189"/>
              <a:gd name="T6" fmla="*/ 77 w 419"/>
              <a:gd name="T7" fmla="*/ 17 h 1189"/>
              <a:gd name="T8" fmla="*/ 119 w 419"/>
              <a:gd name="T9" fmla="*/ 33 h 1189"/>
              <a:gd name="T10" fmla="*/ 165 w 419"/>
              <a:gd name="T11" fmla="*/ 57 h 1189"/>
              <a:gd name="T12" fmla="*/ 214 w 419"/>
              <a:gd name="T13" fmla="*/ 91 h 1189"/>
              <a:gd name="T14" fmla="*/ 263 w 419"/>
              <a:gd name="T15" fmla="*/ 135 h 1189"/>
              <a:gd name="T16" fmla="*/ 309 w 419"/>
              <a:gd name="T17" fmla="*/ 191 h 1189"/>
              <a:gd name="T18" fmla="*/ 350 w 419"/>
              <a:gd name="T19" fmla="*/ 262 h 1189"/>
              <a:gd name="T20" fmla="*/ 383 w 419"/>
              <a:gd name="T21" fmla="*/ 349 h 1189"/>
              <a:gd name="T22" fmla="*/ 406 w 419"/>
              <a:gd name="T23" fmla="*/ 452 h 1189"/>
              <a:gd name="T24" fmla="*/ 418 w 419"/>
              <a:gd name="T25" fmla="*/ 574 h 1189"/>
              <a:gd name="T26" fmla="*/ 419 w 419"/>
              <a:gd name="T27" fmla="*/ 595 h 1189"/>
              <a:gd name="T28" fmla="*/ 418 w 419"/>
              <a:gd name="T29" fmla="*/ 615 h 1189"/>
              <a:gd name="T30" fmla="*/ 406 w 419"/>
              <a:gd name="T31" fmla="*/ 738 h 1189"/>
              <a:gd name="T32" fmla="*/ 383 w 419"/>
              <a:gd name="T33" fmla="*/ 841 h 1189"/>
              <a:gd name="T34" fmla="*/ 350 w 419"/>
              <a:gd name="T35" fmla="*/ 927 h 1189"/>
              <a:gd name="T36" fmla="*/ 309 w 419"/>
              <a:gd name="T37" fmla="*/ 998 h 1189"/>
              <a:gd name="T38" fmla="*/ 263 w 419"/>
              <a:gd name="T39" fmla="*/ 1055 h 1189"/>
              <a:gd name="T40" fmla="*/ 214 w 419"/>
              <a:gd name="T41" fmla="*/ 1099 h 1189"/>
              <a:gd name="T42" fmla="*/ 165 w 419"/>
              <a:gd name="T43" fmla="*/ 1132 h 1189"/>
              <a:gd name="T44" fmla="*/ 119 w 419"/>
              <a:gd name="T45" fmla="*/ 1156 h 1189"/>
              <a:gd name="T46" fmla="*/ 77 w 419"/>
              <a:gd name="T47" fmla="*/ 1172 h 1189"/>
              <a:gd name="T48" fmla="*/ 41 w 419"/>
              <a:gd name="T49" fmla="*/ 1182 h 1189"/>
              <a:gd name="T50" fmla="*/ 15 w 419"/>
              <a:gd name="T51" fmla="*/ 1187 h 1189"/>
              <a:gd name="T52" fmla="*/ 2 w 419"/>
              <a:gd name="T53" fmla="*/ 1189 h 1189"/>
              <a:gd name="T54" fmla="*/ 51 w 419"/>
              <a:gd name="T55" fmla="*/ 1171 h 1189"/>
              <a:gd name="T56" fmla="*/ 138 w 419"/>
              <a:gd name="T57" fmla="*/ 1125 h 1189"/>
              <a:gd name="T58" fmla="*/ 209 w 419"/>
              <a:gd name="T59" fmla="*/ 1068 h 1189"/>
              <a:gd name="T60" fmla="*/ 264 w 419"/>
              <a:gd name="T61" fmla="*/ 1000 h 1189"/>
              <a:gd name="T62" fmla="*/ 308 w 419"/>
              <a:gd name="T63" fmla="*/ 927 h 1189"/>
              <a:gd name="T64" fmla="*/ 338 w 419"/>
              <a:gd name="T65" fmla="*/ 854 h 1189"/>
              <a:gd name="T66" fmla="*/ 361 w 419"/>
              <a:gd name="T67" fmla="*/ 781 h 1189"/>
              <a:gd name="T68" fmla="*/ 373 w 419"/>
              <a:gd name="T69" fmla="*/ 714 h 1189"/>
              <a:gd name="T70" fmla="*/ 382 w 419"/>
              <a:gd name="T71" fmla="*/ 657 h 1189"/>
              <a:gd name="T72" fmla="*/ 385 w 419"/>
              <a:gd name="T73" fmla="*/ 612 h 1189"/>
              <a:gd name="T74" fmla="*/ 385 w 419"/>
              <a:gd name="T75" fmla="*/ 578 h 1189"/>
              <a:gd name="T76" fmla="*/ 382 w 419"/>
              <a:gd name="T77" fmla="*/ 533 h 1189"/>
              <a:gd name="T78" fmla="*/ 373 w 419"/>
              <a:gd name="T79" fmla="*/ 475 h 1189"/>
              <a:gd name="T80" fmla="*/ 361 w 419"/>
              <a:gd name="T81" fmla="*/ 408 h 1189"/>
              <a:gd name="T82" fmla="*/ 338 w 419"/>
              <a:gd name="T83" fmla="*/ 336 h 1189"/>
              <a:gd name="T84" fmla="*/ 308 w 419"/>
              <a:gd name="T85" fmla="*/ 262 h 1189"/>
              <a:gd name="T86" fmla="*/ 264 w 419"/>
              <a:gd name="T87" fmla="*/ 189 h 1189"/>
              <a:gd name="T88" fmla="*/ 209 w 419"/>
              <a:gd name="T89" fmla="*/ 122 h 1189"/>
              <a:gd name="T90" fmla="*/ 138 w 419"/>
              <a:gd name="T91" fmla="*/ 64 h 1189"/>
              <a:gd name="T92" fmla="*/ 51 w 419"/>
              <a:gd name="T93" fmla="*/ 18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9" h="1189">
                <a:moveTo>
                  <a:pt x="0" y="0"/>
                </a:moveTo>
                <a:lnTo>
                  <a:pt x="2" y="0"/>
                </a:lnTo>
                <a:lnTo>
                  <a:pt x="7" y="2"/>
                </a:lnTo>
                <a:lnTo>
                  <a:pt x="15" y="3"/>
                </a:lnTo>
                <a:lnTo>
                  <a:pt x="27" y="5"/>
                </a:lnTo>
                <a:lnTo>
                  <a:pt x="41" y="8"/>
                </a:lnTo>
                <a:lnTo>
                  <a:pt x="58" y="12"/>
                </a:lnTo>
                <a:lnTo>
                  <a:pt x="77" y="17"/>
                </a:lnTo>
                <a:lnTo>
                  <a:pt x="97" y="25"/>
                </a:lnTo>
                <a:lnTo>
                  <a:pt x="119" y="33"/>
                </a:lnTo>
                <a:lnTo>
                  <a:pt x="141" y="44"/>
                </a:lnTo>
                <a:lnTo>
                  <a:pt x="165" y="57"/>
                </a:lnTo>
                <a:lnTo>
                  <a:pt x="190" y="74"/>
                </a:lnTo>
                <a:lnTo>
                  <a:pt x="214" y="91"/>
                </a:lnTo>
                <a:lnTo>
                  <a:pt x="239" y="111"/>
                </a:lnTo>
                <a:lnTo>
                  <a:pt x="263" y="135"/>
                </a:lnTo>
                <a:lnTo>
                  <a:pt x="286" y="162"/>
                </a:lnTo>
                <a:lnTo>
                  <a:pt x="309" y="191"/>
                </a:lnTo>
                <a:lnTo>
                  <a:pt x="330" y="225"/>
                </a:lnTo>
                <a:lnTo>
                  <a:pt x="350" y="262"/>
                </a:lnTo>
                <a:lnTo>
                  <a:pt x="368" y="303"/>
                </a:lnTo>
                <a:lnTo>
                  <a:pt x="383" y="349"/>
                </a:lnTo>
                <a:lnTo>
                  <a:pt x="397" y="399"/>
                </a:lnTo>
                <a:lnTo>
                  <a:pt x="406" y="452"/>
                </a:lnTo>
                <a:lnTo>
                  <a:pt x="415" y="510"/>
                </a:lnTo>
                <a:lnTo>
                  <a:pt x="418" y="574"/>
                </a:lnTo>
                <a:lnTo>
                  <a:pt x="419" y="574"/>
                </a:lnTo>
                <a:lnTo>
                  <a:pt x="419" y="595"/>
                </a:lnTo>
                <a:lnTo>
                  <a:pt x="419" y="615"/>
                </a:lnTo>
                <a:lnTo>
                  <a:pt x="418" y="615"/>
                </a:lnTo>
                <a:lnTo>
                  <a:pt x="415" y="679"/>
                </a:lnTo>
                <a:lnTo>
                  <a:pt x="406" y="738"/>
                </a:lnTo>
                <a:lnTo>
                  <a:pt x="397" y="792"/>
                </a:lnTo>
                <a:lnTo>
                  <a:pt x="383" y="841"/>
                </a:lnTo>
                <a:lnTo>
                  <a:pt x="368" y="886"/>
                </a:lnTo>
                <a:lnTo>
                  <a:pt x="350" y="927"/>
                </a:lnTo>
                <a:lnTo>
                  <a:pt x="330" y="964"/>
                </a:lnTo>
                <a:lnTo>
                  <a:pt x="309" y="998"/>
                </a:lnTo>
                <a:lnTo>
                  <a:pt x="286" y="1028"/>
                </a:lnTo>
                <a:lnTo>
                  <a:pt x="263" y="1055"/>
                </a:lnTo>
                <a:lnTo>
                  <a:pt x="239" y="1078"/>
                </a:lnTo>
                <a:lnTo>
                  <a:pt x="214" y="1099"/>
                </a:lnTo>
                <a:lnTo>
                  <a:pt x="190" y="1117"/>
                </a:lnTo>
                <a:lnTo>
                  <a:pt x="165" y="1132"/>
                </a:lnTo>
                <a:lnTo>
                  <a:pt x="141" y="1145"/>
                </a:lnTo>
                <a:lnTo>
                  <a:pt x="119" y="1156"/>
                </a:lnTo>
                <a:lnTo>
                  <a:pt x="97" y="1165"/>
                </a:lnTo>
                <a:lnTo>
                  <a:pt x="77" y="1172"/>
                </a:lnTo>
                <a:lnTo>
                  <a:pt x="58" y="1178"/>
                </a:lnTo>
                <a:lnTo>
                  <a:pt x="41" y="1182"/>
                </a:lnTo>
                <a:lnTo>
                  <a:pt x="27" y="1185"/>
                </a:lnTo>
                <a:lnTo>
                  <a:pt x="15" y="1187"/>
                </a:lnTo>
                <a:lnTo>
                  <a:pt x="7" y="1188"/>
                </a:lnTo>
                <a:lnTo>
                  <a:pt x="2" y="1189"/>
                </a:lnTo>
                <a:lnTo>
                  <a:pt x="0" y="1189"/>
                </a:lnTo>
                <a:lnTo>
                  <a:pt x="51" y="1171"/>
                </a:lnTo>
                <a:lnTo>
                  <a:pt x="97" y="1150"/>
                </a:lnTo>
                <a:lnTo>
                  <a:pt x="138" y="1125"/>
                </a:lnTo>
                <a:lnTo>
                  <a:pt x="176" y="1098"/>
                </a:lnTo>
                <a:lnTo>
                  <a:pt x="209" y="1068"/>
                </a:lnTo>
                <a:lnTo>
                  <a:pt x="238" y="1035"/>
                </a:lnTo>
                <a:lnTo>
                  <a:pt x="264" y="1000"/>
                </a:lnTo>
                <a:lnTo>
                  <a:pt x="287" y="965"/>
                </a:lnTo>
                <a:lnTo>
                  <a:pt x="308" y="927"/>
                </a:lnTo>
                <a:lnTo>
                  <a:pt x="324" y="891"/>
                </a:lnTo>
                <a:lnTo>
                  <a:pt x="338" y="854"/>
                </a:lnTo>
                <a:lnTo>
                  <a:pt x="350" y="818"/>
                </a:lnTo>
                <a:lnTo>
                  <a:pt x="361" y="781"/>
                </a:lnTo>
                <a:lnTo>
                  <a:pt x="368" y="747"/>
                </a:lnTo>
                <a:lnTo>
                  <a:pt x="373" y="714"/>
                </a:lnTo>
                <a:lnTo>
                  <a:pt x="378" y="685"/>
                </a:lnTo>
                <a:lnTo>
                  <a:pt x="382" y="657"/>
                </a:lnTo>
                <a:lnTo>
                  <a:pt x="384" y="633"/>
                </a:lnTo>
                <a:lnTo>
                  <a:pt x="385" y="612"/>
                </a:lnTo>
                <a:lnTo>
                  <a:pt x="385" y="595"/>
                </a:lnTo>
                <a:lnTo>
                  <a:pt x="385" y="578"/>
                </a:lnTo>
                <a:lnTo>
                  <a:pt x="384" y="558"/>
                </a:lnTo>
                <a:lnTo>
                  <a:pt x="382" y="533"/>
                </a:lnTo>
                <a:lnTo>
                  <a:pt x="378" y="505"/>
                </a:lnTo>
                <a:lnTo>
                  <a:pt x="373" y="475"/>
                </a:lnTo>
                <a:lnTo>
                  <a:pt x="368" y="442"/>
                </a:lnTo>
                <a:lnTo>
                  <a:pt x="361" y="408"/>
                </a:lnTo>
                <a:lnTo>
                  <a:pt x="350" y="373"/>
                </a:lnTo>
                <a:lnTo>
                  <a:pt x="338" y="336"/>
                </a:lnTo>
                <a:lnTo>
                  <a:pt x="324" y="298"/>
                </a:lnTo>
                <a:lnTo>
                  <a:pt x="308" y="262"/>
                </a:lnTo>
                <a:lnTo>
                  <a:pt x="287" y="225"/>
                </a:lnTo>
                <a:lnTo>
                  <a:pt x="264" y="189"/>
                </a:lnTo>
                <a:lnTo>
                  <a:pt x="238" y="155"/>
                </a:lnTo>
                <a:lnTo>
                  <a:pt x="209" y="122"/>
                </a:lnTo>
                <a:lnTo>
                  <a:pt x="176" y="91"/>
                </a:lnTo>
                <a:lnTo>
                  <a:pt x="138" y="64"/>
                </a:lnTo>
                <a:lnTo>
                  <a:pt x="97" y="39"/>
                </a:lnTo>
                <a:lnTo>
                  <a:pt x="51" y="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2" name="Right Arrow 1">
            <a:extLst>
              <a:ext uri="{FF2B5EF4-FFF2-40B4-BE49-F238E27FC236}">
                <a16:creationId xmlns:a16="http://schemas.microsoft.com/office/drawing/2014/main" xmlns="" id="{27E4931E-DDF1-456A-B746-AD83122663B4}"/>
              </a:ext>
            </a:extLst>
          </p:cNvPr>
          <p:cNvSpPr/>
          <p:nvPr/>
        </p:nvSpPr>
        <p:spPr>
          <a:xfrm>
            <a:off x="4706400" y="3155144"/>
            <a:ext cx="1371049" cy="1123384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Right Arrow 1">
            <a:extLst>
              <a:ext uri="{FF2B5EF4-FFF2-40B4-BE49-F238E27FC236}">
                <a16:creationId xmlns:a16="http://schemas.microsoft.com/office/drawing/2014/main" xmlns="" id="{262DB7F4-A16C-482A-AA58-850310D3EDF6}"/>
              </a:ext>
            </a:extLst>
          </p:cNvPr>
          <p:cNvSpPr/>
          <p:nvPr/>
        </p:nvSpPr>
        <p:spPr>
          <a:xfrm>
            <a:off x="3243379" y="3273971"/>
            <a:ext cx="1081003" cy="885731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4" name="Right Arrow 1">
            <a:extLst>
              <a:ext uri="{FF2B5EF4-FFF2-40B4-BE49-F238E27FC236}">
                <a16:creationId xmlns:a16="http://schemas.microsoft.com/office/drawing/2014/main" xmlns="" id="{307A6CCB-370F-4F0D-8A61-74251A6FB5A6}"/>
              </a:ext>
            </a:extLst>
          </p:cNvPr>
          <p:cNvSpPr/>
          <p:nvPr/>
        </p:nvSpPr>
        <p:spPr>
          <a:xfrm>
            <a:off x="1764059" y="3378598"/>
            <a:ext cx="875553" cy="717395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xmlns="" id="{BF1AB3AE-D0DE-4922-A331-BCCD32E6B62D}"/>
              </a:ext>
            </a:extLst>
          </p:cNvPr>
          <p:cNvSpPr/>
          <p:nvPr/>
        </p:nvSpPr>
        <p:spPr>
          <a:xfrm>
            <a:off x="8119840" y="2413996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xmlns="" id="{99A3B27C-6043-4C53-B1BE-2C8961A8B6A4}"/>
              </a:ext>
            </a:extLst>
          </p:cNvPr>
          <p:cNvSpPr/>
          <p:nvPr/>
        </p:nvSpPr>
        <p:spPr>
          <a:xfrm>
            <a:off x="8244018" y="3384840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xmlns="" id="{C2CDF323-EA70-4852-BE14-C2102D79B298}"/>
              </a:ext>
            </a:extLst>
          </p:cNvPr>
          <p:cNvSpPr/>
          <p:nvPr/>
        </p:nvSpPr>
        <p:spPr>
          <a:xfrm>
            <a:off x="7690862" y="1522173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xmlns="" id="{899E5B68-5EA6-4B64-A407-52BBE9F006ED}"/>
              </a:ext>
            </a:extLst>
          </p:cNvPr>
          <p:cNvSpPr/>
          <p:nvPr/>
        </p:nvSpPr>
        <p:spPr>
          <a:xfrm>
            <a:off x="8119840" y="4355685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xmlns="" id="{3DAE7F9B-72F1-4CE8-8012-E4F40E088B84}"/>
              </a:ext>
            </a:extLst>
          </p:cNvPr>
          <p:cNvSpPr/>
          <p:nvPr/>
        </p:nvSpPr>
        <p:spPr>
          <a:xfrm>
            <a:off x="7690862" y="5247507"/>
            <a:ext cx="632178" cy="6321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0" name="Rounded Rectangle 69">
            <a:extLst>
              <a:ext uri="{FF2B5EF4-FFF2-40B4-BE49-F238E27FC236}">
                <a16:creationId xmlns:a16="http://schemas.microsoft.com/office/drawing/2014/main" xmlns="" id="{6C4A6ADE-C988-472A-B10E-035380D0C786}"/>
              </a:ext>
            </a:extLst>
          </p:cNvPr>
          <p:cNvSpPr/>
          <p:nvPr/>
        </p:nvSpPr>
        <p:spPr>
          <a:xfrm>
            <a:off x="8548206" y="1598269"/>
            <a:ext cx="2525831" cy="45795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1" name="Rounded Rectangle 70">
            <a:extLst>
              <a:ext uri="{FF2B5EF4-FFF2-40B4-BE49-F238E27FC236}">
                <a16:creationId xmlns:a16="http://schemas.microsoft.com/office/drawing/2014/main" xmlns="" id="{A0674831-8434-46B1-8AFC-130B94DF9B79}"/>
              </a:ext>
            </a:extLst>
          </p:cNvPr>
          <p:cNvSpPr/>
          <p:nvPr/>
        </p:nvSpPr>
        <p:spPr>
          <a:xfrm>
            <a:off x="8988880" y="2501652"/>
            <a:ext cx="2525831" cy="45795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2" name="Rounded Rectangle 71">
            <a:extLst>
              <a:ext uri="{FF2B5EF4-FFF2-40B4-BE49-F238E27FC236}">
                <a16:creationId xmlns:a16="http://schemas.microsoft.com/office/drawing/2014/main" xmlns="" id="{F84EE2FA-3447-4215-91C0-64C8A2E4CFBC}"/>
              </a:ext>
            </a:extLst>
          </p:cNvPr>
          <p:cNvSpPr/>
          <p:nvPr/>
        </p:nvSpPr>
        <p:spPr>
          <a:xfrm>
            <a:off x="9054981" y="3471136"/>
            <a:ext cx="2525831" cy="45795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3" name="Rounded Rectangle 73">
            <a:extLst>
              <a:ext uri="{FF2B5EF4-FFF2-40B4-BE49-F238E27FC236}">
                <a16:creationId xmlns:a16="http://schemas.microsoft.com/office/drawing/2014/main" xmlns="" id="{67E35ADD-EFE4-43AE-8A39-EC59B7E284CA}"/>
              </a:ext>
            </a:extLst>
          </p:cNvPr>
          <p:cNvSpPr/>
          <p:nvPr/>
        </p:nvSpPr>
        <p:spPr>
          <a:xfrm>
            <a:off x="8988880" y="4451637"/>
            <a:ext cx="2525831" cy="45795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4" name="Rounded Rectangle 74">
            <a:extLst>
              <a:ext uri="{FF2B5EF4-FFF2-40B4-BE49-F238E27FC236}">
                <a16:creationId xmlns:a16="http://schemas.microsoft.com/office/drawing/2014/main" xmlns="" id="{5FEBD4DE-45EC-40DD-A2F7-7457750CE0F1}"/>
              </a:ext>
            </a:extLst>
          </p:cNvPr>
          <p:cNvSpPr/>
          <p:nvPr/>
        </p:nvSpPr>
        <p:spPr>
          <a:xfrm>
            <a:off x="8548206" y="5355021"/>
            <a:ext cx="2525831" cy="45795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I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xmlns="" id="{CB7886C5-80F5-41B4-87BD-3F27C92104E6}"/>
              </a:ext>
            </a:extLst>
          </p:cNvPr>
          <p:cNvSpPr txBox="1"/>
          <p:nvPr/>
        </p:nvSpPr>
        <p:spPr>
          <a:xfrm>
            <a:off x="3931300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49B2F49A-2749-4D46-AFB0-730DA307D680}"/>
              </a:ext>
            </a:extLst>
          </p:cNvPr>
          <p:cNvSpPr txBox="1"/>
          <p:nvPr/>
        </p:nvSpPr>
        <p:spPr>
          <a:xfrm>
            <a:off x="3854182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AB602AFE-3532-4108-BBE0-5195E5462364}"/>
              </a:ext>
            </a:extLst>
          </p:cNvPr>
          <p:cNvSpPr txBox="1"/>
          <p:nvPr/>
        </p:nvSpPr>
        <p:spPr>
          <a:xfrm>
            <a:off x="3721978" y="210243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F4FDE3C7-618D-4C32-9A1F-FBE05863E9AC}"/>
              </a:ext>
            </a:extLst>
          </p:cNvPr>
          <p:cNvSpPr txBox="1"/>
          <p:nvPr/>
        </p:nvSpPr>
        <p:spPr>
          <a:xfrm>
            <a:off x="3942317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2C4D9F6B-8159-4D94-8F80-A2A9B82B1ADD}"/>
              </a:ext>
            </a:extLst>
          </p:cNvPr>
          <p:cNvSpPr txBox="1"/>
          <p:nvPr/>
        </p:nvSpPr>
        <p:spPr>
          <a:xfrm>
            <a:off x="3843570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20973538-9F53-4854-A57E-F22175B02C0A}"/>
              </a:ext>
            </a:extLst>
          </p:cNvPr>
          <p:cNvSpPr txBox="1"/>
          <p:nvPr/>
        </p:nvSpPr>
        <p:spPr>
          <a:xfrm>
            <a:off x="3700351" y="510174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0B5C6114-D03D-4E59-B73B-F74D421CC974}"/>
              </a:ext>
            </a:extLst>
          </p:cNvPr>
          <p:cNvSpPr txBox="1"/>
          <p:nvPr/>
        </p:nvSpPr>
        <p:spPr>
          <a:xfrm>
            <a:off x="2289786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965A313E-488D-425C-A97C-71805A544C3F}"/>
              </a:ext>
            </a:extLst>
          </p:cNvPr>
          <p:cNvSpPr txBox="1"/>
          <p:nvPr/>
        </p:nvSpPr>
        <p:spPr>
          <a:xfrm>
            <a:off x="2212668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D58E37B7-0ABC-424B-8E0C-42F5116883AB}"/>
              </a:ext>
            </a:extLst>
          </p:cNvPr>
          <p:cNvSpPr txBox="1"/>
          <p:nvPr/>
        </p:nvSpPr>
        <p:spPr>
          <a:xfrm>
            <a:off x="2212669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22CCED41-0589-4EEE-8209-A3382D8AB5E7}"/>
              </a:ext>
            </a:extLst>
          </p:cNvPr>
          <p:cNvSpPr txBox="1"/>
          <p:nvPr/>
        </p:nvSpPr>
        <p:spPr>
          <a:xfrm>
            <a:off x="2113922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3E7E3B74-7BE6-4340-90E8-2145D7E82243}"/>
              </a:ext>
            </a:extLst>
          </p:cNvPr>
          <p:cNvSpPr txBox="1"/>
          <p:nvPr/>
        </p:nvSpPr>
        <p:spPr>
          <a:xfrm>
            <a:off x="527087" y="3133074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7B42D3D2-881B-4240-AAC6-E3E67830A23D}"/>
              </a:ext>
            </a:extLst>
          </p:cNvPr>
          <p:cNvSpPr txBox="1"/>
          <p:nvPr/>
        </p:nvSpPr>
        <p:spPr>
          <a:xfrm>
            <a:off x="527087" y="401701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39DEBEA7-CA65-4BFA-95B5-B4F60CF6B5EA}"/>
              </a:ext>
            </a:extLst>
          </p:cNvPr>
          <p:cNvSpPr txBox="1"/>
          <p:nvPr/>
        </p:nvSpPr>
        <p:spPr>
          <a:xfrm>
            <a:off x="1602563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xmlns="" id="{E4959656-1CA1-4D0A-B8F4-3015228F6111}"/>
              </a:ext>
            </a:extLst>
          </p:cNvPr>
          <p:cNvSpPr txBox="1"/>
          <p:nvPr/>
        </p:nvSpPr>
        <p:spPr>
          <a:xfrm>
            <a:off x="3200008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xmlns="" id="{C23A9FC4-5C7B-4BB9-8F21-F5DB2589D678}"/>
              </a:ext>
            </a:extLst>
          </p:cNvPr>
          <p:cNvSpPr txBox="1"/>
          <p:nvPr/>
        </p:nvSpPr>
        <p:spPr>
          <a:xfrm>
            <a:off x="4819487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69" name="Graphic 29" descr="User with solid fill">
            <a:extLst>
              <a:ext uri="{FF2B5EF4-FFF2-40B4-BE49-F238E27FC236}">
                <a16:creationId xmlns:a16="http://schemas.microsoft.com/office/drawing/2014/main" xmlns="" id="{1E69B5EC-F465-4800-A084-777A7407A754}"/>
              </a:ext>
            </a:extLst>
          </p:cNvPr>
          <p:cNvGrpSpPr/>
          <p:nvPr/>
        </p:nvGrpSpPr>
        <p:grpSpPr>
          <a:xfrm>
            <a:off x="8312888" y="2593854"/>
            <a:ext cx="258530" cy="274688"/>
            <a:chOff x="8312888" y="2593854"/>
            <a:chExt cx="258530" cy="274688"/>
          </a:xfrm>
          <a:solidFill>
            <a:schemeClr val="bg1"/>
          </a:solidFill>
        </p:grpSpPr>
        <p:sp>
          <p:nvSpPr>
            <p:cNvPr id="170" name="Graphic 29" descr="User with solid fill">
              <a:extLst>
                <a:ext uri="{FF2B5EF4-FFF2-40B4-BE49-F238E27FC236}">
                  <a16:creationId xmlns:a16="http://schemas.microsoft.com/office/drawing/2014/main" xmlns="" id="{741B9F3F-E328-43F4-925D-2E892F89D3F8}"/>
                </a:ext>
              </a:extLst>
            </p:cNvPr>
            <p:cNvSpPr/>
            <p:nvPr/>
          </p:nvSpPr>
          <p:spPr>
            <a:xfrm>
              <a:off x="8377521" y="2593854"/>
              <a:ext cx="129265" cy="129265"/>
            </a:xfrm>
            <a:custGeom>
              <a:avLst/>
              <a:gdLst>
                <a:gd name="connsiteX0" fmla="*/ 129265 w 129265"/>
                <a:gd name="connsiteY0" fmla="*/ 64633 h 129265"/>
                <a:gd name="connsiteX1" fmla="*/ 64633 w 129265"/>
                <a:gd name="connsiteY1" fmla="*/ 129265 h 129265"/>
                <a:gd name="connsiteX2" fmla="*/ 0 w 129265"/>
                <a:gd name="connsiteY2" fmla="*/ 64633 h 129265"/>
                <a:gd name="connsiteX3" fmla="*/ 64633 w 129265"/>
                <a:gd name="connsiteY3" fmla="*/ 0 h 129265"/>
                <a:gd name="connsiteX4" fmla="*/ 129265 w 129265"/>
                <a:gd name="connsiteY4" fmla="*/ 64633 h 129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65" h="129265">
                  <a:moveTo>
                    <a:pt x="129265" y="64633"/>
                  </a:moveTo>
                  <a:cubicBezTo>
                    <a:pt x="129265" y="100328"/>
                    <a:pt x="100328" y="129265"/>
                    <a:pt x="64633" y="129265"/>
                  </a:cubicBezTo>
                  <a:cubicBezTo>
                    <a:pt x="28937" y="129265"/>
                    <a:pt x="0" y="100328"/>
                    <a:pt x="0" y="64633"/>
                  </a:cubicBezTo>
                  <a:cubicBezTo>
                    <a:pt x="0" y="28937"/>
                    <a:pt x="28937" y="0"/>
                    <a:pt x="64633" y="0"/>
                  </a:cubicBezTo>
                  <a:cubicBezTo>
                    <a:pt x="100328" y="0"/>
                    <a:pt x="129265" y="28937"/>
                    <a:pt x="129265" y="64633"/>
                  </a:cubicBezTo>
                  <a:close/>
                </a:path>
              </a:pathLst>
            </a:custGeom>
            <a:solidFill>
              <a:schemeClr val="bg1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Graphic 29" descr="User with solid fill">
              <a:extLst>
                <a:ext uri="{FF2B5EF4-FFF2-40B4-BE49-F238E27FC236}">
                  <a16:creationId xmlns:a16="http://schemas.microsoft.com/office/drawing/2014/main" xmlns="" id="{981CD5F3-A8F4-4171-ADE7-0933E8E9F453}"/>
                </a:ext>
              </a:extLst>
            </p:cNvPr>
            <p:cNvSpPr/>
            <p:nvPr/>
          </p:nvSpPr>
          <p:spPr>
            <a:xfrm>
              <a:off x="8312888" y="2739277"/>
              <a:ext cx="258530" cy="129265"/>
            </a:xfrm>
            <a:custGeom>
              <a:avLst/>
              <a:gdLst>
                <a:gd name="connsiteX0" fmla="*/ 258530 w 258530"/>
                <a:gd name="connsiteY0" fmla="*/ 129265 h 129265"/>
                <a:gd name="connsiteX1" fmla="*/ 258530 w 258530"/>
                <a:gd name="connsiteY1" fmla="*/ 64633 h 129265"/>
                <a:gd name="connsiteX2" fmla="*/ 245604 w 258530"/>
                <a:gd name="connsiteY2" fmla="*/ 38779 h 129265"/>
                <a:gd name="connsiteX3" fmla="*/ 182587 w 258530"/>
                <a:gd name="connsiteY3" fmla="*/ 8079 h 129265"/>
                <a:gd name="connsiteX4" fmla="*/ 129265 w 258530"/>
                <a:gd name="connsiteY4" fmla="*/ 0 h 129265"/>
                <a:gd name="connsiteX5" fmla="*/ 75943 w 258530"/>
                <a:gd name="connsiteY5" fmla="*/ 8079 h 129265"/>
                <a:gd name="connsiteX6" fmla="*/ 12927 w 258530"/>
                <a:gd name="connsiteY6" fmla="*/ 38779 h 129265"/>
                <a:gd name="connsiteX7" fmla="*/ 0 w 258530"/>
                <a:gd name="connsiteY7" fmla="*/ 64633 h 129265"/>
                <a:gd name="connsiteX8" fmla="*/ 0 w 258530"/>
                <a:gd name="connsiteY8" fmla="*/ 129265 h 129265"/>
                <a:gd name="connsiteX9" fmla="*/ 258530 w 258530"/>
                <a:gd name="connsiteY9" fmla="*/ 129265 h 129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530" h="129265">
                  <a:moveTo>
                    <a:pt x="258530" y="129265"/>
                  </a:moveTo>
                  <a:lnTo>
                    <a:pt x="258530" y="64633"/>
                  </a:lnTo>
                  <a:cubicBezTo>
                    <a:pt x="258530" y="54938"/>
                    <a:pt x="253683" y="45243"/>
                    <a:pt x="245604" y="38779"/>
                  </a:cubicBezTo>
                  <a:cubicBezTo>
                    <a:pt x="227830" y="24237"/>
                    <a:pt x="205208" y="14542"/>
                    <a:pt x="182587" y="8079"/>
                  </a:cubicBezTo>
                  <a:cubicBezTo>
                    <a:pt x="166429" y="3232"/>
                    <a:pt x="148655" y="0"/>
                    <a:pt x="129265" y="0"/>
                  </a:cubicBezTo>
                  <a:cubicBezTo>
                    <a:pt x="111491" y="0"/>
                    <a:pt x="93717" y="3232"/>
                    <a:pt x="75943" y="8079"/>
                  </a:cubicBezTo>
                  <a:cubicBezTo>
                    <a:pt x="53322" y="14542"/>
                    <a:pt x="30700" y="25853"/>
                    <a:pt x="12927" y="38779"/>
                  </a:cubicBezTo>
                  <a:cubicBezTo>
                    <a:pt x="4847" y="45243"/>
                    <a:pt x="0" y="54938"/>
                    <a:pt x="0" y="64633"/>
                  </a:cubicBezTo>
                  <a:lnTo>
                    <a:pt x="0" y="129265"/>
                  </a:lnTo>
                  <a:lnTo>
                    <a:pt x="258530" y="129265"/>
                  </a:lnTo>
                  <a:close/>
                </a:path>
              </a:pathLst>
            </a:custGeom>
            <a:solidFill>
              <a:schemeClr val="bg1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2" name="Graphic 6" descr="Flowchart with solid fill">
            <a:extLst>
              <a:ext uri="{FF2B5EF4-FFF2-40B4-BE49-F238E27FC236}">
                <a16:creationId xmlns:a16="http://schemas.microsoft.com/office/drawing/2014/main" xmlns="" id="{82A6D5D2-B088-4EFA-98F2-34BE2776482A}"/>
              </a:ext>
            </a:extLst>
          </p:cNvPr>
          <p:cNvSpPr/>
          <p:nvPr/>
        </p:nvSpPr>
        <p:spPr>
          <a:xfrm>
            <a:off x="7919920" y="1684586"/>
            <a:ext cx="151078" cy="62208"/>
          </a:xfrm>
          <a:custGeom>
            <a:avLst/>
            <a:gdLst>
              <a:gd name="connsiteX0" fmla="*/ 0 w 151078"/>
              <a:gd name="connsiteY0" fmla="*/ 0 h 62208"/>
              <a:gd name="connsiteX1" fmla="*/ 151079 w 151078"/>
              <a:gd name="connsiteY1" fmla="*/ 0 h 62208"/>
              <a:gd name="connsiteX2" fmla="*/ 151079 w 151078"/>
              <a:gd name="connsiteY2" fmla="*/ 62209 h 62208"/>
              <a:gd name="connsiteX3" fmla="*/ 0 w 151078"/>
              <a:gd name="connsiteY3" fmla="*/ 62209 h 6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78" h="62208">
                <a:moveTo>
                  <a:pt x="0" y="0"/>
                </a:moveTo>
                <a:lnTo>
                  <a:pt x="151079" y="0"/>
                </a:lnTo>
                <a:lnTo>
                  <a:pt x="151079" y="62209"/>
                </a:lnTo>
                <a:lnTo>
                  <a:pt x="0" y="62209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Graphic 6" descr="Flowchart with solid fill">
            <a:extLst>
              <a:ext uri="{FF2B5EF4-FFF2-40B4-BE49-F238E27FC236}">
                <a16:creationId xmlns:a16="http://schemas.microsoft.com/office/drawing/2014/main" xmlns="" id="{4E25AC6B-341E-4E42-BFA0-1CC7EC854017}"/>
              </a:ext>
            </a:extLst>
          </p:cNvPr>
          <p:cNvSpPr/>
          <p:nvPr/>
        </p:nvSpPr>
        <p:spPr>
          <a:xfrm>
            <a:off x="7968798" y="1920091"/>
            <a:ext cx="53321" cy="53321"/>
          </a:xfrm>
          <a:custGeom>
            <a:avLst/>
            <a:gdLst>
              <a:gd name="connsiteX0" fmla="*/ 53322 w 53321"/>
              <a:gd name="connsiteY0" fmla="*/ 26661 h 53321"/>
              <a:gd name="connsiteX1" fmla="*/ 26661 w 53321"/>
              <a:gd name="connsiteY1" fmla="*/ 53322 h 53321"/>
              <a:gd name="connsiteX2" fmla="*/ 0 w 53321"/>
              <a:gd name="connsiteY2" fmla="*/ 26661 h 53321"/>
              <a:gd name="connsiteX3" fmla="*/ 26661 w 53321"/>
              <a:gd name="connsiteY3" fmla="*/ 0 h 53321"/>
              <a:gd name="connsiteX4" fmla="*/ 53322 w 53321"/>
              <a:gd name="connsiteY4" fmla="*/ 26661 h 53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21" h="53321">
                <a:moveTo>
                  <a:pt x="53322" y="26661"/>
                </a:moveTo>
                <a:cubicBezTo>
                  <a:pt x="53322" y="41385"/>
                  <a:pt x="41385" y="53322"/>
                  <a:pt x="26661" y="53322"/>
                </a:cubicBezTo>
                <a:cubicBezTo>
                  <a:pt x="11937" y="53322"/>
                  <a:pt x="0" y="41385"/>
                  <a:pt x="0" y="26661"/>
                </a:cubicBezTo>
                <a:cubicBezTo>
                  <a:pt x="0" y="11937"/>
                  <a:pt x="11937" y="0"/>
                  <a:pt x="26661" y="0"/>
                </a:cubicBezTo>
                <a:cubicBezTo>
                  <a:pt x="41385" y="0"/>
                  <a:pt x="53322" y="11937"/>
                  <a:pt x="53322" y="2666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Graphic 6" descr="Flowchart with solid fill">
            <a:extLst>
              <a:ext uri="{FF2B5EF4-FFF2-40B4-BE49-F238E27FC236}">
                <a16:creationId xmlns:a16="http://schemas.microsoft.com/office/drawing/2014/main" xmlns="" id="{E8FCF788-9C13-4714-89C4-6A3EBF88558D}"/>
              </a:ext>
            </a:extLst>
          </p:cNvPr>
          <p:cNvSpPr/>
          <p:nvPr/>
        </p:nvSpPr>
        <p:spPr>
          <a:xfrm>
            <a:off x="8102103" y="1920091"/>
            <a:ext cx="53321" cy="53321"/>
          </a:xfrm>
          <a:custGeom>
            <a:avLst/>
            <a:gdLst>
              <a:gd name="connsiteX0" fmla="*/ 53322 w 53321"/>
              <a:gd name="connsiteY0" fmla="*/ 26661 h 53321"/>
              <a:gd name="connsiteX1" fmla="*/ 26661 w 53321"/>
              <a:gd name="connsiteY1" fmla="*/ 53322 h 53321"/>
              <a:gd name="connsiteX2" fmla="*/ 0 w 53321"/>
              <a:gd name="connsiteY2" fmla="*/ 26661 h 53321"/>
              <a:gd name="connsiteX3" fmla="*/ 26661 w 53321"/>
              <a:gd name="connsiteY3" fmla="*/ 0 h 53321"/>
              <a:gd name="connsiteX4" fmla="*/ 53322 w 53321"/>
              <a:gd name="connsiteY4" fmla="*/ 26661 h 53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21" h="53321">
                <a:moveTo>
                  <a:pt x="53322" y="26661"/>
                </a:moveTo>
                <a:cubicBezTo>
                  <a:pt x="53322" y="41385"/>
                  <a:pt x="41385" y="53322"/>
                  <a:pt x="26661" y="53322"/>
                </a:cubicBezTo>
                <a:cubicBezTo>
                  <a:pt x="11937" y="53322"/>
                  <a:pt x="0" y="41385"/>
                  <a:pt x="0" y="26661"/>
                </a:cubicBezTo>
                <a:cubicBezTo>
                  <a:pt x="0" y="11937"/>
                  <a:pt x="11937" y="0"/>
                  <a:pt x="26661" y="0"/>
                </a:cubicBezTo>
                <a:cubicBezTo>
                  <a:pt x="41385" y="0"/>
                  <a:pt x="53322" y="11937"/>
                  <a:pt x="53322" y="2666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Graphic 6" descr="Flowchart with solid fill">
            <a:extLst>
              <a:ext uri="{FF2B5EF4-FFF2-40B4-BE49-F238E27FC236}">
                <a16:creationId xmlns:a16="http://schemas.microsoft.com/office/drawing/2014/main" xmlns="" id="{FB7B05F4-F1F5-484F-8100-7D300F9BEEDB}"/>
              </a:ext>
            </a:extLst>
          </p:cNvPr>
          <p:cNvSpPr/>
          <p:nvPr/>
        </p:nvSpPr>
        <p:spPr>
          <a:xfrm>
            <a:off x="7853267" y="1764569"/>
            <a:ext cx="284383" cy="142191"/>
          </a:xfrm>
          <a:custGeom>
            <a:avLst/>
            <a:gdLst>
              <a:gd name="connsiteX0" fmla="*/ 171074 w 284383"/>
              <a:gd name="connsiteY0" fmla="*/ 62209 h 142191"/>
              <a:gd name="connsiteX1" fmla="*/ 151079 w 284383"/>
              <a:gd name="connsiteY1" fmla="*/ 42213 h 142191"/>
              <a:gd name="connsiteX2" fmla="*/ 151079 w 284383"/>
              <a:gd name="connsiteY2" fmla="*/ 0 h 142191"/>
              <a:gd name="connsiteX3" fmla="*/ 133305 w 284383"/>
              <a:gd name="connsiteY3" fmla="*/ 0 h 142191"/>
              <a:gd name="connsiteX4" fmla="*/ 133305 w 284383"/>
              <a:gd name="connsiteY4" fmla="*/ 42213 h 142191"/>
              <a:gd name="connsiteX5" fmla="*/ 113309 w 284383"/>
              <a:gd name="connsiteY5" fmla="*/ 62209 h 142191"/>
              <a:gd name="connsiteX6" fmla="*/ 0 w 284383"/>
              <a:gd name="connsiteY6" fmla="*/ 62209 h 142191"/>
              <a:gd name="connsiteX7" fmla="*/ 0 w 284383"/>
              <a:gd name="connsiteY7" fmla="*/ 142192 h 142191"/>
              <a:gd name="connsiteX8" fmla="*/ 17774 w 284383"/>
              <a:gd name="connsiteY8" fmla="*/ 142192 h 142191"/>
              <a:gd name="connsiteX9" fmla="*/ 17774 w 284383"/>
              <a:gd name="connsiteY9" fmla="*/ 79983 h 142191"/>
              <a:gd name="connsiteX10" fmla="*/ 113309 w 284383"/>
              <a:gd name="connsiteY10" fmla="*/ 79983 h 142191"/>
              <a:gd name="connsiteX11" fmla="*/ 133305 w 284383"/>
              <a:gd name="connsiteY11" fmla="*/ 99979 h 142191"/>
              <a:gd name="connsiteX12" fmla="*/ 133305 w 284383"/>
              <a:gd name="connsiteY12" fmla="*/ 142192 h 142191"/>
              <a:gd name="connsiteX13" fmla="*/ 151079 w 284383"/>
              <a:gd name="connsiteY13" fmla="*/ 142192 h 142191"/>
              <a:gd name="connsiteX14" fmla="*/ 151079 w 284383"/>
              <a:gd name="connsiteY14" fmla="*/ 99979 h 142191"/>
              <a:gd name="connsiteX15" fmla="*/ 171074 w 284383"/>
              <a:gd name="connsiteY15" fmla="*/ 79983 h 142191"/>
              <a:gd name="connsiteX16" fmla="*/ 266609 w 284383"/>
              <a:gd name="connsiteY16" fmla="*/ 79983 h 142191"/>
              <a:gd name="connsiteX17" fmla="*/ 266609 w 284383"/>
              <a:gd name="connsiteY17" fmla="*/ 142192 h 142191"/>
              <a:gd name="connsiteX18" fmla="*/ 284383 w 284383"/>
              <a:gd name="connsiteY18" fmla="*/ 142192 h 142191"/>
              <a:gd name="connsiteX19" fmla="*/ 284383 w 284383"/>
              <a:gd name="connsiteY19" fmla="*/ 62209 h 142191"/>
              <a:gd name="connsiteX20" fmla="*/ 142192 w 284383"/>
              <a:gd name="connsiteY20" fmla="*/ 93313 h 142191"/>
              <a:gd name="connsiteX21" fmla="*/ 119974 w 284383"/>
              <a:gd name="connsiteY21" fmla="*/ 71096 h 142191"/>
              <a:gd name="connsiteX22" fmla="*/ 142192 w 284383"/>
              <a:gd name="connsiteY22" fmla="*/ 48878 h 142191"/>
              <a:gd name="connsiteX23" fmla="*/ 164409 w 284383"/>
              <a:gd name="connsiteY23" fmla="*/ 71096 h 142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4383" h="142191">
                <a:moveTo>
                  <a:pt x="171074" y="62209"/>
                </a:moveTo>
                <a:lnTo>
                  <a:pt x="151079" y="42213"/>
                </a:lnTo>
                <a:lnTo>
                  <a:pt x="151079" y="0"/>
                </a:lnTo>
                <a:lnTo>
                  <a:pt x="133305" y="0"/>
                </a:lnTo>
                <a:lnTo>
                  <a:pt x="133305" y="42213"/>
                </a:lnTo>
                <a:lnTo>
                  <a:pt x="113309" y="62209"/>
                </a:lnTo>
                <a:lnTo>
                  <a:pt x="0" y="62209"/>
                </a:lnTo>
                <a:lnTo>
                  <a:pt x="0" y="142192"/>
                </a:lnTo>
                <a:lnTo>
                  <a:pt x="17774" y="142192"/>
                </a:lnTo>
                <a:lnTo>
                  <a:pt x="17774" y="79983"/>
                </a:lnTo>
                <a:lnTo>
                  <a:pt x="113309" y="79983"/>
                </a:lnTo>
                <a:lnTo>
                  <a:pt x="133305" y="99979"/>
                </a:lnTo>
                <a:lnTo>
                  <a:pt x="133305" y="142192"/>
                </a:lnTo>
                <a:lnTo>
                  <a:pt x="151079" y="142192"/>
                </a:lnTo>
                <a:lnTo>
                  <a:pt x="151079" y="99979"/>
                </a:lnTo>
                <a:lnTo>
                  <a:pt x="171074" y="79983"/>
                </a:lnTo>
                <a:lnTo>
                  <a:pt x="266609" y="79983"/>
                </a:lnTo>
                <a:lnTo>
                  <a:pt x="266609" y="142192"/>
                </a:lnTo>
                <a:lnTo>
                  <a:pt x="284383" y="142192"/>
                </a:lnTo>
                <a:lnTo>
                  <a:pt x="284383" y="62209"/>
                </a:lnTo>
                <a:close/>
                <a:moveTo>
                  <a:pt x="142192" y="93313"/>
                </a:moveTo>
                <a:lnTo>
                  <a:pt x="119974" y="71096"/>
                </a:lnTo>
                <a:lnTo>
                  <a:pt x="142192" y="48878"/>
                </a:lnTo>
                <a:lnTo>
                  <a:pt x="164409" y="71096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Graphic 23" descr="Presentation with checklist with solid fill">
            <a:extLst>
              <a:ext uri="{FF2B5EF4-FFF2-40B4-BE49-F238E27FC236}">
                <a16:creationId xmlns:a16="http://schemas.microsoft.com/office/drawing/2014/main" xmlns="" id="{8CF3DF33-9FB0-4863-ADC8-95583F77FD84}"/>
              </a:ext>
            </a:extLst>
          </p:cNvPr>
          <p:cNvSpPr/>
          <p:nvPr/>
        </p:nvSpPr>
        <p:spPr>
          <a:xfrm>
            <a:off x="8385853" y="3541985"/>
            <a:ext cx="337705" cy="333261"/>
          </a:xfrm>
          <a:custGeom>
            <a:avLst/>
            <a:gdLst>
              <a:gd name="connsiteX0" fmla="*/ 293270 w 337705"/>
              <a:gd name="connsiteY0" fmla="*/ 48878 h 333261"/>
              <a:gd name="connsiteX1" fmla="*/ 293270 w 337705"/>
              <a:gd name="connsiteY1" fmla="*/ 208844 h 333261"/>
              <a:gd name="connsiteX2" fmla="*/ 44435 w 337705"/>
              <a:gd name="connsiteY2" fmla="*/ 208844 h 333261"/>
              <a:gd name="connsiteX3" fmla="*/ 44435 w 337705"/>
              <a:gd name="connsiteY3" fmla="*/ 48878 h 333261"/>
              <a:gd name="connsiteX4" fmla="*/ 328818 w 337705"/>
              <a:gd name="connsiteY4" fmla="*/ 217731 h 333261"/>
              <a:gd name="connsiteX5" fmla="*/ 319931 w 337705"/>
              <a:gd name="connsiteY5" fmla="*/ 217731 h 333261"/>
              <a:gd name="connsiteX6" fmla="*/ 319931 w 337705"/>
              <a:gd name="connsiteY6" fmla="*/ 35548 h 333261"/>
              <a:gd name="connsiteX7" fmla="*/ 328818 w 337705"/>
              <a:gd name="connsiteY7" fmla="*/ 35548 h 333261"/>
              <a:gd name="connsiteX8" fmla="*/ 337705 w 337705"/>
              <a:gd name="connsiteY8" fmla="*/ 26661 h 333261"/>
              <a:gd name="connsiteX9" fmla="*/ 328818 w 337705"/>
              <a:gd name="connsiteY9" fmla="*/ 17774 h 333261"/>
              <a:gd name="connsiteX10" fmla="*/ 177740 w 337705"/>
              <a:gd name="connsiteY10" fmla="*/ 17774 h 333261"/>
              <a:gd name="connsiteX11" fmla="*/ 177740 w 337705"/>
              <a:gd name="connsiteY11" fmla="*/ 8887 h 333261"/>
              <a:gd name="connsiteX12" fmla="*/ 168853 w 337705"/>
              <a:gd name="connsiteY12" fmla="*/ 0 h 333261"/>
              <a:gd name="connsiteX13" fmla="*/ 159966 w 337705"/>
              <a:gd name="connsiteY13" fmla="*/ 8887 h 333261"/>
              <a:gd name="connsiteX14" fmla="*/ 159966 w 337705"/>
              <a:gd name="connsiteY14" fmla="*/ 17774 h 333261"/>
              <a:gd name="connsiteX15" fmla="*/ 8887 w 337705"/>
              <a:gd name="connsiteY15" fmla="*/ 17774 h 333261"/>
              <a:gd name="connsiteX16" fmla="*/ 0 w 337705"/>
              <a:gd name="connsiteY16" fmla="*/ 26661 h 333261"/>
              <a:gd name="connsiteX17" fmla="*/ 8887 w 337705"/>
              <a:gd name="connsiteY17" fmla="*/ 35548 h 333261"/>
              <a:gd name="connsiteX18" fmla="*/ 17774 w 337705"/>
              <a:gd name="connsiteY18" fmla="*/ 35548 h 333261"/>
              <a:gd name="connsiteX19" fmla="*/ 17774 w 337705"/>
              <a:gd name="connsiteY19" fmla="*/ 217731 h 333261"/>
              <a:gd name="connsiteX20" fmla="*/ 8887 w 337705"/>
              <a:gd name="connsiteY20" fmla="*/ 217731 h 333261"/>
              <a:gd name="connsiteX21" fmla="*/ 0 w 337705"/>
              <a:gd name="connsiteY21" fmla="*/ 226618 h 333261"/>
              <a:gd name="connsiteX22" fmla="*/ 8887 w 337705"/>
              <a:gd name="connsiteY22" fmla="*/ 235505 h 333261"/>
              <a:gd name="connsiteX23" fmla="*/ 144591 w 337705"/>
              <a:gd name="connsiteY23" fmla="*/ 235505 h 333261"/>
              <a:gd name="connsiteX24" fmla="*/ 76161 w 337705"/>
              <a:gd name="connsiteY24" fmla="*/ 303935 h 333261"/>
              <a:gd name="connsiteX25" fmla="*/ 76228 w 337705"/>
              <a:gd name="connsiteY25" fmla="*/ 316576 h 333261"/>
              <a:gd name="connsiteX26" fmla="*/ 88870 w 337705"/>
              <a:gd name="connsiteY26" fmla="*/ 316510 h 333261"/>
              <a:gd name="connsiteX27" fmla="*/ 159966 w 337705"/>
              <a:gd name="connsiteY27" fmla="*/ 245414 h 333261"/>
              <a:gd name="connsiteX28" fmla="*/ 159966 w 337705"/>
              <a:gd name="connsiteY28" fmla="*/ 324375 h 333261"/>
              <a:gd name="connsiteX29" fmla="*/ 168853 w 337705"/>
              <a:gd name="connsiteY29" fmla="*/ 333262 h 333261"/>
              <a:gd name="connsiteX30" fmla="*/ 177740 w 337705"/>
              <a:gd name="connsiteY30" fmla="*/ 324375 h 333261"/>
              <a:gd name="connsiteX31" fmla="*/ 177740 w 337705"/>
              <a:gd name="connsiteY31" fmla="*/ 245281 h 333261"/>
              <a:gd name="connsiteX32" fmla="*/ 248835 w 337705"/>
              <a:gd name="connsiteY32" fmla="*/ 316376 h 333261"/>
              <a:gd name="connsiteX33" fmla="*/ 261411 w 337705"/>
              <a:gd name="connsiteY33" fmla="*/ 316376 h 333261"/>
              <a:gd name="connsiteX34" fmla="*/ 261411 w 337705"/>
              <a:gd name="connsiteY34" fmla="*/ 303801 h 333261"/>
              <a:gd name="connsiteX35" fmla="*/ 193114 w 337705"/>
              <a:gd name="connsiteY35" fmla="*/ 235505 h 333261"/>
              <a:gd name="connsiteX36" fmla="*/ 328818 w 337705"/>
              <a:gd name="connsiteY36" fmla="*/ 235505 h 333261"/>
              <a:gd name="connsiteX37" fmla="*/ 337705 w 337705"/>
              <a:gd name="connsiteY37" fmla="*/ 226618 h 333261"/>
              <a:gd name="connsiteX38" fmla="*/ 328818 w 337705"/>
              <a:gd name="connsiteY38" fmla="*/ 217731 h 333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37705" h="333261">
                <a:moveTo>
                  <a:pt x="293270" y="48878"/>
                </a:moveTo>
                <a:lnTo>
                  <a:pt x="293270" y="208844"/>
                </a:lnTo>
                <a:lnTo>
                  <a:pt x="44435" y="208844"/>
                </a:lnTo>
                <a:lnTo>
                  <a:pt x="44435" y="48878"/>
                </a:lnTo>
                <a:close/>
                <a:moveTo>
                  <a:pt x="328818" y="217731"/>
                </a:moveTo>
                <a:lnTo>
                  <a:pt x="319931" y="217731"/>
                </a:lnTo>
                <a:lnTo>
                  <a:pt x="319931" y="35548"/>
                </a:lnTo>
                <a:lnTo>
                  <a:pt x="328818" y="35548"/>
                </a:lnTo>
                <a:cubicBezTo>
                  <a:pt x="333727" y="35548"/>
                  <a:pt x="337705" y="31569"/>
                  <a:pt x="337705" y="26661"/>
                </a:cubicBezTo>
                <a:cubicBezTo>
                  <a:pt x="337705" y="21753"/>
                  <a:pt x="333727" y="17774"/>
                  <a:pt x="328818" y="17774"/>
                </a:cubicBezTo>
                <a:lnTo>
                  <a:pt x="177740" y="17774"/>
                </a:lnTo>
                <a:lnTo>
                  <a:pt x="177740" y="8887"/>
                </a:lnTo>
                <a:cubicBezTo>
                  <a:pt x="177740" y="3979"/>
                  <a:pt x="173761" y="0"/>
                  <a:pt x="168853" y="0"/>
                </a:cubicBezTo>
                <a:cubicBezTo>
                  <a:pt x="163944" y="0"/>
                  <a:pt x="159966" y="3979"/>
                  <a:pt x="159966" y="8887"/>
                </a:cubicBezTo>
                <a:lnTo>
                  <a:pt x="159966" y="17774"/>
                </a:lnTo>
                <a:lnTo>
                  <a:pt x="8887" y="17774"/>
                </a:lnTo>
                <a:cubicBezTo>
                  <a:pt x="3979" y="17774"/>
                  <a:pt x="0" y="21753"/>
                  <a:pt x="0" y="26661"/>
                </a:cubicBezTo>
                <a:cubicBezTo>
                  <a:pt x="0" y="31569"/>
                  <a:pt x="3979" y="35548"/>
                  <a:pt x="8887" y="35548"/>
                </a:cubicBezTo>
                <a:lnTo>
                  <a:pt x="17774" y="35548"/>
                </a:lnTo>
                <a:lnTo>
                  <a:pt x="17774" y="217731"/>
                </a:lnTo>
                <a:lnTo>
                  <a:pt x="8887" y="217731"/>
                </a:lnTo>
                <a:cubicBezTo>
                  <a:pt x="3979" y="217731"/>
                  <a:pt x="0" y="221710"/>
                  <a:pt x="0" y="226618"/>
                </a:cubicBezTo>
                <a:cubicBezTo>
                  <a:pt x="0" y="231526"/>
                  <a:pt x="3979" y="235505"/>
                  <a:pt x="8887" y="235505"/>
                </a:cubicBezTo>
                <a:lnTo>
                  <a:pt x="144591" y="235505"/>
                </a:lnTo>
                <a:lnTo>
                  <a:pt x="76161" y="303935"/>
                </a:lnTo>
                <a:cubicBezTo>
                  <a:pt x="72689" y="307444"/>
                  <a:pt x="72719" y="313104"/>
                  <a:pt x="76228" y="316576"/>
                </a:cubicBezTo>
                <a:cubicBezTo>
                  <a:pt x="79738" y="320049"/>
                  <a:pt x="85397" y="320019"/>
                  <a:pt x="88870" y="316510"/>
                </a:cubicBezTo>
                <a:lnTo>
                  <a:pt x="159966" y="245414"/>
                </a:lnTo>
                <a:lnTo>
                  <a:pt x="159966" y="324375"/>
                </a:lnTo>
                <a:cubicBezTo>
                  <a:pt x="159966" y="329283"/>
                  <a:pt x="163944" y="333262"/>
                  <a:pt x="168853" y="333262"/>
                </a:cubicBezTo>
                <a:cubicBezTo>
                  <a:pt x="173761" y="333262"/>
                  <a:pt x="177740" y="329283"/>
                  <a:pt x="177740" y="324375"/>
                </a:cubicBezTo>
                <a:lnTo>
                  <a:pt x="177740" y="245281"/>
                </a:lnTo>
                <a:lnTo>
                  <a:pt x="248835" y="316376"/>
                </a:lnTo>
                <a:cubicBezTo>
                  <a:pt x="252308" y="319849"/>
                  <a:pt x="257938" y="319849"/>
                  <a:pt x="261411" y="316376"/>
                </a:cubicBezTo>
                <a:cubicBezTo>
                  <a:pt x="264883" y="312904"/>
                  <a:pt x="264883" y="307274"/>
                  <a:pt x="261411" y="303801"/>
                </a:cubicBezTo>
                <a:lnTo>
                  <a:pt x="193114" y="235505"/>
                </a:lnTo>
                <a:lnTo>
                  <a:pt x="328818" y="235505"/>
                </a:lnTo>
                <a:cubicBezTo>
                  <a:pt x="333727" y="235505"/>
                  <a:pt x="337705" y="231526"/>
                  <a:pt x="337705" y="226618"/>
                </a:cubicBezTo>
                <a:cubicBezTo>
                  <a:pt x="337705" y="221710"/>
                  <a:pt x="333727" y="217731"/>
                  <a:pt x="328818" y="217731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Graphic 23" descr="Presentation with checklist with solid fill">
            <a:extLst>
              <a:ext uri="{FF2B5EF4-FFF2-40B4-BE49-F238E27FC236}">
                <a16:creationId xmlns:a16="http://schemas.microsoft.com/office/drawing/2014/main" xmlns="" id="{C941AC53-7B03-4AE2-BA6B-714C7057227E}"/>
              </a:ext>
            </a:extLst>
          </p:cNvPr>
          <p:cNvSpPr/>
          <p:nvPr/>
        </p:nvSpPr>
        <p:spPr>
          <a:xfrm>
            <a:off x="8559149" y="3630855"/>
            <a:ext cx="75539" cy="17773"/>
          </a:xfrm>
          <a:custGeom>
            <a:avLst/>
            <a:gdLst>
              <a:gd name="connsiteX0" fmla="*/ 0 w 75539"/>
              <a:gd name="connsiteY0" fmla="*/ 0 h 17773"/>
              <a:gd name="connsiteX1" fmla="*/ 75539 w 75539"/>
              <a:gd name="connsiteY1" fmla="*/ 0 h 17773"/>
              <a:gd name="connsiteX2" fmla="*/ 75539 w 75539"/>
              <a:gd name="connsiteY2" fmla="*/ 17774 h 17773"/>
              <a:gd name="connsiteX3" fmla="*/ 0 w 75539"/>
              <a:gd name="connsiteY3" fmla="*/ 17774 h 1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39" h="17773">
                <a:moveTo>
                  <a:pt x="0" y="0"/>
                </a:moveTo>
                <a:lnTo>
                  <a:pt x="75539" y="0"/>
                </a:lnTo>
                <a:lnTo>
                  <a:pt x="75539" y="17774"/>
                </a:lnTo>
                <a:lnTo>
                  <a:pt x="0" y="17774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Graphic 23" descr="Presentation with checklist with solid fill">
            <a:extLst>
              <a:ext uri="{FF2B5EF4-FFF2-40B4-BE49-F238E27FC236}">
                <a16:creationId xmlns:a16="http://schemas.microsoft.com/office/drawing/2014/main" xmlns="" id="{8E7AE84F-CC1A-4D70-A8AD-940682CB858C}"/>
              </a:ext>
            </a:extLst>
          </p:cNvPr>
          <p:cNvSpPr/>
          <p:nvPr/>
        </p:nvSpPr>
        <p:spPr>
          <a:xfrm>
            <a:off x="8465836" y="3612192"/>
            <a:ext cx="65763" cy="54210"/>
          </a:xfrm>
          <a:custGeom>
            <a:avLst/>
            <a:gdLst>
              <a:gd name="connsiteX0" fmla="*/ 65764 w 65763"/>
              <a:gd name="connsiteY0" fmla="*/ 12442 h 54210"/>
              <a:gd name="connsiteX1" fmla="*/ 53322 w 65763"/>
              <a:gd name="connsiteY1" fmla="*/ 0 h 54210"/>
              <a:gd name="connsiteX2" fmla="*/ 23995 w 65763"/>
              <a:gd name="connsiteY2" fmla="*/ 29327 h 54210"/>
              <a:gd name="connsiteX3" fmla="*/ 12442 w 65763"/>
              <a:gd name="connsiteY3" fmla="*/ 17774 h 54210"/>
              <a:gd name="connsiteX4" fmla="*/ 0 w 65763"/>
              <a:gd name="connsiteY4" fmla="*/ 30216 h 54210"/>
              <a:gd name="connsiteX5" fmla="*/ 23995 w 65763"/>
              <a:gd name="connsiteY5" fmla="*/ 54211 h 54210"/>
              <a:gd name="connsiteX6" fmla="*/ 65764 w 65763"/>
              <a:gd name="connsiteY6" fmla="*/ 12442 h 5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63" h="54210">
                <a:moveTo>
                  <a:pt x="65764" y="12442"/>
                </a:moveTo>
                <a:lnTo>
                  <a:pt x="53322" y="0"/>
                </a:lnTo>
                <a:lnTo>
                  <a:pt x="23995" y="29327"/>
                </a:lnTo>
                <a:lnTo>
                  <a:pt x="12442" y="17774"/>
                </a:lnTo>
                <a:lnTo>
                  <a:pt x="0" y="30216"/>
                </a:lnTo>
                <a:lnTo>
                  <a:pt x="23995" y="54211"/>
                </a:lnTo>
                <a:lnTo>
                  <a:pt x="65764" y="12442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Graphic 23" descr="Presentation with checklist with solid fill">
            <a:extLst>
              <a:ext uri="{FF2B5EF4-FFF2-40B4-BE49-F238E27FC236}">
                <a16:creationId xmlns:a16="http://schemas.microsoft.com/office/drawing/2014/main" xmlns="" id="{07FF611D-65D0-4B68-A699-2DAA6A2F09F5}"/>
              </a:ext>
            </a:extLst>
          </p:cNvPr>
          <p:cNvSpPr/>
          <p:nvPr/>
        </p:nvSpPr>
        <p:spPr>
          <a:xfrm>
            <a:off x="8559149" y="3688620"/>
            <a:ext cx="75539" cy="17773"/>
          </a:xfrm>
          <a:custGeom>
            <a:avLst/>
            <a:gdLst>
              <a:gd name="connsiteX0" fmla="*/ 0 w 75539"/>
              <a:gd name="connsiteY0" fmla="*/ 0 h 17773"/>
              <a:gd name="connsiteX1" fmla="*/ 75539 w 75539"/>
              <a:gd name="connsiteY1" fmla="*/ 0 h 17773"/>
              <a:gd name="connsiteX2" fmla="*/ 75539 w 75539"/>
              <a:gd name="connsiteY2" fmla="*/ 17774 h 17773"/>
              <a:gd name="connsiteX3" fmla="*/ 0 w 75539"/>
              <a:gd name="connsiteY3" fmla="*/ 17774 h 1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39" h="17773">
                <a:moveTo>
                  <a:pt x="0" y="0"/>
                </a:moveTo>
                <a:lnTo>
                  <a:pt x="75539" y="0"/>
                </a:lnTo>
                <a:lnTo>
                  <a:pt x="75539" y="17774"/>
                </a:lnTo>
                <a:lnTo>
                  <a:pt x="0" y="17774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Graphic 23" descr="Presentation with checklist with solid fill">
            <a:extLst>
              <a:ext uri="{FF2B5EF4-FFF2-40B4-BE49-F238E27FC236}">
                <a16:creationId xmlns:a16="http://schemas.microsoft.com/office/drawing/2014/main" xmlns="" id="{8C6F2E35-46AD-4E0A-8B1E-6C3939259A36}"/>
              </a:ext>
            </a:extLst>
          </p:cNvPr>
          <p:cNvSpPr/>
          <p:nvPr/>
        </p:nvSpPr>
        <p:spPr>
          <a:xfrm>
            <a:off x="8465836" y="3669957"/>
            <a:ext cx="65763" cy="54210"/>
          </a:xfrm>
          <a:custGeom>
            <a:avLst/>
            <a:gdLst>
              <a:gd name="connsiteX0" fmla="*/ 65764 w 65763"/>
              <a:gd name="connsiteY0" fmla="*/ 12442 h 54210"/>
              <a:gd name="connsiteX1" fmla="*/ 53322 w 65763"/>
              <a:gd name="connsiteY1" fmla="*/ 0 h 54210"/>
              <a:gd name="connsiteX2" fmla="*/ 23995 w 65763"/>
              <a:gd name="connsiteY2" fmla="*/ 29327 h 54210"/>
              <a:gd name="connsiteX3" fmla="*/ 12442 w 65763"/>
              <a:gd name="connsiteY3" fmla="*/ 17774 h 54210"/>
              <a:gd name="connsiteX4" fmla="*/ 0 w 65763"/>
              <a:gd name="connsiteY4" fmla="*/ 30216 h 54210"/>
              <a:gd name="connsiteX5" fmla="*/ 23995 w 65763"/>
              <a:gd name="connsiteY5" fmla="*/ 54211 h 54210"/>
              <a:gd name="connsiteX6" fmla="*/ 65764 w 65763"/>
              <a:gd name="connsiteY6" fmla="*/ 12442 h 5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63" h="54210">
                <a:moveTo>
                  <a:pt x="65764" y="12442"/>
                </a:moveTo>
                <a:lnTo>
                  <a:pt x="53322" y="0"/>
                </a:lnTo>
                <a:lnTo>
                  <a:pt x="23995" y="29327"/>
                </a:lnTo>
                <a:lnTo>
                  <a:pt x="12442" y="17774"/>
                </a:lnTo>
                <a:lnTo>
                  <a:pt x="0" y="30216"/>
                </a:lnTo>
                <a:lnTo>
                  <a:pt x="23995" y="54211"/>
                </a:lnTo>
                <a:lnTo>
                  <a:pt x="65764" y="12442"/>
                </a:ln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Graphic 4" descr="Folder with solid fill">
            <a:extLst>
              <a:ext uri="{FF2B5EF4-FFF2-40B4-BE49-F238E27FC236}">
                <a16:creationId xmlns:a16="http://schemas.microsoft.com/office/drawing/2014/main" xmlns="" id="{407901E6-9BEC-462C-948B-0250E01B7AB4}"/>
              </a:ext>
            </a:extLst>
          </p:cNvPr>
          <p:cNvSpPr/>
          <p:nvPr/>
        </p:nvSpPr>
        <p:spPr>
          <a:xfrm>
            <a:off x="8281557" y="4532757"/>
            <a:ext cx="328818" cy="248835"/>
          </a:xfrm>
          <a:custGeom>
            <a:avLst/>
            <a:gdLst>
              <a:gd name="connsiteX0" fmla="*/ 311044 w 328818"/>
              <a:gd name="connsiteY0" fmla="*/ 248835 h 248835"/>
              <a:gd name="connsiteX1" fmla="*/ 17774 w 328818"/>
              <a:gd name="connsiteY1" fmla="*/ 248835 h 248835"/>
              <a:gd name="connsiteX2" fmla="*/ 0 w 328818"/>
              <a:gd name="connsiteY2" fmla="*/ 231061 h 248835"/>
              <a:gd name="connsiteX3" fmla="*/ 0 w 328818"/>
              <a:gd name="connsiteY3" fmla="*/ 17774 h 248835"/>
              <a:gd name="connsiteX4" fmla="*/ 17774 w 328818"/>
              <a:gd name="connsiteY4" fmla="*/ 0 h 248835"/>
              <a:gd name="connsiteX5" fmla="*/ 101312 w 328818"/>
              <a:gd name="connsiteY5" fmla="*/ 0 h 248835"/>
              <a:gd name="connsiteX6" fmla="*/ 111087 w 328818"/>
              <a:gd name="connsiteY6" fmla="*/ 3110 h 248835"/>
              <a:gd name="connsiteX7" fmla="*/ 159966 w 328818"/>
              <a:gd name="connsiteY7" fmla="*/ 35548 h 248835"/>
              <a:gd name="connsiteX8" fmla="*/ 311044 w 328818"/>
              <a:gd name="connsiteY8" fmla="*/ 35548 h 248835"/>
              <a:gd name="connsiteX9" fmla="*/ 328818 w 328818"/>
              <a:gd name="connsiteY9" fmla="*/ 53322 h 248835"/>
              <a:gd name="connsiteX10" fmla="*/ 328818 w 328818"/>
              <a:gd name="connsiteY10" fmla="*/ 231061 h 248835"/>
              <a:gd name="connsiteX11" fmla="*/ 311044 w 328818"/>
              <a:gd name="connsiteY11" fmla="*/ 248835 h 24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8818" h="248835">
                <a:moveTo>
                  <a:pt x="311044" y="248835"/>
                </a:moveTo>
                <a:lnTo>
                  <a:pt x="17774" y="248835"/>
                </a:lnTo>
                <a:cubicBezTo>
                  <a:pt x="7998" y="248835"/>
                  <a:pt x="0" y="240837"/>
                  <a:pt x="0" y="231061"/>
                </a:cubicBezTo>
                <a:lnTo>
                  <a:pt x="0" y="17774"/>
                </a:lnTo>
                <a:cubicBezTo>
                  <a:pt x="0" y="7998"/>
                  <a:pt x="7998" y="0"/>
                  <a:pt x="17774" y="0"/>
                </a:cubicBezTo>
                <a:lnTo>
                  <a:pt x="101312" y="0"/>
                </a:lnTo>
                <a:cubicBezTo>
                  <a:pt x="104866" y="0"/>
                  <a:pt x="108421" y="889"/>
                  <a:pt x="111087" y="3110"/>
                </a:cubicBezTo>
                <a:lnTo>
                  <a:pt x="159966" y="35548"/>
                </a:lnTo>
                <a:lnTo>
                  <a:pt x="311044" y="35548"/>
                </a:lnTo>
                <a:cubicBezTo>
                  <a:pt x="320820" y="35548"/>
                  <a:pt x="328818" y="43546"/>
                  <a:pt x="328818" y="53322"/>
                </a:cubicBezTo>
                <a:lnTo>
                  <a:pt x="328818" y="231061"/>
                </a:lnTo>
                <a:cubicBezTo>
                  <a:pt x="328818" y="240837"/>
                  <a:pt x="320820" y="248835"/>
                  <a:pt x="311044" y="248835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Graphic 27" descr="Network with solid fill">
            <a:extLst>
              <a:ext uri="{FF2B5EF4-FFF2-40B4-BE49-F238E27FC236}">
                <a16:creationId xmlns:a16="http://schemas.microsoft.com/office/drawing/2014/main" xmlns="" id="{A1B7B0CD-11B4-4239-8721-7B5451AF5FD9}"/>
              </a:ext>
            </a:extLst>
          </p:cNvPr>
          <p:cNvSpPr/>
          <p:nvPr/>
        </p:nvSpPr>
        <p:spPr>
          <a:xfrm>
            <a:off x="7841875" y="5380020"/>
            <a:ext cx="334284" cy="313821"/>
          </a:xfrm>
          <a:custGeom>
            <a:avLst/>
            <a:gdLst>
              <a:gd name="connsiteX0" fmla="*/ 331582 w 334284"/>
              <a:gd name="connsiteY0" fmla="*/ 109754 h 313821"/>
              <a:gd name="connsiteX1" fmla="*/ 284925 w 334284"/>
              <a:gd name="connsiteY1" fmla="*/ 90647 h 313821"/>
              <a:gd name="connsiteX2" fmla="*/ 263152 w 334284"/>
              <a:gd name="connsiteY2" fmla="*/ 128417 h 313821"/>
              <a:gd name="connsiteX3" fmla="*/ 205831 w 334284"/>
              <a:gd name="connsiteY3" fmla="*/ 152412 h 313821"/>
              <a:gd name="connsiteX4" fmla="*/ 176060 w 334284"/>
              <a:gd name="connsiteY4" fmla="*/ 131527 h 313821"/>
              <a:gd name="connsiteX5" fmla="*/ 176060 w 334284"/>
              <a:gd name="connsiteY5" fmla="*/ 69763 h 313821"/>
              <a:gd name="connsiteX6" fmla="*/ 202720 w 334284"/>
              <a:gd name="connsiteY6" fmla="*/ 35548 h 313821"/>
              <a:gd name="connsiteX7" fmla="*/ 167173 w 334284"/>
              <a:gd name="connsiteY7" fmla="*/ 0 h 313821"/>
              <a:gd name="connsiteX8" fmla="*/ 167173 w 334284"/>
              <a:gd name="connsiteY8" fmla="*/ 0 h 313821"/>
              <a:gd name="connsiteX9" fmla="*/ 131625 w 334284"/>
              <a:gd name="connsiteY9" fmla="*/ 35548 h 313821"/>
              <a:gd name="connsiteX10" fmla="*/ 158286 w 334284"/>
              <a:gd name="connsiteY10" fmla="*/ 69763 h 313821"/>
              <a:gd name="connsiteX11" fmla="*/ 158286 w 334284"/>
              <a:gd name="connsiteY11" fmla="*/ 131083 h 313821"/>
              <a:gd name="connsiteX12" fmla="*/ 128514 w 334284"/>
              <a:gd name="connsiteY12" fmla="*/ 151967 h 313821"/>
              <a:gd name="connsiteX13" fmla="*/ 71193 w 334284"/>
              <a:gd name="connsiteY13" fmla="*/ 127973 h 313821"/>
              <a:gd name="connsiteX14" fmla="*/ 49420 w 334284"/>
              <a:gd name="connsiteY14" fmla="*/ 90203 h 313821"/>
              <a:gd name="connsiteX15" fmla="*/ 2763 w 334284"/>
              <a:gd name="connsiteY15" fmla="*/ 109310 h 313821"/>
              <a:gd name="connsiteX16" fmla="*/ 21870 w 334284"/>
              <a:gd name="connsiteY16" fmla="*/ 155966 h 313821"/>
              <a:gd name="connsiteX17" fmla="*/ 63639 w 334284"/>
              <a:gd name="connsiteY17" fmla="*/ 144413 h 313821"/>
              <a:gd name="connsiteX18" fmla="*/ 122293 w 334284"/>
              <a:gd name="connsiteY18" fmla="*/ 168408 h 313821"/>
              <a:gd name="connsiteX19" fmla="*/ 121849 w 334284"/>
              <a:gd name="connsiteY19" fmla="*/ 174185 h 313821"/>
              <a:gd name="connsiteX20" fmla="*/ 130736 w 334284"/>
              <a:gd name="connsiteY20" fmla="*/ 200846 h 313821"/>
              <a:gd name="connsiteX21" fmla="*/ 84524 w 334284"/>
              <a:gd name="connsiteY21" fmla="*/ 247502 h 313821"/>
              <a:gd name="connsiteX22" fmla="*/ 41422 w 334284"/>
              <a:gd name="connsiteY22" fmla="*/ 252835 h 313821"/>
              <a:gd name="connsiteX23" fmla="*/ 41422 w 334284"/>
              <a:gd name="connsiteY23" fmla="*/ 303046 h 313821"/>
              <a:gd name="connsiteX24" fmla="*/ 91633 w 334284"/>
              <a:gd name="connsiteY24" fmla="*/ 303046 h 313821"/>
              <a:gd name="connsiteX25" fmla="*/ 96965 w 334284"/>
              <a:gd name="connsiteY25" fmla="*/ 259944 h 313821"/>
              <a:gd name="connsiteX26" fmla="*/ 144066 w 334284"/>
              <a:gd name="connsiteY26" fmla="*/ 212843 h 313821"/>
              <a:gd name="connsiteX27" fmla="*/ 166284 w 334284"/>
              <a:gd name="connsiteY27" fmla="*/ 219064 h 313821"/>
              <a:gd name="connsiteX28" fmla="*/ 167173 w 334284"/>
              <a:gd name="connsiteY28" fmla="*/ 219064 h 313821"/>
              <a:gd name="connsiteX29" fmla="*/ 168061 w 334284"/>
              <a:gd name="connsiteY29" fmla="*/ 219064 h 313821"/>
              <a:gd name="connsiteX30" fmla="*/ 190279 w 334284"/>
              <a:gd name="connsiteY30" fmla="*/ 212843 h 313821"/>
              <a:gd name="connsiteX31" fmla="*/ 237380 w 334284"/>
              <a:gd name="connsiteY31" fmla="*/ 259944 h 313821"/>
              <a:gd name="connsiteX32" fmla="*/ 242712 w 334284"/>
              <a:gd name="connsiteY32" fmla="*/ 303490 h 313821"/>
              <a:gd name="connsiteX33" fmla="*/ 292923 w 334284"/>
              <a:gd name="connsiteY33" fmla="*/ 303490 h 313821"/>
              <a:gd name="connsiteX34" fmla="*/ 292923 w 334284"/>
              <a:gd name="connsiteY34" fmla="*/ 253279 h 313821"/>
              <a:gd name="connsiteX35" fmla="*/ 249821 w 334284"/>
              <a:gd name="connsiteY35" fmla="*/ 247947 h 313821"/>
              <a:gd name="connsiteX36" fmla="*/ 203609 w 334284"/>
              <a:gd name="connsiteY36" fmla="*/ 201290 h 313821"/>
              <a:gd name="connsiteX37" fmla="*/ 212496 w 334284"/>
              <a:gd name="connsiteY37" fmla="*/ 174629 h 313821"/>
              <a:gd name="connsiteX38" fmla="*/ 212052 w 334284"/>
              <a:gd name="connsiteY38" fmla="*/ 168853 h 313821"/>
              <a:gd name="connsiteX39" fmla="*/ 270706 w 334284"/>
              <a:gd name="connsiteY39" fmla="*/ 144858 h 313821"/>
              <a:gd name="connsiteX40" fmla="*/ 312475 w 334284"/>
              <a:gd name="connsiteY40" fmla="*/ 156411 h 313821"/>
              <a:gd name="connsiteX41" fmla="*/ 331582 w 334284"/>
              <a:gd name="connsiteY41" fmla="*/ 109754 h 31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4" h="313821">
                <a:moveTo>
                  <a:pt x="331582" y="109754"/>
                </a:moveTo>
                <a:cubicBezTo>
                  <a:pt x="324028" y="91536"/>
                  <a:pt x="303143" y="83093"/>
                  <a:pt x="284925" y="90647"/>
                </a:cubicBezTo>
                <a:cubicBezTo>
                  <a:pt x="269817" y="96868"/>
                  <a:pt x="260930" y="112865"/>
                  <a:pt x="263152" y="128417"/>
                </a:cubicBezTo>
                <a:lnTo>
                  <a:pt x="205831" y="152412"/>
                </a:lnTo>
                <a:cubicBezTo>
                  <a:pt x="199610" y="141747"/>
                  <a:pt x="188501" y="133749"/>
                  <a:pt x="176060" y="131527"/>
                </a:cubicBezTo>
                <a:lnTo>
                  <a:pt x="176060" y="69763"/>
                </a:lnTo>
                <a:cubicBezTo>
                  <a:pt x="191167" y="65764"/>
                  <a:pt x="202720" y="51989"/>
                  <a:pt x="202720" y="35548"/>
                </a:cubicBezTo>
                <a:cubicBezTo>
                  <a:pt x="202720" y="15997"/>
                  <a:pt x="186724" y="0"/>
                  <a:pt x="167173" y="0"/>
                </a:cubicBezTo>
                <a:lnTo>
                  <a:pt x="167173" y="0"/>
                </a:lnTo>
                <a:cubicBezTo>
                  <a:pt x="147621" y="0"/>
                  <a:pt x="131625" y="15997"/>
                  <a:pt x="131625" y="35548"/>
                </a:cubicBezTo>
                <a:cubicBezTo>
                  <a:pt x="131625" y="51989"/>
                  <a:pt x="143178" y="65764"/>
                  <a:pt x="158286" y="69763"/>
                </a:cubicBezTo>
                <a:lnTo>
                  <a:pt x="158286" y="131083"/>
                </a:lnTo>
                <a:cubicBezTo>
                  <a:pt x="145399" y="133305"/>
                  <a:pt x="134735" y="141303"/>
                  <a:pt x="128514" y="151967"/>
                </a:cubicBezTo>
                <a:lnTo>
                  <a:pt x="71193" y="127973"/>
                </a:lnTo>
                <a:cubicBezTo>
                  <a:pt x="73415" y="112420"/>
                  <a:pt x="64972" y="96424"/>
                  <a:pt x="49420" y="90203"/>
                </a:cubicBezTo>
                <a:cubicBezTo>
                  <a:pt x="31202" y="82649"/>
                  <a:pt x="10317" y="91092"/>
                  <a:pt x="2763" y="109310"/>
                </a:cubicBezTo>
                <a:cubicBezTo>
                  <a:pt x="-4790" y="127528"/>
                  <a:pt x="3652" y="148413"/>
                  <a:pt x="21870" y="155966"/>
                </a:cubicBezTo>
                <a:cubicBezTo>
                  <a:pt x="36978" y="162187"/>
                  <a:pt x="54308" y="157300"/>
                  <a:pt x="63639" y="144413"/>
                </a:cubicBezTo>
                <a:lnTo>
                  <a:pt x="122293" y="168408"/>
                </a:lnTo>
                <a:cubicBezTo>
                  <a:pt x="121849" y="170186"/>
                  <a:pt x="121849" y="172407"/>
                  <a:pt x="121849" y="174185"/>
                </a:cubicBezTo>
                <a:cubicBezTo>
                  <a:pt x="121849" y="183960"/>
                  <a:pt x="124959" y="193292"/>
                  <a:pt x="130736" y="200846"/>
                </a:cubicBezTo>
                <a:lnTo>
                  <a:pt x="84524" y="247502"/>
                </a:lnTo>
                <a:cubicBezTo>
                  <a:pt x="70749" y="239504"/>
                  <a:pt x="52975" y="241281"/>
                  <a:pt x="41422" y="252835"/>
                </a:cubicBezTo>
                <a:cubicBezTo>
                  <a:pt x="27647" y="266609"/>
                  <a:pt x="27647" y="289271"/>
                  <a:pt x="41422" y="303046"/>
                </a:cubicBezTo>
                <a:cubicBezTo>
                  <a:pt x="55197" y="316821"/>
                  <a:pt x="77858" y="316821"/>
                  <a:pt x="91633" y="303046"/>
                </a:cubicBezTo>
                <a:cubicBezTo>
                  <a:pt x="103186" y="291493"/>
                  <a:pt x="104964" y="273719"/>
                  <a:pt x="96965" y="259944"/>
                </a:cubicBezTo>
                <a:lnTo>
                  <a:pt x="144066" y="212843"/>
                </a:lnTo>
                <a:cubicBezTo>
                  <a:pt x="150732" y="216842"/>
                  <a:pt x="158286" y="219064"/>
                  <a:pt x="166284" y="219064"/>
                </a:cubicBezTo>
                <a:cubicBezTo>
                  <a:pt x="166728" y="219064"/>
                  <a:pt x="166728" y="219064"/>
                  <a:pt x="167173" y="219064"/>
                </a:cubicBezTo>
                <a:cubicBezTo>
                  <a:pt x="167617" y="219064"/>
                  <a:pt x="167617" y="219064"/>
                  <a:pt x="168061" y="219064"/>
                </a:cubicBezTo>
                <a:cubicBezTo>
                  <a:pt x="176060" y="219064"/>
                  <a:pt x="183613" y="216842"/>
                  <a:pt x="190279" y="212843"/>
                </a:cubicBezTo>
                <a:lnTo>
                  <a:pt x="237380" y="259944"/>
                </a:lnTo>
                <a:cubicBezTo>
                  <a:pt x="229381" y="273719"/>
                  <a:pt x="231159" y="291493"/>
                  <a:pt x="242712" y="303490"/>
                </a:cubicBezTo>
                <a:cubicBezTo>
                  <a:pt x="256487" y="317265"/>
                  <a:pt x="279149" y="317265"/>
                  <a:pt x="292923" y="303490"/>
                </a:cubicBezTo>
                <a:cubicBezTo>
                  <a:pt x="306698" y="289716"/>
                  <a:pt x="306698" y="267054"/>
                  <a:pt x="292923" y="253279"/>
                </a:cubicBezTo>
                <a:cubicBezTo>
                  <a:pt x="281370" y="241726"/>
                  <a:pt x="263596" y="239948"/>
                  <a:pt x="249821" y="247947"/>
                </a:cubicBezTo>
                <a:lnTo>
                  <a:pt x="203609" y="201290"/>
                </a:lnTo>
                <a:cubicBezTo>
                  <a:pt x="209386" y="193736"/>
                  <a:pt x="212496" y="184849"/>
                  <a:pt x="212496" y="174629"/>
                </a:cubicBezTo>
                <a:cubicBezTo>
                  <a:pt x="212496" y="172852"/>
                  <a:pt x="212496" y="170630"/>
                  <a:pt x="212052" y="168853"/>
                </a:cubicBezTo>
                <a:lnTo>
                  <a:pt x="270706" y="144858"/>
                </a:lnTo>
                <a:cubicBezTo>
                  <a:pt x="280037" y="157300"/>
                  <a:pt x="297367" y="162632"/>
                  <a:pt x="312475" y="156411"/>
                </a:cubicBezTo>
                <a:cubicBezTo>
                  <a:pt x="330249" y="148413"/>
                  <a:pt x="339136" y="127973"/>
                  <a:pt x="331582" y="109754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 6">
            <a:extLst>
              <a:ext uri="{FF2B5EF4-FFF2-40B4-BE49-F238E27FC236}">
                <a16:creationId xmlns:a16="http://schemas.microsoft.com/office/drawing/2014/main" xmlns="" id="{44E24734-F0F5-40D2-B710-242E02FA98C5}"/>
              </a:ext>
            </a:extLst>
          </p:cNvPr>
          <p:cNvSpPr>
            <a:spLocks/>
          </p:cNvSpPr>
          <p:nvPr/>
        </p:nvSpPr>
        <p:spPr bwMode="auto">
          <a:xfrm>
            <a:off x="6609038" y="1447800"/>
            <a:ext cx="814634" cy="4538072"/>
          </a:xfrm>
          <a:custGeom>
            <a:avLst/>
            <a:gdLst>
              <a:gd name="T0" fmla="*/ 4 w 580"/>
              <a:gd name="T1" fmla="*/ 2 h 3231"/>
              <a:gd name="T2" fmla="*/ 29 w 580"/>
              <a:gd name="T3" fmla="*/ 10 h 3231"/>
              <a:gd name="T4" fmla="*/ 69 w 580"/>
              <a:gd name="T5" fmla="*/ 29 h 3231"/>
              <a:gd name="T6" fmla="*/ 122 w 580"/>
              <a:gd name="T7" fmla="*/ 64 h 3231"/>
              <a:gd name="T8" fmla="*/ 185 w 580"/>
              <a:gd name="T9" fmla="*/ 120 h 3231"/>
              <a:gd name="T10" fmla="*/ 254 w 580"/>
              <a:gd name="T11" fmla="*/ 202 h 3231"/>
              <a:gd name="T12" fmla="*/ 324 w 580"/>
              <a:gd name="T13" fmla="*/ 314 h 3231"/>
              <a:gd name="T14" fmla="*/ 392 w 580"/>
              <a:gd name="T15" fmla="*/ 461 h 3231"/>
              <a:gd name="T16" fmla="*/ 456 w 580"/>
              <a:gd name="T17" fmla="*/ 647 h 3231"/>
              <a:gd name="T18" fmla="*/ 510 w 580"/>
              <a:gd name="T19" fmla="*/ 878 h 3231"/>
              <a:gd name="T20" fmla="*/ 551 w 580"/>
              <a:gd name="T21" fmla="*/ 1158 h 3231"/>
              <a:gd name="T22" fmla="*/ 576 w 580"/>
              <a:gd name="T23" fmla="*/ 1491 h 3231"/>
              <a:gd name="T24" fmla="*/ 570 w 580"/>
              <a:gd name="T25" fmla="*/ 1858 h 3231"/>
              <a:gd name="T26" fmla="*/ 539 w 580"/>
              <a:gd name="T27" fmla="*/ 2172 h 3231"/>
              <a:gd name="T28" fmla="*/ 493 w 580"/>
              <a:gd name="T29" fmla="*/ 2436 h 3231"/>
              <a:gd name="T30" fmla="*/ 436 w 580"/>
              <a:gd name="T31" fmla="*/ 2652 h 3231"/>
              <a:gd name="T32" fmla="*/ 370 w 580"/>
              <a:gd name="T33" fmla="*/ 2825 h 3231"/>
              <a:gd name="T34" fmla="*/ 300 w 580"/>
              <a:gd name="T35" fmla="*/ 2959 h 3231"/>
              <a:gd name="T36" fmla="*/ 231 w 580"/>
              <a:gd name="T37" fmla="*/ 3060 h 3231"/>
              <a:gd name="T38" fmla="*/ 163 w 580"/>
              <a:gd name="T39" fmla="*/ 3133 h 3231"/>
              <a:gd name="T40" fmla="*/ 103 w 580"/>
              <a:gd name="T41" fmla="*/ 3182 h 3231"/>
              <a:gd name="T42" fmla="*/ 54 w 580"/>
              <a:gd name="T43" fmla="*/ 3211 h 3231"/>
              <a:gd name="T44" fmla="*/ 18 w 580"/>
              <a:gd name="T45" fmla="*/ 3226 h 3231"/>
              <a:gd name="T46" fmla="*/ 1 w 580"/>
              <a:gd name="T47" fmla="*/ 3231 h 3231"/>
              <a:gd name="T48" fmla="*/ 96 w 580"/>
              <a:gd name="T49" fmla="*/ 3154 h 3231"/>
              <a:gd name="T50" fmla="*/ 218 w 580"/>
              <a:gd name="T51" fmla="*/ 3005 h 3231"/>
              <a:gd name="T52" fmla="*/ 313 w 580"/>
              <a:gd name="T53" fmla="*/ 2822 h 3231"/>
              <a:gd name="T54" fmla="*/ 387 w 580"/>
              <a:gd name="T55" fmla="*/ 2619 h 3231"/>
              <a:gd name="T56" fmla="*/ 441 w 580"/>
              <a:gd name="T57" fmla="*/ 2405 h 3231"/>
              <a:gd name="T58" fmla="*/ 479 w 580"/>
              <a:gd name="T59" fmla="*/ 2193 h 3231"/>
              <a:gd name="T60" fmla="*/ 504 w 580"/>
              <a:gd name="T61" fmla="*/ 1994 h 3231"/>
              <a:gd name="T62" fmla="*/ 518 w 580"/>
              <a:gd name="T63" fmla="*/ 1820 h 3231"/>
              <a:gd name="T64" fmla="*/ 524 w 580"/>
              <a:gd name="T65" fmla="*/ 1682 h 3231"/>
              <a:gd name="T66" fmla="*/ 525 w 580"/>
              <a:gd name="T67" fmla="*/ 1586 h 3231"/>
              <a:gd name="T68" fmla="*/ 520 w 580"/>
              <a:gd name="T69" fmla="*/ 1462 h 3231"/>
              <a:gd name="T70" fmla="*/ 510 w 580"/>
              <a:gd name="T71" fmla="*/ 1298 h 3231"/>
              <a:gd name="T72" fmla="*/ 489 w 580"/>
              <a:gd name="T73" fmla="*/ 1106 h 3231"/>
              <a:gd name="T74" fmla="*/ 456 w 580"/>
              <a:gd name="T75" fmla="*/ 898 h 3231"/>
              <a:gd name="T76" fmla="*/ 407 w 580"/>
              <a:gd name="T77" fmla="*/ 683 h 3231"/>
              <a:gd name="T78" fmla="*/ 340 w 580"/>
              <a:gd name="T79" fmla="*/ 475 h 3231"/>
              <a:gd name="T80" fmla="*/ 252 w 580"/>
              <a:gd name="T81" fmla="*/ 284 h 3231"/>
              <a:gd name="T82" fmla="*/ 140 w 580"/>
              <a:gd name="T83" fmla="*/ 123 h 3231"/>
              <a:gd name="T84" fmla="*/ 0 w 580"/>
              <a:gd name="T85" fmla="*/ 0 h 3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" h="3231">
                <a:moveTo>
                  <a:pt x="0" y="0"/>
                </a:moveTo>
                <a:lnTo>
                  <a:pt x="1" y="2"/>
                </a:lnTo>
                <a:lnTo>
                  <a:pt x="4" y="2"/>
                </a:lnTo>
                <a:lnTo>
                  <a:pt x="10" y="4"/>
                </a:lnTo>
                <a:lnTo>
                  <a:pt x="18" y="6"/>
                </a:lnTo>
                <a:lnTo>
                  <a:pt x="29" y="10"/>
                </a:lnTo>
                <a:lnTo>
                  <a:pt x="41" y="14"/>
                </a:lnTo>
                <a:lnTo>
                  <a:pt x="54" y="20"/>
                </a:lnTo>
                <a:lnTo>
                  <a:pt x="69" y="29"/>
                </a:lnTo>
                <a:lnTo>
                  <a:pt x="86" y="38"/>
                </a:lnTo>
                <a:lnTo>
                  <a:pt x="103" y="50"/>
                </a:lnTo>
                <a:lnTo>
                  <a:pt x="122" y="64"/>
                </a:lnTo>
                <a:lnTo>
                  <a:pt x="142" y="80"/>
                </a:lnTo>
                <a:lnTo>
                  <a:pt x="163" y="99"/>
                </a:lnTo>
                <a:lnTo>
                  <a:pt x="185" y="120"/>
                </a:lnTo>
                <a:lnTo>
                  <a:pt x="207" y="144"/>
                </a:lnTo>
                <a:lnTo>
                  <a:pt x="231" y="171"/>
                </a:lnTo>
                <a:lnTo>
                  <a:pt x="254" y="202"/>
                </a:lnTo>
                <a:lnTo>
                  <a:pt x="276" y="236"/>
                </a:lnTo>
                <a:lnTo>
                  <a:pt x="300" y="272"/>
                </a:lnTo>
                <a:lnTo>
                  <a:pt x="324" y="314"/>
                </a:lnTo>
                <a:lnTo>
                  <a:pt x="347" y="358"/>
                </a:lnTo>
                <a:lnTo>
                  <a:pt x="370" y="408"/>
                </a:lnTo>
                <a:lnTo>
                  <a:pt x="392" y="461"/>
                </a:lnTo>
                <a:lnTo>
                  <a:pt x="414" y="519"/>
                </a:lnTo>
                <a:lnTo>
                  <a:pt x="436" y="580"/>
                </a:lnTo>
                <a:lnTo>
                  <a:pt x="456" y="647"/>
                </a:lnTo>
                <a:lnTo>
                  <a:pt x="474" y="719"/>
                </a:lnTo>
                <a:lnTo>
                  <a:pt x="493" y="797"/>
                </a:lnTo>
                <a:lnTo>
                  <a:pt x="510" y="878"/>
                </a:lnTo>
                <a:lnTo>
                  <a:pt x="525" y="966"/>
                </a:lnTo>
                <a:lnTo>
                  <a:pt x="539" y="1059"/>
                </a:lnTo>
                <a:lnTo>
                  <a:pt x="551" y="1158"/>
                </a:lnTo>
                <a:lnTo>
                  <a:pt x="562" y="1263"/>
                </a:lnTo>
                <a:lnTo>
                  <a:pt x="570" y="1375"/>
                </a:lnTo>
                <a:lnTo>
                  <a:pt x="576" y="1491"/>
                </a:lnTo>
                <a:lnTo>
                  <a:pt x="580" y="1616"/>
                </a:lnTo>
                <a:lnTo>
                  <a:pt x="576" y="1740"/>
                </a:lnTo>
                <a:lnTo>
                  <a:pt x="570" y="1858"/>
                </a:lnTo>
                <a:lnTo>
                  <a:pt x="562" y="1968"/>
                </a:lnTo>
                <a:lnTo>
                  <a:pt x="551" y="2073"/>
                </a:lnTo>
                <a:lnTo>
                  <a:pt x="539" y="2172"/>
                </a:lnTo>
                <a:lnTo>
                  <a:pt x="525" y="2266"/>
                </a:lnTo>
                <a:lnTo>
                  <a:pt x="510" y="2354"/>
                </a:lnTo>
                <a:lnTo>
                  <a:pt x="493" y="2436"/>
                </a:lnTo>
                <a:lnTo>
                  <a:pt x="474" y="2513"/>
                </a:lnTo>
                <a:lnTo>
                  <a:pt x="456" y="2584"/>
                </a:lnTo>
                <a:lnTo>
                  <a:pt x="436" y="2652"/>
                </a:lnTo>
                <a:lnTo>
                  <a:pt x="414" y="2714"/>
                </a:lnTo>
                <a:lnTo>
                  <a:pt x="392" y="2770"/>
                </a:lnTo>
                <a:lnTo>
                  <a:pt x="370" y="2825"/>
                </a:lnTo>
                <a:lnTo>
                  <a:pt x="347" y="2873"/>
                </a:lnTo>
                <a:lnTo>
                  <a:pt x="324" y="2918"/>
                </a:lnTo>
                <a:lnTo>
                  <a:pt x="300" y="2959"/>
                </a:lnTo>
                <a:lnTo>
                  <a:pt x="276" y="2997"/>
                </a:lnTo>
                <a:lnTo>
                  <a:pt x="254" y="3030"/>
                </a:lnTo>
                <a:lnTo>
                  <a:pt x="231" y="3060"/>
                </a:lnTo>
                <a:lnTo>
                  <a:pt x="207" y="3087"/>
                </a:lnTo>
                <a:lnTo>
                  <a:pt x="185" y="3112"/>
                </a:lnTo>
                <a:lnTo>
                  <a:pt x="163" y="3133"/>
                </a:lnTo>
                <a:lnTo>
                  <a:pt x="142" y="3152"/>
                </a:lnTo>
                <a:lnTo>
                  <a:pt x="122" y="3167"/>
                </a:lnTo>
                <a:lnTo>
                  <a:pt x="103" y="3182"/>
                </a:lnTo>
                <a:lnTo>
                  <a:pt x="86" y="3193"/>
                </a:lnTo>
                <a:lnTo>
                  <a:pt x="69" y="3203"/>
                </a:lnTo>
                <a:lnTo>
                  <a:pt x="54" y="3211"/>
                </a:lnTo>
                <a:lnTo>
                  <a:pt x="41" y="3217"/>
                </a:lnTo>
                <a:lnTo>
                  <a:pt x="29" y="3222"/>
                </a:lnTo>
                <a:lnTo>
                  <a:pt x="18" y="3226"/>
                </a:lnTo>
                <a:lnTo>
                  <a:pt x="10" y="3229"/>
                </a:lnTo>
                <a:lnTo>
                  <a:pt x="4" y="3230"/>
                </a:lnTo>
                <a:lnTo>
                  <a:pt x="1" y="3231"/>
                </a:lnTo>
                <a:lnTo>
                  <a:pt x="0" y="3231"/>
                </a:lnTo>
                <a:lnTo>
                  <a:pt x="49" y="3196"/>
                </a:lnTo>
                <a:lnTo>
                  <a:pt x="96" y="3154"/>
                </a:lnTo>
                <a:lnTo>
                  <a:pt x="140" y="3110"/>
                </a:lnTo>
                <a:lnTo>
                  <a:pt x="180" y="3059"/>
                </a:lnTo>
                <a:lnTo>
                  <a:pt x="218" y="3005"/>
                </a:lnTo>
                <a:lnTo>
                  <a:pt x="252" y="2947"/>
                </a:lnTo>
                <a:lnTo>
                  <a:pt x="284" y="2886"/>
                </a:lnTo>
                <a:lnTo>
                  <a:pt x="313" y="2822"/>
                </a:lnTo>
                <a:lnTo>
                  <a:pt x="340" y="2756"/>
                </a:lnTo>
                <a:lnTo>
                  <a:pt x="365" y="2688"/>
                </a:lnTo>
                <a:lnTo>
                  <a:pt x="387" y="2619"/>
                </a:lnTo>
                <a:lnTo>
                  <a:pt x="407" y="2548"/>
                </a:lnTo>
                <a:lnTo>
                  <a:pt x="425" y="2476"/>
                </a:lnTo>
                <a:lnTo>
                  <a:pt x="441" y="2405"/>
                </a:lnTo>
                <a:lnTo>
                  <a:pt x="456" y="2334"/>
                </a:lnTo>
                <a:lnTo>
                  <a:pt x="469" y="2263"/>
                </a:lnTo>
                <a:lnTo>
                  <a:pt x="479" y="2193"/>
                </a:lnTo>
                <a:lnTo>
                  <a:pt x="489" y="2125"/>
                </a:lnTo>
                <a:lnTo>
                  <a:pt x="497" y="2058"/>
                </a:lnTo>
                <a:lnTo>
                  <a:pt x="504" y="1994"/>
                </a:lnTo>
                <a:lnTo>
                  <a:pt x="510" y="1933"/>
                </a:lnTo>
                <a:lnTo>
                  <a:pt x="514" y="1875"/>
                </a:lnTo>
                <a:lnTo>
                  <a:pt x="518" y="1820"/>
                </a:lnTo>
                <a:lnTo>
                  <a:pt x="520" y="1769"/>
                </a:lnTo>
                <a:lnTo>
                  <a:pt x="523" y="1723"/>
                </a:lnTo>
                <a:lnTo>
                  <a:pt x="524" y="1682"/>
                </a:lnTo>
                <a:lnTo>
                  <a:pt x="525" y="1646"/>
                </a:lnTo>
                <a:lnTo>
                  <a:pt x="525" y="1616"/>
                </a:lnTo>
                <a:lnTo>
                  <a:pt x="525" y="1586"/>
                </a:lnTo>
                <a:lnTo>
                  <a:pt x="524" y="1549"/>
                </a:lnTo>
                <a:lnTo>
                  <a:pt x="523" y="1508"/>
                </a:lnTo>
                <a:lnTo>
                  <a:pt x="520" y="1462"/>
                </a:lnTo>
                <a:lnTo>
                  <a:pt x="518" y="1411"/>
                </a:lnTo>
                <a:lnTo>
                  <a:pt x="514" y="1357"/>
                </a:lnTo>
                <a:lnTo>
                  <a:pt x="510" y="1298"/>
                </a:lnTo>
                <a:lnTo>
                  <a:pt x="504" y="1237"/>
                </a:lnTo>
                <a:lnTo>
                  <a:pt x="497" y="1173"/>
                </a:lnTo>
                <a:lnTo>
                  <a:pt x="489" y="1106"/>
                </a:lnTo>
                <a:lnTo>
                  <a:pt x="479" y="1038"/>
                </a:lnTo>
                <a:lnTo>
                  <a:pt x="469" y="968"/>
                </a:lnTo>
                <a:lnTo>
                  <a:pt x="456" y="898"/>
                </a:lnTo>
                <a:lnTo>
                  <a:pt x="441" y="827"/>
                </a:lnTo>
                <a:lnTo>
                  <a:pt x="425" y="755"/>
                </a:lnTo>
                <a:lnTo>
                  <a:pt x="407" y="683"/>
                </a:lnTo>
                <a:lnTo>
                  <a:pt x="387" y="613"/>
                </a:lnTo>
                <a:lnTo>
                  <a:pt x="365" y="543"/>
                </a:lnTo>
                <a:lnTo>
                  <a:pt x="340" y="475"/>
                </a:lnTo>
                <a:lnTo>
                  <a:pt x="313" y="409"/>
                </a:lnTo>
                <a:lnTo>
                  <a:pt x="284" y="345"/>
                </a:lnTo>
                <a:lnTo>
                  <a:pt x="252" y="284"/>
                </a:lnTo>
                <a:lnTo>
                  <a:pt x="218" y="226"/>
                </a:lnTo>
                <a:lnTo>
                  <a:pt x="180" y="172"/>
                </a:lnTo>
                <a:lnTo>
                  <a:pt x="140" y="123"/>
                </a:lnTo>
                <a:lnTo>
                  <a:pt x="96" y="77"/>
                </a:lnTo>
                <a:lnTo>
                  <a:pt x="49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5" name="Right Arrow 1">
            <a:extLst>
              <a:ext uri="{FF2B5EF4-FFF2-40B4-BE49-F238E27FC236}">
                <a16:creationId xmlns:a16="http://schemas.microsoft.com/office/drawing/2014/main" xmlns="" id="{44F6A001-6804-4FA4-9EC1-A99518AD0390}"/>
              </a:ext>
            </a:extLst>
          </p:cNvPr>
          <p:cNvSpPr/>
          <p:nvPr/>
        </p:nvSpPr>
        <p:spPr>
          <a:xfrm>
            <a:off x="6349061" y="3040720"/>
            <a:ext cx="1650351" cy="1352233"/>
          </a:xfrm>
          <a:custGeom>
            <a:avLst/>
            <a:gdLst>
              <a:gd name="connsiteX0" fmla="*/ 0 w 1676400"/>
              <a:gd name="connsiteY0" fmla="*/ 189064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0 w 1676400"/>
              <a:gd name="connsiteY7" fmla="*/ 189064 h 1066800"/>
              <a:gd name="connsiteX0" fmla="*/ 7815 w 1676400"/>
              <a:gd name="connsiteY0" fmla="*/ 302387 h 1066800"/>
              <a:gd name="connsiteX1" fmla="*/ 1143000 w 1676400"/>
              <a:gd name="connsiteY1" fmla="*/ 189064 h 1066800"/>
              <a:gd name="connsiteX2" fmla="*/ 1143000 w 1676400"/>
              <a:gd name="connsiteY2" fmla="*/ 0 h 1066800"/>
              <a:gd name="connsiteX3" fmla="*/ 1676400 w 1676400"/>
              <a:gd name="connsiteY3" fmla="*/ 533400 h 1066800"/>
              <a:gd name="connsiteX4" fmla="*/ 1143000 w 1676400"/>
              <a:gd name="connsiteY4" fmla="*/ 1066800 h 1066800"/>
              <a:gd name="connsiteX5" fmla="*/ 1143000 w 1676400"/>
              <a:gd name="connsiteY5" fmla="*/ 877736 h 1066800"/>
              <a:gd name="connsiteX6" fmla="*/ 0 w 1676400"/>
              <a:gd name="connsiteY6" fmla="*/ 877736 h 1066800"/>
              <a:gd name="connsiteX7" fmla="*/ 7815 w 1676400"/>
              <a:gd name="connsiteY7" fmla="*/ 302387 h 1066800"/>
              <a:gd name="connsiteX0" fmla="*/ 3908 w 1672493"/>
              <a:gd name="connsiteY0" fmla="*/ 302387 h 1066800"/>
              <a:gd name="connsiteX1" fmla="*/ 1139093 w 1672493"/>
              <a:gd name="connsiteY1" fmla="*/ 189064 h 1066800"/>
              <a:gd name="connsiteX2" fmla="*/ 1139093 w 1672493"/>
              <a:gd name="connsiteY2" fmla="*/ 0 h 1066800"/>
              <a:gd name="connsiteX3" fmla="*/ 1672493 w 1672493"/>
              <a:gd name="connsiteY3" fmla="*/ 533400 h 1066800"/>
              <a:gd name="connsiteX4" fmla="*/ 1139093 w 1672493"/>
              <a:gd name="connsiteY4" fmla="*/ 1066800 h 1066800"/>
              <a:gd name="connsiteX5" fmla="*/ 1139093 w 1672493"/>
              <a:gd name="connsiteY5" fmla="*/ 877736 h 1066800"/>
              <a:gd name="connsiteX6" fmla="*/ 0 w 1672493"/>
              <a:gd name="connsiteY6" fmla="*/ 760505 h 1066800"/>
              <a:gd name="connsiteX7" fmla="*/ 3908 w 1672493"/>
              <a:gd name="connsiteY7" fmla="*/ 302387 h 1066800"/>
              <a:gd name="connsiteX0" fmla="*/ 298 w 1673646"/>
              <a:gd name="connsiteY0" fmla="*/ 307150 h 1066800"/>
              <a:gd name="connsiteX1" fmla="*/ 1140246 w 1673646"/>
              <a:gd name="connsiteY1" fmla="*/ 189064 h 1066800"/>
              <a:gd name="connsiteX2" fmla="*/ 1140246 w 1673646"/>
              <a:gd name="connsiteY2" fmla="*/ 0 h 1066800"/>
              <a:gd name="connsiteX3" fmla="*/ 1673646 w 1673646"/>
              <a:gd name="connsiteY3" fmla="*/ 533400 h 1066800"/>
              <a:gd name="connsiteX4" fmla="*/ 1140246 w 1673646"/>
              <a:gd name="connsiteY4" fmla="*/ 1066800 h 1066800"/>
              <a:gd name="connsiteX5" fmla="*/ 1140246 w 1673646"/>
              <a:gd name="connsiteY5" fmla="*/ 877736 h 1066800"/>
              <a:gd name="connsiteX6" fmla="*/ 1153 w 1673646"/>
              <a:gd name="connsiteY6" fmla="*/ 760505 h 1066800"/>
              <a:gd name="connsiteX7" fmla="*/ 298 w 1673646"/>
              <a:gd name="connsiteY7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1153 w 1673646"/>
              <a:gd name="connsiteY7" fmla="*/ 760505 h 1066800"/>
              <a:gd name="connsiteX8" fmla="*/ 298 w 1673646"/>
              <a:gd name="connsiteY8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153 w 1673646"/>
              <a:gd name="connsiteY8" fmla="*/ 760505 h 1066800"/>
              <a:gd name="connsiteX9" fmla="*/ 298 w 1673646"/>
              <a:gd name="connsiteY9" fmla="*/ 307150 h 1066800"/>
              <a:gd name="connsiteX0" fmla="*/ 298 w 1673646"/>
              <a:gd name="connsiteY0" fmla="*/ 307150 h 1066800"/>
              <a:gd name="connsiteX1" fmla="*/ 371656 w 1673646"/>
              <a:gd name="connsiteY1" fmla="*/ 265771 h 1066800"/>
              <a:gd name="connsiteX2" fmla="*/ 1140246 w 1673646"/>
              <a:gd name="connsiteY2" fmla="*/ 189064 h 1066800"/>
              <a:gd name="connsiteX3" fmla="*/ 1140246 w 1673646"/>
              <a:gd name="connsiteY3" fmla="*/ 0 h 1066800"/>
              <a:gd name="connsiteX4" fmla="*/ 1673646 w 1673646"/>
              <a:gd name="connsiteY4" fmla="*/ 533400 h 1066800"/>
              <a:gd name="connsiteX5" fmla="*/ 1140246 w 1673646"/>
              <a:gd name="connsiteY5" fmla="*/ 1066800 h 1066800"/>
              <a:gd name="connsiteX6" fmla="*/ 1140246 w 1673646"/>
              <a:gd name="connsiteY6" fmla="*/ 877736 h 1066800"/>
              <a:gd name="connsiteX7" fmla="*/ 376117 w 1673646"/>
              <a:gd name="connsiteY7" fmla="*/ 801029 h 1066800"/>
              <a:gd name="connsiteX8" fmla="*/ 14817 w 1673646"/>
              <a:gd name="connsiteY8" fmla="*/ 769806 h 1066800"/>
              <a:gd name="connsiteX9" fmla="*/ 1153 w 1673646"/>
              <a:gd name="connsiteY9" fmla="*/ 760505 h 1066800"/>
              <a:gd name="connsiteX10" fmla="*/ 298 w 1673646"/>
              <a:gd name="connsiteY10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14519 w 1673348"/>
              <a:gd name="connsiteY8" fmla="*/ 769806 h 1066800"/>
              <a:gd name="connsiteX9" fmla="*/ 0 w 1673348"/>
              <a:gd name="connsiteY9" fmla="*/ 307150 h 1066800"/>
              <a:gd name="connsiteX0" fmla="*/ 0 w 1673348"/>
              <a:gd name="connsiteY0" fmla="*/ 307150 h 1066800"/>
              <a:gd name="connsiteX1" fmla="*/ 371358 w 1673348"/>
              <a:gd name="connsiteY1" fmla="*/ 265771 h 1066800"/>
              <a:gd name="connsiteX2" fmla="*/ 1139948 w 1673348"/>
              <a:gd name="connsiteY2" fmla="*/ 189064 h 1066800"/>
              <a:gd name="connsiteX3" fmla="*/ 1139948 w 1673348"/>
              <a:gd name="connsiteY3" fmla="*/ 0 h 1066800"/>
              <a:gd name="connsiteX4" fmla="*/ 1673348 w 1673348"/>
              <a:gd name="connsiteY4" fmla="*/ 533400 h 1066800"/>
              <a:gd name="connsiteX5" fmla="*/ 1139948 w 1673348"/>
              <a:gd name="connsiteY5" fmla="*/ 1066800 h 1066800"/>
              <a:gd name="connsiteX6" fmla="*/ 1139948 w 1673348"/>
              <a:gd name="connsiteY6" fmla="*/ 877736 h 1066800"/>
              <a:gd name="connsiteX7" fmla="*/ 375819 w 1673348"/>
              <a:gd name="connsiteY7" fmla="*/ 801029 h 1066800"/>
              <a:gd name="connsiteX8" fmla="*/ 0 w 1673348"/>
              <a:gd name="connsiteY8" fmla="*/ 307150 h 1066800"/>
              <a:gd name="connsiteX0" fmla="*/ 4461 w 1301990"/>
              <a:gd name="connsiteY0" fmla="*/ 801029 h 1066800"/>
              <a:gd name="connsiteX1" fmla="*/ 0 w 1301990"/>
              <a:gd name="connsiteY1" fmla="*/ 265771 h 1066800"/>
              <a:gd name="connsiteX2" fmla="*/ 768590 w 1301990"/>
              <a:gd name="connsiteY2" fmla="*/ 189064 h 1066800"/>
              <a:gd name="connsiteX3" fmla="*/ 768590 w 1301990"/>
              <a:gd name="connsiteY3" fmla="*/ 0 h 1066800"/>
              <a:gd name="connsiteX4" fmla="*/ 1301990 w 1301990"/>
              <a:gd name="connsiteY4" fmla="*/ 533400 h 1066800"/>
              <a:gd name="connsiteX5" fmla="*/ 768590 w 1301990"/>
              <a:gd name="connsiteY5" fmla="*/ 1066800 h 1066800"/>
              <a:gd name="connsiteX6" fmla="*/ 768590 w 1301990"/>
              <a:gd name="connsiteY6" fmla="*/ 877736 h 1066800"/>
              <a:gd name="connsiteX7" fmla="*/ 4461 w 1301990"/>
              <a:gd name="connsiteY7" fmla="*/ 80102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1990" h="1066800">
                <a:moveTo>
                  <a:pt x="4461" y="801029"/>
                </a:moveTo>
                <a:lnTo>
                  <a:pt x="0" y="265771"/>
                </a:lnTo>
                <a:lnTo>
                  <a:pt x="768590" y="189064"/>
                </a:lnTo>
                <a:lnTo>
                  <a:pt x="768590" y="0"/>
                </a:lnTo>
                <a:lnTo>
                  <a:pt x="1301990" y="533400"/>
                </a:lnTo>
                <a:lnTo>
                  <a:pt x="768590" y="1066800"/>
                </a:lnTo>
                <a:lnTo>
                  <a:pt x="768590" y="877736"/>
                </a:lnTo>
                <a:lnTo>
                  <a:pt x="4461" y="8010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xmlns="" id="{3912F84F-DEF3-4767-B054-B0DE48ABEBEC}"/>
              </a:ext>
            </a:extLst>
          </p:cNvPr>
          <p:cNvSpPr txBox="1"/>
          <p:nvPr/>
        </p:nvSpPr>
        <p:spPr>
          <a:xfrm>
            <a:off x="5812155" y="4231481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xmlns="" id="{5AB69BC0-E178-41E6-BDAC-8631F6841FB4}"/>
              </a:ext>
            </a:extLst>
          </p:cNvPr>
          <p:cNvSpPr txBox="1"/>
          <p:nvPr/>
        </p:nvSpPr>
        <p:spPr>
          <a:xfrm>
            <a:off x="5812155" y="291451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xmlns="" id="{AC581BF6-8EC9-4637-B97E-281B258F498C}"/>
              </a:ext>
            </a:extLst>
          </p:cNvPr>
          <p:cNvSpPr txBox="1"/>
          <p:nvPr/>
        </p:nvSpPr>
        <p:spPr>
          <a:xfrm>
            <a:off x="5713408" y="4666613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xmlns="" id="{E693E100-7F9B-491A-A0AD-EBE40CB06F09}"/>
              </a:ext>
            </a:extLst>
          </p:cNvPr>
          <p:cNvSpPr txBox="1"/>
          <p:nvPr/>
        </p:nvSpPr>
        <p:spPr>
          <a:xfrm>
            <a:off x="5735037" y="25084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xmlns="" id="{80F01855-552E-4702-962E-9BC324F8285A}"/>
              </a:ext>
            </a:extLst>
          </p:cNvPr>
          <p:cNvSpPr txBox="1"/>
          <p:nvPr/>
        </p:nvSpPr>
        <p:spPr>
          <a:xfrm>
            <a:off x="5602833" y="2102438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xmlns="" id="{FEE300B6-87AF-4F48-99EA-B496EA1138F4}"/>
              </a:ext>
            </a:extLst>
          </p:cNvPr>
          <p:cNvSpPr txBox="1"/>
          <p:nvPr/>
        </p:nvSpPr>
        <p:spPr>
          <a:xfrm>
            <a:off x="5402486" y="1696400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xmlns="" id="{7A02885E-2DC7-49EE-A4A3-796F54A13ADC}"/>
              </a:ext>
            </a:extLst>
          </p:cNvPr>
          <p:cNvSpPr txBox="1"/>
          <p:nvPr/>
        </p:nvSpPr>
        <p:spPr>
          <a:xfrm>
            <a:off x="5570189" y="5101745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xmlns="" id="{DF3D7F44-D02B-4BD3-89B1-AF47F0F30A1E}"/>
              </a:ext>
            </a:extLst>
          </p:cNvPr>
          <p:cNvSpPr txBox="1"/>
          <p:nvPr/>
        </p:nvSpPr>
        <p:spPr>
          <a:xfrm>
            <a:off x="5261716" y="5536876"/>
            <a:ext cx="14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Sample Text</a:t>
            </a:r>
            <a:endParaRPr lang="en-IN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xmlns="" id="{B2DBA656-F4EF-4847-863D-9FF9F110A15E}"/>
              </a:ext>
            </a:extLst>
          </p:cNvPr>
          <p:cNvSpPr txBox="1"/>
          <p:nvPr/>
        </p:nvSpPr>
        <p:spPr>
          <a:xfrm>
            <a:off x="6579156" y="3578423"/>
            <a:ext cx="10967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Text</a:t>
            </a:r>
            <a:endParaRPr lang="en-IN" sz="1400" dirty="0">
              <a:solidFill>
                <a:schemeClr val="bg1"/>
              </a:soli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849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02444" y="1080687"/>
            <a:ext cx="3373286" cy="1901347"/>
            <a:chOff x="1602563" y="1447800"/>
            <a:chExt cx="7273633" cy="4538072"/>
          </a:xfrm>
        </p:grpSpPr>
        <p:sp>
          <p:nvSpPr>
            <p:cNvPr id="159" name="Freeform 6"/>
            <p:cNvSpPr>
              <a:spLocks/>
            </p:cNvSpPr>
            <p:nvPr/>
          </p:nvSpPr>
          <p:spPr bwMode="auto">
            <a:xfrm>
              <a:off x="6609038" y="1447800"/>
              <a:ext cx="814634" cy="4538072"/>
            </a:xfrm>
            <a:custGeom>
              <a:avLst/>
              <a:gdLst>
                <a:gd name="T0" fmla="*/ 4 w 580"/>
                <a:gd name="T1" fmla="*/ 2 h 3231"/>
                <a:gd name="T2" fmla="*/ 29 w 580"/>
                <a:gd name="T3" fmla="*/ 10 h 3231"/>
                <a:gd name="T4" fmla="*/ 69 w 580"/>
                <a:gd name="T5" fmla="*/ 29 h 3231"/>
                <a:gd name="T6" fmla="*/ 122 w 580"/>
                <a:gd name="T7" fmla="*/ 64 h 3231"/>
                <a:gd name="T8" fmla="*/ 185 w 580"/>
                <a:gd name="T9" fmla="*/ 120 h 3231"/>
                <a:gd name="T10" fmla="*/ 254 w 580"/>
                <a:gd name="T11" fmla="*/ 202 h 3231"/>
                <a:gd name="T12" fmla="*/ 324 w 580"/>
                <a:gd name="T13" fmla="*/ 314 h 3231"/>
                <a:gd name="T14" fmla="*/ 392 w 580"/>
                <a:gd name="T15" fmla="*/ 461 h 3231"/>
                <a:gd name="T16" fmla="*/ 456 w 580"/>
                <a:gd name="T17" fmla="*/ 647 h 3231"/>
                <a:gd name="T18" fmla="*/ 510 w 580"/>
                <a:gd name="T19" fmla="*/ 878 h 3231"/>
                <a:gd name="T20" fmla="*/ 551 w 580"/>
                <a:gd name="T21" fmla="*/ 1158 h 3231"/>
                <a:gd name="T22" fmla="*/ 576 w 580"/>
                <a:gd name="T23" fmla="*/ 1491 h 3231"/>
                <a:gd name="T24" fmla="*/ 570 w 580"/>
                <a:gd name="T25" fmla="*/ 1858 h 3231"/>
                <a:gd name="T26" fmla="*/ 539 w 580"/>
                <a:gd name="T27" fmla="*/ 2172 h 3231"/>
                <a:gd name="T28" fmla="*/ 493 w 580"/>
                <a:gd name="T29" fmla="*/ 2436 h 3231"/>
                <a:gd name="T30" fmla="*/ 436 w 580"/>
                <a:gd name="T31" fmla="*/ 2652 h 3231"/>
                <a:gd name="T32" fmla="*/ 370 w 580"/>
                <a:gd name="T33" fmla="*/ 2825 h 3231"/>
                <a:gd name="T34" fmla="*/ 300 w 580"/>
                <a:gd name="T35" fmla="*/ 2959 h 3231"/>
                <a:gd name="T36" fmla="*/ 231 w 580"/>
                <a:gd name="T37" fmla="*/ 3060 h 3231"/>
                <a:gd name="T38" fmla="*/ 163 w 580"/>
                <a:gd name="T39" fmla="*/ 3133 h 3231"/>
                <a:gd name="T40" fmla="*/ 103 w 580"/>
                <a:gd name="T41" fmla="*/ 3182 h 3231"/>
                <a:gd name="T42" fmla="*/ 54 w 580"/>
                <a:gd name="T43" fmla="*/ 3211 h 3231"/>
                <a:gd name="T44" fmla="*/ 18 w 580"/>
                <a:gd name="T45" fmla="*/ 3226 h 3231"/>
                <a:gd name="T46" fmla="*/ 1 w 580"/>
                <a:gd name="T47" fmla="*/ 3231 h 3231"/>
                <a:gd name="T48" fmla="*/ 96 w 580"/>
                <a:gd name="T49" fmla="*/ 3154 h 3231"/>
                <a:gd name="T50" fmla="*/ 218 w 580"/>
                <a:gd name="T51" fmla="*/ 3005 h 3231"/>
                <a:gd name="T52" fmla="*/ 313 w 580"/>
                <a:gd name="T53" fmla="*/ 2822 h 3231"/>
                <a:gd name="T54" fmla="*/ 387 w 580"/>
                <a:gd name="T55" fmla="*/ 2619 h 3231"/>
                <a:gd name="T56" fmla="*/ 441 w 580"/>
                <a:gd name="T57" fmla="*/ 2405 h 3231"/>
                <a:gd name="T58" fmla="*/ 479 w 580"/>
                <a:gd name="T59" fmla="*/ 2193 h 3231"/>
                <a:gd name="T60" fmla="*/ 504 w 580"/>
                <a:gd name="T61" fmla="*/ 1994 h 3231"/>
                <a:gd name="T62" fmla="*/ 518 w 580"/>
                <a:gd name="T63" fmla="*/ 1820 h 3231"/>
                <a:gd name="T64" fmla="*/ 524 w 580"/>
                <a:gd name="T65" fmla="*/ 1682 h 3231"/>
                <a:gd name="T66" fmla="*/ 525 w 580"/>
                <a:gd name="T67" fmla="*/ 1586 h 3231"/>
                <a:gd name="T68" fmla="*/ 520 w 580"/>
                <a:gd name="T69" fmla="*/ 1462 h 3231"/>
                <a:gd name="T70" fmla="*/ 510 w 580"/>
                <a:gd name="T71" fmla="*/ 1298 h 3231"/>
                <a:gd name="T72" fmla="*/ 489 w 580"/>
                <a:gd name="T73" fmla="*/ 1106 h 3231"/>
                <a:gd name="T74" fmla="*/ 456 w 580"/>
                <a:gd name="T75" fmla="*/ 898 h 3231"/>
                <a:gd name="T76" fmla="*/ 407 w 580"/>
                <a:gd name="T77" fmla="*/ 683 h 3231"/>
                <a:gd name="T78" fmla="*/ 340 w 580"/>
                <a:gd name="T79" fmla="*/ 475 h 3231"/>
                <a:gd name="T80" fmla="*/ 252 w 580"/>
                <a:gd name="T81" fmla="*/ 284 h 3231"/>
                <a:gd name="T82" fmla="*/ 140 w 580"/>
                <a:gd name="T83" fmla="*/ 123 h 3231"/>
                <a:gd name="T84" fmla="*/ 0 w 580"/>
                <a:gd name="T85" fmla="*/ 0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0" h="3231">
                  <a:moveTo>
                    <a:pt x="0" y="0"/>
                  </a:moveTo>
                  <a:lnTo>
                    <a:pt x="1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8" y="6"/>
                  </a:lnTo>
                  <a:lnTo>
                    <a:pt x="29" y="10"/>
                  </a:lnTo>
                  <a:lnTo>
                    <a:pt x="41" y="14"/>
                  </a:lnTo>
                  <a:lnTo>
                    <a:pt x="54" y="20"/>
                  </a:lnTo>
                  <a:lnTo>
                    <a:pt x="69" y="29"/>
                  </a:lnTo>
                  <a:lnTo>
                    <a:pt x="86" y="38"/>
                  </a:lnTo>
                  <a:lnTo>
                    <a:pt x="103" y="50"/>
                  </a:lnTo>
                  <a:lnTo>
                    <a:pt x="122" y="64"/>
                  </a:lnTo>
                  <a:lnTo>
                    <a:pt x="142" y="80"/>
                  </a:lnTo>
                  <a:lnTo>
                    <a:pt x="163" y="99"/>
                  </a:lnTo>
                  <a:lnTo>
                    <a:pt x="185" y="120"/>
                  </a:lnTo>
                  <a:lnTo>
                    <a:pt x="207" y="144"/>
                  </a:lnTo>
                  <a:lnTo>
                    <a:pt x="231" y="171"/>
                  </a:lnTo>
                  <a:lnTo>
                    <a:pt x="254" y="202"/>
                  </a:lnTo>
                  <a:lnTo>
                    <a:pt x="276" y="236"/>
                  </a:lnTo>
                  <a:lnTo>
                    <a:pt x="300" y="272"/>
                  </a:lnTo>
                  <a:lnTo>
                    <a:pt x="324" y="314"/>
                  </a:lnTo>
                  <a:lnTo>
                    <a:pt x="347" y="358"/>
                  </a:lnTo>
                  <a:lnTo>
                    <a:pt x="370" y="408"/>
                  </a:lnTo>
                  <a:lnTo>
                    <a:pt x="392" y="461"/>
                  </a:lnTo>
                  <a:lnTo>
                    <a:pt x="414" y="519"/>
                  </a:lnTo>
                  <a:lnTo>
                    <a:pt x="436" y="580"/>
                  </a:lnTo>
                  <a:lnTo>
                    <a:pt x="456" y="647"/>
                  </a:lnTo>
                  <a:lnTo>
                    <a:pt x="474" y="719"/>
                  </a:lnTo>
                  <a:lnTo>
                    <a:pt x="493" y="797"/>
                  </a:lnTo>
                  <a:lnTo>
                    <a:pt x="510" y="878"/>
                  </a:lnTo>
                  <a:lnTo>
                    <a:pt x="525" y="966"/>
                  </a:lnTo>
                  <a:lnTo>
                    <a:pt x="539" y="1059"/>
                  </a:lnTo>
                  <a:lnTo>
                    <a:pt x="551" y="1158"/>
                  </a:lnTo>
                  <a:lnTo>
                    <a:pt x="562" y="1263"/>
                  </a:lnTo>
                  <a:lnTo>
                    <a:pt x="570" y="1375"/>
                  </a:lnTo>
                  <a:lnTo>
                    <a:pt x="576" y="1491"/>
                  </a:lnTo>
                  <a:lnTo>
                    <a:pt x="580" y="1616"/>
                  </a:lnTo>
                  <a:lnTo>
                    <a:pt x="576" y="1740"/>
                  </a:lnTo>
                  <a:lnTo>
                    <a:pt x="570" y="1858"/>
                  </a:lnTo>
                  <a:lnTo>
                    <a:pt x="562" y="1968"/>
                  </a:lnTo>
                  <a:lnTo>
                    <a:pt x="551" y="2073"/>
                  </a:lnTo>
                  <a:lnTo>
                    <a:pt x="539" y="2172"/>
                  </a:lnTo>
                  <a:lnTo>
                    <a:pt x="525" y="2266"/>
                  </a:lnTo>
                  <a:lnTo>
                    <a:pt x="510" y="2354"/>
                  </a:lnTo>
                  <a:lnTo>
                    <a:pt x="493" y="2436"/>
                  </a:lnTo>
                  <a:lnTo>
                    <a:pt x="474" y="2513"/>
                  </a:lnTo>
                  <a:lnTo>
                    <a:pt x="456" y="2584"/>
                  </a:lnTo>
                  <a:lnTo>
                    <a:pt x="436" y="2652"/>
                  </a:lnTo>
                  <a:lnTo>
                    <a:pt x="414" y="2714"/>
                  </a:lnTo>
                  <a:lnTo>
                    <a:pt x="392" y="2770"/>
                  </a:lnTo>
                  <a:lnTo>
                    <a:pt x="370" y="2825"/>
                  </a:lnTo>
                  <a:lnTo>
                    <a:pt x="347" y="2873"/>
                  </a:lnTo>
                  <a:lnTo>
                    <a:pt x="324" y="2918"/>
                  </a:lnTo>
                  <a:lnTo>
                    <a:pt x="300" y="2959"/>
                  </a:lnTo>
                  <a:lnTo>
                    <a:pt x="276" y="2997"/>
                  </a:lnTo>
                  <a:lnTo>
                    <a:pt x="254" y="3030"/>
                  </a:lnTo>
                  <a:lnTo>
                    <a:pt x="231" y="3060"/>
                  </a:lnTo>
                  <a:lnTo>
                    <a:pt x="207" y="3087"/>
                  </a:lnTo>
                  <a:lnTo>
                    <a:pt x="185" y="3112"/>
                  </a:lnTo>
                  <a:lnTo>
                    <a:pt x="163" y="3133"/>
                  </a:lnTo>
                  <a:lnTo>
                    <a:pt x="142" y="3152"/>
                  </a:lnTo>
                  <a:lnTo>
                    <a:pt x="122" y="3167"/>
                  </a:lnTo>
                  <a:lnTo>
                    <a:pt x="103" y="3182"/>
                  </a:lnTo>
                  <a:lnTo>
                    <a:pt x="86" y="3193"/>
                  </a:lnTo>
                  <a:lnTo>
                    <a:pt x="69" y="3203"/>
                  </a:lnTo>
                  <a:lnTo>
                    <a:pt x="54" y="3211"/>
                  </a:lnTo>
                  <a:lnTo>
                    <a:pt x="41" y="3217"/>
                  </a:lnTo>
                  <a:lnTo>
                    <a:pt x="29" y="3222"/>
                  </a:lnTo>
                  <a:lnTo>
                    <a:pt x="18" y="3226"/>
                  </a:lnTo>
                  <a:lnTo>
                    <a:pt x="10" y="3229"/>
                  </a:lnTo>
                  <a:lnTo>
                    <a:pt x="4" y="3230"/>
                  </a:lnTo>
                  <a:lnTo>
                    <a:pt x="1" y="3231"/>
                  </a:lnTo>
                  <a:lnTo>
                    <a:pt x="0" y="3231"/>
                  </a:lnTo>
                  <a:lnTo>
                    <a:pt x="49" y="3196"/>
                  </a:lnTo>
                  <a:lnTo>
                    <a:pt x="96" y="3154"/>
                  </a:lnTo>
                  <a:lnTo>
                    <a:pt x="140" y="3110"/>
                  </a:lnTo>
                  <a:lnTo>
                    <a:pt x="180" y="3059"/>
                  </a:lnTo>
                  <a:lnTo>
                    <a:pt x="218" y="3005"/>
                  </a:lnTo>
                  <a:lnTo>
                    <a:pt x="252" y="2947"/>
                  </a:lnTo>
                  <a:lnTo>
                    <a:pt x="284" y="2886"/>
                  </a:lnTo>
                  <a:lnTo>
                    <a:pt x="313" y="2822"/>
                  </a:lnTo>
                  <a:lnTo>
                    <a:pt x="340" y="2756"/>
                  </a:lnTo>
                  <a:lnTo>
                    <a:pt x="365" y="2688"/>
                  </a:lnTo>
                  <a:lnTo>
                    <a:pt x="387" y="2619"/>
                  </a:lnTo>
                  <a:lnTo>
                    <a:pt x="407" y="2548"/>
                  </a:lnTo>
                  <a:lnTo>
                    <a:pt x="425" y="2476"/>
                  </a:lnTo>
                  <a:lnTo>
                    <a:pt x="441" y="2405"/>
                  </a:lnTo>
                  <a:lnTo>
                    <a:pt x="456" y="2334"/>
                  </a:lnTo>
                  <a:lnTo>
                    <a:pt x="469" y="2263"/>
                  </a:lnTo>
                  <a:lnTo>
                    <a:pt x="479" y="2193"/>
                  </a:lnTo>
                  <a:lnTo>
                    <a:pt x="489" y="2125"/>
                  </a:lnTo>
                  <a:lnTo>
                    <a:pt x="497" y="2058"/>
                  </a:lnTo>
                  <a:lnTo>
                    <a:pt x="504" y="1994"/>
                  </a:lnTo>
                  <a:lnTo>
                    <a:pt x="510" y="1933"/>
                  </a:lnTo>
                  <a:lnTo>
                    <a:pt x="514" y="1875"/>
                  </a:lnTo>
                  <a:lnTo>
                    <a:pt x="518" y="1820"/>
                  </a:lnTo>
                  <a:lnTo>
                    <a:pt x="520" y="1769"/>
                  </a:lnTo>
                  <a:lnTo>
                    <a:pt x="523" y="1723"/>
                  </a:lnTo>
                  <a:lnTo>
                    <a:pt x="524" y="1682"/>
                  </a:lnTo>
                  <a:lnTo>
                    <a:pt x="525" y="1646"/>
                  </a:lnTo>
                  <a:lnTo>
                    <a:pt x="525" y="1616"/>
                  </a:lnTo>
                  <a:lnTo>
                    <a:pt x="525" y="1586"/>
                  </a:lnTo>
                  <a:lnTo>
                    <a:pt x="524" y="1549"/>
                  </a:lnTo>
                  <a:lnTo>
                    <a:pt x="523" y="1508"/>
                  </a:lnTo>
                  <a:lnTo>
                    <a:pt x="520" y="1462"/>
                  </a:lnTo>
                  <a:lnTo>
                    <a:pt x="518" y="1411"/>
                  </a:lnTo>
                  <a:lnTo>
                    <a:pt x="514" y="1357"/>
                  </a:lnTo>
                  <a:lnTo>
                    <a:pt x="510" y="1298"/>
                  </a:lnTo>
                  <a:lnTo>
                    <a:pt x="504" y="1237"/>
                  </a:lnTo>
                  <a:lnTo>
                    <a:pt x="497" y="1173"/>
                  </a:lnTo>
                  <a:lnTo>
                    <a:pt x="489" y="1106"/>
                  </a:lnTo>
                  <a:lnTo>
                    <a:pt x="479" y="1038"/>
                  </a:lnTo>
                  <a:lnTo>
                    <a:pt x="469" y="968"/>
                  </a:lnTo>
                  <a:lnTo>
                    <a:pt x="456" y="898"/>
                  </a:lnTo>
                  <a:lnTo>
                    <a:pt x="441" y="827"/>
                  </a:lnTo>
                  <a:lnTo>
                    <a:pt x="425" y="755"/>
                  </a:lnTo>
                  <a:lnTo>
                    <a:pt x="407" y="683"/>
                  </a:lnTo>
                  <a:lnTo>
                    <a:pt x="387" y="613"/>
                  </a:lnTo>
                  <a:lnTo>
                    <a:pt x="365" y="543"/>
                  </a:lnTo>
                  <a:lnTo>
                    <a:pt x="340" y="475"/>
                  </a:lnTo>
                  <a:lnTo>
                    <a:pt x="313" y="409"/>
                  </a:lnTo>
                  <a:lnTo>
                    <a:pt x="284" y="345"/>
                  </a:lnTo>
                  <a:lnTo>
                    <a:pt x="252" y="284"/>
                  </a:lnTo>
                  <a:lnTo>
                    <a:pt x="218" y="226"/>
                  </a:lnTo>
                  <a:lnTo>
                    <a:pt x="180" y="172"/>
                  </a:lnTo>
                  <a:lnTo>
                    <a:pt x="140" y="123"/>
                  </a:lnTo>
                  <a:lnTo>
                    <a:pt x="96" y="77"/>
                  </a:lnTo>
                  <a:lnTo>
                    <a:pt x="49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0" name="Freeform 7"/>
            <p:cNvSpPr>
              <a:spLocks/>
            </p:cNvSpPr>
            <p:nvPr/>
          </p:nvSpPr>
          <p:spPr bwMode="auto">
            <a:xfrm>
              <a:off x="4857314" y="1838262"/>
              <a:ext cx="780925" cy="1875062"/>
            </a:xfrm>
            <a:custGeom>
              <a:avLst/>
              <a:gdLst>
                <a:gd name="T0" fmla="*/ 0 w 556"/>
                <a:gd name="T1" fmla="*/ 0 h 1335"/>
                <a:gd name="T2" fmla="*/ 1 w 556"/>
                <a:gd name="T3" fmla="*/ 0 h 1335"/>
                <a:gd name="T4" fmla="*/ 5 w 556"/>
                <a:gd name="T5" fmla="*/ 1 h 1335"/>
                <a:gd name="T6" fmla="*/ 10 w 556"/>
                <a:gd name="T7" fmla="*/ 3 h 1335"/>
                <a:gd name="T8" fmla="*/ 20 w 556"/>
                <a:gd name="T9" fmla="*/ 5 h 1335"/>
                <a:gd name="T10" fmla="*/ 29 w 556"/>
                <a:gd name="T11" fmla="*/ 9 h 1335"/>
                <a:gd name="T12" fmla="*/ 42 w 556"/>
                <a:gd name="T13" fmla="*/ 13 h 1335"/>
                <a:gd name="T14" fmla="*/ 56 w 556"/>
                <a:gd name="T15" fmla="*/ 20 h 1335"/>
                <a:gd name="T16" fmla="*/ 73 w 556"/>
                <a:gd name="T17" fmla="*/ 29 h 1335"/>
                <a:gd name="T18" fmla="*/ 89 w 556"/>
                <a:gd name="T19" fmla="*/ 38 h 1335"/>
                <a:gd name="T20" fmla="*/ 108 w 556"/>
                <a:gd name="T21" fmla="*/ 50 h 1335"/>
                <a:gd name="T22" fmla="*/ 128 w 556"/>
                <a:gd name="T23" fmla="*/ 65 h 1335"/>
                <a:gd name="T24" fmla="*/ 150 w 556"/>
                <a:gd name="T25" fmla="*/ 82 h 1335"/>
                <a:gd name="T26" fmla="*/ 171 w 556"/>
                <a:gd name="T27" fmla="*/ 100 h 1335"/>
                <a:gd name="T28" fmla="*/ 193 w 556"/>
                <a:gd name="T29" fmla="*/ 123 h 1335"/>
                <a:gd name="T30" fmla="*/ 217 w 556"/>
                <a:gd name="T31" fmla="*/ 149 h 1335"/>
                <a:gd name="T32" fmla="*/ 240 w 556"/>
                <a:gd name="T33" fmla="*/ 177 h 1335"/>
                <a:gd name="T34" fmla="*/ 264 w 556"/>
                <a:gd name="T35" fmla="*/ 209 h 1335"/>
                <a:gd name="T36" fmla="*/ 287 w 556"/>
                <a:gd name="T37" fmla="*/ 244 h 1335"/>
                <a:gd name="T38" fmla="*/ 311 w 556"/>
                <a:gd name="T39" fmla="*/ 283 h 1335"/>
                <a:gd name="T40" fmla="*/ 334 w 556"/>
                <a:gd name="T41" fmla="*/ 327 h 1335"/>
                <a:gd name="T42" fmla="*/ 358 w 556"/>
                <a:gd name="T43" fmla="*/ 374 h 1335"/>
                <a:gd name="T44" fmla="*/ 380 w 556"/>
                <a:gd name="T45" fmla="*/ 425 h 1335"/>
                <a:gd name="T46" fmla="*/ 403 w 556"/>
                <a:gd name="T47" fmla="*/ 482 h 1335"/>
                <a:gd name="T48" fmla="*/ 424 w 556"/>
                <a:gd name="T49" fmla="*/ 543 h 1335"/>
                <a:gd name="T50" fmla="*/ 444 w 556"/>
                <a:gd name="T51" fmla="*/ 609 h 1335"/>
                <a:gd name="T52" fmla="*/ 464 w 556"/>
                <a:gd name="T53" fmla="*/ 680 h 1335"/>
                <a:gd name="T54" fmla="*/ 482 w 556"/>
                <a:gd name="T55" fmla="*/ 756 h 1335"/>
                <a:gd name="T56" fmla="*/ 498 w 556"/>
                <a:gd name="T57" fmla="*/ 838 h 1335"/>
                <a:gd name="T58" fmla="*/ 514 w 556"/>
                <a:gd name="T59" fmla="*/ 926 h 1335"/>
                <a:gd name="T60" fmla="*/ 528 w 556"/>
                <a:gd name="T61" fmla="*/ 1019 h 1335"/>
                <a:gd name="T62" fmla="*/ 539 w 556"/>
                <a:gd name="T63" fmla="*/ 1118 h 1335"/>
                <a:gd name="T64" fmla="*/ 549 w 556"/>
                <a:gd name="T65" fmla="*/ 1224 h 1335"/>
                <a:gd name="T66" fmla="*/ 556 w 556"/>
                <a:gd name="T67" fmla="*/ 1335 h 1335"/>
                <a:gd name="T68" fmla="*/ 501 w 556"/>
                <a:gd name="T69" fmla="*/ 1335 h 1335"/>
                <a:gd name="T70" fmla="*/ 501 w 556"/>
                <a:gd name="T71" fmla="*/ 1303 h 1335"/>
                <a:gd name="T72" fmla="*/ 498 w 556"/>
                <a:gd name="T73" fmla="*/ 1264 h 1335"/>
                <a:gd name="T74" fmla="*/ 496 w 556"/>
                <a:gd name="T75" fmla="*/ 1220 h 1335"/>
                <a:gd name="T76" fmla="*/ 492 w 556"/>
                <a:gd name="T77" fmla="*/ 1173 h 1335"/>
                <a:gd name="T78" fmla="*/ 486 w 556"/>
                <a:gd name="T79" fmla="*/ 1122 h 1335"/>
                <a:gd name="T80" fmla="*/ 481 w 556"/>
                <a:gd name="T81" fmla="*/ 1066 h 1335"/>
                <a:gd name="T82" fmla="*/ 474 w 556"/>
                <a:gd name="T83" fmla="*/ 1008 h 1335"/>
                <a:gd name="T84" fmla="*/ 464 w 556"/>
                <a:gd name="T85" fmla="*/ 948 h 1335"/>
                <a:gd name="T86" fmla="*/ 453 w 556"/>
                <a:gd name="T87" fmla="*/ 887 h 1335"/>
                <a:gd name="T88" fmla="*/ 441 w 556"/>
                <a:gd name="T89" fmla="*/ 824 h 1335"/>
                <a:gd name="T90" fmla="*/ 426 w 556"/>
                <a:gd name="T91" fmla="*/ 759 h 1335"/>
                <a:gd name="T92" fmla="*/ 411 w 556"/>
                <a:gd name="T93" fmla="*/ 693 h 1335"/>
                <a:gd name="T94" fmla="*/ 393 w 556"/>
                <a:gd name="T95" fmla="*/ 628 h 1335"/>
                <a:gd name="T96" fmla="*/ 373 w 556"/>
                <a:gd name="T97" fmla="*/ 562 h 1335"/>
                <a:gd name="T98" fmla="*/ 351 w 556"/>
                <a:gd name="T99" fmla="*/ 499 h 1335"/>
                <a:gd name="T100" fmla="*/ 327 w 556"/>
                <a:gd name="T101" fmla="*/ 435 h 1335"/>
                <a:gd name="T102" fmla="*/ 301 w 556"/>
                <a:gd name="T103" fmla="*/ 374 h 1335"/>
                <a:gd name="T104" fmla="*/ 273 w 556"/>
                <a:gd name="T105" fmla="*/ 315 h 1335"/>
                <a:gd name="T106" fmla="*/ 241 w 556"/>
                <a:gd name="T107" fmla="*/ 258 h 1335"/>
                <a:gd name="T108" fmla="*/ 208 w 556"/>
                <a:gd name="T109" fmla="*/ 205 h 1335"/>
                <a:gd name="T110" fmla="*/ 172 w 556"/>
                <a:gd name="T111" fmla="*/ 155 h 1335"/>
                <a:gd name="T112" fmla="*/ 133 w 556"/>
                <a:gd name="T113" fmla="*/ 109 h 1335"/>
                <a:gd name="T114" fmla="*/ 92 w 556"/>
                <a:gd name="T115" fmla="*/ 67 h 1335"/>
                <a:gd name="T116" fmla="*/ 47 w 556"/>
                <a:gd name="T117" fmla="*/ 31 h 1335"/>
                <a:gd name="T118" fmla="*/ 0 w 556"/>
                <a:gd name="T119" fmla="*/ 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6" h="1335">
                  <a:moveTo>
                    <a:pt x="0" y="0"/>
                  </a:moveTo>
                  <a:lnTo>
                    <a:pt x="1" y="0"/>
                  </a:lnTo>
                  <a:lnTo>
                    <a:pt x="5" y="1"/>
                  </a:lnTo>
                  <a:lnTo>
                    <a:pt x="10" y="3"/>
                  </a:lnTo>
                  <a:lnTo>
                    <a:pt x="20" y="5"/>
                  </a:lnTo>
                  <a:lnTo>
                    <a:pt x="29" y="9"/>
                  </a:lnTo>
                  <a:lnTo>
                    <a:pt x="42" y="13"/>
                  </a:lnTo>
                  <a:lnTo>
                    <a:pt x="56" y="20"/>
                  </a:lnTo>
                  <a:lnTo>
                    <a:pt x="73" y="29"/>
                  </a:lnTo>
                  <a:lnTo>
                    <a:pt x="89" y="38"/>
                  </a:lnTo>
                  <a:lnTo>
                    <a:pt x="108" y="50"/>
                  </a:lnTo>
                  <a:lnTo>
                    <a:pt x="128" y="65"/>
                  </a:lnTo>
                  <a:lnTo>
                    <a:pt x="150" y="82"/>
                  </a:lnTo>
                  <a:lnTo>
                    <a:pt x="171" y="100"/>
                  </a:lnTo>
                  <a:lnTo>
                    <a:pt x="193" y="123"/>
                  </a:lnTo>
                  <a:lnTo>
                    <a:pt x="217" y="149"/>
                  </a:lnTo>
                  <a:lnTo>
                    <a:pt x="240" y="177"/>
                  </a:lnTo>
                  <a:lnTo>
                    <a:pt x="264" y="209"/>
                  </a:lnTo>
                  <a:lnTo>
                    <a:pt x="287" y="244"/>
                  </a:lnTo>
                  <a:lnTo>
                    <a:pt x="311" y="283"/>
                  </a:lnTo>
                  <a:lnTo>
                    <a:pt x="334" y="327"/>
                  </a:lnTo>
                  <a:lnTo>
                    <a:pt x="358" y="374"/>
                  </a:lnTo>
                  <a:lnTo>
                    <a:pt x="380" y="425"/>
                  </a:lnTo>
                  <a:lnTo>
                    <a:pt x="403" y="482"/>
                  </a:lnTo>
                  <a:lnTo>
                    <a:pt x="424" y="543"/>
                  </a:lnTo>
                  <a:lnTo>
                    <a:pt x="444" y="609"/>
                  </a:lnTo>
                  <a:lnTo>
                    <a:pt x="464" y="680"/>
                  </a:lnTo>
                  <a:lnTo>
                    <a:pt x="482" y="756"/>
                  </a:lnTo>
                  <a:lnTo>
                    <a:pt x="498" y="838"/>
                  </a:lnTo>
                  <a:lnTo>
                    <a:pt x="514" y="926"/>
                  </a:lnTo>
                  <a:lnTo>
                    <a:pt x="528" y="1019"/>
                  </a:lnTo>
                  <a:lnTo>
                    <a:pt x="539" y="1118"/>
                  </a:lnTo>
                  <a:lnTo>
                    <a:pt x="549" y="1224"/>
                  </a:lnTo>
                  <a:lnTo>
                    <a:pt x="556" y="1335"/>
                  </a:lnTo>
                  <a:lnTo>
                    <a:pt x="501" y="1335"/>
                  </a:lnTo>
                  <a:lnTo>
                    <a:pt x="501" y="1303"/>
                  </a:lnTo>
                  <a:lnTo>
                    <a:pt x="498" y="1264"/>
                  </a:lnTo>
                  <a:lnTo>
                    <a:pt x="496" y="1220"/>
                  </a:lnTo>
                  <a:lnTo>
                    <a:pt x="492" y="1173"/>
                  </a:lnTo>
                  <a:lnTo>
                    <a:pt x="486" y="1122"/>
                  </a:lnTo>
                  <a:lnTo>
                    <a:pt x="481" y="1066"/>
                  </a:lnTo>
                  <a:lnTo>
                    <a:pt x="474" y="1008"/>
                  </a:lnTo>
                  <a:lnTo>
                    <a:pt x="464" y="948"/>
                  </a:lnTo>
                  <a:lnTo>
                    <a:pt x="453" y="887"/>
                  </a:lnTo>
                  <a:lnTo>
                    <a:pt x="441" y="824"/>
                  </a:lnTo>
                  <a:lnTo>
                    <a:pt x="426" y="759"/>
                  </a:lnTo>
                  <a:lnTo>
                    <a:pt x="411" y="693"/>
                  </a:lnTo>
                  <a:lnTo>
                    <a:pt x="393" y="628"/>
                  </a:lnTo>
                  <a:lnTo>
                    <a:pt x="373" y="562"/>
                  </a:lnTo>
                  <a:lnTo>
                    <a:pt x="351" y="499"/>
                  </a:lnTo>
                  <a:lnTo>
                    <a:pt x="327" y="435"/>
                  </a:lnTo>
                  <a:lnTo>
                    <a:pt x="301" y="374"/>
                  </a:lnTo>
                  <a:lnTo>
                    <a:pt x="273" y="315"/>
                  </a:lnTo>
                  <a:lnTo>
                    <a:pt x="241" y="258"/>
                  </a:lnTo>
                  <a:lnTo>
                    <a:pt x="208" y="205"/>
                  </a:lnTo>
                  <a:lnTo>
                    <a:pt x="172" y="155"/>
                  </a:lnTo>
                  <a:lnTo>
                    <a:pt x="133" y="109"/>
                  </a:lnTo>
                  <a:lnTo>
                    <a:pt x="92" y="67"/>
                  </a:lnTo>
                  <a:lnTo>
                    <a:pt x="47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1" name="Freeform 8"/>
            <p:cNvSpPr>
              <a:spLocks/>
            </p:cNvSpPr>
            <p:nvPr/>
          </p:nvSpPr>
          <p:spPr bwMode="auto">
            <a:xfrm>
              <a:off x="4857314" y="3718943"/>
              <a:ext cx="780925" cy="1876467"/>
            </a:xfrm>
            <a:custGeom>
              <a:avLst/>
              <a:gdLst>
                <a:gd name="T0" fmla="*/ 501 w 556"/>
                <a:gd name="T1" fmla="*/ 0 h 1336"/>
                <a:gd name="T2" fmla="*/ 556 w 556"/>
                <a:gd name="T3" fmla="*/ 0 h 1336"/>
                <a:gd name="T4" fmla="*/ 549 w 556"/>
                <a:gd name="T5" fmla="*/ 112 h 1336"/>
                <a:gd name="T6" fmla="*/ 539 w 556"/>
                <a:gd name="T7" fmla="*/ 218 h 1336"/>
                <a:gd name="T8" fmla="*/ 528 w 556"/>
                <a:gd name="T9" fmla="*/ 317 h 1336"/>
                <a:gd name="T10" fmla="*/ 514 w 556"/>
                <a:gd name="T11" fmla="*/ 411 h 1336"/>
                <a:gd name="T12" fmla="*/ 498 w 556"/>
                <a:gd name="T13" fmla="*/ 499 h 1336"/>
                <a:gd name="T14" fmla="*/ 482 w 556"/>
                <a:gd name="T15" fmla="*/ 580 h 1336"/>
                <a:gd name="T16" fmla="*/ 464 w 556"/>
                <a:gd name="T17" fmla="*/ 656 h 1336"/>
                <a:gd name="T18" fmla="*/ 444 w 556"/>
                <a:gd name="T19" fmla="*/ 727 h 1336"/>
                <a:gd name="T20" fmla="*/ 424 w 556"/>
                <a:gd name="T21" fmla="*/ 793 h 1336"/>
                <a:gd name="T22" fmla="*/ 403 w 556"/>
                <a:gd name="T23" fmla="*/ 854 h 1336"/>
                <a:gd name="T24" fmla="*/ 380 w 556"/>
                <a:gd name="T25" fmla="*/ 911 h 1336"/>
                <a:gd name="T26" fmla="*/ 358 w 556"/>
                <a:gd name="T27" fmla="*/ 963 h 1336"/>
                <a:gd name="T28" fmla="*/ 334 w 556"/>
                <a:gd name="T29" fmla="*/ 1010 h 1336"/>
                <a:gd name="T30" fmla="*/ 311 w 556"/>
                <a:gd name="T31" fmla="*/ 1053 h 1336"/>
                <a:gd name="T32" fmla="*/ 287 w 556"/>
                <a:gd name="T33" fmla="*/ 1092 h 1336"/>
                <a:gd name="T34" fmla="*/ 264 w 556"/>
                <a:gd name="T35" fmla="*/ 1128 h 1336"/>
                <a:gd name="T36" fmla="*/ 240 w 556"/>
                <a:gd name="T37" fmla="*/ 1159 h 1336"/>
                <a:gd name="T38" fmla="*/ 217 w 556"/>
                <a:gd name="T39" fmla="*/ 1189 h 1336"/>
                <a:gd name="T40" fmla="*/ 193 w 556"/>
                <a:gd name="T41" fmla="*/ 1214 h 1336"/>
                <a:gd name="T42" fmla="*/ 171 w 556"/>
                <a:gd name="T43" fmla="*/ 1236 h 1336"/>
                <a:gd name="T44" fmla="*/ 150 w 556"/>
                <a:gd name="T45" fmla="*/ 1255 h 1336"/>
                <a:gd name="T46" fmla="*/ 128 w 556"/>
                <a:gd name="T47" fmla="*/ 1272 h 1336"/>
                <a:gd name="T48" fmla="*/ 108 w 556"/>
                <a:gd name="T49" fmla="*/ 1287 h 1336"/>
                <a:gd name="T50" fmla="*/ 89 w 556"/>
                <a:gd name="T51" fmla="*/ 1298 h 1336"/>
                <a:gd name="T52" fmla="*/ 73 w 556"/>
                <a:gd name="T53" fmla="*/ 1309 h 1336"/>
                <a:gd name="T54" fmla="*/ 56 w 556"/>
                <a:gd name="T55" fmla="*/ 1316 h 1336"/>
                <a:gd name="T56" fmla="*/ 42 w 556"/>
                <a:gd name="T57" fmla="*/ 1323 h 1336"/>
                <a:gd name="T58" fmla="*/ 29 w 556"/>
                <a:gd name="T59" fmla="*/ 1328 h 1336"/>
                <a:gd name="T60" fmla="*/ 20 w 556"/>
                <a:gd name="T61" fmla="*/ 1331 h 1336"/>
                <a:gd name="T62" fmla="*/ 10 w 556"/>
                <a:gd name="T63" fmla="*/ 1334 h 1336"/>
                <a:gd name="T64" fmla="*/ 5 w 556"/>
                <a:gd name="T65" fmla="*/ 1335 h 1336"/>
                <a:gd name="T66" fmla="*/ 1 w 556"/>
                <a:gd name="T67" fmla="*/ 1336 h 1336"/>
                <a:gd name="T68" fmla="*/ 0 w 556"/>
                <a:gd name="T69" fmla="*/ 1336 h 1336"/>
                <a:gd name="T70" fmla="*/ 47 w 556"/>
                <a:gd name="T71" fmla="*/ 1305 h 1336"/>
                <a:gd name="T72" fmla="*/ 92 w 556"/>
                <a:gd name="T73" fmla="*/ 1269 h 1336"/>
                <a:gd name="T74" fmla="*/ 133 w 556"/>
                <a:gd name="T75" fmla="*/ 1228 h 1336"/>
                <a:gd name="T76" fmla="*/ 172 w 556"/>
                <a:gd name="T77" fmla="*/ 1182 h 1336"/>
                <a:gd name="T78" fmla="*/ 208 w 556"/>
                <a:gd name="T79" fmla="*/ 1132 h 1336"/>
                <a:gd name="T80" fmla="*/ 241 w 556"/>
                <a:gd name="T81" fmla="*/ 1078 h 1336"/>
                <a:gd name="T82" fmla="*/ 273 w 556"/>
                <a:gd name="T83" fmla="*/ 1022 h 1336"/>
                <a:gd name="T84" fmla="*/ 301 w 556"/>
                <a:gd name="T85" fmla="*/ 963 h 1336"/>
                <a:gd name="T86" fmla="*/ 327 w 556"/>
                <a:gd name="T87" fmla="*/ 901 h 1336"/>
                <a:gd name="T88" fmla="*/ 351 w 556"/>
                <a:gd name="T89" fmla="*/ 838 h 1336"/>
                <a:gd name="T90" fmla="*/ 373 w 556"/>
                <a:gd name="T91" fmla="*/ 774 h 1336"/>
                <a:gd name="T92" fmla="*/ 393 w 556"/>
                <a:gd name="T93" fmla="*/ 709 h 1336"/>
                <a:gd name="T94" fmla="*/ 411 w 556"/>
                <a:gd name="T95" fmla="*/ 644 h 1336"/>
                <a:gd name="T96" fmla="*/ 426 w 556"/>
                <a:gd name="T97" fmla="*/ 579 h 1336"/>
                <a:gd name="T98" fmla="*/ 441 w 556"/>
                <a:gd name="T99" fmla="*/ 514 h 1336"/>
                <a:gd name="T100" fmla="*/ 453 w 556"/>
                <a:gd name="T101" fmla="*/ 450 h 1336"/>
                <a:gd name="T102" fmla="*/ 464 w 556"/>
                <a:gd name="T103" fmla="*/ 388 h 1336"/>
                <a:gd name="T104" fmla="*/ 474 w 556"/>
                <a:gd name="T105" fmla="*/ 328 h 1336"/>
                <a:gd name="T106" fmla="*/ 481 w 556"/>
                <a:gd name="T107" fmla="*/ 270 h 1336"/>
                <a:gd name="T108" fmla="*/ 486 w 556"/>
                <a:gd name="T109" fmla="*/ 215 h 1336"/>
                <a:gd name="T110" fmla="*/ 492 w 556"/>
                <a:gd name="T111" fmla="*/ 164 h 1336"/>
                <a:gd name="T112" fmla="*/ 496 w 556"/>
                <a:gd name="T113" fmla="*/ 116 h 1336"/>
                <a:gd name="T114" fmla="*/ 498 w 556"/>
                <a:gd name="T115" fmla="*/ 72 h 1336"/>
                <a:gd name="T116" fmla="*/ 501 w 556"/>
                <a:gd name="T117" fmla="*/ 35 h 1336"/>
                <a:gd name="T118" fmla="*/ 501 w 556"/>
                <a:gd name="T119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6" h="1336">
                  <a:moveTo>
                    <a:pt x="501" y="0"/>
                  </a:moveTo>
                  <a:lnTo>
                    <a:pt x="556" y="0"/>
                  </a:lnTo>
                  <a:lnTo>
                    <a:pt x="549" y="112"/>
                  </a:lnTo>
                  <a:lnTo>
                    <a:pt x="539" y="218"/>
                  </a:lnTo>
                  <a:lnTo>
                    <a:pt x="528" y="317"/>
                  </a:lnTo>
                  <a:lnTo>
                    <a:pt x="514" y="411"/>
                  </a:lnTo>
                  <a:lnTo>
                    <a:pt x="498" y="499"/>
                  </a:lnTo>
                  <a:lnTo>
                    <a:pt x="482" y="580"/>
                  </a:lnTo>
                  <a:lnTo>
                    <a:pt x="464" y="656"/>
                  </a:lnTo>
                  <a:lnTo>
                    <a:pt x="444" y="727"/>
                  </a:lnTo>
                  <a:lnTo>
                    <a:pt x="424" y="793"/>
                  </a:lnTo>
                  <a:lnTo>
                    <a:pt x="403" y="854"/>
                  </a:lnTo>
                  <a:lnTo>
                    <a:pt x="380" y="911"/>
                  </a:lnTo>
                  <a:lnTo>
                    <a:pt x="358" y="963"/>
                  </a:lnTo>
                  <a:lnTo>
                    <a:pt x="334" y="1010"/>
                  </a:lnTo>
                  <a:lnTo>
                    <a:pt x="311" y="1053"/>
                  </a:lnTo>
                  <a:lnTo>
                    <a:pt x="287" y="1092"/>
                  </a:lnTo>
                  <a:lnTo>
                    <a:pt x="264" y="1128"/>
                  </a:lnTo>
                  <a:lnTo>
                    <a:pt x="240" y="1159"/>
                  </a:lnTo>
                  <a:lnTo>
                    <a:pt x="217" y="1189"/>
                  </a:lnTo>
                  <a:lnTo>
                    <a:pt x="193" y="1214"/>
                  </a:lnTo>
                  <a:lnTo>
                    <a:pt x="171" y="1236"/>
                  </a:lnTo>
                  <a:lnTo>
                    <a:pt x="150" y="1255"/>
                  </a:lnTo>
                  <a:lnTo>
                    <a:pt x="128" y="1272"/>
                  </a:lnTo>
                  <a:lnTo>
                    <a:pt x="108" y="1287"/>
                  </a:lnTo>
                  <a:lnTo>
                    <a:pt x="89" y="1298"/>
                  </a:lnTo>
                  <a:lnTo>
                    <a:pt x="73" y="1309"/>
                  </a:lnTo>
                  <a:lnTo>
                    <a:pt x="56" y="1316"/>
                  </a:lnTo>
                  <a:lnTo>
                    <a:pt x="42" y="1323"/>
                  </a:lnTo>
                  <a:lnTo>
                    <a:pt x="29" y="1328"/>
                  </a:lnTo>
                  <a:lnTo>
                    <a:pt x="20" y="1331"/>
                  </a:lnTo>
                  <a:lnTo>
                    <a:pt x="10" y="1334"/>
                  </a:lnTo>
                  <a:lnTo>
                    <a:pt x="5" y="1335"/>
                  </a:lnTo>
                  <a:lnTo>
                    <a:pt x="1" y="1336"/>
                  </a:lnTo>
                  <a:lnTo>
                    <a:pt x="0" y="1336"/>
                  </a:lnTo>
                  <a:lnTo>
                    <a:pt x="47" y="1305"/>
                  </a:lnTo>
                  <a:lnTo>
                    <a:pt x="92" y="1269"/>
                  </a:lnTo>
                  <a:lnTo>
                    <a:pt x="133" y="1228"/>
                  </a:lnTo>
                  <a:lnTo>
                    <a:pt x="172" y="1182"/>
                  </a:lnTo>
                  <a:lnTo>
                    <a:pt x="208" y="1132"/>
                  </a:lnTo>
                  <a:lnTo>
                    <a:pt x="241" y="1078"/>
                  </a:lnTo>
                  <a:lnTo>
                    <a:pt x="273" y="1022"/>
                  </a:lnTo>
                  <a:lnTo>
                    <a:pt x="301" y="963"/>
                  </a:lnTo>
                  <a:lnTo>
                    <a:pt x="327" y="901"/>
                  </a:lnTo>
                  <a:lnTo>
                    <a:pt x="351" y="838"/>
                  </a:lnTo>
                  <a:lnTo>
                    <a:pt x="373" y="774"/>
                  </a:lnTo>
                  <a:lnTo>
                    <a:pt x="393" y="709"/>
                  </a:lnTo>
                  <a:lnTo>
                    <a:pt x="411" y="644"/>
                  </a:lnTo>
                  <a:lnTo>
                    <a:pt x="426" y="579"/>
                  </a:lnTo>
                  <a:lnTo>
                    <a:pt x="441" y="514"/>
                  </a:lnTo>
                  <a:lnTo>
                    <a:pt x="453" y="450"/>
                  </a:lnTo>
                  <a:lnTo>
                    <a:pt x="464" y="388"/>
                  </a:lnTo>
                  <a:lnTo>
                    <a:pt x="474" y="328"/>
                  </a:lnTo>
                  <a:lnTo>
                    <a:pt x="481" y="270"/>
                  </a:lnTo>
                  <a:lnTo>
                    <a:pt x="486" y="215"/>
                  </a:lnTo>
                  <a:lnTo>
                    <a:pt x="492" y="164"/>
                  </a:lnTo>
                  <a:lnTo>
                    <a:pt x="496" y="116"/>
                  </a:lnTo>
                  <a:lnTo>
                    <a:pt x="498" y="72"/>
                  </a:lnTo>
                  <a:lnTo>
                    <a:pt x="501" y="35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2" name="Freeform 9"/>
            <p:cNvSpPr>
              <a:spLocks/>
            </p:cNvSpPr>
            <p:nvPr/>
          </p:nvSpPr>
          <p:spPr bwMode="auto">
            <a:xfrm>
              <a:off x="3347433" y="2202038"/>
              <a:ext cx="630639" cy="1512690"/>
            </a:xfrm>
            <a:custGeom>
              <a:avLst/>
              <a:gdLst>
                <a:gd name="T0" fmla="*/ 0 w 449"/>
                <a:gd name="T1" fmla="*/ 0 h 1077"/>
                <a:gd name="T2" fmla="*/ 2 w 449"/>
                <a:gd name="T3" fmla="*/ 2 h 1077"/>
                <a:gd name="T4" fmla="*/ 6 w 449"/>
                <a:gd name="T5" fmla="*/ 2 h 1077"/>
                <a:gd name="T6" fmla="*/ 12 w 449"/>
                <a:gd name="T7" fmla="*/ 4 h 1077"/>
                <a:gd name="T8" fmla="*/ 20 w 449"/>
                <a:gd name="T9" fmla="*/ 6 h 1077"/>
                <a:gd name="T10" fmla="*/ 32 w 449"/>
                <a:gd name="T11" fmla="*/ 10 h 1077"/>
                <a:gd name="T12" fmla="*/ 44 w 449"/>
                <a:gd name="T13" fmla="*/ 16 h 1077"/>
                <a:gd name="T14" fmla="*/ 59 w 449"/>
                <a:gd name="T15" fmla="*/ 23 h 1077"/>
                <a:gd name="T16" fmla="*/ 75 w 449"/>
                <a:gd name="T17" fmla="*/ 32 h 1077"/>
                <a:gd name="T18" fmla="*/ 92 w 449"/>
                <a:gd name="T19" fmla="*/ 44 h 1077"/>
                <a:gd name="T20" fmla="*/ 110 w 449"/>
                <a:gd name="T21" fmla="*/ 58 h 1077"/>
                <a:gd name="T22" fmla="*/ 130 w 449"/>
                <a:gd name="T23" fmla="*/ 75 h 1077"/>
                <a:gd name="T24" fmla="*/ 150 w 449"/>
                <a:gd name="T25" fmla="*/ 93 h 1077"/>
                <a:gd name="T26" fmla="*/ 171 w 449"/>
                <a:gd name="T27" fmla="*/ 116 h 1077"/>
                <a:gd name="T28" fmla="*/ 192 w 449"/>
                <a:gd name="T29" fmla="*/ 142 h 1077"/>
                <a:gd name="T30" fmla="*/ 215 w 449"/>
                <a:gd name="T31" fmla="*/ 171 h 1077"/>
                <a:gd name="T32" fmla="*/ 236 w 449"/>
                <a:gd name="T33" fmla="*/ 204 h 1077"/>
                <a:gd name="T34" fmla="*/ 258 w 449"/>
                <a:gd name="T35" fmla="*/ 241 h 1077"/>
                <a:gd name="T36" fmla="*/ 280 w 449"/>
                <a:gd name="T37" fmla="*/ 282 h 1077"/>
                <a:gd name="T38" fmla="*/ 301 w 449"/>
                <a:gd name="T39" fmla="*/ 328 h 1077"/>
                <a:gd name="T40" fmla="*/ 321 w 449"/>
                <a:gd name="T41" fmla="*/ 377 h 1077"/>
                <a:gd name="T42" fmla="*/ 341 w 449"/>
                <a:gd name="T43" fmla="*/ 433 h 1077"/>
                <a:gd name="T44" fmla="*/ 360 w 449"/>
                <a:gd name="T45" fmla="*/ 494 h 1077"/>
                <a:gd name="T46" fmla="*/ 377 w 449"/>
                <a:gd name="T47" fmla="*/ 559 h 1077"/>
                <a:gd name="T48" fmla="*/ 394 w 449"/>
                <a:gd name="T49" fmla="*/ 631 h 1077"/>
                <a:gd name="T50" fmla="*/ 408 w 449"/>
                <a:gd name="T51" fmla="*/ 707 h 1077"/>
                <a:gd name="T52" fmla="*/ 421 w 449"/>
                <a:gd name="T53" fmla="*/ 790 h 1077"/>
                <a:gd name="T54" fmla="*/ 433 w 449"/>
                <a:gd name="T55" fmla="*/ 879 h 1077"/>
                <a:gd name="T56" fmla="*/ 442 w 449"/>
                <a:gd name="T57" fmla="*/ 974 h 1077"/>
                <a:gd name="T58" fmla="*/ 449 w 449"/>
                <a:gd name="T59" fmla="*/ 1077 h 1077"/>
                <a:gd name="T60" fmla="*/ 404 w 449"/>
                <a:gd name="T61" fmla="*/ 1077 h 1077"/>
                <a:gd name="T62" fmla="*/ 404 w 449"/>
                <a:gd name="T63" fmla="*/ 1046 h 1077"/>
                <a:gd name="T64" fmla="*/ 402 w 449"/>
                <a:gd name="T65" fmla="*/ 1010 h 1077"/>
                <a:gd name="T66" fmla="*/ 400 w 449"/>
                <a:gd name="T67" fmla="*/ 969 h 1077"/>
                <a:gd name="T68" fmla="*/ 395 w 449"/>
                <a:gd name="T69" fmla="*/ 924 h 1077"/>
                <a:gd name="T70" fmla="*/ 390 w 449"/>
                <a:gd name="T71" fmla="*/ 874 h 1077"/>
                <a:gd name="T72" fmla="*/ 383 w 449"/>
                <a:gd name="T73" fmla="*/ 823 h 1077"/>
                <a:gd name="T74" fmla="*/ 375 w 449"/>
                <a:gd name="T75" fmla="*/ 767 h 1077"/>
                <a:gd name="T76" fmla="*/ 366 w 449"/>
                <a:gd name="T77" fmla="*/ 711 h 1077"/>
                <a:gd name="T78" fmla="*/ 354 w 449"/>
                <a:gd name="T79" fmla="*/ 652 h 1077"/>
                <a:gd name="T80" fmla="*/ 341 w 449"/>
                <a:gd name="T81" fmla="*/ 593 h 1077"/>
                <a:gd name="T82" fmla="*/ 326 w 449"/>
                <a:gd name="T83" fmla="*/ 533 h 1077"/>
                <a:gd name="T84" fmla="*/ 308 w 449"/>
                <a:gd name="T85" fmla="*/ 473 h 1077"/>
                <a:gd name="T86" fmla="*/ 288 w 449"/>
                <a:gd name="T87" fmla="*/ 414 h 1077"/>
                <a:gd name="T88" fmla="*/ 267 w 449"/>
                <a:gd name="T89" fmla="*/ 356 h 1077"/>
                <a:gd name="T90" fmla="*/ 243 w 449"/>
                <a:gd name="T91" fmla="*/ 300 h 1077"/>
                <a:gd name="T92" fmla="*/ 216 w 449"/>
                <a:gd name="T93" fmla="*/ 245 h 1077"/>
                <a:gd name="T94" fmla="*/ 188 w 449"/>
                <a:gd name="T95" fmla="*/ 195 h 1077"/>
                <a:gd name="T96" fmla="*/ 156 w 449"/>
                <a:gd name="T97" fmla="*/ 148 h 1077"/>
                <a:gd name="T98" fmla="*/ 122 w 449"/>
                <a:gd name="T99" fmla="*/ 103 h 1077"/>
                <a:gd name="T100" fmla="*/ 84 w 449"/>
                <a:gd name="T101" fmla="*/ 64 h 1077"/>
                <a:gd name="T102" fmla="*/ 44 w 449"/>
                <a:gd name="T103" fmla="*/ 30 h 1077"/>
                <a:gd name="T104" fmla="*/ 0 w 449"/>
                <a:gd name="T10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9" h="1077">
                  <a:moveTo>
                    <a:pt x="0" y="0"/>
                  </a:moveTo>
                  <a:lnTo>
                    <a:pt x="2" y="2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6"/>
                  </a:lnTo>
                  <a:lnTo>
                    <a:pt x="32" y="10"/>
                  </a:lnTo>
                  <a:lnTo>
                    <a:pt x="44" y="16"/>
                  </a:lnTo>
                  <a:lnTo>
                    <a:pt x="59" y="23"/>
                  </a:lnTo>
                  <a:lnTo>
                    <a:pt x="75" y="32"/>
                  </a:lnTo>
                  <a:lnTo>
                    <a:pt x="92" y="44"/>
                  </a:lnTo>
                  <a:lnTo>
                    <a:pt x="110" y="58"/>
                  </a:lnTo>
                  <a:lnTo>
                    <a:pt x="130" y="75"/>
                  </a:lnTo>
                  <a:lnTo>
                    <a:pt x="150" y="93"/>
                  </a:lnTo>
                  <a:lnTo>
                    <a:pt x="171" y="116"/>
                  </a:lnTo>
                  <a:lnTo>
                    <a:pt x="192" y="142"/>
                  </a:lnTo>
                  <a:lnTo>
                    <a:pt x="215" y="171"/>
                  </a:lnTo>
                  <a:lnTo>
                    <a:pt x="236" y="204"/>
                  </a:lnTo>
                  <a:lnTo>
                    <a:pt x="258" y="241"/>
                  </a:lnTo>
                  <a:lnTo>
                    <a:pt x="280" y="282"/>
                  </a:lnTo>
                  <a:lnTo>
                    <a:pt x="301" y="328"/>
                  </a:lnTo>
                  <a:lnTo>
                    <a:pt x="321" y="377"/>
                  </a:lnTo>
                  <a:lnTo>
                    <a:pt x="341" y="433"/>
                  </a:lnTo>
                  <a:lnTo>
                    <a:pt x="360" y="494"/>
                  </a:lnTo>
                  <a:lnTo>
                    <a:pt x="377" y="559"/>
                  </a:lnTo>
                  <a:lnTo>
                    <a:pt x="394" y="631"/>
                  </a:lnTo>
                  <a:lnTo>
                    <a:pt x="408" y="707"/>
                  </a:lnTo>
                  <a:lnTo>
                    <a:pt x="421" y="790"/>
                  </a:lnTo>
                  <a:lnTo>
                    <a:pt x="433" y="879"/>
                  </a:lnTo>
                  <a:lnTo>
                    <a:pt x="442" y="974"/>
                  </a:lnTo>
                  <a:lnTo>
                    <a:pt x="449" y="1077"/>
                  </a:lnTo>
                  <a:lnTo>
                    <a:pt x="404" y="1077"/>
                  </a:lnTo>
                  <a:lnTo>
                    <a:pt x="404" y="1046"/>
                  </a:lnTo>
                  <a:lnTo>
                    <a:pt x="402" y="1010"/>
                  </a:lnTo>
                  <a:lnTo>
                    <a:pt x="400" y="969"/>
                  </a:lnTo>
                  <a:lnTo>
                    <a:pt x="395" y="924"/>
                  </a:lnTo>
                  <a:lnTo>
                    <a:pt x="390" y="874"/>
                  </a:lnTo>
                  <a:lnTo>
                    <a:pt x="383" y="823"/>
                  </a:lnTo>
                  <a:lnTo>
                    <a:pt x="375" y="767"/>
                  </a:lnTo>
                  <a:lnTo>
                    <a:pt x="366" y="711"/>
                  </a:lnTo>
                  <a:lnTo>
                    <a:pt x="354" y="652"/>
                  </a:lnTo>
                  <a:lnTo>
                    <a:pt x="341" y="593"/>
                  </a:lnTo>
                  <a:lnTo>
                    <a:pt x="326" y="533"/>
                  </a:lnTo>
                  <a:lnTo>
                    <a:pt x="308" y="473"/>
                  </a:lnTo>
                  <a:lnTo>
                    <a:pt x="288" y="414"/>
                  </a:lnTo>
                  <a:lnTo>
                    <a:pt x="267" y="356"/>
                  </a:lnTo>
                  <a:lnTo>
                    <a:pt x="243" y="300"/>
                  </a:lnTo>
                  <a:lnTo>
                    <a:pt x="216" y="245"/>
                  </a:lnTo>
                  <a:lnTo>
                    <a:pt x="188" y="195"/>
                  </a:lnTo>
                  <a:lnTo>
                    <a:pt x="156" y="148"/>
                  </a:lnTo>
                  <a:lnTo>
                    <a:pt x="122" y="103"/>
                  </a:lnTo>
                  <a:lnTo>
                    <a:pt x="84" y="64"/>
                  </a:lnTo>
                  <a:lnTo>
                    <a:pt x="44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3" name="Freeform 10"/>
            <p:cNvSpPr>
              <a:spLocks/>
            </p:cNvSpPr>
            <p:nvPr/>
          </p:nvSpPr>
          <p:spPr bwMode="auto">
            <a:xfrm>
              <a:off x="3347433" y="3718943"/>
              <a:ext cx="630639" cy="1512690"/>
            </a:xfrm>
            <a:custGeom>
              <a:avLst/>
              <a:gdLst>
                <a:gd name="T0" fmla="*/ 404 w 449"/>
                <a:gd name="T1" fmla="*/ 0 h 1077"/>
                <a:gd name="T2" fmla="*/ 449 w 449"/>
                <a:gd name="T3" fmla="*/ 0 h 1077"/>
                <a:gd name="T4" fmla="*/ 442 w 449"/>
                <a:gd name="T5" fmla="*/ 103 h 1077"/>
                <a:gd name="T6" fmla="*/ 433 w 449"/>
                <a:gd name="T7" fmla="*/ 198 h 1077"/>
                <a:gd name="T8" fmla="*/ 421 w 449"/>
                <a:gd name="T9" fmla="*/ 288 h 1077"/>
                <a:gd name="T10" fmla="*/ 408 w 449"/>
                <a:gd name="T11" fmla="*/ 370 h 1077"/>
                <a:gd name="T12" fmla="*/ 394 w 449"/>
                <a:gd name="T13" fmla="*/ 448 h 1077"/>
                <a:gd name="T14" fmla="*/ 377 w 449"/>
                <a:gd name="T15" fmla="*/ 519 h 1077"/>
                <a:gd name="T16" fmla="*/ 360 w 449"/>
                <a:gd name="T17" fmla="*/ 585 h 1077"/>
                <a:gd name="T18" fmla="*/ 341 w 449"/>
                <a:gd name="T19" fmla="*/ 645 h 1077"/>
                <a:gd name="T20" fmla="*/ 321 w 449"/>
                <a:gd name="T21" fmla="*/ 700 h 1077"/>
                <a:gd name="T22" fmla="*/ 301 w 449"/>
                <a:gd name="T23" fmla="*/ 750 h 1077"/>
                <a:gd name="T24" fmla="*/ 280 w 449"/>
                <a:gd name="T25" fmla="*/ 795 h 1077"/>
                <a:gd name="T26" fmla="*/ 258 w 449"/>
                <a:gd name="T27" fmla="*/ 837 h 1077"/>
                <a:gd name="T28" fmla="*/ 236 w 449"/>
                <a:gd name="T29" fmla="*/ 874 h 1077"/>
                <a:gd name="T30" fmla="*/ 215 w 449"/>
                <a:gd name="T31" fmla="*/ 907 h 1077"/>
                <a:gd name="T32" fmla="*/ 192 w 449"/>
                <a:gd name="T33" fmla="*/ 936 h 1077"/>
                <a:gd name="T34" fmla="*/ 171 w 449"/>
                <a:gd name="T35" fmla="*/ 962 h 1077"/>
                <a:gd name="T36" fmla="*/ 150 w 449"/>
                <a:gd name="T37" fmla="*/ 984 h 1077"/>
                <a:gd name="T38" fmla="*/ 130 w 449"/>
                <a:gd name="T39" fmla="*/ 1004 h 1077"/>
                <a:gd name="T40" fmla="*/ 110 w 449"/>
                <a:gd name="T41" fmla="*/ 1020 h 1077"/>
                <a:gd name="T42" fmla="*/ 92 w 449"/>
                <a:gd name="T43" fmla="*/ 1033 h 1077"/>
                <a:gd name="T44" fmla="*/ 75 w 449"/>
                <a:gd name="T45" fmla="*/ 1045 h 1077"/>
                <a:gd name="T46" fmla="*/ 59 w 449"/>
                <a:gd name="T47" fmla="*/ 1055 h 1077"/>
                <a:gd name="T48" fmla="*/ 44 w 449"/>
                <a:gd name="T49" fmla="*/ 1062 h 1077"/>
                <a:gd name="T50" fmla="*/ 32 w 449"/>
                <a:gd name="T51" fmla="*/ 1068 h 1077"/>
                <a:gd name="T52" fmla="*/ 20 w 449"/>
                <a:gd name="T53" fmla="*/ 1071 h 1077"/>
                <a:gd name="T54" fmla="*/ 12 w 449"/>
                <a:gd name="T55" fmla="*/ 1075 h 1077"/>
                <a:gd name="T56" fmla="*/ 6 w 449"/>
                <a:gd name="T57" fmla="*/ 1076 h 1077"/>
                <a:gd name="T58" fmla="*/ 2 w 449"/>
                <a:gd name="T59" fmla="*/ 1077 h 1077"/>
                <a:gd name="T60" fmla="*/ 0 w 449"/>
                <a:gd name="T61" fmla="*/ 1077 h 1077"/>
                <a:gd name="T62" fmla="*/ 44 w 449"/>
                <a:gd name="T63" fmla="*/ 1047 h 1077"/>
                <a:gd name="T64" fmla="*/ 84 w 449"/>
                <a:gd name="T65" fmla="*/ 1013 h 1077"/>
                <a:gd name="T66" fmla="*/ 122 w 449"/>
                <a:gd name="T67" fmla="*/ 974 h 1077"/>
                <a:gd name="T68" fmla="*/ 156 w 449"/>
                <a:gd name="T69" fmla="*/ 931 h 1077"/>
                <a:gd name="T70" fmla="*/ 188 w 449"/>
                <a:gd name="T71" fmla="*/ 883 h 1077"/>
                <a:gd name="T72" fmla="*/ 216 w 449"/>
                <a:gd name="T73" fmla="*/ 832 h 1077"/>
                <a:gd name="T74" fmla="*/ 243 w 449"/>
                <a:gd name="T75" fmla="*/ 778 h 1077"/>
                <a:gd name="T76" fmla="*/ 267 w 449"/>
                <a:gd name="T77" fmla="*/ 721 h 1077"/>
                <a:gd name="T78" fmla="*/ 288 w 449"/>
                <a:gd name="T79" fmla="*/ 664 h 1077"/>
                <a:gd name="T80" fmla="*/ 308 w 449"/>
                <a:gd name="T81" fmla="*/ 605 h 1077"/>
                <a:gd name="T82" fmla="*/ 326 w 449"/>
                <a:gd name="T83" fmla="*/ 545 h 1077"/>
                <a:gd name="T84" fmla="*/ 341 w 449"/>
                <a:gd name="T85" fmla="*/ 485 h 1077"/>
                <a:gd name="T86" fmla="*/ 354 w 449"/>
                <a:gd name="T87" fmla="*/ 426 h 1077"/>
                <a:gd name="T88" fmla="*/ 366 w 449"/>
                <a:gd name="T89" fmla="*/ 367 h 1077"/>
                <a:gd name="T90" fmla="*/ 375 w 449"/>
                <a:gd name="T91" fmla="*/ 310 h 1077"/>
                <a:gd name="T92" fmla="*/ 383 w 449"/>
                <a:gd name="T93" fmla="*/ 255 h 1077"/>
                <a:gd name="T94" fmla="*/ 390 w 449"/>
                <a:gd name="T95" fmla="*/ 203 h 1077"/>
                <a:gd name="T96" fmla="*/ 395 w 449"/>
                <a:gd name="T97" fmla="*/ 154 h 1077"/>
                <a:gd name="T98" fmla="*/ 400 w 449"/>
                <a:gd name="T99" fmla="*/ 109 h 1077"/>
                <a:gd name="T100" fmla="*/ 402 w 449"/>
                <a:gd name="T101" fmla="*/ 68 h 1077"/>
                <a:gd name="T102" fmla="*/ 404 w 449"/>
                <a:gd name="T103" fmla="*/ 31 h 1077"/>
                <a:gd name="T104" fmla="*/ 404 w 449"/>
                <a:gd name="T10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9" h="1077">
                  <a:moveTo>
                    <a:pt x="404" y="0"/>
                  </a:moveTo>
                  <a:lnTo>
                    <a:pt x="449" y="0"/>
                  </a:lnTo>
                  <a:lnTo>
                    <a:pt x="442" y="103"/>
                  </a:lnTo>
                  <a:lnTo>
                    <a:pt x="433" y="198"/>
                  </a:lnTo>
                  <a:lnTo>
                    <a:pt x="421" y="288"/>
                  </a:lnTo>
                  <a:lnTo>
                    <a:pt x="408" y="370"/>
                  </a:lnTo>
                  <a:lnTo>
                    <a:pt x="394" y="448"/>
                  </a:lnTo>
                  <a:lnTo>
                    <a:pt x="377" y="519"/>
                  </a:lnTo>
                  <a:lnTo>
                    <a:pt x="360" y="585"/>
                  </a:lnTo>
                  <a:lnTo>
                    <a:pt x="341" y="645"/>
                  </a:lnTo>
                  <a:lnTo>
                    <a:pt x="321" y="700"/>
                  </a:lnTo>
                  <a:lnTo>
                    <a:pt x="301" y="750"/>
                  </a:lnTo>
                  <a:lnTo>
                    <a:pt x="280" y="795"/>
                  </a:lnTo>
                  <a:lnTo>
                    <a:pt x="258" y="837"/>
                  </a:lnTo>
                  <a:lnTo>
                    <a:pt x="236" y="874"/>
                  </a:lnTo>
                  <a:lnTo>
                    <a:pt x="215" y="907"/>
                  </a:lnTo>
                  <a:lnTo>
                    <a:pt x="192" y="936"/>
                  </a:lnTo>
                  <a:lnTo>
                    <a:pt x="171" y="962"/>
                  </a:lnTo>
                  <a:lnTo>
                    <a:pt x="150" y="984"/>
                  </a:lnTo>
                  <a:lnTo>
                    <a:pt x="130" y="1004"/>
                  </a:lnTo>
                  <a:lnTo>
                    <a:pt x="110" y="1020"/>
                  </a:lnTo>
                  <a:lnTo>
                    <a:pt x="92" y="1033"/>
                  </a:lnTo>
                  <a:lnTo>
                    <a:pt x="75" y="1045"/>
                  </a:lnTo>
                  <a:lnTo>
                    <a:pt x="59" y="1055"/>
                  </a:lnTo>
                  <a:lnTo>
                    <a:pt x="44" y="1062"/>
                  </a:lnTo>
                  <a:lnTo>
                    <a:pt x="32" y="1068"/>
                  </a:lnTo>
                  <a:lnTo>
                    <a:pt x="20" y="1071"/>
                  </a:lnTo>
                  <a:lnTo>
                    <a:pt x="12" y="1075"/>
                  </a:lnTo>
                  <a:lnTo>
                    <a:pt x="6" y="1076"/>
                  </a:lnTo>
                  <a:lnTo>
                    <a:pt x="2" y="1077"/>
                  </a:lnTo>
                  <a:lnTo>
                    <a:pt x="0" y="1077"/>
                  </a:lnTo>
                  <a:lnTo>
                    <a:pt x="44" y="1047"/>
                  </a:lnTo>
                  <a:lnTo>
                    <a:pt x="84" y="1013"/>
                  </a:lnTo>
                  <a:lnTo>
                    <a:pt x="122" y="974"/>
                  </a:lnTo>
                  <a:lnTo>
                    <a:pt x="156" y="931"/>
                  </a:lnTo>
                  <a:lnTo>
                    <a:pt x="188" y="883"/>
                  </a:lnTo>
                  <a:lnTo>
                    <a:pt x="216" y="832"/>
                  </a:lnTo>
                  <a:lnTo>
                    <a:pt x="243" y="778"/>
                  </a:lnTo>
                  <a:lnTo>
                    <a:pt x="267" y="721"/>
                  </a:lnTo>
                  <a:lnTo>
                    <a:pt x="288" y="664"/>
                  </a:lnTo>
                  <a:lnTo>
                    <a:pt x="308" y="605"/>
                  </a:lnTo>
                  <a:lnTo>
                    <a:pt x="326" y="545"/>
                  </a:lnTo>
                  <a:lnTo>
                    <a:pt x="341" y="485"/>
                  </a:lnTo>
                  <a:lnTo>
                    <a:pt x="354" y="426"/>
                  </a:lnTo>
                  <a:lnTo>
                    <a:pt x="366" y="367"/>
                  </a:lnTo>
                  <a:lnTo>
                    <a:pt x="375" y="310"/>
                  </a:lnTo>
                  <a:lnTo>
                    <a:pt x="383" y="255"/>
                  </a:lnTo>
                  <a:lnTo>
                    <a:pt x="390" y="203"/>
                  </a:lnTo>
                  <a:lnTo>
                    <a:pt x="395" y="154"/>
                  </a:lnTo>
                  <a:lnTo>
                    <a:pt x="400" y="109"/>
                  </a:lnTo>
                  <a:lnTo>
                    <a:pt x="402" y="68"/>
                  </a:lnTo>
                  <a:lnTo>
                    <a:pt x="404" y="31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4" name="Freeform 11"/>
            <p:cNvSpPr>
              <a:spLocks/>
            </p:cNvSpPr>
            <p:nvPr/>
          </p:nvSpPr>
          <p:spPr bwMode="auto">
            <a:xfrm>
              <a:off x="1784178" y="2881836"/>
              <a:ext cx="588503" cy="1669999"/>
            </a:xfrm>
            <a:custGeom>
              <a:avLst/>
              <a:gdLst>
                <a:gd name="T0" fmla="*/ 2 w 419"/>
                <a:gd name="T1" fmla="*/ 0 h 1189"/>
                <a:gd name="T2" fmla="*/ 15 w 419"/>
                <a:gd name="T3" fmla="*/ 3 h 1189"/>
                <a:gd name="T4" fmla="*/ 41 w 419"/>
                <a:gd name="T5" fmla="*/ 8 h 1189"/>
                <a:gd name="T6" fmla="*/ 77 w 419"/>
                <a:gd name="T7" fmla="*/ 17 h 1189"/>
                <a:gd name="T8" fmla="*/ 119 w 419"/>
                <a:gd name="T9" fmla="*/ 33 h 1189"/>
                <a:gd name="T10" fmla="*/ 165 w 419"/>
                <a:gd name="T11" fmla="*/ 57 h 1189"/>
                <a:gd name="T12" fmla="*/ 214 w 419"/>
                <a:gd name="T13" fmla="*/ 91 h 1189"/>
                <a:gd name="T14" fmla="*/ 263 w 419"/>
                <a:gd name="T15" fmla="*/ 135 h 1189"/>
                <a:gd name="T16" fmla="*/ 309 w 419"/>
                <a:gd name="T17" fmla="*/ 191 h 1189"/>
                <a:gd name="T18" fmla="*/ 350 w 419"/>
                <a:gd name="T19" fmla="*/ 262 h 1189"/>
                <a:gd name="T20" fmla="*/ 383 w 419"/>
                <a:gd name="T21" fmla="*/ 349 h 1189"/>
                <a:gd name="T22" fmla="*/ 406 w 419"/>
                <a:gd name="T23" fmla="*/ 452 h 1189"/>
                <a:gd name="T24" fmla="*/ 418 w 419"/>
                <a:gd name="T25" fmla="*/ 574 h 1189"/>
                <a:gd name="T26" fmla="*/ 419 w 419"/>
                <a:gd name="T27" fmla="*/ 595 h 1189"/>
                <a:gd name="T28" fmla="*/ 418 w 419"/>
                <a:gd name="T29" fmla="*/ 615 h 1189"/>
                <a:gd name="T30" fmla="*/ 406 w 419"/>
                <a:gd name="T31" fmla="*/ 738 h 1189"/>
                <a:gd name="T32" fmla="*/ 383 w 419"/>
                <a:gd name="T33" fmla="*/ 841 h 1189"/>
                <a:gd name="T34" fmla="*/ 350 w 419"/>
                <a:gd name="T35" fmla="*/ 927 h 1189"/>
                <a:gd name="T36" fmla="*/ 309 w 419"/>
                <a:gd name="T37" fmla="*/ 998 h 1189"/>
                <a:gd name="T38" fmla="*/ 263 w 419"/>
                <a:gd name="T39" fmla="*/ 1055 h 1189"/>
                <a:gd name="T40" fmla="*/ 214 w 419"/>
                <a:gd name="T41" fmla="*/ 1099 h 1189"/>
                <a:gd name="T42" fmla="*/ 165 w 419"/>
                <a:gd name="T43" fmla="*/ 1132 h 1189"/>
                <a:gd name="T44" fmla="*/ 119 w 419"/>
                <a:gd name="T45" fmla="*/ 1156 h 1189"/>
                <a:gd name="T46" fmla="*/ 77 w 419"/>
                <a:gd name="T47" fmla="*/ 1172 h 1189"/>
                <a:gd name="T48" fmla="*/ 41 w 419"/>
                <a:gd name="T49" fmla="*/ 1182 h 1189"/>
                <a:gd name="T50" fmla="*/ 15 w 419"/>
                <a:gd name="T51" fmla="*/ 1187 h 1189"/>
                <a:gd name="T52" fmla="*/ 2 w 419"/>
                <a:gd name="T53" fmla="*/ 1189 h 1189"/>
                <a:gd name="T54" fmla="*/ 51 w 419"/>
                <a:gd name="T55" fmla="*/ 1171 h 1189"/>
                <a:gd name="T56" fmla="*/ 138 w 419"/>
                <a:gd name="T57" fmla="*/ 1125 h 1189"/>
                <a:gd name="T58" fmla="*/ 209 w 419"/>
                <a:gd name="T59" fmla="*/ 1068 h 1189"/>
                <a:gd name="T60" fmla="*/ 264 w 419"/>
                <a:gd name="T61" fmla="*/ 1000 h 1189"/>
                <a:gd name="T62" fmla="*/ 308 w 419"/>
                <a:gd name="T63" fmla="*/ 927 h 1189"/>
                <a:gd name="T64" fmla="*/ 338 w 419"/>
                <a:gd name="T65" fmla="*/ 854 h 1189"/>
                <a:gd name="T66" fmla="*/ 361 w 419"/>
                <a:gd name="T67" fmla="*/ 781 h 1189"/>
                <a:gd name="T68" fmla="*/ 373 w 419"/>
                <a:gd name="T69" fmla="*/ 714 h 1189"/>
                <a:gd name="T70" fmla="*/ 382 w 419"/>
                <a:gd name="T71" fmla="*/ 657 h 1189"/>
                <a:gd name="T72" fmla="*/ 385 w 419"/>
                <a:gd name="T73" fmla="*/ 612 h 1189"/>
                <a:gd name="T74" fmla="*/ 385 w 419"/>
                <a:gd name="T75" fmla="*/ 578 h 1189"/>
                <a:gd name="T76" fmla="*/ 382 w 419"/>
                <a:gd name="T77" fmla="*/ 533 h 1189"/>
                <a:gd name="T78" fmla="*/ 373 w 419"/>
                <a:gd name="T79" fmla="*/ 475 h 1189"/>
                <a:gd name="T80" fmla="*/ 361 w 419"/>
                <a:gd name="T81" fmla="*/ 408 h 1189"/>
                <a:gd name="T82" fmla="*/ 338 w 419"/>
                <a:gd name="T83" fmla="*/ 336 h 1189"/>
                <a:gd name="T84" fmla="*/ 308 w 419"/>
                <a:gd name="T85" fmla="*/ 262 h 1189"/>
                <a:gd name="T86" fmla="*/ 264 w 419"/>
                <a:gd name="T87" fmla="*/ 189 h 1189"/>
                <a:gd name="T88" fmla="*/ 209 w 419"/>
                <a:gd name="T89" fmla="*/ 122 h 1189"/>
                <a:gd name="T90" fmla="*/ 138 w 419"/>
                <a:gd name="T91" fmla="*/ 64 h 1189"/>
                <a:gd name="T92" fmla="*/ 51 w 419"/>
                <a:gd name="T93" fmla="*/ 18 h 1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9" h="1189">
                  <a:moveTo>
                    <a:pt x="0" y="0"/>
                  </a:moveTo>
                  <a:lnTo>
                    <a:pt x="2" y="0"/>
                  </a:lnTo>
                  <a:lnTo>
                    <a:pt x="7" y="2"/>
                  </a:lnTo>
                  <a:lnTo>
                    <a:pt x="15" y="3"/>
                  </a:lnTo>
                  <a:lnTo>
                    <a:pt x="27" y="5"/>
                  </a:lnTo>
                  <a:lnTo>
                    <a:pt x="41" y="8"/>
                  </a:lnTo>
                  <a:lnTo>
                    <a:pt x="58" y="12"/>
                  </a:lnTo>
                  <a:lnTo>
                    <a:pt x="77" y="17"/>
                  </a:lnTo>
                  <a:lnTo>
                    <a:pt x="97" y="25"/>
                  </a:lnTo>
                  <a:lnTo>
                    <a:pt x="119" y="33"/>
                  </a:lnTo>
                  <a:lnTo>
                    <a:pt x="141" y="44"/>
                  </a:lnTo>
                  <a:lnTo>
                    <a:pt x="165" y="57"/>
                  </a:lnTo>
                  <a:lnTo>
                    <a:pt x="190" y="74"/>
                  </a:lnTo>
                  <a:lnTo>
                    <a:pt x="214" y="91"/>
                  </a:lnTo>
                  <a:lnTo>
                    <a:pt x="239" y="111"/>
                  </a:lnTo>
                  <a:lnTo>
                    <a:pt x="263" y="135"/>
                  </a:lnTo>
                  <a:lnTo>
                    <a:pt x="286" y="162"/>
                  </a:lnTo>
                  <a:lnTo>
                    <a:pt x="309" y="191"/>
                  </a:lnTo>
                  <a:lnTo>
                    <a:pt x="330" y="225"/>
                  </a:lnTo>
                  <a:lnTo>
                    <a:pt x="350" y="262"/>
                  </a:lnTo>
                  <a:lnTo>
                    <a:pt x="368" y="303"/>
                  </a:lnTo>
                  <a:lnTo>
                    <a:pt x="383" y="349"/>
                  </a:lnTo>
                  <a:lnTo>
                    <a:pt x="397" y="399"/>
                  </a:lnTo>
                  <a:lnTo>
                    <a:pt x="406" y="452"/>
                  </a:lnTo>
                  <a:lnTo>
                    <a:pt x="415" y="510"/>
                  </a:lnTo>
                  <a:lnTo>
                    <a:pt x="418" y="574"/>
                  </a:lnTo>
                  <a:lnTo>
                    <a:pt x="419" y="574"/>
                  </a:lnTo>
                  <a:lnTo>
                    <a:pt x="419" y="595"/>
                  </a:lnTo>
                  <a:lnTo>
                    <a:pt x="419" y="615"/>
                  </a:lnTo>
                  <a:lnTo>
                    <a:pt x="418" y="615"/>
                  </a:lnTo>
                  <a:lnTo>
                    <a:pt x="415" y="679"/>
                  </a:lnTo>
                  <a:lnTo>
                    <a:pt x="406" y="738"/>
                  </a:lnTo>
                  <a:lnTo>
                    <a:pt x="397" y="792"/>
                  </a:lnTo>
                  <a:lnTo>
                    <a:pt x="383" y="841"/>
                  </a:lnTo>
                  <a:lnTo>
                    <a:pt x="368" y="886"/>
                  </a:lnTo>
                  <a:lnTo>
                    <a:pt x="350" y="927"/>
                  </a:lnTo>
                  <a:lnTo>
                    <a:pt x="330" y="964"/>
                  </a:lnTo>
                  <a:lnTo>
                    <a:pt x="309" y="998"/>
                  </a:lnTo>
                  <a:lnTo>
                    <a:pt x="286" y="1028"/>
                  </a:lnTo>
                  <a:lnTo>
                    <a:pt x="263" y="1055"/>
                  </a:lnTo>
                  <a:lnTo>
                    <a:pt x="239" y="1078"/>
                  </a:lnTo>
                  <a:lnTo>
                    <a:pt x="214" y="1099"/>
                  </a:lnTo>
                  <a:lnTo>
                    <a:pt x="190" y="1117"/>
                  </a:lnTo>
                  <a:lnTo>
                    <a:pt x="165" y="1132"/>
                  </a:lnTo>
                  <a:lnTo>
                    <a:pt x="141" y="1145"/>
                  </a:lnTo>
                  <a:lnTo>
                    <a:pt x="119" y="1156"/>
                  </a:lnTo>
                  <a:lnTo>
                    <a:pt x="97" y="1165"/>
                  </a:lnTo>
                  <a:lnTo>
                    <a:pt x="77" y="1172"/>
                  </a:lnTo>
                  <a:lnTo>
                    <a:pt x="58" y="1178"/>
                  </a:lnTo>
                  <a:lnTo>
                    <a:pt x="41" y="1182"/>
                  </a:lnTo>
                  <a:lnTo>
                    <a:pt x="27" y="1185"/>
                  </a:lnTo>
                  <a:lnTo>
                    <a:pt x="15" y="1187"/>
                  </a:lnTo>
                  <a:lnTo>
                    <a:pt x="7" y="1188"/>
                  </a:lnTo>
                  <a:lnTo>
                    <a:pt x="2" y="1189"/>
                  </a:lnTo>
                  <a:lnTo>
                    <a:pt x="0" y="1189"/>
                  </a:lnTo>
                  <a:lnTo>
                    <a:pt x="51" y="1171"/>
                  </a:lnTo>
                  <a:lnTo>
                    <a:pt x="97" y="1150"/>
                  </a:lnTo>
                  <a:lnTo>
                    <a:pt x="138" y="1125"/>
                  </a:lnTo>
                  <a:lnTo>
                    <a:pt x="176" y="1098"/>
                  </a:lnTo>
                  <a:lnTo>
                    <a:pt x="209" y="1068"/>
                  </a:lnTo>
                  <a:lnTo>
                    <a:pt x="238" y="1035"/>
                  </a:lnTo>
                  <a:lnTo>
                    <a:pt x="264" y="1000"/>
                  </a:lnTo>
                  <a:lnTo>
                    <a:pt x="287" y="965"/>
                  </a:lnTo>
                  <a:lnTo>
                    <a:pt x="308" y="927"/>
                  </a:lnTo>
                  <a:lnTo>
                    <a:pt x="324" y="891"/>
                  </a:lnTo>
                  <a:lnTo>
                    <a:pt x="338" y="854"/>
                  </a:lnTo>
                  <a:lnTo>
                    <a:pt x="350" y="818"/>
                  </a:lnTo>
                  <a:lnTo>
                    <a:pt x="361" y="781"/>
                  </a:lnTo>
                  <a:lnTo>
                    <a:pt x="368" y="747"/>
                  </a:lnTo>
                  <a:lnTo>
                    <a:pt x="373" y="714"/>
                  </a:lnTo>
                  <a:lnTo>
                    <a:pt x="378" y="685"/>
                  </a:lnTo>
                  <a:lnTo>
                    <a:pt x="382" y="657"/>
                  </a:lnTo>
                  <a:lnTo>
                    <a:pt x="384" y="633"/>
                  </a:lnTo>
                  <a:lnTo>
                    <a:pt x="385" y="612"/>
                  </a:lnTo>
                  <a:lnTo>
                    <a:pt x="385" y="595"/>
                  </a:lnTo>
                  <a:lnTo>
                    <a:pt x="385" y="578"/>
                  </a:lnTo>
                  <a:lnTo>
                    <a:pt x="384" y="558"/>
                  </a:lnTo>
                  <a:lnTo>
                    <a:pt x="382" y="533"/>
                  </a:lnTo>
                  <a:lnTo>
                    <a:pt x="378" y="505"/>
                  </a:lnTo>
                  <a:lnTo>
                    <a:pt x="373" y="475"/>
                  </a:lnTo>
                  <a:lnTo>
                    <a:pt x="368" y="442"/>
                  </a:lnTo>
                  <a:lnTo>
                    <a:pt x="361" y="408"/>
                  </a:lnTo>
                  <a:lnTo>
                    <a:pt x="350" y="373"/>
                  </a:lnTo>
                  <a:lnTo>
                    <a:pt x="338" y="336"/>
                  </a:lnTo>
                  <a:lnTo>
                    <a:pt x="324" y="298"/>
                  </a:lnTo>
                  <a:lnTo>
                    <a:pt x="308" y="262"/>
                  </a:lnTo>
                  <a:lnTo>
                    <a:pt x="287" y="225"/>
                  </a:lnTo>
                  <a:lnTo>
                    <a:pt x="264" y="189"/>
                  </a:lnTo>
                  <a:lnTo>
                    <a:pt x="238" y="155"/>
                  </a:lnTo>
                  <a:lnTo>
                    <a:pt x="209" y="122"/>
                  </a:lnTo>
                  <a:lnTo>
                    <a:pt x="176" y="91"/>
                  </a:lnTo>
                  <a:lnTo>
                    <a:pt x="138" y="64"/>
                  </a:lnTo>
                  <a:lnTo>
                    <a:pt x="97" y="39"/>
                  </a:lnTo>
                  <a:lnTo>
                    <a:pt x="51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3F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5" name="Right Arrow 1"/>
            <p:cNvSpPr/>
            <p:nvPr/>
          </p:nvSpPr>
          <p:spPr>
            <a:xfrm>
              <a:off x="6349061" y="3040720"/>
              <a:ext cx="1650351" cy="1352233"/>
            </a:xfrm>
            <a:custGeom>
              <a:avLst/>
              <a:gdLst>
                <a:gd name="connsiteX0" fmla="*/ 0 w 1676400"/>
                <a:gd name="connsiteY0" fmla="*/ 189064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0 w 1676400"/>
                <a:gd name="connsiteY7" fmla="*/ 189064 h 1066800"/>
                <a:gd name="connsiteX0" fmla="*/ 7815 w 1676400"/>
                <a:gd name="connsiteY0" fmla="*/ 302387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7815 w 1676400"/>
                <a:gd name="connsiteY7" fmla="*/ 302387 h 1066800"/>
                <a:gd name="connsiteX0" fmla="*/ 3908 w 1672493"/>
                <a:gd name="connsiteY0" fmla="*/ 302387 h 1066800"/>
                <a:gd name="connsiteX1" fmla="*/ 1139093 w 1672493"/>
                <a:gd name="connsiteY1" fmla="*/ 189064 h 1066800"/>
                <a:gd name="connsiteX2" fmla="*/ 1139093 w 1672493"/>
                <a:gd name="connsiteY2" fmla="*/ 0 h 1066800"/>
                <a:gd name="connsiteX3" fmla="*/ 1672493 w 1672493"/>
                <a:gd name="connsiteY3" fmla="*/ 533400 h 1066800"/>
                <a:gd name="connsiteX4" fmla="*/ 1139093 w 1672493"/>
                <a:gd name="connsiteY4" fmla="*/ 1066800 h 1066800"/>
                <a:gd name="connsiteX5" fmla="*/ 1139093 w 1672493"/>
                <a:gd name="connsiteY5" fmla="*/ 877736 h 1066800"/>
                <a:gd name="connsiteX6" fmla="*/ 0 w 1672493"/>
                <a:gd name="connsiteY6" fmla="*/ 760505 h 1066800"/>
                <a:gd name="connsiteX7" fmla="*/ 3908 w 1672493"/>
                <a:gd name="connsiteY7" fmla="*/ 302387 h 1066800"/>
                <a:gd name="connsiteX0" fmla="*/ 298 w 1673646"/>
                <a:gd name="connsiteY0" fmla="*/ 307150 h 1066800"/>
                <a:gd name="connsiteX1" fmla="*/ 1140246 w 1673646"/>
                <a:gd name="connsiteY1" fmla="*/ 189064 h 1066800"/>
                <a:gd name="connsiteX2" fmla="*/ 1140246 w 1673646"/>
                <a:gd name="connsiteY2" fmla="*/ 0 h 1066800"/>
                <a:gd name="connsiteX3" fmla="*/ 1673646 w 1673646"/>
                <a:gd name="connsiteY3" fmla="*/ 533400 h 1066800"/>
                <a:gd name="connsiteX4" fmla="*/ 1140246 w 1673646"/>
                <a:gd name="connsiteY4" fmla="*/ 1066800 h 1066800"/>
                <a:gd name="connsiteX5" fmla="*/ 1140246 w 1673646"/>
                <a:gd name="connsiteY5" fmla="*/ 877736 h 1066800"/>
                <a:gd name="connsiteX6" fmla="*/ 1153 w 1673646"/>
                <a:gd name="connsiteY6" fmla="*/ 760505 h 1066800"/>
                <a:gd name="connsiteX7" fmla="*/ 298 w 1673646"/>
                <a:gd name="connsiteY7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1153 w 1673646"/>
                <a:gd name="connsiteY7" fmla="*/ 760505 h 1066800"/>
                <a:gd name="connsiteX8" fmla="*/ 298 w 1673646"/>
                <a:gd name="connsiteY8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153 w 1673646"/>
                <a:gd name="connsiteY8" fmla="*/ 760505 h 1066800"/>
                <a:gd name="connsiteX9" fmla="*/ 298 w 1673646"/>
                <a:gd name="connsiteY9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4817 w 1673646"/>
                <a:gd name="connsiteY8" fmla="*/ 769806 h 1066800"/>
                <a:gd name="connsiteX9" fmla="*/ 1153 w 1673646"/>
                <a:gd name="connsiteY9" fmla="*/ 760505 h 1066800"/>
                <a:gd name="connsiteX10" fmla="*/ 298 w 1673646"/>
                <a:gd name="connsiteY10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14519 w 1673348"/>
                <a:gd name="connsiteY8" fmla="*/ 769806 h 1066800"/>
                <a:gd name="connsiteX9" fmla="*/ 0 w 1673348"/>
                <a:gd name="connsiteY9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0 w 1673348"/>
                <a:gd name="connsiteY8" fmla="*/ 307150 h 1066800"/>
                <a:gd name="connsiteX0" fmla="*/ 4461 w 1301990"/>
                <a:gd name="connsiteY0" fmla="*/ 801029 h 1066800"/>
                <a:gd name="connsiteX1" fmla="*/ 0 w 1301990"/>
                <a:gd name="connsiteY1" fmla="*/ 265771 h 1066800"/>
                <a:gd name="connsiteX2" fmla="*/ 768590 w 1301990"/>
                <a:gd name="connsiteY2" fmla="*/ 189064 h 1066800"/>
                <a:gd name="connsiteX3" fmla="*/ 768590 w 1301990"/>
                <a:gd name="connsiteY3" fmla="*/ 0 h 1066800"/>
                <a:gd name="connsiteX4" fmla="*/ 1301990 w 1301990"/>
                <a:gd name="connsiteY4" fmla="*/ 533400 h 1066800"/>
                <a:gd name="connsiteX5" fmla="*/ 768590 w 1301990"/>
                <a:gd name="connsiteY5" fmla="*/ 1066800 h 1066800"/>
                <a:gd name="connsiteX6" fmla="*/ 768590 w 1301990"/>
                <a:gd name="connsiteY6" fmla="*/ 877736 h 1066800"/>
                <a:gd name="connsiteX7" fmla="*/ 4461 w 1301990"/>
                <a:gd name="connsiteY7" fmla="*/ 801029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990" h="1066800">
                  <a:moveTo>
                    <a:pt x="4461" y="801029"/>
                  </a:moveTo>
                  <a:lnTo>
                    <a:pt x="0" y="265771"/>
                  </a:lnTo>
                  <a:lnTo>
                    <a:pt x="768590" y="189064"/>
                  </a:lnTo>
                  <a:lnTo>
                    <a:pt x="768590" y="0"/>
                  </a:lnTo>
                  <a:lnTo>
                    <a:pt x="1301990" y="533400"/>
                  </a:lnTo>
                  <a:lnTo>
                    <a:pt x="768590" y="1066800"/>
                  </a:lnTo>
                  <a:lnTo>
                    <a:pt x="768590" y="877736"/>
                  </a:lnTo>
                  <a:lnTo>
                    <a:pt x="4461" y="801029"/>
                  </a:lnTo>
                  <a:close/>
                </a:path>
              </a:pathLst>
            </a:cu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Right Arrow 1"/>
            <p:cNvSpPr/>
            <p:nvPr/>
          </p:nvSpPr>
          <p:spPr>
            <a:xfrm>
              <a:off x="4706400" y="3155144"/>
              <a:ext cx="1371049" cy="1123384"/>
            </a:xfrm>
            <a:custGeom>
              <a:avLst/>
              <a:gdLst>
                <a:gd name="connsiteX0" fmla="*/ 0 w 1676400"/>
                <a:gd name="connsiteY0" fmla="*/ 189064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0 w 1676400"/>
                <a:gd name="connsiteY7" fmla="*/ 189064 h 1066800"/>
                <a:gd name="connsiteX0" fmla="*/ 7815 w 1676400"/>
                <a:gd name="connsiteY0" fmla="*/ 302387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7815 w 1676400"/>
                <a:gd name="connsiteY7" fmla="*/ 302387 h 1066800"/>
                <a:gd name="connsiteX0" fmla="*/ 3908 w 1672493"/>
                <a:gd name="connsiteY0" fmla="*/ 302387 h 1066800"/>
                <a:gd name="connsiteX1" fmla="*/ 1139093 w 1672493"/>
                <a:gd name="connsiteY1" fmla="*/ 189064 h 1066800"/>
                <a:gd name="connsiteX2" fmla="*/ 1139093 w 1672493"/>
                <a:gd name="connsiteY2" fmla="*/ 0 h 1066800"/>
                <a:gd name="connsiteX3" fmla="*/ 1672493 w 1672493"/>
                <a:gd name="connsiteY3" fmla="*/ 533400 h 1066800"/>
                <a:gd name="connsiteX4" fmla="*/ 1139093 w 1672493"/>
                <a:gd name="connsiteY4" fmla="*/ 1066800 h 1066800"/>
                <a:gd name="connsiteX5" fmla="*/ 1139093 w 1672493"/>
                <a:gd name="connsiteY5" fmla="*/ 877736 h 1066800"/>
                <a:gd name="connsiteX6" fmla="*/ 0 w 1672493"/>
                <a:gd name="connsiteY6" fmla="*/ 760505 h 1066800"/>
                <a:gd name="connsiteX7" fmla="*/ 3908 w 1672493"/>
                <a:gd name="connsiteY7" fmla="*/ 302387 h 1066800"/>
                <a:gd name="connsiteX0" fmla="*/ 298 w 1673646"/>
                <a:gd name="connsiteY0" fmla="*/ 307150 h 1066800"/>
                <a:gd name="connsiteX1" fmla="*/ 1140246 w 1673646"/>
                <a:gd name="connsiteY1" fmla="*/ 189064 h 1066800"/>
                <a:gd name="connsiteX2" fmla="*/ 1140246 w 1673646"/>
                <a:gd name="connsiteY2" fmla="*/ 0 h 1066800"/>
                <a:gd name="connsiteX3" fmla="*/ 1673646 w 1673646"/>
                <a:gd name="connsiteY3" fmla="*/ 533400 h 1066800"/>
                <a:gd name="connsiteX4" fmla="*/ 1140246 w 1673646"/>
                <a:gd name="connsiteY4" fmla="*/ 1066800 h 1066800"/>
                <a:gd name="connsiteX5" fmla="*/ 1140246 w 1673646"/>
                <a:gd name="connsiteY5" fmla="*/ 877736 h 1066800"/>
                <a:gd name="connsiteX6" fmla="*/ 1153 w 1673646"/>
                <a:gd name="connsiteY6" fmla="*/ 760505 h 1066800"/>
                <a:gd name="connsiteX7" fmla="*/ 298 w 1673646"/>
                <a:gd name="connsiteY7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1153 w 1673646"/>
                <a:gd name="connsiteY7" fmla="*/ 760505 h 1066800"/>
                <a:gd name="connsiteX8" fmla="*/ 298 w 1673646"/>
                <a:gd name="connsiteY8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153 w 1673646"/>
                <a:gd name="connsiteY8" fmla="*/ 760505 h 1066800"/>
                <a:gd name="connsiteX9" fmla="*/ 298 w 1673646"/>
                <a:gd name="connsiteY9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4817 w 1673646"/>
                <a:gd name="connsiteY8" fmla="*/ 769806 h 1066800"/>
                <a:gd name="connsiteX9" fmla="*/ 1153 w 1673646"/>
                <a:gd name="connsiteY9" fmla="*/ 760505 h 1066800"/>
                <a:gd name="connsiteX10" fmla="*/ 298 w 1673646"/>
                <a:gd name="connsiteY10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14519 w 1673348"/>
                <a:gd name="connsiteY8" fmla="*/ 769806 h 1066800"/>
                <a:gd name="connsiteX9" fmla="*/ 0 w 1673348"/>
                <a:gd name="connsiteY9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0 w 1673348"/>
                <a:gd name="connsiteY8" fmla="*/ 307150 h 1066800"/>
                <a:gd name="connsiteX0" fmla="*/ 4461 w 1301990"/>
                <a:gd name="connsiteY0" fmla="*/ 801029 h 1066800"/>
                <a:gd name="connsiteX1" fmla="*/ 0 w 1301990"/>
                <a:gd name="connsiteY1" fmla="*/ 265771 h 1066800"/>
                <a:gd name="connsiteX2" fmla="*/ 768590 w 1301990"/>
                <a:gd name="connsiteY2" fmla="*/ 189064 h 1066800"/>
                <a:gd name="connsiteX3" fmla="*/ 768590 w 1301990"/>
                <a:gd name="connsiteY3" fmla="*/ 0 h 1066800"/>
                <a:gd name="connsiteX4" fmla="*/ 1301990 w 1301990"/>
                <a:gd name="connsiteY4" fmla="*/ 533400 h 1066800"/>
                <a:gd name="connsiteX5" fmla="*/ 768590 w 1301990"/>
                <a:gd name="connsiteY5" fmla="*/ 1066800 h 1066800"/>
                <a:gd name="connsiteX6" fmla="*/ 768590 w 1301990"/>
                <a:gd name="connsiteY6" fmla="*/ 877736 h 1066800"/>
                <a:gd name="connsiteX7" fmla="*/ 4461 w 1301990"/>
                <a:gd name="connsiteY7" fmla="*/ 801029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990" h="1066800">
                  <a:moveTo>
                    <a:pt x="4461" y="801029"/>
                  </a:moveTo>
                  <a:lnTo>
                    <a:pt x="0" y="265771"/>
                  </a:lnTo>
                  <a:lnTo>
                    <a:pt x="768590" y="189064"/>
                  </a:lnTo>
                  <a:lnTo>
                    <a:pt x="768590" y="0"/>
                  </a:lnTo>
                  <a:lnTo>
                    <a:pt x="1301990" y="533400"/>
                  </a:lnTo>
                  <a:lnTo>
                    <a:pt x="768590" y="1066800"/>
                  </a:lnTo>
                  <a:lnTo>
                    <a:pt x="768590" y="877736"/>
                  </a:lnTo>
                  <a:lnTo>
                    <a:pt x="4461" y="801029"/>
                  </a:lnTo>
                  <a:close/>
                </a:path>
              </a:pathLst>
            </a:cu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Right Arrow 1"/>
            <p:cNvSpPr/>
            <p:nvPr/>
          </p:nvSpPr>
          <p:spPr>
            <a:xfrm>
              <a:off x="3243379" y="3273971"/>
              <a:ext cx="1081003" cy="885731"/>
            </a:xfrm>
            <a:custGeom>
              <a:avLst/>
              <a:gdLst>
                <a:gd name="connsiteX0" fmla="*/ 0 w 1676400"/>
                <a:gd name="connsiteY0" fmla="*/ 189064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0 w 1676400"/>
                <a:gd name="connsiteY7" fmla="*/ 189064 h 1066800"/>
                <a:gd name="connsiteX0" fmla="*/ 7815 w 1676400"/>
                <a:gd name="connsiteY0" fmla="*/ 302387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7815 w 1676400"/>
                <a:gd name="connsiteY7" fmla="*/ 302387 h 1066800"/>
                <a:gd name="connsiteX0" fmla="*/ 3908 w 1672493"/>
                <a:gd name="connsiteY0" fmla="*/ 302387 h 1066800"/>
                <a:gd name="connsiteX1" fmla="*/ 1139093 w 1672493"/>
                <a:gd name="connsiteY1" fmla="*/ 189064 h 1066800"/>
                <a:gd name="connsiteX2" fmla="*/ 1139093 w 1672493"/>
                <a:gd name="connsiteY2" fmla="*/ 0 h 1066800"/>
                <a:gd name="connsiteX3" fmla="*/ 1672493 w 1672493"/>
                <a:gd name="connsiteY3" fmla="*/ 533400 h 1066800"/>
                <a:gd name="connsiteX4" fmla="*/ 1139093 w 1672493"/>
                <a:gd name="connsiteY4" fmla="*/ 1066800 h 1066800"/>
                <a:gd name="connsiteX5" fmla="*/ 1139093 w 1672493"/>
                <a:gd name="connsiteY5" fmla="*/ 877736 h 1066800"/>
                <a:gd name="connsiteX6" fmla="*/ 0 w 1672493"/>
                <a:gd name="connsiteY6" fmla="*/ 760505 h 1066800"/>
                <a:gd name="connsiteX7" fmla="*/ 3908 w 1672493"/>
                <a:gd name="connsiteY7" fmla="*/ 302387 h 1066800"/>
                <a:gd name="connsiteX0" fmla="*/ 298 w 1673646"/>
                <a:gd name="connsiteY0" fmla="*/ 307150 h 1066800"/>
                <a:gd name="connsiteX1" fmla="*/ 1140246 w 1673646"/>
                <a:gd name="connsiteY1" fmla="*/ 189064 h 1066800"/>
                <a:gd name="connsiteX2" fmla="*/ 1140246 w 1673646"/>
                <a:gd name="connsiteY2" fmla="*/ 0 h 1066800"/>
                <a:gd name="connsiteX3" fmla="*/ 1673646 w 1673646"/>
                <a:gd name="connsiteY3" fmla="*/ 533400 h 1066800"/>
                <a:gd name="connsiteX4" fmla="*/ 1140246 w 1673646"/>
                <a:gd name="connsiteY4" fmla="*/ 1066800 h 1066800"/>
                <a:gd name="connsiteX5" fmla="*/ 1140246 w 1673646"/>
                <a:gd name="connsiteY5" fmla="*/ 877736 h 1066800"/>
                <a:gd name="connsiteX6" fmla="*/ 1153 w 1673646"/>
                <a:gd name="connsiteY6" fmla="*/ 760505 h 1066800"/>
                <a:gd name="connsiteX7" fmla="*/ 298 w 1673646"/>
                <a:gd name="connsiteY7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1153 w 1673646"/>
                <a:gd name="connsiteY7" fmla="*/ 760505 h 1066800"/>
                <a:gd name="connsiteX8" fmla="*/ 298 w 1673646"/>
                <a:gd name="connsiteY8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153 w 1673646"/>
                <a:gd name="connsiteY8" fmla="*/ 760505 h 1066800"/>
                <a:gd name="connsiteX9" fmla="*/ 298 w 1673646"/>
                <a:gd name="connsiteY9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4817 w 1673646"/>
                <a:gd name="connsiteY8" fmla="*/ 769806 h 1066800"/>
                <a:gd name="connsiteX9" fmla="*/ 1153 w 1673646"/>
                <a:gd name="connsiteY9" fmla="*/ 760505 h 1066800"/>
                <a:gd name="connsiteX10" fmla="*/ 298 w 1673646"/>
                <a:gd name="connsiteY10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14519 w 1673348"/>
                <a:gd name="connsiteY8" fmla="*/ 769806 h 1066800"/>
                <a:gd name="connsiteX9" fmla="*/ 0 w 1673348"/>
                <a:gd name="connsiteY9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0 w 1673348"/>
                <a:gd name="connsiteY8" fmla="*/ 307150 h 1066800"/>
                <a:gd name="connsiteX0" fmla="*/ 4461 w 1301990"/>
                <a:gd name="connsiteY0" fmla="*/ 801029 h 1066800"/>
                <a:gd name="connsiteX1" fmla="*/ 0 w 1301990"/>
                <a:gd name="connsiteY1" fmla="*/ 265771 h 1066800"/>
                <a:gd name="connsiteX2" fmla="*/ 768590 w 1301990"/>
                <a:gd name="connsiteY2" fmla="*/ 189064 h 1066800"/>
                <a:gd name="connsiteX3" fmla="*/ 768590 w 1301990"/>
                <a:gd name="connsiteY3" fmla="*/ 0 h 1066800"/>
                <a:gd name="connsiteX4" fmla="*/ 1301990 w 1301990"/>
                <a:gd name="connsiteY4" fmla="*/ 533400 h 1066800"/>
                <a:gd name="connsiteX5" fmla="*/ 768590 w 1301990"/>
                <a:gd name="connsiteY5" fmla="*/ 1066800 h 1066800"/>
                <a:gd name="connsiteX6" fmla="*/ 768590 w 1301990"/>
                <a:gd name="connsiteY6" fmla="*/ 877736 h 1066800"/>
                <a:gd name="connsiteX7" fmla="*/ 4461 w 1301990"/>
                <a:gd name="connsiteY7" fmla="*/ 801029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990" h="1066800">
                  <a:moveTo>
                    <a:pt x="4461" y="801029"/>
                  </a:moveTo>
                  <a:lnTo>
                    <a:pt x="0" y="265771"/>
                  </a:lnTo>
                  <a:lnTo>
                    <a:pt x="768590" y="189064"/>
                  </a:lnTo>
                  <a:lnTo>
                    <a:pt x="768590" y="0"/>
                  </a:lnTo>
                  <a:lnTo>
                    <a:pt x="1301990" y="533400"/>
                  </a:lnTo>
                  <a:lnTo>
                    <a:pt x="768590" y="1066800"/>
                  </a:lnTo>
                  <a:lnTo>
                    <a:pt x="768590" y="877736"/>
                  </a:lnTo>
                  <a:lnTo>
                    <a:pt x="4461" y="801029"/>
                  </a:lnTo>
                  <a:close/>
                </a:path>
              </a:pathLst>
            </a:cu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Right Arrow 1"/>
            <p:cNvSpPr/>
            <p:nvPr/>
          </p:nvSpPr>
          <p:spPr>
            <a:xfrm>
              <a:off x="1764059" y="3378598"/>
              <a:ext cx="875553" cy="717395"/>
            </a:xfrm>
            <a:custGeom>
              <a:avLst/>
              <a:gdLst>
                <a:gd name="connsiteX0" fmla="*/ 0 w 1676400"/>
                <a:gd name="connsiteY0" fmla="*/ 189064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0 w 1676400"/>
                <a:gd name="connsiteY7" fmla="*/ 189064 h 1066800"/>
                <a:gd name="connsiteX0" fmla="*/ 7815 w 1676400"/>
                <a:gd name="connsiteY0" fmla="*/ 302387 h 1066800"/>
                <a:gd name="connsiteX1" fmla="*/ 1143000 w 1676400"/>
                <a:gd name="connsiteY1" fmla="*/ 189064 h 1066800"/>
                <a:gd name="connsiteX2" fmla="*/ 1143000 w 1676400"/>
                <a:gd name="connsiteY2" fmla="*/ 0 h 1066800"/>
                <a:gd name="connsiteX3" fmla="*/ 1676400 w 1676400"/>
                <a:gd name="connsiteY3" fmla="*/ 533400 h 1066800"/>
                <a:gd name="connsiteX4" fmla="*/ 1143000 w 1676400"/>
                <a:gd name="connsiteY4" fmla="*/ 1066800 h 1066800"/>
                <a:gd name="connsiteX5" fmla="*/ 1143000 w 1676400"/>
                <a:gd name="connsiteY5" fmla="*/ 877736 h 1066800"/>
                <a:gd name="connsiteX6" fmla="*/ 0 w 1676400"/>
                <a:gd name="connsiteY6" fmla="*/ 877736 h 1066800"/>
                <a:gd name="connsiteX7" fmla="*/ 7815 w 1676400"/>
                <a:gd name="connsiteY7" fmla="*/ 302387 h 1066800"/>
                <a:gd name="connsiteX0" fmla="*/ 3908 w 1672493"/>
                <a:gd name="connsiteY0" fmla="*/ 302387 h 1066800"/>
                <a:gd name="connsiteX1" fmla="*/ 1139093 w 1672493"/>
                <a:gd name="connsiteY1" fmla="*/ 189064 h 1066800"/>
                <a:gd name="connsiteX2" fmla="*/ 1139093 w 1672493"/>
                <a:gd name="connsiteY2" fmla="*/ 0 h 1066800"/>
                <a:gd name="connsiteX3" fmla="*/ 1672493 w 1672493"/>
                <a:gd name="connsiteY3" fmla="*/ 533400 h 1066800"/>
                <a:gd name="connsiteX4" fmla="*/ 1139093 w 1672493"/>
                <a:gd name="connsiteY4" fmla="*/ 1066800 h 1066800"/>
                <a:gd name="connsiteX5" fmla="*/ 1139093 w 1672493"/>
                <a:gd name="connsiteY5" fmla="*/ 877736 h 1066800"/>
                <a:gd name="connsiteX6" fmla="*/ 0 w 1672493"/>
                <a:gd name="connsiteY6" fmla="*/ 760505 h 1066800"/>
                <a:gd name="connsiteX7" fmla="*/ 3908 w 1672493"/>
                <a:gd name="connsiteY7" fmla="*/ 302387 h 1066800"/>
                <a:gd name="connsiteX0" fmla="*/ 298 w 1673646"/>
                <a:gd name="connsiteY0" fmla="*/ 307150 h 1066800"/>
                <a:gd name="connsiteX1" fmla="*/ 1140246 w 1673646"/>
                <a:gd name="connsiteY1" fmla="*/ 189064 h 1066800"/>
                <a:gd name="connsiteX2" fmla="*/ 1140246 w 1673646"/>
                <a:gd name="connsiteY2" fmla="*/ 0 h 1066800"/>
                <a:gd name="connsiteX3" fmla="*/ 1673646 w 1673646"/>
                <a:gd name="connsiteY3" fmla="*/ 533400 h 1066800"/>
                <a:gd name="connsiteX4" fmla="*/ 1140246 w 1673646"/>
                <a:gd name="connsiteY4" fmla="*/ 1066800 h 1066800"/>
                <a:gd name="connsiteX5" fmla="*/ 1140246 w 1673646"/>
                <a:gd name="connsiteY5" fmla="*/ 877736 h 1066800"/>
                <a:gd name="connsiteX6" fmla="*/ 1153 w 1673646"/>
                <a:gd name="connsiteY6" fmla="*/ 760505 h 1066800"/>
                <a:gd name="connsiteX7" fmla="*/ 298 w 1673646"/>
                <a:gd name="connsiteY7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1153 w 1673646"/>
                <a:gd name="connsiteY7" fmla="*/ 760505 h 1066800"/>
                <a:gd name="connsiteX8" fmla="*/ 298 w 1673646"/>
                <a:gd name="connsiteY8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153 w 1673646"/>
                <a:gd name="connsiteY8" fmla="*/ 760505 h 1066800"/>
                <a:gd name="connsiteX9" fmla="*/ 298 w 1673646"/>
                <a:gd name="connsiteY9" fmla="*/ 307150 h 1066800"/>
                <a:gd name="connsiteX0" fmla="*/ 298 w 1673646"/>
                <a:gd name="connsiteY0" fmla="*/ 307150 h 1066800"/>
                <a:gd name="connsiteX1" fmla="*/ 371656 w 1673646"/>
                <a:gd name="connsiteY1" fmla="*/ 265771 h 1066800"/>
                <a:gd name="connsiteX2" fmla="*/ 1140246 w 1673646"/>
                <a:gd name="connsiteY2" fmla="*/ 189064 h 1066800"/>
                <a:gd name="connsiteX3" fmla="*/ 1140246 w 1673646"/>
                <a:gd name="connsiteY3" fmla="*/ 0 h 1066800"/>
                <a:gd name="connsiteX4" fmla="*/ 1673646 w 1673646"/>
                <a:gd name="connsiteY4" fmla="*/ 533400 h 1066800"/>
                <a:gd name="connsiteX5" fmla="*/ 1140246 w 1673646"/>
                <a:gd name="connsiteY5" fmla="*/ 1066800 h 1066800"/>
                <a:gd name="connsiteX6" fmla="*/ 1140246 w 1673646"/>
                <a:gd name="connsiteY6" fmla="*/ 877736 h 1066800"/>
                <a:gd name="connsiteX7" fmla="*/ 376117 w 1673646"/>
                <a:gd name="connsiteY7" fmla="*/ 801029 h 1066800"/>
                <a:gd name="connsiteX8" fmla="*/ 14817 w 1673646"/>
                <a:gd name="connsiteY8" fmla="*/ 769806 h 1066800"/>
                <a:gd name="connsiteX9" fmla="*/ 1153 w 1673646"/>
                <a:gd name="connsiteY9" fmla="*/ 760505 h 1066800"/>
                <a:gd name="connsiteX10" fmla="*/ 298 w 1673646"/>
                <a:gd name="connsiteY10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14519 w 1673348"/>
                <a:gd name="connsiteY8" fmla="*/ 769806 h 1066800"/>
                <a:gd name="connsiteX9" fmla="*/ 0 w 1673348"/>
                <a:gd name="connsiteY9" fmla="*/ 307150 h 1066800"/>
                <a:gd name="connsiteX0" fmla="*/ 0 w 1673348"/>
                <a:gd name="connsiteY0" fmla="*/ 307150 h 1066800"/>
                <a:gd name="connsiteX1" fmla="*/ 371358 w 1673348"/>
                <a:gd name="connsiteY1" fmla="*/ 265771 h 1066800"/>
                <a:gd name="connsiteX2" fmla="*/ 1139948 w 1673348"/>
                <a:gd name="connsiteY2" fmla="*/ 189064 h 1066800"/>
                <a:gd name="connsiteX3" fmla="*/ 1139948 w 1673348"/>
                <a:gd name="connsiteY3" fmla="*/ 0 h 1066800"/>
                <a:gd name="connsiteX4" fmla="*/ 1673348 w 1673348"/>
                <a:gd name="connsiteY4" fmla="*/ 533400 h 1066800"/>
                <a:gd name="connsiteX5" fmla="*/ 1139948 w 1673348"/>
                <a:gd name="connsiteY5" fmla="*/ 1066800 h 1066800"/>
                <a:gd name="connsiteX6" fmla="*/ 1139948 w 1673348"/>
                <a:gd name="connsiteY6" fmla="*/ 877736 h 1066800"/>
                <a:gd name="connsiteX7" fmla="*/ 375819 w 1673348"/>
                <a:gd name="connsiteY7" fmla="*/ 801029 h 1066800"/>
                <a:gd name="connsiteX8" fmla="*/ 0 w 1673348"/>
                <a:gd name="connsiteY8" fmla="*/ 307150 h 1066800"/>
                <a:gd name="connsiteX0" fmla="*/ 4461 w 1301990"/>
                <a:gd name="connsiteY0" fmla="*/ 801029 h 1066800"/>
                <a:gd name="connsiteX1" fmla="*/ 0 w 1301990"/>
                <a:gd name="connsiteY1" fmla="*/ 265771 h 1066800"/>
                <a:gd name="connsiteX2" fmla="*/ 768590 w 1301990"/>
                <a:gd name="connsiteY2" fmla="*/ 189064 h 1066800"/>
                <a:gd name="connsiteX3" fmla="*/ 768590 w 1301990"/>
                <a:gd name="connsiteY3" fmla="*/ 0 h 1066800"/>
                <a:gd name="connsiteX4" fmla="*/ 1301990 w 1301990"/>
                <a:gd name="connsiteY4" fmla="*/ 533400 h 1066800"/>
                <a:gd name="connsiteX5" fmla="*/ 768590 w 1301990"/>
                <a:gd name="connsiteY5" fmla="*/ 1066800 h 1066800"/>
                <a:gd name="connsiteX6" fmla="*/ 768590 w 1301990"/>
                <a:gd name="connsiteY6" fmla="*/ 877736 h 1066800"/>
                <a:gd name="connsiteX7" fmla="*/ 4461 w 1301990"/>
                <a:gd name="connsiteY7" fmla="*/ 801029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990" h="1066800">
                  <a:moveTo>
                    <a:pt x="4461" y="801029"/>
                  </a:moveTo>
                  <a:lnTo>
                    <a:pt x="0" y="265771"/>
                  </a:lnTo>
                  <a:lnTo>
                    <a:pt x="768590" y="189064"/>
                  </a:lnTo>
                  <a:lnTo>
                    <a:pt x="768590" y="0"/>
                  </a:lnTo>
                  <a:lnTo>
                    <a:pt x="1301990" y="533400"/>
                  </a:lnTo>
                  <a:lnTo>
                    <a:pt x="768590" y="1066800"/>
                  </a:lnTo>
                  <a:lnTo>
                    <a:pt x="768590" y="877736"/>
                  </a:lnTo>
                  <a:lnTo>
                    <a:pt x="4461" y="801029"/>
                  </a:lnTo>
                  <a:close/>
                </a:path>
              </a:pathLst>
            </a:cu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8119840" y="2413996"/>
              <a:ext cx="632178" cy="632178"/>
            </a:xfrm>
            <a:prstGeom prst="ellipse">
              <a:avLst/>
            </a:pr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8244018" y="3384840"/>
              <a:ext cx="632178" cy="632178"/>
            </a:xfrm>
            <a:prstGeom prst="ellipse">
              <a:avLst/>
            </a:pr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7690862" y="1522173"/>
              <a:ext cx="632178" cy="632178"/>
            </a:xfrm>
            <a:prstGeom prst="ellipse">
              <a:avLst/>
            </a:pr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8119840" y="4355685"/>
              <a:ext cx="632178" cy="632178"/>
            </a:xfrm>
            <a:prstGeom prst="ellipse">
              <a:avLst/>
            </a:pr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7690862" y="5247507"/>
              <a:ext cx="632178" cy="632178"/>
            </a:xfrm>
            <a:prstGeom prst="ellipse">
              <a:avLst/>
            </a:prstGeom>
            <a:solidFill>
              <a:srgbClr val="5DA3F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812156" y="4231481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812156" y="2914516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713409" y="4666613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5735038" y="2508477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5602832" y="2102438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5402487" y="1696401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5570189" y="5101744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5261716" y="5536876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3931300" y="2914516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854181" y="2508477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721978" y="2102438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3942318" y="4231481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843571" y="4666613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3700351" y="5101744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289786" y="2914516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212668" y="2508477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2212668" y="4231481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2113921" y="4666613"/>
              <a:ext cx="1430440" cy="440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Sample Text</a:t>
              </a:r>
              <a:endParaRPr lang="en-IN" sz="600" dirty="0">
                <a:solidFill>
                  <a:prstClr val="black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602563" y="3530295"/>
              <a:ext cx="1096740" cy="404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white"/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Text</a:t>
              </a:r>
              <a:endParaRPr lang="en-IN" sz="500" dirty="0">
                <a:solidFill>
                  <a:prstClr val="white"/>
                </a:solidFill>
                <a:latin typeface="Arial Black" panose="020B0A04020102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3200009" y="3530295"/>
              <a:ext cx="1096740" cy="404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white"/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Text</a:t>
              </a:r>
              <a:endParaRPr lang="en-IN" sz="500" dirty="0">
                <a:solidFill>
                  <a:prstClr val="white"/>
                </a:solidFill>
                <a:latin typeface="Arial Black" panose="020B0A04020102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4819487" y="3530295"/>
              <a:ext cx="1096740" cy="404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white"/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Text</a:t>
              </a:r>
              <a:endParaRPr lang="en-IN" sz="500" dirty="0">
                <a:solidFill>
                  <a:prstClr val="white"/>
                </a:solidFill>
                <a:latin typeface="Arial Black" panose="020B0A04020102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579156" y="3530295"/>
              <a:ext cx="1096740" cy="404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white"/>
                  </a:solidFill>
                  <a:latin typeface="Arial Black" panose="020B0A04020102020204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Text</a:t>
              </a:r>
              <a:endParaRPr lang="en-IN" sz="500" dirty="0">
                <a:solidFill>
                  <a:prstClr val="white"/>
                </a:solidFill>
                <a:latin typeface="Arial Black" panose="020B0A04020102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96" name="Graphic 29" descr="User with solid fill">
              <a:extLst>
                <a:ext uri="{FF2B5EF4-FFF2-40B4-BE49-F238E27FC236}">
                  <a16:creationId xmlns:a16="http://schemas.microsoft.com/office/drawing/2014/main" xmlns="" id="{EE64BBF9-615B-4019-BB2F-BBDB541BDEDE}"/>
                </a:ext>
              </a:extLst>
            </p:cNvPr>
            <p:cNvGrpSpPr/>
            <p:nvPr/>
          </p:nvGrpSpPr>
          <p:grpSpPr>
            <a:xfrm>
              <a:off x="8312888" y="2593854"/>
              <a:ext cx="258530" cy="274688"/>
              <a:chOff x="8312888" y="2593854"/>
              <a:chExt cx="258530" cy="274688"/>
            </a:xfrm>
            <a:solidFill>
              <a:sysClr val="window" lastClr="FFFFFF"/>
            </a:solidFill>
          </p:grpSpPr>
          <p:sp>
            <p:nvSpPr>
              <p:cNvPr id="197" name="Graphic 29" descr="User with solid fill">
                <a:extLst>
                  <a:ext uri="{FF2B5EF4-FFF2-40B4-BE49-F238E27FC236}">
                    <a16:creationId xmlns:a16="http://schemas.microsoft.com/office/drawing/2014/main" xmlns="" id="{9D62575A-4A05-4A22-A413-9C587A3DF811}"/>
                  </a:ext>
                </a:extLst>
              </p:cNvPr>
              <p:cNvSpPr/>
              <p:nvPr/>
            </p:nvSpPr>
            <p:spPr>
              <a:xfrm>
                <a:off x="8377521" y="2593854"/>
                <a:ext cx="129265" cy="129265"/>
              </a:xfrm>
              <a:custGeom>
                <a:avLst/>
                <a:gdLst>
                  <a:gd name="connsiteX0" fmla="*/ 129265 w 129265"/>
                  <a:gd name="connsiteY0" fmla="*/ 64633 h 129265"/>
                  <a:gd name="connsiteX1" fmla="*/ 64633 w 129265"/>
                  <a:gd name="connsiteY1" fmla="*/ 129265 h 129265"/>
                  <a:gd name="connsiteX2" fmla="*/ 0 w 129265"/>
                  <a:gd name="connsiteY2" fmla="*/ 64633 h 129265"/>
                  <a:gd name="connsiteX3" fmla="*/ 64633 w 129265"/>
                  <a:gd name="connsiteY3" fmla="*/ 0 h 129265"/>
                  <a:gd name="connsiteX4" fmla="*/ 129265 w 129265"/>
                  <a:gd name="connsiteY4" fmla="*/ 64633 h 12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65" h="129265">
                    <a:moveTo>
                      <a:pt x="129265" y="64633"/>
                    </a:moveTo>
                    <a:cubicBezTo>
                      <a:pt x="129265" y="100328"/>
                      <a:pt x="100328" y="129265"/>
                      <a:pt x="64633" y="129265"/>
                    </a:cubicBezTo>
                    <a:cubicBezTo>
                      <a:pt x="28937" y="129265"/>
                      <a:pt x="0" y="100328"/>
                      <a:pt x="0" y="64633"/>
                    </a:cubicBezTo>
                    <a:cubicBezTo>
                      <a:pt x="0" y="28937"/>
                      <a:pt x="28937" y="0"/>
                      <a:pt x="64633" y="0"/>
                    </a:cubicBezTo>
                    <a:cubicBezTo>
                      <a:pt x="100328" y="0"/>
                      <a:pt x="129265" y="28937"/>
                      <a:pt x="129265" y="6463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98" name="Graphic 29" descr="User with solid fill">
                <a:extLst>
                  <a:ext uri="{FF2B5EF4-FFF2-40B4-BE49-F238E27FC236}">
                    <a16:creationId xmlns:a16="http://schemas.microsoft.com/office/drawing/2014/main" xmlns="" id="{7B3081E2-5544-48B4-9BE0-D354C64EF465}"/>
                  </a:ext>
                </a:extLst>
              </p:cNvPr>
              <p:cNvSpPr/>
              <p:nvPr/>
            </p:nvSpPr>
            <p:spPr>
              <a:xfrm>
                <a:off x="8312888" y="2739277"/>
                <a:ext cx="258530" cy="129265"/>
              </a:xfrm>
              <a:custGeom>
                <a:avLst/>
                <a:gdLst>
                  <a:gd name="connsiteX0" fmla="*/ 258530 w 258530"/>
                  <a:gd name="connsiteY0" fmla="*/ 129265 h 129265"/>
                  <a:gd name="connsiteX1" fmla="*/ 258530 w 258530"/>
                  <a:gd name="connsiteY1" fmla="*/ 64633 h 129265"/>
                  <a:gd name="connsiteX2" fmla="*/ 245604 w 258530"/>
                  <a:gd name="connsiteY2" fmla="*/ 38779 h 129265"/>
                  <a:gd name="connsiteX3" fmla="*/ 182587 w 258530"/>
                  <a:gd name="connsiteY3" fmla="*/ 8079 h 129265"/>
                  <a:gd name="connsiteX4" fmla="*/ 129265 w 258530"/>
                  <a:gd name="connsiteY4" fmla="*/ 0 h 129265"/>
                  <a:gd name="connsiteX5" fmla="*/ 75943 w 258530"/>
                  <a:gd name="connsiteY5" fmla="*/ 8079 h 129265"/>
                  <a:gd name="connsiteX6" fmla="*/ 12927 w 258530"/>
                  <a:gd name="connsiteY6" fmla="*/ 38779 h 129265"/>
                  <a:gd name="connsiteX7" fmla="*/ 0 w 258530"/>
                  <a:gd name="connsiteY7" fmla="*/ 64633 h 129265"/>
                  <a:gd name="connsiteX8" fmla="*/ 0 w 258530"/>
                  <a:gd name="connsiteY8" fmla="*/ 129265 h 129265"/>
                  <a:gd name="connsiteX9" fmla="*/ 258530 w 258530"/>
                  <a:gd name="connsiteY9" fmla="*/ 129265 h 12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8530" h="129265">
                    <a:moveTo>
                      <a:pt x="258530" y="129265"/>
                    </a:moveTo>
                    <a:lnTo>
                      <a:pt x="258530" y="64633"/>
                    </a:lnTo>
                    <a:cubicBezTo>
                      <a:pt x="258530" y="54938"/>
                      <a:pt x="253683" y="45243"/>
                      <a:pt x="245604" y="38779"/>
                    </a:cubicBezTo>
                    <a:cubicBezTo>
                      <a:pt x="227830" y="24237"/>
                      <a:pt x="205208" y="14542"/>
                      <a:pt x="182587" y="8079"/>
                    </a:cubicBezTo>
                    <a:cubicBezTo>
                      <a:pt x="166429" y="3232"/>
                      <a:pt x="148655" y="0"/>
                      <a:pt x="129265" y="0"/>
                    </a:cubicBezTo>
                    <a:cubicBezTo>
                      <a:pt x="111491" y="0"/>
                      <a:pt x="93717" y="3232"/>
                      <a:pt x="75943" y="8079"/>
                    </a:cubicBezTo>
                    <a:cubicBezTo>
                      <a:pt x="53322" y="14542"/>
                      <a:pt x="30700" y="25853"/>
                      <a:pt x="12927" y="38779"/>
                    </a:cubicBezTo>
                    <a:cubicBezTo>
                      <a:pt x="4847" y="45243"/>
                      <a:pt x="0" y="54938"/>
                      <a:pt x="0" y="64633"/>
                    </a:cubicBezTo>
                    <a:lnTo>
                      <a:pt x="0" y="129265"/>
                    </a:lnTo>
                    <a:lnTo>
                      <a:pt x="258530" y="12926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3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99" name="Graphic 6" descr="Flowchart with solid fill">
              <a:extLst>
                <a:ext uri="{FF2B5EF4-FFF2-40B4-BE49-F238E27FC236}">
                  <a16:creationId xmlns:a16="http://schemas.microsoft.com/office/drawing/2014/main" xmlns="" id="{AF6183FD-5764-4E29-ACED-9C25D02F7C05}"/>
                </a:ext>
              </a:extLst>
            </p:cNvPr>
            <p:cNvSpPr/>
            <p:nvPr/>
          </p:nvSpPr>
          <p:spPr>
            <a:xfrm>
              <a:off x="7919920" y="1684586"/>
              <a:ext cx="151078" cy="62208"/>
            </a:xfrm>
            <a:custGeom>
              <a:avLst/>
              <a:gdLst>
                <a:gd name="connsiteX0" fmla="*/ 0 w 151078"/>
                <a:gd name="connsiteY0" fmla="*/ 0 h 62208"/>
                <a:gd name="connsiteX1" fmla="*/ 151079 w 151078"/>
                <a:gd name="connsiteY1" fmla="*/ 0 h 62208"/>
                <a:gd name="connsiteX2" fmla="*/ 151079 w 151078"/>
                <a:gd name="connsiteY2" fmla="*/ 62209 h 62208"/>
                <a:gd name="connsiteX3" fmla="*/ 0 w 151078"/>
                <a:gd name="connsiteY3" fmla="*/ 62209 h 6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78" h="62208">
                  <a:moveTo>
                    <a:pt x="0" y="0"/>
                  </a:moveTo>
                  <a:lnTo>
                    <a:pt x="151079" y="0"/>
                  </a:lnTo>
                  <a:lnTo>
                    <a:pt x="151079" y="62209"/>
                  </a:lnTo>
                  <a:lnTo>
                    <a:pt x="0" y="62209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0" name="Graphic 6" descr="Flowchart with solid fill">
              <a:extLst>
                <a:ext uri="{FF2B5EF4-FFF2-40B4-BE49-F238E27FC236}">
                  <a16:creationId xmlns:a16="http://schemas.microsoft.com/office/drawing/2014/main" xmlns="" id="{AF6183FD-5764-4E29-ACED-9C25D02F7C05}"/>
                </a:ext>
              </a:extLst>
            </p:cNvPr>
            <p:cNvSpPr/>
            <p:nvPr/>
          </p:nvSpPr>
          <p:spPr>
            <a:xfrm>
              <a:off x="7835493" y="1920091"/>
              <a:ext cx="53321" cy="53321"/>
            </a:xfrm>
            <a:custGeom>
              <a:avLst/>
              <a:gdLst>
                <a:gd name="connsiteX0" fmla="*/ 53322 w 53321"/>
                <a:gd name="connsiteY0" fmla="*/ 26661 h 53321"/>
                <a:gd name="connsiteX1" fmla="*/ 26661 w 53321"/>
                <a:gd name="connsiteY1" fmla="*/ 53322 h 53321"/>
                <a:gd name="connsiteX2" fmla="*/ 0 w 53321"/>
                <a:gd name="connsiteY2" fmla="*/ 26661 h 53321"/>
                <a:gd name="connsiteX3" fmla="*/ 26661 w 53321"/>
                <a:gd name="connsiteY3" fmla="*/ 0 h 53321"/>
                <a:gd name="connsiteX4" fmla="*/ 53322 w 53321"/>
                <a:gd name="connsiteY4" fmla="*/ 26661 h 5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21" h="53321">
                  <a:moveTo>
                    <a:pt x="53322" y="26661"/>
                  </a:moveTo>
                  <a:cubicBezTo>
                    <a:pt x="53322" y="41385"/>
                    <a:pt x="41385" y="53322"/>
                    <a:pt x="26661" y="53322"/>
                  </a:cubicBezTo>
                  <a:cubicBezTo>
                    <a:pt x="11937" y="53322"/>
                    <a:pt x="0" y="41385"/>
                    <a:pt x="0" y="26661"/>
                  </a:cubicBezTo>
                  <a:cubicBezTo>
                    <a:pt x="0" y="11937"/>
                    <a:pt x="11937" y="0"/>
                    <a:pt x="26661" y="0"/>
                  </a:cubicBezTo>
                  <a:cubicBezTo>
                    <a:pt x="41385" y="0"/>
                    <a:pt x="53322" y="11937"/>
                    <a:pt x="53322" y="26661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1" name="Graphic 6" descr="Flowchart with solid fill">
              <a:extLst>
                <a:ext uri="{FF2B5EF4-FFF2-40B4-BE49-F238E27FC236}">
                  <a16:creationId xmlns:a16="http://schemas.microsoft.com/office/drawing/2014/main" xmlns="" id="{AF6183FD-5764-4E29-ACED-9C25D02F7C05}"/>
                </a:ext>
              </a:extLst>
            </p:cNvPr>
            <p:cNvSpPr/>
            <p:nvPr/>
          </p:nvSpPr>
          <p:spPr>
            <a:xfrm>
              <a:off x="7968798" y="1920091"/>
              <a:ext cx="53321" cy="53321"/>
            </a:xfrm>
            <a:custGeom>
              <a:avLst/>
              <a:gdLst>
                <a:gd name="connsiteX0" fmla="*/ 53322 w 53321"/>
                <a:gd name="connsiteY0" fmla="*/ 26661 h 53321"/>
                <a:gd name="connsiteX1" fmla="*/ 26661 w 53321"/>
                <a:gd name="connsiteY1" fmla="*/ 53322 h 53321"/>
                <a:gd name="connsiteX2" fmla="*/ 0 w 53321"/>
                <a:gd name="connsiteY2" fmla="*/ 26661 h 53321"/>
                <a:gd name="connsiteX3" fmla="*/ 26661 w 53321"/>
                <a:gd name="connsiteY3" fmla="*/ 0 h 53321"/>
                <a:gd name="connsiteX4" fmla="*/ 53322 w 53321"/>
                <a:gd name="connsiteY4" fmla="*/ 26661 h 5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21" h="53321">
                  <a:moveTo>
                    <a:pt x="53322" y="26661"/>
                  </a:moveTo>
                  <a:cubicBezTo>
                    <a:pt x="53322" y="41385"/>
                    <a:pt x="41385" y="53322"/>
                    <a:pt x="26661" y="53322"/>
                  </a:cubicBezTo>
                  <a:cubicBezTo>
                    <a:pt x="11937" y="53322"/>
                    <a:pt x="0" y="41385"/>
                    <a:pt x="0" y="26661"/>
                  </a:cubicBezTo>
                  <a:cubicBezTo>
                    <a:pt x="0" y="11937"/>
                    <a:pt x="11937" y="0"/>
                    <a:pt x="26661" y="0"/>
                  </a:cubicBezTo>
                  <a:cubicBezTo>
                    <a:pt x="41385" y="0"/>
                    <a:pt x="53322" y="11937"/>
                    <a:pt x="53322" y="26661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2" name="Graphic 6" descr="Flowchart with solid fill">
              <a:extLst>
                <a:ext uri="{FF2B5EF4-FFF2-40B4-BE49-F238E27FC236}">
                  <a16:creationId xmlns:a16="http://schemas.microsoft.com/office/drawing/2014/main" xmlns="" id="{AF6183FD-5764-4E29-ACED-9C25D02F7C05}"/>
                </a:ext>
              </a:extLst>
            </p:cNvPr>
            <p:cNvSpPr/>
            <p:nvPr/>
          </p:nvSpPr>
          <p:spPr>
            <a:xfrm>
              <a:off x="8102103" y="1920091"/>
              <a:ext cx="53321" cy="53321"/>
            </a:xfrm>
            <a:custGeom>
              <a:avLst/>
              <a:gdLst>
                <a:gd name="connsiteX0" fmla="*/ 53322 w 53321"/>
                <a:gd name="connsiteY0" fmla="*/ 26661 h 53321"/>
                <a:gd name="connsiteX1" fmla="*/ 26661 w 53321"/>
                <a:gd name="connsiteY1" fmla="*/ 53322 h 53321"/>
                <a:gd name="connsiteX2" fmla="*/ 0 w 53321"/>
                <a:gd name="connsiteY2" fmla="*/ 26661 h 53321"/>
                <a:gd name="connsiteX3" fmla="*/ 26661 w 53321"/>
                <a:gd name="connsiteY3" fmla="*/ 0 h 53321"/>
                <a:gd name="connsiteX4" fmla="*/ 53322 w 53321"/>
                <a:gd name="connsiteY4" fmla="*/ 26661 h 5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21" h="53321">
                  <a:moveTo>
                    <a:pt x="53322" y="26661"/>
                  </a:moveTo>
                  <a:cubicBezTo>
                    <a:pt x="53322" y="41385"/>
                    <a:pt x="41385" y="53322"/>
                    <a:pt x="26661" y="53322"/>
                  </a:cubicBezTo>
                  <a:cubicBezTo>
                    <a:pt x="11937" y="53322"/>
                    <a:pt x="0" y="41385"/>
                    <a:pt x="0" y="26661"/>
                  </a:cubicBezTo>
                  <a:cubicBezTo>
                    <a:pt x="0" y="11937"/>
                    <a:pt x="11937" y="0"/>
                    <a:pt x="26661" y="0"/>
                  </a:cubicBezTo>
                  <a:cubicBezTo>
                    <a:pt x="41385" y="0"/>
                    <a:pt x="53322" y="11937"/>
                    <a:pt x="53322" y="26661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3" name="Graphic 6" descr="Flowchart with solid fill">
              <a:extLst>
                <a:ext uri="{FF2B5EF4-FFF2-40B4-BE49-F238E27FC236}">
                  <a16:creationId xmlns:a16="http://schemas.microsoft.com/office/drawing/2014/main" xmlns="" id="{AF6183FD-5764-4E29-ACED-9C25D02F7C05}"/>
                </a:ext>
              </a:extLst>
            </p:cNvPr>
            <p:cNvSpPr/>
            <p:nvPr/>
          </p:nvSpPr>
          <p:spPr>
            <a:xfrm>
              <a:off x="7853267" y="1764569"/>
              <a:ext cx="284383" cy="142191"/>
            </a:xfrm>
            <a:custGeom>
              <a:avLst/>
              <a:gdLst>
                <a:gd name="connsiteX0" fmla="*/ 171074 w 284383"/>
                <a:gd name="connsiteY0" fmla="*/ 62209 h 142191"/>
                <a:gd name="connsiteX1" fmla="*/ 151079 w 284383"/>
                <a:gd name="connsiteY1" fmla="*/ 42213 h 142191"/>
                <a:gd name="connsiteX2" fmla="*/ 151079 w 284383"/>
                <a:gd name="connsiteY2" fmla="*/ 0 h 142191"/>
                <a:gd name="connsiteX3" fmla="*/ 133305 w 284383"/>
                <a:gd name="connsiteY3" fmla="*/ 0 h 142191"/>
                <a:gd name="connsiteX4" fmla="*/ 133305 w 284383"/>
                <a:gd name="connsiteY4" fmla="*/ 42213 h 142191"/>
                <a:gd name="connsiteX5" fmla="*/ 113309 w 284383"/>
                <a:gd name="connsiteY5" fmla="*/ 62209 h 142191"/>
                <a:gd name="connsiteX6" fmla="*/ 0 w 284383"/>
                <a:gd name="connsiteY6" fmla="*/ 62209 h 142191"/>
                <a:gd name="connsiteX7" fmla="*/ 0 w 284383"/>
                <a:gd name="connsiteY7" fmla="*/ 142192 h 142191"/>
                <a:gd name="connsiteX8" fmla="*/ 17774 w 284383"/>
                <a:gd name="connsiteY8" fmla="*/ 142192 h 142191"/>
                <a:gd name="connsiteX9" fmla="*/ 17774 w 284383"/>
                <a:gd name="connsiteY9" fmla="*/ 79983 h 142191"/>
                <a:gd name="connsiteX10" fmla="*/ 113309 w 284383"/>
                <a:gd name="connsiteY10" fmla="*/ 79983 h 142191"/>
                <a:gd name="connsiteX11" fmla="*/ 133305 w 284383"/>
                <a:gd name="connsiteY11" fmla="*/ 99979 h 142191"/>
                <a:gd name="connsiteX12" fmla="*/ 133305 w 284383"/>
                <a:gd name="connsiteY12" fmla="*/ 142192 h 142191"/>
                <a:gd name="connsiteX13" fmla="*/ 151079 w 284383"/>
                <a:gd name="connsiteY13" fmla="*/ 142192 h 142191"/>
                <a:gd name="connsiteX14" fmla="*/ 151079 w 284383"/>
                <a:gd name="connsiteY14" fmla="*/ 99979 h 142191"/>
                <a:gd name="connsiteX15" fmla="*/ 171074 w 284383"/>
                <a:gd name="connsiteY15" fmla="*/ 79983 h 142191"/>
                <a:gd name="connsiteX16" fmla="*/ 266609 w 284383"/>
                <a:gd name="connsiteY16" fmla="*/ 79983 h 142191"/>
                <a:gd name="connsiteX17" fmla="*/ 266609 w 284383"/>
                <a:gd name="connsiteY17" fmla="*/ 142192 h 142191"/>
                <a:gd name="connsiteX18" fmla="*/ 284383 w 284383"/>
                <a:gd name="connsiteY18" fmla="*/ 142192 h 142191"/>
                <a:gd name="connsiteX19" fmla="*/ 284383 w 284383"/>
                <a:gd name="connsiteY19" fmla="*/ 62209 h 142191"/>
                <a:gd name="connsiteX20" fmla="*/ 142192 w 284383"/>
                <a:gd name="connsiteY20" fmla="*/ 93313 h 142191"/>
                <a:gd name="connsiteX21" fmla="*/ 119974 w 284383"/>
                <a:gd name="connsiteY21" fmla="*/ 71096 h 142191"/>
                <a:gd name="connsiteX22" fmla="*/ 142192 w 284383"/>
                <a:gd name="connsiteY22" fmla="*/ 48878 h 142191"/>
                <a:gd name="connsiteX23" fmla="*/ 164409 w 284383"/>
                <a:gd name="connsiteY23" fmla="*/ 71096 h 142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4383" h="142191">
                  <a:moveTo>
                    <a:pt x="171074" y="62209"/>
                  </a:moveTo>
                  <a:lnTo>
                    <a:pt x="151079" y="42213"/>
                  </a:lnTo>
                  <a:lnTo>
                    <a:pt x="151079" y="0"/>
                  </a:lnTo>
                  <a:lnTo>
                    <a:pt x="133305" y="0"/>
                  </a:lnTo>
                  <a:lnTo>
                    <a:pt x="133305" y="42213"/>
                  </a:lnTo>
                  <a:lnTo>
                    <a:pt x="113309" y="62209"/>
                  </a:lnTo>
                  <a:lnTo>
                    <a:pt x="0" y="62209"/>
                  </a:lnTo>
                  <a:lnTo>
                    <a:pt x="0" y="142192"/>
                  </a:lnTo>
                  <a:lnTo>
                    <a:pt x="17774" y="142192"/>
                  </a:lnTo>
                  <a:lnTo>
                    <a:pt x="17774" y="79983"/>
                  </a:lnTo>
                  <a:lnTo>
                    <a:pt x="113309" y="79983"/>
                  </a:lnTo>
                  <a:lnTo>
                    <a:pt x="133305" y="99979"/>
                  </a:lnTo>
                  <a:lnTo>
                    <a:pt x="133305" y="142192"/>
                  </a:lnTo>
                  <a:lnTo>
                    <a:pt x="151079" y="142192"/>
                  </a:lnTo>
                  <a:lnTo>
                    <a:pt x="151079" y="99979"/>
                  </a:lnTo>
                  <a:lnTo>
                    <a:pt x="171074" y="79983"/>
                  </a:lnTo>
                  <a:lnTo>
                    <a:pt x="266609" y="79983"/>
                  </a:lnTo>
                  <a:lnTo>
                    <a:pt x="266609" y="142192"/>
                  </a:lnTo>
                  <a:lnTo>
                    <a:pt x="284383" y="142192"/>
                  </a:lnTo>
                  <a:lnTo>
                    <a:pt x="284383" y="62209"/>
                  </a:lnTo>
                  <a:close/>
                  <a:moveTo>
                    <a:pt x="142192" y="93313"/>
                  </a:moveTo>
                  <a:lnTo>
                    <a:pt x="119974" y="71096"/>
                  </a:lnTo>
                  <a:lnTo>
                    <a:pt x="142192" y="48878"/>
                  </a:lnTo>
                  <a:lnTo>
                    <a:pt x="164409" y="71096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4" name="Graphic 23" descr="Presentation with checklist with solid fill">
              <a:extLst>
                <a:ext uri="{FF2B5EF4-FFF2-40B4-BE49-F238E27FC236}">
                  <a16:creationId xmlns:a16="http://schemas.microsoft.com/office/drawing/2014/main" xmlns="" id="{D548EC83-E4C8-4505-AE11-9A3B0946E998}"/>
                </a:ext>
              </a:extLst>
            </p:cNvPr>
            <p:cNvSpPr/>
            <p:nvPr/>
          </p:nvSpPr>
          <p:spPr>
            <a:xfrm>
              <a:off x="8385853" y="3541985"/>
              <a:ext cx="337705" cy="333261"/>
            </a:xfrm>
            <a:custGeom>
              <a:avLst/>
              <a:gdLst>
                <a:gd name="connsiteX0" fmla="*/ 293270 w 337705"/>
                <a:gd name="connsiteY0" fmla="*/ 48878 h 333261"/>
                <a:gd name="connsiteX1" fmla="*/ 293270 w 337705"/>
                <a:gd name="connsiteY1" fmla="*/ 208844 h 333261"/>
                <a:gd name="connsiteX2" fmla="*/ 44435 w 337705"/>
                <a:gd name="connsiteY2" fmla="*/ 208844 h 333261"/>
                <a:gd name="connsiteX3" fmla="*/ 44435 w 337705"/>
                <a:gd name="connsiteY3" fmla="*/ 48878 h 333261"/>
                <a:gd name="connsiteX4" fmla="*/ 328818 w 337705"/>
                <a:gd name="connsiteY4" fmla="*/ 217731 h 333261"/>
                <a:gd name="connsiteX5" fmla="*/ 319931 w 337705"/>
                <a:gd name="connsiteY5" fmla="*/ 217731 h 333261"/>
                <a:gd name="connsiteX6" fmla="*/ 319931 w 337705"/>
                <a:gd name="connsiteY6" fmla="*/ 35548 h 333261"/>
                <a:gd name="connsiteX7" fmla="*/ 328818 w 337705"/>
                <a:gd name="connsiteY7" fmla="*/ 35548 h 333261"/>
                <a:gd name="connsiteX8" fmla="*/ 337705 w 337705"/>
                <a:gd name="connsiteY8" fmla="*/ 26661 h 333261"/>
                <a:gd name="connsiteX9" fmla="*/ 328818 w 337705"/>
                <a:gd name="connsiteY9" fmla="*/ 17774 h 333261"/>
                <a:gd name="connsiteX10" fmla="*/ 177740 w 337705"/>
                <a:gd name="connsiteY10" fmla="*/ 17774 h 333261"/>
                <a:gd name="connsiteX11" fmla="*/ 177740 w 337705"/>
                <a:gd name="connsiteY11" fmla="*/ 8887 h 333261"/>
                <a:gd name="connsiteX12" fmla="*/ 168853 w 337705"/>
                <a:gd name="connsiteY12" fmla="*/ 0 h 333261"/>
                <a:gd name="connsiteX13" fmla="*/ 159966 w 337705"/>
                <a:gd name="connsiteY13" fmla="*/ 8887 h 333261"/>
                <a:gd name="connsiteX14" fmla="*/ 159966 w 337705"/>
                <a:gd name="connsiteY14" fmla="*/ 17774 h 333261"/>
                <a:gd name="connsiteX15" fmla="*/ 8887 w 337705"/>
                <a:gd name="connsiteY15" fmla="*/ 17774 h 333261"/>
                <a:gd name="connsiteX16" fmla="*/ 0 w 337705"/>
                <a:gd name="connsiteY16" fmla="*/ 26661 h 333261"/>
                <a:gd name="connsiteX17" fmla="*/ 8887 w 337705"/>
                <a:gd name="connsiteY17" fmla="*/ 35548 h 333261"/>
                <a:gd name="connsiteX18" fmla="*/ 17774 w 337705"/>
                <a:gd name="connsiteY18" fmla="*/ 35548 h 333261"/>
                <a:gd name="connsiteX19" fmla="*/ 17774 w 337705"/>
                <a:gd name="connsiteY19" fmla="*/ 217731 h 333261"/>
                <a:gd name="connsiteX20" fmla="*/ 8887 w 337705"/>
                <a:gd name="connsiteY20" fmla="*/ 217731 h 333261"/>
                <a:gd name="connsiteX21" fmla="*/ 0 w 337705"/>
                <a:gd name="connsiteY21" fmla="*/ 226618 h 333261"/>
                <a:gd name="connsiteX22" fmla="*/ 8887 w 337705"/>
                <a:gd name="connsiteY22" fmla="*/ 235505 h 333261"/>
                <a:gd name="connsiteX23" fmla="*/ 144591 w 337705"/>
                <a:gd name="connsiteY23" fmla="*/ 235505 h 333261"/>
                <a:gd name="connsiteX24" fmla="*/ 76161 w 337705"/>
                <a:gd name="connsiteY24" fmla="*/ 303935 h 333261"/>
                <a:gd name="connsiteX25" fmla="*/ 76228 w 337705"/>
                <a:gd name="connsiteY25" fmla="*/ 316576 h 333261"/>
                <a:gd name="connsiteX26" fmla="*/ 88870 w 337705"/>
                <a:gd name="connsiteY26" fmla="*/ 316510 h 333261"/>
                <a:gd name="connsiteX27" fmla="*/ 159966 w 337705"/>
                <a:gd name="connsiteY27" fmla="*/ 245414 h 333261"/>
                <a:gd name="connsiteX28" fmla="*/ 159966 w 337705"/>
                <a:gd name="connsiteY28" fmla="*/ 324375 h 333261"/>
                <a:gd name="connsiteX29" fmla="*/ 168853 w 337705"/>
                <a:gd name="connsiteY29" fmla="*/ 333262 h 333261"/>
                <a:gd name="connsiteX30" fmla="*/ 177740 w 337705"/>
                <a:gd name="connsiteY30" fmla="*/ 324375 h 333261"/>
                <a:gd name="connsiteX31" fmla="*/ 177740 w 337705"/>
                <a:gd name="connsiteY31" fmla="*/ 245281 h 333261"/>
                <a:gd name="connsiteX32" fmla="*/ 248835 w 337705"/>
                <a:gd name="connsiteY32" fmla="*/ 316376 h 333261"/>
                <a:gd name="connsiteX33" fmla="*/ 261411 w 337705"/>
                <a:gd name="connsiteY33" fmla="*/ 316376 h 333261"/>
                <a:gd name="connsiteX34" fmla="*/ 261411 w 337705"/>
                <a:gd name="connsiteY34" fmla="*/ 303801 h 333261"/>
                <a:gd name="connsiteX35" fmla="*/ 193114 w 337705"/>
                <a:gd name="connsiteY35" fmla="*/ 235505 h 333261"/>
                <a:gd name="connsiteX36" fmla="*/ 328818 w 337705"/>
                <a:gd name="connsiteY36" fmla="*/ 235505 h 333261"/>
                <a:gd name="connsiteX37" fmla="*/ 337705 w 337705"/>
                <a:gd name="connsiteY37" fmla="*/ 226618 h 333261"/>
                <a:gd name="connsiteX38" fmla="*/ 328818 w 337705"/>
                <a:gd name="connsiteY38" fmla="*/ 217731 h 33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7705" h="333261">
                  <a:moveTo>
                    <a:pt x="293270" y="48878"/>
                  </a:moveTo>
                  <a:lnTo>
                    <a:pt x="293270" y="208844"/>
                  </a:lnTo>
                  <a:lnTo>
                    <a:pt x="44435" y="208844"/>
                  </a:lnTo>
                  <a:lnTo>
                    <a:pt x="44435" y="48878"/>
                  </a:lnTo>
                  <a:close/>
                  <a:moveTo>
                    <a:pt x="328818" y="217731"/>
                  </a:moveTo>
                  <a:lnTo>
                    <a:pt x="319931" y="217731"/>
                  </a:lnTo>
                  <a:lnTo>
                    <a:pt x="319931" y="35548"/>
                  </a:lnTo>
                  <a:lnTo>
                    <a:pt x="328818" y="35548"/>
                  </a:lnTo>
                  <a:cubicBezTo>
                    <a:pt x="333727" y="35548"/>
                    <a:pt x="337705" y="31569"/>
                    <a:pt x="337705" y="26661"/>
                  </a:cubicBezTo>
                  <a:cubicBezTo>
                    <a:pt x="337705" y="21753"/>
                    <a:pt x="333727" y="17774"/>
                    <a:pt x="328818" y="17774"/>
                  </a:cubicBezTo>
                  <a:lnTo>
                    <a:pt x="177740" y="17774"/>
                  </a:lnTo>
                  <a:lnTo>
                    <a:pt x="177740" y="8887"/>
                  </a:lnTo>
                  <a:cubicBezTo>
                    <a:pt x="177740" y="3979"/>
                    <a:pt x="173761" y="0"/>
                    <a:pt x="168853" y="0"/>
                  </a:cubicBezTo>
                  <a:cubicBezTo>
                    <a:pt x="163944" y="0"/>
                    <a:pt x="159966" y="3979"/>
                    <a:pt x="159966" y="8887"/>
                  </a:cubicBezTo>
                  <a:lnTo>
                    <a:pt x="159966" y="17774"/>
                  </a:lnTo>
                  <a:lnTo>
                    <a:pt x="8887" y="17774"/>
                  </a:lnTo>
                  <a:cubicBezTo>
                    <a:pt x="3979" y="17774"/>
                    <a:pt x="0" y="21753"/>
                    <a:pt x="0" y="26661"/>
                  </a:cubicBezTo>
                  <a:cubicBezTo>
                    <a:pt x="0" y="31569"/>
                    <a:pt x="3979" y="35548"/>
                    <a:pt x="8887" y="35548"/>
                  </a:cubicBezTo>
                  <a:lnTo>
                    <a:pt x="17774" y="35548"/>
                  </a:lnTo>
                  <a:lnTo>
                    <a:pt x="17774" y="217731"/>
                  </a:lnTo>
                  <a:lnTo>
                    <a:pt x="8887" y="217731"/>
                  </a:lnTo>
                  <a:cubicBezTo>
                    <a:pt x="3979" y="217731"/>
                    <a:pt x="0" y="221710"/>
                    <a:pt x="0" y="226618"/>
                  </a:cubicBezTo>
                  <a:cubicBezTo>
                    <a:pt x="0" y="231526"/>
                    <a:pt x="3979" y="235505"/>
                    <a:pt x="8887" y="235505"/>
                  </a:cubicBezTo>
                  <a:lnTo>
                    <a:pt x="144591" y="235505"/>
                  </a:lnTo>
                  <a:lnTo>
                    <a:pt x="76161" y="303935"/>
                  </a:lnTo>
                  <a:cubicBezTo>
                    <a:pt x="72689" y="307444"/>
                    <a:pt x="72719" y="313104"/>
                    <a:pt x="76228" y="316576"/>
                  </a:cubicBezTo>
                  <a:cubicBezTo>
                    <a:pt x="79738" y="320049"/>
                    <a:pt x="85397" y="320019"/>
                    <a:pt x="88870" y="316510"/>
                  </a:cubicBezTo>
                  <a:lnTo>
                    <a:pt x="159966" y="245414"/>
                  </a:lnTo>
                  <a:lnTo>
                    <a:pt x="159966" y="324375"/>
                  </a:lnTo>
                  <a:cubicBezTo>
                    <a:pt x="159966" y="329283"/>
                    <a:pt x="163944" y="333262"/>
                    <a:pt x="168853" y="333262"/>
                  </a:cubicBezTo>
                  <a:cubicBezTo>
                    <a:pt x="173761" y="333262"/>
                    <a:pt x="177740" y="329283"/>
                    <a:pt x="177740" y="324375"/>
                  </a:cubicBezTo>
                  <a:lnTo>
                    <a:pt x="177740" y="245281"/>
                  </a:lnTo>
                  <a:lnTo>
                    <a:pt x="248835" y="316376"/>
                  </a:lnTo>
                  <a:cubicBezTo>
                    <a:pt x="252308" y="319849"/>
                    <a:pt x="257938" y="319849"/>
                    <a:pt x="261411" y="316376"/>
                  </a:cubicBezTo>
                  <a:cubicBezTo>
                    <a:pt x="264883" y="312904"/>
                    <a:pt x="264883" y="307274"/>
                    <a:pt x="261411" y="303801"/>
                  </a:cubicBezTo>
                  <a:lnTo>
                    <a:pt x="193114" y="235505"/>
                  </a:lnTo>
                  <a:lnTo>
                    <a:pt x="328818" y="235505"/>
                  </a:lnTo>
                  <a:cubicBezTo>
                    <a:pt x="333727" y="235505"/>
                    <a:pt x="337705" y="231526"/>
                    <a:pt x="337705" y="226618"/>
                  </a:cubicBezTo>
                  <a:cubicBezTo>
                    <a:pt x="337705" y="221710"/>
                    <a:pt x="333727" y="217731"/>
                    <a:pt x="328818" y="217731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5" name="Graphic 23" descr="Presentation with checklist with solid fill">
              <a:extLst>
                <a:ext uri="{FF2B5EF4-FFF2-40B4-BE49-F238E27FC236}">
                  <a16:creationId xmlns:a16="http://schemas.microsoft.com/office/drawing/2014/main" xmlns="" id="{D548EC83-E4C8-4505-AE11-9A3B0946E998}"/>
                </a:ext>
              </a:extLst>
            </p:cNvPr>
            <p:cNvSpPr/>
            <p:nvPr/>
          </p:nvSpPr>
          <p:spPr>
            <a:xfrm>
              <a:off x="8559149" y="3630855"/>
              <a:ext cx="75539" cy="17773"/>
            </a:xfrm>
            <a:custGeom>
              <a:avLst/>
              <a:gdLst>
                <a:gd name="connsiteX0" fmla="*/ 0 w 75539"/>
                <a:gd name="connsiteY0" fmla="*/ 0 h 17773"/>
                <a:gd name="connsiteX1" fmla="*/ 75539 w 75539"/>
                <a:gd name="connsiteY1" fmla="*/ 0 h 17773"/>
                <a:gd name="connsiteX2" fmla="*/ 75539 w 75539"/>
                <a:gd name="connsiteY2" fmla="*/ 17774 h 17773"/>
                <a:gd name="connsiteX3" fmla="*/ 0 w 75539"/>
                <a:gd name="connsiteY3" fmla="*/ 17774 h 1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539" h="17773">
                  <a:moveTo>
                    <a:pt x="0" y="0"/>
                  </a:moveTo>
                  <a:lnTo>
                    <a:pt x="75539" y="0"/>
                  </a:lnTo>
                  <a:lnTo>
                    <a:pt x="75539" y="17774"/>
                  </a:lnTo>
                  <a:lnTo>
                    <a:pt x="0" y="17774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6" name="Graphic 23" descr="Presentation with checklist with solid fill">
              <a:extLst>
                <a:ext uri="{FF2B5EF4-FFF2-40B4-BE49-F238E27FC236}">
                  <a16:creationId xmlns:a16="http://schemas.microsoft.com/office/drawing/2014/main" xmlns="" id="{D548EC83-E4C8-4505-AE11-9A3B0946E998}"/>
                </a:ext>
              </a:extLst>
            </p:cNvPr>
            <p:cNvSpPr/>
            <p:nvPr/>
          </p:nvSpPr>
          <p:spPr>
            <a:xfrm>
              <a:off x="8465836" y="3612192"/>
              <a:ext cx="65763" cy="54210"/>
            </a:xfrm>
            <a:custGeom>
              <a:avLst/>
              <a:gdLst>
                <a:gd name="connsiteX0" fmla="*/ 65764 w 65763"/>
                <a:gd name="connsiteY0" fmla="*/ 12442 h 54210"/>
                <a:gd name="connsiteX1" fmla="*/ 53322 w 65763"/>
                <a:gd name="connsiteY1" fmla="*/ 0 h 54210"/>
                <a:gd name="connsiteX2" fmla="*/ 23995 w 65763"/>
                <a:gd name="connsiteY2" fmla="*/ 29327 h 54210"/>
                <a:gd name="connsiteX3" fmla="*/ 12442 w 65763"/>
                <a:gd name="connsiteY3" fmla="*/ 17774 h 54210"/>
                <a:gd name="connsiteX4" fmla="*/ 0 w 65763"/>
                <a:gd name="connsiteY4" fmla="*/ 30216 h 54210"/>
                <a:gd name="connsiteX5" fmla="*/ 23995 w 65763"/>
                <a:gd name="connsiteY5" fmla="*/ 54211 h 54210"/>
                <a:gd name="connsiteX6" fmla="*/ 65764 w 65763"/>
                <a:gd name="connsiteY6" fmla="*/ 12442 h 5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63" h="54210">
                  <a:moveTo>
                    <a:pt x="65764" y="12442"/>
                  </a:moveTo>
                  <a:lnTo>
                    <a:pt x="53322" y="0"/>
                  </a:lnTo>
                  <a:lnTo>
                    <a:pt x="23995" y="29327"/>
                  </a:lnTo>
                  <a:lnTo>
                    <a:pt x="12442" y="17774"/>
                  </a:lnTo>
                  <a:lnTo>
                    <a:pt x="0" y="30216"/>
                  </a:lnTo>
                  <a:lnTo>
                    <a:pt x="23995" y="54211"/>
                  </a:lnTo>
                  <a:lnTo>
                    <a:pt x="65764" y="12442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7" name="Graphic 23" descr="Presentation with checklist with solid fill">
              <a:extLst>
                <a:ext uri="{FF2B5EF4-FFF2-40B4-BE49-F238E27FC236}">
                  <a16:creationId xmlns:a16="http://schemas.microsoft.com/office/drawing/2014/main" xmlns="" id="{D548EC83-E4C8-4505-AE11-9A3B0946E998}"/>
                </a:ext>
              </a:extLst>
            </p:cNvPr>
            <p:cNvSpPr/>
            <p:nvPr/>
          </p:nvSpPr>
          <p:spPr>
            <a:xfrm>
              <a:off x="8559149" y="3688620"/>
              <a:ext cx="75539" cy="17773"/>
            </a:xfrm>
            <a:custGeom>
              <a:avLst/>
              <a:gdLst>
                <a:gd name="connsiteX0" fmla="*/ 0 w 75539"/>
                <a:gd name="connsiteY0" fmla="*/ 0 h 17773"/>
                <a:gd name="connsiteX1" fmla="*/ 75539 w 75539"/>
                <a:gd name="connsiteY1" fmla="*/ 0 h 17773"/>
                <a:gd name="connsiteX2" fmla="*/ 75539 w 75539"/>
                <a:gd name="connsiteY2" fmla="*/ 17774 h 17773"/>
                <a:gd name="connsiteX3" fmla="*/ 0 w 75539"/>
                <a:gd name="connsiteY3" fmla="*/ 17774 h 1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539" h="17773">
                  <a:moveTo>
                    <a:pt x="0" y="0"/>
                  </a:moveTo>
                  <a:lnTo>
                    <a:pt x="75539" y="0"/>
                  </a:lnTo>
                  <a:lnTo>
                    <a:pt x="75539" y="17774"/>
                  </a:lnTo>
                  <a:lnTo>
                    <a:pt x="0" y="17774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8" name="Graphic 23" descr="Presentation with checklist with solid fill">
              <a:extLst>
                <a:ext uri="{FF2B5EF4-FFF2-40B4-BE49-F238E27FC236}">
                  <a16:creationId xmlns:a16="http://schemas.microsoft.com/office/drawing/2014/main" xmlns="" id="{D548EC83-E4C8-4505-AE11-9A3B0946E998}"/>
                </a:ext>
              </a:extLst>
            </p:cNvPr>
            <p:cNvSpPr/>
            <p:nvPr/>
          </p:nvSpPr>
          <p:spPr>
            <a:xfrm>
              <a:off x="8465836" y="3669957"/>
              <a:ext cx="65763" cy="54210"/>
            </a:xfrm>
            <a:custGeom>
              <a:avLst/>
              <a:gdLst>
                <a:gd name="connsiteX0" fmla="*/ 65764 w 65763"/>
                <a:gd name="connsiteY0" fmla="*/ 12442 h 54210"/>
                <a:gd name="connsiteX1" fmla="*/ 53322 w 65763"/>
                <a:gd name="connsiteY1" fmla="*/ 0 h 54210"/>
                <a:gd name="connsiteX2" fmla="*/ 23995 w 65763"/>
                <a:gd name="connsiteY2" fmla="*/ 29327 h 54210"/>
                <a:gd name="connsiteX3" fmla="*/ 12442 w 65763"/>
                <a:gd name="connsiteY3" fmla="*/ 17774 h 54210"/>
                <a:gd name="connsiteX4" fmla="*/ 0 w 65763"/>
                <a:gd name="connsiteY4" fmla="*/ 30216 h 54210"/>
                <a:gd name="connsiteX5" fmla="*/ 23995 w 65763"/>
                <a:gd name="connsiteY5" fmla="*/ 54211 h 54210"/>
                <a:gd name="connsiteX6" fmla="*/ 65764 w 65763"/>
                <a:gd name="connsiteY6" fmla="*/ 12442 h 5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63" h="54210">
                  <a:moveTo>
                    <a:pt x="65764" y="12442"/>
                  </a:moveTo>
                  <a:lnTo>
                    <a:pt x="53322" y="0"/>
                  </a:lnTo>
                  <a:lnTo>
                    <a:pt x="23995" y="29327"/>
                  </a:lnTo>
                  <a:lnTo>
                    <a:pt x="12442" y="17774"/>
                  </a:lnTo>
                  <a:lnTo>
                    <a:pt x="0" y="30216"/>
                  </a:lnTo>
                  <a:lnTo>
                    <a:pt x="23995" y="54211"/>
                  </a:lnTo>
                  <a:lnTo>
                    <a:pt x="65764" y="12442"/>
                  </a:ln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9" name="Graphic 4" descr="Folder with solid fill">
              <a:extLst>
                <a:ext uri="{FF2B5EF4-FFF2-40B4-BE49-F238E27FC236}">
                  <a16:creationId xmlns:a16="http://schemas.microsoft.com/office/drawing/2014/main" xmlns="" id="{34E12104-3CCD-458A-A502-2B80C858497E}"/>
                </a:ext>
              </a:extLst>
            </p:cNvPr>
            <p:cNvSpPr/>
            <p:nvPr/>
          </p:nvSpPr>
          <p:spPr>
            <a:xfrm>
              <a:off x="8281557" y="4532757"/>
              <a:ext cx="328818" cy="248835"/>
            </a:xfrm>
            <a:custGeom>
              <a:avLst/>
              <a:gdLst>
                <a:gd name="connsiteX0" fmla="*/ 311044 w 328818"/>
                <a:gd name="connsiteY0" fmla="*/ 248835 h 248835"/>
                <a:gd name="connsiteX1" fmla="*/ 17774 w 328818"/>
                <a:gd name="connsiteY1" fmla="*/ 248835 h 248835"/>
                <a:gd name="connsiteX2" fmla="*/ 0 w 328818"/>
                <a:gd name="connsiteY2" fmla="*/ 231061 h 248835"/>
                <a:gd name="connsiteX3" fmla="*/ 0 w 328818"/>
                <a:gd name="connsiteY3" fmla="*/ 17774 h 248835"/>
                <a:gd name="connsiteX4" fmla="*/ 17774 w 328818"/>
                <a:gd name="connsiteY4" fmla="*/ 0 h 248835"/>
                <a:gd name="connsiteX5" fmla="*/ 101312 w 328818"/>
                <a:gd name="connsiteY5" fmla="*/ 0 h 248835"/>
                <a:gd name="connsiteX6" fmla="*/ 111087 w 328818"/>
                <a:gd name="connsiteY6" fmla="*/ 3110 h 248835"/>
                <a:gd name="connsiteX7" fmla="*/ 159966 w 328818"/>
                <a:gd name="connsiteY7" fmla="*/ 35548 h 248835"/>
                <a:gd name="connsiteX8" fmla="*/ 311044 w 328818"/>
                <a:gd name="connsiteY8" fmla="*/ 35548 h 248835"/>
                <a:gd name="connsiteX9" fmla="*/ 328818 w 328818"/>
                <a:gd name="connsiteY9" fmla="*/ 53322 h 248835"/>
                <a:gd name="connsiteX10" fmla="*/ 328818 w 328818"/>
                <a:gd name="connsiteY10" fmla="*/ 231061 h 248835"/>
                <a:gd name="connsiteX11" fmla="*/ 311044 w 328818"/>
                <a:gd name="connsiteY11" fmla="*/ 248835 h 24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818" h="248835">
                  <a:moveTo>
                    <a:pt x="311044" y="248835"/>
                  </a:moveTo>
                  <a:lnTo>
                    <a:pt x="17774" y="248835"/>
                  </a:lnTo>
                  <a:cubicBezTo>
                    <a:pt x="7998" y="248835"/>
                    <a:pt x="0" y="240837"/>
                    <a:pt x="0" y="231061"/>
                  </a:cubicBezTo>
                  <a:lnTo>
                    <a:pt x="0" y="17774"/>
                  </a:lnTo>
                  <a:cubicBezTo>
                    <a:pt x="0" y="7998"/>
                    <a:pt x="7998" y="0"/>
                    <a:pt x="17774" y="0"/>
                  </a:cubicBezTo>
                  <a:lnTo>
                    <a:pt x="101312" y="0"/>
                  </a:lnTo>
                  <a:cubicBezTo>
                    <a:pt x="104866" y="0"/>
                    <a:pt x="108421" y="889"/>
                    <a:pt x="111087" y="3110"/>
                  </a:cubicBezTo>
                  <a:lnTo>
                    <a:pt x="159966" y="35548"/>
                  </a:lnTo>
                  <a:lnTo>
                    <a:pt x="311044" y="35548"/>
                  </a:lnTo>
                  <a:cubicBezTo>
                    <a:pt x="320820" y="35548"/>
                    <a:pt x="328818" y="43546"/>
                    <a:pt x="328818" y="53322"/>
                  </a:cubicBezTo>
                  <a:lnTo>
                    <a:pt x="328818" y="231061"/>
                  </a:lnTo>
                  <a:cubicBezTo>
                    <a:pt x="328818" y="240837"/>
                    <a:pt x="320820" y="248835"/>
                    <a:pt x="311044" y="248835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0" name="Graphic 27" descr="Network with solid fill">
              <a:extLst>
                <a:ext uri="{FF2B5EF4-FFF2-40B4-BE49-F238E27FC236}">
                  <a16:creationId xmlns:a16="http://schemas.microsoft.com/office/drawing/2014/main" xmlns="" id="{6BC18A02-26C9-4445-91B0-AB3F028AF306}"/>
                </a:ext>
              </a:extLst>
            </p:cNvPr>
            <p:cNvSpPr/>
            <p:nvPr/>
          </p:nvSpPr>
          <p:spPr>
            <a:xfrm>
              <a:off x="7841875" y="5380020"/>
              <a:ext cx="334284" cy="313821"/>
            </a:xfrm>
            <a:custGeom>
              <a:avLst/>
              <a:gdLst>
                <a:gd name="connsiteX0" fmla="*/ 331582 w 334284"/>
                <a:gd name="connsiteY0" fmla="*/ 109754 h 313821"/>
                <a:gd name="connsiteX1" fmla="*/ 284925 w 334284"/>
                <a:gd name="connsiteY1" fmla="*/ 90647 h 313821"/>
                <a:gd name="connsiteX2" fmla="*/ 263152 w 334284"/>
                <a:gd name="connsiteY2" fmla="*/ 128417 h 313821"/>
                <a:gd name="connsiteX3" fmla="*/ 205831 w 334284"/>
                <a:gd name="connsiteY3" fmla="*/ 152412 h 313821"/>
                <a:gd name="connsiteX4" fmla="*/ 176060 w 334284"/>
                <a:gd name="connsiteY4" fmla="*/ 131527 h 313821"/>
                <a:gd name="connsiteX5" fmla="*/ 176060 w 334284"/>
                <a:gd name="connsiteY5" fmla="*/ 69763 h 313821"/>
                <a:gd name="connsiteX6" fmla="*/ 202720 w 334284"/>
                <a:gd name="connsiteY6" fmla="*/ 35548 h 313821"/>
                <a:gd name="connsiteX7" fmla="*/ 167173 w 334284"/>
                <a:gd name="connsiteY7" fmla="*/ 0 h 313821"/>
                <a:gd name="connsiteX8" fmla="*/ 167173 w 334284"/>
                <a:gd name="connsiteY8" fmla="*/ 0 h 313821"/>
                <a:gd name="connsiteX9" fmla="*/ 131625 w 334284"/>
                <a:gd name="connsiteY9" fmla="*/ 35548 h 313821"/>
                <a:gd name="connsiteX10" fmla="*/ 158286 w 334284"/>
                <a:gd name="connsiteY10" fmla="*/ 69763 h 313821"/>
                <a:gd name="connsiteX11" fmla="*/ 158286 w 334284"/>
                <a:gd name="connsiteY11" fmla="*/ 131083 h 313821"/>
                <a:gd name="connsiteX12" fmla="*/ 128514 w 334284"/>
                <a:gd name="connsiteY12" fmla="*/ 151967 h 313821"/>
                <a:gd name="connsiteX13" fmla="*/ 71193 w 334284"/>
                <a:gd name="connsiteY13" fmla="*/ 127973 h 313821"/>
                <a:gd name="connsiteX14" fmla="*/ 49420 w 334284"/>
                <a:gd name="connsiteY14" fmla="*/ 90203 h 313821"/>
                <a:gd name="connsiteX15" fmla="*/ 2763 w 334284"/>
                <a:gd name="connsiteY15" fmla="*/ 109310 h 313821"/>
                <a:gd name="connsiteX16" fmla="*/ 21870 w 334284"/>
                <a:gd name="connsiteY16" fmla="*/ 155966 h 313821"/>
                <a:gd name="connsiteX17" fmla="*/ 63639 w 334284"/>
                <a:gd name="connsiteY17" fmla="*/ 144413 h 313821"/>
                <a:gd name="connsiteX18" fmla="*/ 122293 w 334284"/>
                <a:gd name="connsiteY18" fmla="*/ 168408 h 313821"/>
                <a:gd name="connsiteX19" fmla="*/ 121849 w 334284"/>
                <a:gd name="connsiteY19" fmla="*/ 174185 h 313821"/>
                <a:gd name="connsiteX20" fmla="*/ 130736 w 334284"/>
                <a:gd name="connsiteY20" fmla="*/ 200846 h 313821"/>
                <a:gd name="connsiteX21" fmla="*/ 84524 w 334284"/>
                <a:gd name="connsiteY21" fmla="*/ 247502 h 313821"/>
                <a:gd name="connsiteX22" fmla="*/ 41422 w 334284"/>
                <a:gd name="connsiteY22" fmla="*/ 252835 h 313821"/>
                <a:gd name="connsiteX23" fmla="*/ 41422 w 334284"/>
                <a:gd name="connsiteY23" fmla="*/ 303046 h 313821"/>
                <a:gd name="connsiteX24" fmla="*/ 91633 w 334284"/>
                <a:gd name="connsiteY24" fmla="*/ 303046 h 313821"/>
                <a:gd name="connsiteX25" fmla="*/ 96965 w 334284"/>
                <a:gd name="connsiteY25" fmla="*/ 259944 h 313821"/>
                <a:gd name="connsiteX26" fmla="*/ 144066 w 334284"/>
                <a:gd name="connsiteY26" fmla="*/ 212843 h 313821"/>
                <a:gd name="connsiteX27" fmla="*/ 166284 w 334284"/>
                <a:gd name="connsiteY27" fmla="*/ 219064 h 313821"/>
                <a:gd name="connsiteX28" fmla="*/ 167173 w 334284"/>
                <a:gd name="connsiteY28" fmla="*/ 219064 h 313821"/>
                <a:gd name="connsiteX29" fmla="*/ 168061 w 334284"/>
                <a:gd name="connsiteY29" fmla="*/ 219064 h 313821"/>
                <a:gd name="connsiteX30" fmla="*/ 190279 w 334284"/>
                <a:gd name="connsiteY30" fmla="*/ 212843 h 313821"/>
                <a:gd name="connsiteX31" fmla="*/ 237380 w 334284"/>
                <a:gd name="connsiteY31" fmla="*/ 259944 h 313821"/>
                <a:gd name="connsiteX32" fmla="*/ 242712 w 334284"/>
                <a:gd name="connsiteY32" fmla="*/ 303490 h 313821"/>
                <a:gd name="connsiteX33" fmla="*/ 292923 w 334284"/>
                <a:gd name="connsiteY33" fmla="*/ 303490 h 313821"/>
                <a:gd name="connsiteX34" fmla="*/ 292923 w 334284"/>
                <a:gd name="connsiteY34" fmla="*/ 253279 h 313821"/>
                <a:gd name="connsiteX35" fmla="*/ 249821 w 334284"/>
                <a:gd name="connsiteY35" fmla="*/ 247947 h 313821"/>
                <a:gd name="connsiteX36" fmla="*/ 203609 w 334284"/>
                <a:gd name="connsiteY36" fmla="*/ 201290 h 313821"/>
                <a:gd name="connsiteX37" fmla="*/ 212496 w 334284"/>
                <a:gd name="connsiteY37" fmla="*/ 174629 h 313821"/>
                <a:gd name="connsiteX38" fmla="*/ 212052 w 334284"/>
                <a:gd name="connsiteY38" fmla="*/ 168853 h 313821"/>
                <a:gd name="connsiteX39" fmla="*/ 270706 w 334284"/>
                <a:gd name="connsiteY39" fmla="*/ 144858 h 313821"/>
                <a:gd name="connsiteX40" fmla="*/ 312475 w 334284"/>
                <a:gd name="connsiteY40" fmla="*/ 156411 h 313821"/>
                <a:gd name="connsiteX41" fmla="*/ 331582 w 334284"/>
                <a:gd name="connsiteY41" fmla="*/ 109754 h 31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4284" h="313821">
                  <a:moveTo>
                    <a:pt x="331582" y="109754"/>
                  </a:moveTo>
                  <a:cubicBezTo>
                    <a:pt x="324028" y="91536"/>
                    <a:pt x="303143" y="83093"/>
                    <a:pt x="284925" y="90647"/>
                  </a:cubicBezTo>
                  <a:cubicBezTo>
                    <a:pt x="269817" y="96868"/>
                    <a:pt x="260930" y="112865"/>
                    <a:pt x="263152" y="128417"/>
                  </a:cubicBezTo>
                  <a:lnTo>
                    <a:pt x="205831" y="152412"/>
                  </a:lnTo>
                  <a:cubicBezTo>
                    <a:pt x="199610" y="141747"/>
                    <a:pt x="188501" y="133749"/>
                    <a:pt x="176060" y="131527"/>
                  </a:cubicBezTo>
                  <a:lnTo>
                    <a:pt x="176060" y="69763"/>
                  </a:lnTo>
                  <a:cubicBezTo>
                    <a:pt x="191167" y="65764"/>
                    <a:pt x="202720" y="51989"/>
                    <a:pt x="202720" y="35548"/>
                  </a:cubicBezTo>
                  <a:cubicBezTo>
                    <a:pt x="202720" y="15997"/>
                    <a:pt x="186724" y="0"/>
                    <a:pt x="167173" y="0"/>
                  </a:cubicBezTo>
                  <a:lnTo>
                    <a:pt x="167173" y="0"/>
                  </a:lnTo>
                  <a:cubicBezTo>
                    <a:pt x="147621" y="0"/>
                    <a:pt x="131625" y="15997"/>
                    <a:pt x="131625" y="35548"/>
                  </a:cubicBezTo>
                  <a:cubicBezTo>
                    <a:pt x="131625" y="51989"/>
                    <a:pt x="143178" y="65764"/>
                    <a:pt x="158286" y="69763"/>
                  </a:cubicBezTo>
                  <a:lnTo>
                    <a:pt x="158286" y="131083"/>
                  </a:lnTo>
                  <a:cubicBezTo>
                    <a:pt x="145399" y="133305"/>
                    <a:pt x="134735" y="141303"/>
                    <a:pt x="128514" y="151967"/>
                  </a:cubicBezTo>
                  <a:lnTo>
                    <a:pt x="71193" y="127973"/>
                  </a:lnTo>
                  <a:cubicBezTo>
                    <a:pt x="73415" y="112420"/>
                    <a:pt x="64972" y="96424"/>
                    <a:pt x="49420" y="90203"/>
                  </a:cubicBezTo>
                  <a:cubicBezTo>
                    <a:pt x="31202" y="82649"/>
                    <a:pt x="10317" y="91092"/>
                    <a:pt x="2763" y="109310"/>
                  </a:cubicBezTo>
                  <a:cubicBezTo>
                    <a:pt x="-4790" y="127528"/>
                    <a:pt x="3652" y="148413"/>
                    <a:pt x="21870" y="155966"/>
                  </a:cubicBezTo>
                  <a:cubicBezTo>
                    <a:pt x="36978" y="162187"/>
                    <a:pt x="54308" y="157300"/>
                    <a:pt x="63639" y="144413"/>
                  </a:cubicBezTo>
                  <a:lnTo>
                    <a:pt x="122293" y="168408"/>
                  </a:lnTo>
                  <a:cubicBezTo>
                    <a:pt x="121849" y="170186"/>
                    <a:pt x="121849" y="172407"/>
                    <a:pt x="121849" y="174185"/>
                  </a:cubicBezTo>
                  <a:cubicBezTo>
                    <a:pt x="121849" y="183960"/>
                    <a:pt x="124959" y="193292"/>
                    <a:pt x="130736" y="200846"/>
                  </a:cubicBezTo>
                  <a:lnTo>
                    <a:pt x="84524" y="247502"/>
                  </a:lnTo>
                  <a:cubicBezTo>
                    <a:pt x="70749" y="239504"/>
                    <a:pt x="52975" y="241281"/>
                    <a:pt x="41422" y="252835"/>
                  </a:cubicBezTo>
                  <a:cubicBezTo>
                    <a:pt x="27647" y="266609"/>
                    <a:pt x="27647" y="289271"/>
                    <a:pt x="41422" y="303046"/>
                  </a:cubicBezTo>
                  <a:cubicBezTo>
                    <a:pt x="55197" y="316821"/>
                    <a:pt x="77858" y="316821"/>
                    <a:pt x="91633" y="303046"/>
                  </a:cubicBezTo>
                  <a:cubicBezTo>
                    <a:pt x="103186" y="291493"/>
                    <a:pt x="104964" y="273719"/>
                    <a:pt x="96965" y="259944"/>
                  </a:cubicBezTo>
                  <a:lnTo>
                    <a:pt x="144066" y="212843"/>
                  </a:lnTo>
                  <a:cubicBezTo>
                    <a:pt x="150732" y="216842"/>
                    <a:pt x="158286" y="219064"/>
                    <a:pt x="166284" y="219064"/>
                  </a:cubicBezTo>
                  <a:cubicBezTo>
                    <a:pt x="166728" y="219064"/>
                    <a:pt x="166728" y="219064"/>
                    <a:pt x="167173" y="219064"/>
                  </a:cubicBezTo>
                  <a:cubicBezTo>
                    <a:pt x="167617" y="219064"/>
                    <a:pt x="167617" y="219064"/>
                    <a:pt x="168061" y="219064"/>
                  </a:cubicBezTo>
                  <a:cubicBezTo>
                    <a:pt x="176060" y="219064"/>
                    <a:pt x="183613" y="216842"/>
                    <a:pt x="190279" y="212843"/>
                  </a:cubicBezTo>
                  <a:lnTo>
                    <a:pt x="237380" y="259944"/>
                  </a:lnTo>
                  <a:cubicBezTo>
                    <a:pt x="229381" y="273719"/>
                    <a:pt x="231159" y="291493"/>
                    <a:pt x="242712" y="303490"/>
                  </a:cubicBezTo>
                  <a:cubicBezTo>
                    <a:pt x="256487" y="317265"/>
                    <a:pt x="279149" y="317265"/>
                    <a:pt x="292923" y="303490"/>
                  </a:cubicBezTo>
                  <a:cubicBezTo>
                    <a:pt x="306698" y="289716"/>
                    <a:pt x="306698" y="267054"/>
                    <a:pt x="292923" y="253279"/>
                  </a:cubicBezTo>
                  <a:cubicBezTo>
                    <a:pt x="281370" y="241726"/>
                    <a:pt x="263596" y="239948"/>
                    <a:pt x="249821" y="247947"/>
                  </a:cubicBezTo>
                  <a:lnTo>
                    <a:pt x="203609" y="201290"/>
                  </a:lnTo>
                  <a:cubicBezTo>
                    <a:pt x="209386" y="193736"/>
                    <a:pt x="212496" y="184849"/>
                    <a:pt x="212496" y="174629"/>
                  </a:cubicBezTo>
                  <a:cubicBezTo>
                    <a:pt x="212496" y="172852"/>
                    <a:pt x="212496" y="170630"/>
                    <a:pt x="212052" y="168853"/>
                  </a:cubicBezTo>
                  <a:lnTo>
                    <a:pt x="270706" y="144858"/>
                  </a:lnTo>
                  <a:cubicBezTo>
                    <a:pt x="280037" y="157300"/>
                    <a:pt x="297367" y="162632"/>
                    <a:pt x="312475" y="156411"/>
                  </a:cubicBezTo>
                  <a:cubicBezTo>
                    <a:pt x="330249" y="148413"/>
                    <a:pt x="339136" y="127973"/>
                    <a:pt x="331582" y="109754"/>
                  </a:cubicBezTo>
                  <a:close/>
                </a:path>
              </a:pathLst>
            </a:custGeom>
            <a:solidFill>
              <a:sysClr val="window" lastClr="FFFFFF"/>
            </a:solidFill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4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DA3F1"/>
      </a:accent1>
      <a:accent2>
        <a:srgbClr val="6AB7C2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5656</TotalTime>
  <Words>288</Words>
  <Application>Microsoft Office PowerPoint</Application>
  <PresentationFormat>Custom</PresentationFormat>
  <Paragraphs>96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Open Sans</vt:lpstr>
      <vt:lpstr>Segoe UI</vt:lpstr>
      <vt:lpstr>Office Theme</vt:lpstr>
      <vt:lpstr>1_Office Theme</vt:lpstr>
      <vt:lpstr>Multi-level Evolving Process Template</vt:lpstr>
      <vt:lpstr>Multi-level Evolving Process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115</cp:revision>
  <dcterms:created xsi:type="dcterms:W3CDTF">2013-09-12T13:05:01Z</dcterms:created>
  <dcterms:modified xsi:type="dcterms:W3CDTF">2021-05-07T19:59:02Z</dcterms:modified>
</cp:coreProperties>
</file>