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3" r:id="rId2"/>
  </p:sldMasterIdLst>
  <p:notesMasterIdLst>
    <p:notesMasterId r:id="rId13"/>
  </p:notesMasterIdLst>
  <p:sldIdLst>
    <p:sldId id="335" r:id="rId3"/>
    <p:sldId id="345" r:id="rId4"/>
    <p:sldId id="346" r:id="rId5"/>
    <p:sldId id="347" r:id="rId6"/>
    <p:sldId id="348" r:id="rId7"/>
    <p:sldId id="349" r:id="rId8"/>
    <p:sldId id="350" r:id="rId9"/>
    <p:sldId id="351" r:id="rId10"/>
    <p:sldId id="352" r:id="rId11"/>
    <p:sldId id="268" r:id="rId12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647D"/>
    <a:srgbClr val="8EC277"/>
    <a:srgbClr val="3B986C"/>
    <a:srgbClr val="2962B0"/>
    <a:srgbClr val="722B73"/>
    <a:srgbClr val="EA3837"/>
    <a:srgbClr val="D1653E"/>
    <a:srgbClr val="14647C"/>
    <a:srgbClr val="D6362A"/>
    <a:srgbClr val="11A1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914" autoAdjust="0"/>
    <p:restoredTop sz="96074" autoAdjust="0"/>
  </p:normalViewPr>
  <p:slideViewPr>
    <p:cSldViewPr snapToGrid="0">
      <p:cViewPr varScale="1">
        <p:scale>
          <a:sx n="67" d="100"/>
          <a:sy n="67" d="100"/>
        </p:scale>
        <p:origin x="224" y="5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5/1/2020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6739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5/1/2020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6E44B85-0D58-4023-A740-9562C5EEA1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604" y="1122363"/>
            <a:ext cx="9141619" cy="2387600"/>
          </a:xfrm>
        </p:spPr>
        <p:txBody>
          <a:bodyPr anchor="b"/>
          <a:lstStyle>
            <a:lvl1pPr algn="ctr">
              <a:defRPr sz="5996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4DA618AB-0084-475B-9D44-CDC22CFF3C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604" y="3602038"/>
            <a:ext cx="9141619" cy="1655762"/>
          </a:xfrm>
        </p:spPr>
        <p:txBody>
          <a:bodyPr/>
          <a:lstStyle>
            <a:lvl1pPr marL="0" indent="0" algn="ctr">
              <a:buNone/>
              <a:defRPr sz="2398"/>
            </a:lvl1pPr>
            <a:lvl2pPr marL="456926" indent="0" algn="ctr">
              <a:buNone/>
              <a:defRPr sz="1998"/>
            </a:lvl2pPr>
            <a:lvl3pPr marL="913852" indent="0" algn="ctr">
              <a:buNone/>
              <a:defRPr sz="1798"/>
            </a:lvl3pPr>
            <a:lvl4pPr marL="1370778" indent="0" algn="ctr">
              <a:buNone/>
              <a:defRPr sz="1600"/>
            </a:lvl4pPr>
            <a:lvl5pPr marL="1827703" indent="0" algn="ctr">
              <a:buNone/>
              <a:defRPr sz="1600"/>
            </a:lvl5pPr>
            <a:lvl6pPr marL="2284628" indent="0" algn="ctr">
              <a:buNone/>
              <a:defRPr sz="1600"/>
            </a:lvl6pPr>
            <a:lvl7pPr marL="2741554" indent="0" algn="ctr">
              <a:buNone/>
              <a:defRPr sz="1600"/>
            </a:lvl7pPr>
            <a:lvl8pPr marL="3198480" indent="0" algn="ctr">
              <a:buNone/>
              <a:defRPr sz="1600"/>
            </a:lvl8pPr>
            <a:lvl9pPr marL="365540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CA6F1BA-F1DF-4017-9C39-D73ABE016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1/5/2020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5B4D08B-C598-473D-A42D-423D9FC98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8C4469A-FC29-465B-8A5A-10CCD8531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293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15565E0-CD6F-43D8-916D-F273F8FA1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B7C7D58-3EEC-48C3-BD10-93A2397D07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743EAC7-0D87-4A2E-BC1F-9B8F9267B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1/5/2020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CF5CA1A-3F90-414C-8F60-33A70EFE0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5370D9A-7EBE-4911-A8A8-A0C7DFC95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4352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7001567-8CB1-4540-9F9B-6D496E5A1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633" y="1709741"/>
            <a:ext cx="10512862" cy="2852737"/>
          </a:xfrm>
        </p:spPr>
        <p:txBody>
          <a:bodyPr anchor="b"/>
          <a:lstStyle>
            <a:lvl1pPr>
              <a:defRPr sz="5996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5135222B-3193-4715-8B2B-DDAFD69715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633" y="4589466"/>
            <a:ext cx="10512862" cy="1500187"/>
          </a:xfrm>
        </p:spPr>
        <p:txBody>
          <a:bodyPr/>
          <a:lstStyle>
            <a:lvl1pPr marL="0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1pPr>
            <a:lvl2pPr marL="456926" indent="0">
              <a:buNone/>
              <a:defRPr sz="1998">
                <a:solidFill>
                  <a:schemeClr val="tx1">
                    <a:tint val="75000"/>
                  </a:schemeClr>
                </a:solidFill>
              </a:defRPr>
            </a:lvl2pPr>
            <a:lvl3pPr marL="913852" indent="0">
              <a:buNone/>
              <a:defRPr sz="1798">
                <a:solidFill>
                  <a:schemeClr val="tx1">
                    <a:tint val="75000"/>
                  </a:schemeClr>
                </a:solidFill>
              </a:defRPr>
            </a:lvl3pPr>
            <a:lvl4pPr marL="13707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77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462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15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8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540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EE4FAFB-05F9-412B-8A24-CDBCF73C7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1/5/2020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58D1F23-641D-4D59-97A4-414F2AEB3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B999EB9-A05B-4E5C-86C1-4A04BD48A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9257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7C97E1E-DF10-4AE8-92D3-483D10929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426FB6A-9ACD-4B1C-A0A0-5AAE95E679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7983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7D0071EE-44BE-434C-B8DA-72287C4ADE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E4BC39A1-04E9-40A3-8AA9-9D779C87C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1/5/2020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53995528-8705-4997-A1EC-87DC78758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0A340FA-773A-40D5-9086-60255DCF1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4995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B8F00C-9E94-40CE-A75D-F2D364164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69" y="365128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74B6333F-35FC-49BB-B891-BAFD66D5E8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571" y="1681163"/>
            <a:ext cx="5156444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FFD835FC-68E5-4E2B-A425-39D18FE7F4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571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1F27349E-910C-4BA9-B11A-74C56FDFEA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05DC0C40-4A20-48F2-984D-CCF17D95C4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782232DA-82BC-443A-8746-96990A058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1/5/2020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2B36E5AB-7C19-4713-8CFF-4E9BFDEF4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A09B6EBF-1700-4330-9415-1CB22183B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735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8225F55-873C-4507-B6DE-9A8B53DBE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B0171B77-144B-4020-9B25-F6CA3DF2C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1/5/2020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FEA3C0D8-C19B-4A42-8A15-8C9BCB894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CA9642E0-65B4-41F6-B50B-168E0A5DA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1263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B778AECF-08AD-48A9-9719-A32F8E68B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1/5/2020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EC9B09B0-259F-4E56-888B-3809B7D0B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2877E0D4-D76B-4270-B50A-87CC55DCB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4418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21D3122-01CF-4FA2-8166-4AA59D032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1" y="457200"/>
            <a:ext cx="393121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733C15C-9703-490F-A233-7F25021836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838" y="987428"/>
            <a:ext cx="6170593" cy="4873625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8"/>
            </a:lvl4pPr>
            <a:lvl5pPr>
              <a:defRPr sz="1998"/>
            </a:lvl5pPr>
            <a:lvl6pPr>
              <a:defRPr sz="1998"/>
            </a:lvl6pPr>
            <a:lvl7pPr>
              <a:defRPr sz="1998"/>
            </a:lvl7pPr>
            <a:lvl8pPr>
              <a:defRPr sz="1998"/>
            </a:lvl8pPr>
            <a:lvl9pPr>
              <a:defRPr sz="19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4B3E288C-8AA1-4981-B013-A7D64B1C28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1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0E3F8CC-D0A2-4199-93FF-A35F5C457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1/5/2020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555D75A9-7669-4043-B032-E3ADFA6D3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B459F3A4-7D4F-49B7-93C5-7541FFA6A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1089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048E8D4-6A9D-4D2C-9597-291621F79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1" y="457200"/>
            <a:ext cx="393121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82DFAF46-AC0A-4CE5-A9EA-E0AE4C13A1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1838" y="987428"/>
            <a:ext cx="6170593" cy="4873625"/>
          </a:xfrm>
        </p:spPr>
        <p:txBody>
          <a:bodyPr/>
          <a:lstStyle>
            <a:lvl1pPr marL="0" indent="0">
              <a:buNone/>
              <a:defRPr sz="3198"/>
            </a:lvl1pPr>
            <a:lvl2pPr marL="456926" indent="0">
              <a:buNone/>
              <a:defRPr sz="2798"/>
            </a:lvl2pPr>
            <a:lvl3pPr marL="913852" indent="0">
              <a:buNone/>
              <a:defRPr sz="2398"/>
            </a:lvl3pPr>
            <a:lvl4pPr marL="1370778" indent="0">
              <a:buNone/>
              <a:defRPr sz="1998"/>
            </a:lvl4pPr>
            <a:lvl5pPr marL="1827703" indent="0">
              <a:buNone/>
              <a:defRPr sz="1998"/>
            </a:lvl5pPr>
            <a:lvl6pPr marL="2284628" indent="0">
              <a:buNone/>
              <a:defRPr sz="1998"/>
            </a:lvl6pPr>
            <a:lvl7pPr marL="2741554" indent="0">
              <a:buNone/>
              <a:defRPr sz="1998"/>
            </a:lvl7pPr>
            <a:lvl8pPr marL="3198480" indent="0">
              <a:buNone/>
              <a:defRPr sz="1998"/>
            </a:lvl8pPr>
            <a:lvl9pPr marL="3655406" indent="0">
              <a:buNone/>
              <a:defRPr sz="1998"/>
            </a:lvl9pPr>
          </a:lstStyle>
          <a:p>
            <a:endParaRPr lang="es-UY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2915B935-89E9-4AD5-8F6A-DF367981A4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1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AFAF88D-3E7D-4093-883C-1649EDD30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1/5/2020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B0DB4D0E-DDF3-4DF8-8829-3AB336EC2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D477A102-750D-4BF5-846C-B16B16482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6169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6832C92-56B5-4AE8-BD93-E7FDEE203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894D8F3C-F46B-4FC3-AB99-B727427B64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51CDFAD-B0BA-40AF-A1D4-35411F38B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1/5/2020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DC89B97-2A5C-41BB-B19D-AE210CE34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2808619-0978-427E-9FA7-BB5CFA399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9206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709D6DCC-56C5-4058-BDEC-AED1A50347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EC26A909-5DBA-4CA3-8EAF-6BA5317C49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31F5B3D-E94C-484C-B9AD-CC67AFC82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1/5/2020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34789F2-D1EF-4315-9FB6-4BB70901D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98BE488-1DCA-43A2-83CA-51C62690A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5387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278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5/1/2020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6E113B1E-64D3-4AD9-85A6-B6670B9CF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982" y="365128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B6353452-EA63-46F2-8A57-F3FFFA5E6F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C6BC1EA-EBB7-4AF1-879E-3B8732F319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7982" y="635635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 defTabSz="913852"/>
              <a:t>1/5/2020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7F60648-C520-47F7-B518-DD5B34A9BF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7549" y="6356353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3F20AAA-A048-4A52-A7FB-F6DA7088BA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8357" y="635635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 defTabSz="913852"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961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913852" rtl="0" eaLnBrk="1" latinLnBrk="0" hangingPunct="1">
        <a:lnSpc>
          <a:spcPct val="90000"/>
        </a:lnSpc>
        <a:spcBef>
          <a:spcPct val="0"/>
        </a:spcBef>
        <a:buNone/>
        <a:defRPr sz="43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62" indent="-228462" algn="l" defTabSz="91385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8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314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40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2056166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513092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970017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426943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88386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92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852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77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7703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462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1554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848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540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1AD7573-FEE4-4D82-827B-829C4F6EC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/>
              <a:t>7 Step Pyramid Diagram</a:t>
            </a:r>
            <a:endParaRPr lang="en-GB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6998CAB8-1285-4FF9-A706-C8AEDD254775}"/>
              </a:ext>
            </a:extLst>
          </p:cNvPr>
          <p:cNvSpPr txBox="1"/>
          <p:nvPr/>
        </p:nvSpPr>
        <p:spPr>
          <a:xfrm>
            <a:off x="736541" y="1356511"/>
            <a:ext cx="1722513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kern="0" dirty="0"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xmlns="" id="{0D69918F-412A-4904-BE3A-C800092211AE}"/>
              </a:ext>
            </a:extLst>
          </p:cNvPr>
          <p:cNvSpPr/>
          <p:nvPr/>
        </p:nvSpPr>
        <p:spPr>
          <a:xfrm>
            <a:off x="3035345" y="1356511"/>
            <a:ext cx="7623013" cy="712159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0"/>
                </a:schemeClr>
              </a:gs>
              <a:gs pos="4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xmlns="" id="{4B07284A-AAB3-42CD-BD01-C8E2E40EE428}"/>
              </a:ext>
            </a:extLst>
          </p:cNvPr>
          <p:cNvSpPr/>
          <p:nvPr/>
        </p:nvSpPr>
        <p:spPr>
          <a:xfrm>
            <a:off x="3035345" y="2067052"/>
            <a:ext cx="7623013" cy="722407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0"/>
                </a:schemeClr>
              </a:gs>
              <a:gs pos="45000">
                <a:schemeClr val="accent5">
                  <a:shade val="67500"/>
                  <a:satMod val="115000"/>
                </a:schemeClr>
              </a:gs>
              <a:gs pos="100000">
                <a:schemeClr val="accent5"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xmlns="" id="{11DD00F3-2899-4076-98C3-D3D0EB54208F}"/>
              </a:ext>
            </a:extLst>
          </p:cNvPr>
          <p:cNvSpPr/>
          <p:nvPr/>
        </p:nvSpPr>
        <p:spPr>
          <a:xfrm>
            <a:off x="3035345" y="2782889"/>
            <a:ext cx="7623013" cy="696751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</a:schemeClr>
              </a:gs>
              <a:gs pos="48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1A45D554-A6E5-4CDD-BD4C-8CDF64C38485}"/>
              </a:ext>
            </a:extLst>
          </p:cNvPr>
          <p:cNvSpPr/>
          <p:nvPr/>
        </p:nvSpPr>
        <p:spPr>
          <a:xfrm>
            <a:off x="3035345" y="3473359"/>
            <a:ext cx="7623013" cy="732739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0"/>
                </a:schemeClr>
              </a:gs>
              <a:gs pos="50000">
                <a:schemeClr val="accent3">
                  <a:shade val="67500"/>
                  <a:satMod val="115000"/>
                </a:schemeClr>
              </a:gs>
              <a:gs pos="100000">
                <a:schemeClr val="accent3"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46006040-852C-4C61-9E00-77FFD8A7992E}"/>
              </a:ext>
            </a:extLst>
          </p:cNvPr>
          <p:cNvSpPr/>
          <p:nvPr/>
        </p:nvSpPr>
        <p:spPr>
          <a:xfrm>
            <a:off x="3035345" y="4206103"/>
            <a:ext cx="7623013" cy="70174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4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86333D0F-BB07-4017-B6A3-6733971C05B8}"/>
              </a:ext>
            </a:extLst>
          </p:cNvPr>
          <p:cNvSpPr/>
          <p:nvPr/>
        </p:nvSpPr>
        <p:spPr>
          <a:xfrm>
            <a:off x="3035345" y="4907847"/>
            <a:ext cx="7623013" cy="73620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</a:schemeClr>
              </a:gs>
              <a:gs pos="58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xmlns="" id="{9B777B9E-D3EF-4F6D-9CC6-643CFE214E11}"/>
              </a:ext>
            </a:extLst>
          </p:cNvPr>
          <p:cNvSpPr/>
          <p:nvPr/>
        </p:nvSpPr>
        <p:spPr>
          <a:xfrm>
            <a:off x="3035345" y="5637775"/>
            <a:ext cx="7623013" cy="696751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90000"/>
                  <a:lumOff val="10000"/>
                </a:schemeClr>
              </a:gs>
              <a:gs pos="60000">
                <a:schemeClr val="tx2"/>
              </a:gs>
              <a:gs pos="100000">
                <a:schemeClr val="tx2"/>
              </a:gs>
            </a:gsLst>
            <a:lin ang="0" scaled="1"/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4FA746F2-BA3C-4443-BA5B-FBA7C2201A0B}"/>
              </a:ext>
            </a:extLst>
          </p:cNvPr>
          <p:cNvSpPr/>
          <p:nvPr/>
        </p:nvSpPr>
        <p:spPr>
          <a:xfrm>
            <a:off x="10786005" y="1356511"/>
            <a:ext cx="1003308" cy="71215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07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0A02E68-3ADE-4843-AC3E-0148FB5D47AE}"/>
              </a:ext>
            </a:extLst>
          </p:cNvPr>
          <p:cNvSpPr/>
          <p:nvPr/>
        </p:nvSpPr>
        <p:spPr>
          <a:xfrm>
            <a:off x="10786005" y="2067052"/>
            <a:ext cx="1003308" cy="72240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06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1B800D2D-37C8-4318-B68E-48552D09584D}"/>
              </a:ext>
            </a:extLst>
          </p:cNvPr>
          <p:cNvSpPr/>
          <p:nvPr/>
        </p:nvSpPr>
        <p:spPr>
          <a:xfrm>
            <a:off x="10786005" y="2782889"/>
            <a:ext cx="1003308" cy="69675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05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C68D01ED-FF15-4E49-8993-85657F8A7CC8}"/>
              </a:ext>
            </a:extLst>
          </p:cNvPr>
          <p:cNvSpPr/>
          <p:nvPr/>
        </p:nvSpPr>
        <p:spPr>
          <a:xfrm>
            <a:off x="10786005" y="3473359"/>
            <a:ext cx="1003308" cy="73273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04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B01A2236-39A9-4AC1-88B9-EF2673CB8AE7}"/>
              </a:ext>
            </a:extLst>
          </p:cNvPr>
          <p:cNvSpPr/>
          <p:nvPr/>
        </p:nvSpPr>
        <p:spPr>
          <a:xfrm>
            <a:off x="10786005" y="4206103"/>
            <a:ext cx="1003308" cy="70174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03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97CD3D68-2C87-46CB-AC45-93AC0EF952F2}"/>
              </a:ext>
            </a:extLst>
          </p:cNvPr>
          <p:cNvSpPr/>
          <p:nvPr/>
        </p:nvSpPr>
        <p:spPr>
          <a:xfrm>
            <a:off x="10786005" y="4907847"/>
            <a:ext cx="1003308" cy="73620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02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A853F6F2-A8D8-42B1-9111-C73A08C00804}"/>
              </a:ext>
            </a:extLst>
          </p:cNvPr>
          <p:cNvSpPr/>
          <p:nvPr/>
        </p:nvSpPr>
        <p:spPr>
          <a:xfrm>
            <a:off x="10786005" y="5637775"/>
            <a:ext cx="1003308" cy="69675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01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A0E85F28-EF1A-40D0-8ED6-2371B6272363}"/>
              </a:ext>
            </a:extLst>
          </p:cNvPr>
          <p:cNvGrpSpPr/>
          <p:nvPr/>
        </p:nvGrpSpPr>
        <p:grpSpPr>
          <a:xfrm>
            <a:off x="503362" y="1356513"/>
            <a:ext cx="5055429" cy="4978024"/>
            <a:chOff x="1904457" y="1816891"/>
            <a:chExt cx="4206121" cy="3625966"/>
          </a:xfrm>
        </p:grpSpPr>
        <p:sp>
          <p:nvSpPr>
            <p:cNvPr id="13" name="Isosceles Triangle 12">
              <a:extLst>
                <a:ext uri="{FF2B5EF4-FFF2-40B4-BE49-F238E27FC236}">
                  <a16:creationId xmlns:a16="http://schemas.microsoft.com/office/drawing/2014/main" xmlns="" id="{313F3A7A-7521-4C30-879F-0DF95FB316DB}"/>
                </a:ext>
              </a:extLst>
            </p:cNvPr>
            <p:cNvSpPr/>
            <p:nvPr/>
          </p:nvSpPr>
          <p:spPr>
            <a:xfrm>
              <a:off x="1904457" y="1816891"/>
              <a:ext cx="4206121" cy="3625960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xmlns="" id="{14F17C5E-C3D1-441C-9DD3-0EC4D3091CAB}"/>
                </a:ext>
              </a:extLst>
            </p:cNvPr>
            <p:cNvSpPr/>
            <p:nvPr/>
          </p:nvSpPr>
          <p:spPr>
            <a:xfrm>
              <a:off x="1904457" y="2334444"/>
              <a:ext cx="3605758" cy="3108406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xmlns="" id="{90B6F15C-8775-4737-B6BC-B0E23D9DEF5D}"/>
                </a:ext>
              </a:extLst>
            </p:cNvPr>
            <p:cNvSpPr/>
            <p:nvPr/>
          </p:nvSpPr>
          <p:spPr>
            <a:xfrm>
              <a:off x="1904457" y="2855857"/>
              <a:ext cx="3000919" cy="2586995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Isosceles Triangle 9">
              <a:extLst>
                <a:ext uri="{FF2B5EF4-FFF2-40B4-BE49-F238E27FC236}">
                  <a16:creationId xmlns:a16="http://schemas.microsoft.com/office/drawing/2014/main" xmlns="" id="{3AB454BA-C106-403C-8749-ED94E9F23513}"/>
                </a:ext>
              </a:extLst>
            </p:cNvPr>
            <p:cNvSpPr/>
            <p:nvPr/>
          </p:nvSpPr>
          <p:spPr>
            <a:xfrm>
              <a:off x="1904457" y="3358792"/>
              <a:ext cx="2417513" cy="2084059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Isosceles Triangle 8">
              <a:extLst>
                <a:ext uri="{FF2B5EF4-FFF2-40B4-BE49-F238E27FC236}">
                  <a16:creationId xmlns:a16="http://schemas.microsoft.com/office/drawing/2014/main" xmlns="" id="{AD443008-4B86-47C2-8898-054020C9382A}"/>
                </a:ext>
              </a:extLst>
            </p:cNvPr>
            <p:cNvSpPr/>
            <p:nvPr/>
          </p:nvSpPr>
          <p:spPr>
            <a:xfrm>
              <a:off x="1904457" y="3892519"/>
              <a:ext cx="1798387" cy="1550332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Isosceles Triangle 5">
              <a:extLst>
                <a:ext uri="{FF2B5EF4-FFF2-40B4-BE49-F238E27FC236}">
                  <a16:creationId xmlns:a16="http://schemas.microsoft.com/office/drawing/2014/main" xmlns="" id="{F76C1D7C-CADE-4F9B-B8BD-322DAD65BCFF}"/>
                </a:ext>
              </a:extLst>
            </p:cNvPr>
            <p:cNvSpPr/>
            <p:nvPr/>
          </p:nvSpPr>
          <p:spPr>
            <a:xfrm>
              <a:off x="1904457" y="4403668"/>
              <a:ext cx="1205456" cy="1039185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Isosceles Triangle 3">
              <a:extLst>
                <a:ext uri="{FF2B5EF4-FFF2-40B4-BE49-F238E27FC236}">
                  <a16:creationId xmlns:a16="http://schemas.microsoft.com/office/drawing/2014/main" xmlns="" id="{FF9D4C6F-B35A-4CF1-8DA2-8AF3CCBF32FE}"/>
                </a:ext>
              </a:extLst>
            </p:cNvPr>
            <p:cNvSpPr/>
            <p:nvPr/>
          </p:nvSpPr>
          <p:spPr>
            <a:xfrm>
              <a:off x="1904457" y="4935347"/>
              <a:ext cx="588712" cy="507510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5" name="Arrow: Right 14">
            <a:extLst>
              <a:ext uri="{FF2B5EF4-FFF2-40B4-BE49-F238E27FC236}">
                <a16:creationId xmlns:a16="http://schemas.microsoft.com/office/drawing/2014/main" xmlns="" id="{403381EA-D6A6-4C4A-B179-09204B7BC839}"/>
              </a:ext>
            </a:extLst>
          </p:cNvPr>
          <p:cNvSpPr/>
          <p:nvPr/>
        </p:nvSpPr>
        <p:spPr>
          <a:xfrm rot="17861369">
            <a:off x="-1310323" y="3593577"/>
            <a:ext cx="5703282" cy="296745"/>
          </a:xfrm>
          <a:prstGeom prst="rightArrow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22000">
                <a:schemeClr val="accent1">
                  <a:lumMod val="5000"/>
                  <a:lumOff val="9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062417C1-C12D-4ED7-A002-2CD047ED23AE}"/>
              </a:ext>
            </a:extLst>
          </p:cNvPr>
          <p:cNvSpPr txBox="1"/>
          <p:nvPr/>
        </p:nvSpPr>
        <p:spPr>
          <a:xfrm>
            <a:off x="5597489" y="1571969"/>
            <a:ext cx="4931936" cy="2812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37111A49-77DE-4151-AB15-1B072289E4C2}"/>
              </a:ext>
            </a:extLst>
          </p:cNvPr>
          <p:cNvSpPr txBox="1"/>
          <p:nvPr/>
        </p:nvSpPr>
        <p:spPr>
          <a:xfrm>
            <a:off x="5597489" y="2287634"/>
            <a:ext cx="4931936" cy="2812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ABEFC3A1-71E1-4821-99A6-C5ABF9621D30}"/>
              </a:ext>
            </a:extLst>
          </p:cNvPr>
          <p:cNvSpPr txBox="1"/>
          <p:nvPr/>
        </p:nvSpPr>
        <p:spPr>
          <a:xfrm>
            <a:off x="5597489" y="2990643"/>
            <a:ext cx="4931936" cy="2812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2F453140-BD89-47BE-9177-6DE336B0AC96}"/>
              </a:ext>
            </a:extLst>
          </p:cNvPr>
          <p:cNvSpPr txBox="1"/>
          <p:nvPr/>
        </p:nvSpPr>
        <p:spPr>
          <a:xfrm>
            <a:off x="5597489" y="3699107"/>
            <a:ext cx="4931936" cy="2812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7A76812F-4158-47CB-ADBA-3EC07F8881BB}"/>
              </a:ext>
            </a:extLst>
          </p:cNvPr>
          <p:cNvSpPr txBox="1"/>
          <p:nvPr/>
        </p:nvSpPr>
        <p:spPr>
          <a:xfrm>
            <a:off x="5597489" y="4416352"/>
            <a:ext cx="4931936" cy="2812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5DDD7227-DBD6-4CFC-98CE-D4523C34FFE5}"/>
              </a:ext>
            </a:extLst>
          </p:cNvPr>
          <p:cNvSpPr txBox="1"/>
          <p:nvPr/>
        </p:nvSpPr>
        <p:spPr>
          <a:xfrm>
            <a:off x="5597489" y="5135329"/>
            <a:ext cx="4931936" cy="2812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99C219FF-6D6A-4B11-AC91-DBC4BF7E1584}"/>
              </a:ext>
            </a:extLst>
          </p:cNvPr>
          <p:cNvSpPr txBox="1"/>
          <p:nvPr/>
        </p:nvSpPr>
        <p:spPr>
          <a:xfrm>
            <a:off x="5597489" y="5845529"/>
            <a:ext cx="4931936" cy="2812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xmlns="" id="{0EA0170B-B27A-4578-8E7D-A83782A61251}"/>
              </a:ext>
            </a:extLst>
          </p:cNvPr>
          <p:cNvGrpSpPr/>
          <p:nvPr/>
        </p:nvGrpSpPr>
        <p:grpSpPr>
          <a:xfrm>
            <a:off x="1306137" y="5901854"/>
            <a:ext cx="291661" cy="366742"/>
            <a:chOff x="2071556" y="1425834"/>
            <a:chExt cx="359302" cy="451795"/>
          </a:xfrm>
          <a:solidFill>
            <a:schemeClr val="bg1"/>
          </a:solidFill>
        </p:grpSpPr>
        <p:sp>
          <p:nvSpPr>
            <p:cNvPr id="48" name="Freeform 63">
              <a:extLst>
                <a:ext uri="{FF2B5EF4-FFF2-40B4-BE49-F238E27FC236}">
                  <a16:creationId xmlns:a16="http://schemas.microsoft.com/office/drawing/2014/main" xmlns="" id="{3A635864-1A1D-40FF-8471-14D7C292E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5082" y="1493425"/>
              <a:ext cx="232250" cy="272906"/>
            </a:xfrm>
            <a:custGeom>
              <a:avLst/>
              <a:gdLst>
                <a:gd name="T0" fmla="*/ 97 w 193"/>
                <a:gd name="T1" fmla="*/ 0 h 227"/>
                <a:gd name="T2" fmla="*/ 0 w 193"/>
                <a:gd name="T3" fmla="*/ 96 h 227"/>
                <a:gd name="T4" fmla="*/ 18 w 193"/>
                <a:gd name="T5" fmla="*/ 152 h 227"/>
                <a:gd name="T6" fmla="*/ 49 w 193"/>
                <a:gd name="T7" fmla="*/ 223 h 227"/>
                <a:gd name="T8" fmla="*/ 49 w 193"/>
                <a:gd name="T9" fmla="*/ 224 h 227"/>
                <a:gd name="T10" fmla="*/ 52 w 193"/>
                <a:gd name="T11" fmla="*/ 227 h 227"/>
                <a:gd name="T12" fmla="*/ 141 w 193"/>
                <a:gd name="T13" fmla="*/ 227 h 227"/>
                <a:gd name="T14" fmla="*/ 145 w 193"/>
                <a:gd name="T15" fmla="*/ 224 h 227"/>
                <a:gd name="T16" fmla="*/ 145 w 193"/>
                <a:gd name="T17" fmla="*/ 223 h 227"/>
                <a:gd name="T18" fmla="*/ 176 w 193"/>
                <a:gd name="T19" fmla="*/ 150 h 227"/>
                <a:gd name="T20" fmla="*/ 193 w 193"/>
                <a:gd name="T21" fmla="*/ 96 h 227"/>
                <a:gd name="T22" fmla="*/ 97 w 193"/>
                <a:gd name="T2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3" h="227">
                  <a:moveTo>
                    <a:pt x="97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17"/>
                    <a:pt x="7" y="136"/>
                    <a:pt x="18" y="152"/>
                  </a:cubicBezTo>
                  <a:cubicBezTo>
                    <a:pt x="32" y="174"/>
                    <a:pt x="49" y="198"/>
                    <a:pt x="49" y="223"/>
                  </a:cubicBezTo>
                  <a:cubicBezTo>
                    <a:pt x="49" y="224"/>
                    <a:pt x="49" y="224"/>
                    <a:pt x="49" y="224"/>
                  </a:cubicBezTo>
                  <a:cubicBezTo>
                    <a:pt x="49" y="226"/>
                    <a:pt x="50" y="227"/>
                    <a:pt x="5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3" y="227"/>
                    <a:pt x="145" y="226"/>
                    <a:pt x="145" y="224"/>
                  </a:cubicBezTo>
                  <a:cubicBezTo>
                    <a:pt x="145" y="223"/>
                    <a:pt x="145" y="223"/>
                    <a:pt x="145" y="223"/>
                  </a:cubicBezTo>
                  <a:cubicBezTo>
                    <a:pt x="145" y="197"/>
                    <a:pt x="163" y="173"/>
                    <a:pt x="176" y="150"/>
                  </a:cubicBezTo>
                  <a:cubicBezTo>
                    <a:pt x="187" y="135"/>
                    <a:pt x="193" y="116"/>
                    <a:pt x="193" y="96"/>
                  </a:cubicBezTo>
                  <a:cubicBezTo>
                    <a:pt x="193" y="43"/>
                    <a:pt x="150" y="0"/>
                    <a:pt x="9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49" name="Freeform 64">
              <a:extLst>
                <a:ext uri="{FF2B5EF4-FFF2-40B4-BE49-F238E27FC236}">
                  <a16:creationId xmlns:a16="http://schemas.microsoft.com/office/drawing/2014/main" xmlns="" id="{583A22CC-D2E2-4BB0-8482-A0FBACD0F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4034" y="1817660"/>
              <a:ext cx="115363" cy="22869"/>
            </a:xfrm>
            <a:custGeom>
              <a:avLst/>
              <a:gdLst>
                <a:gd name="T0" fmla="*/ 86 w 96"/>
                <a:gd name="T1" fmla="*/ 0 h 19"/>
                <a:gd name="T2" fmla="*/ 9 w 96"/>
                <a:gd name="T3" fmla="*/ 0 h 19"/>
                <a:gd name="T4" fmla="*/ 0 w 96"/>
                <a:gd name="T5" fmla="*/ 9 h 19"/>
                <a:gd name="T6" fmla="*/ 9 w 96"/>
                <a:gd name="T7" fmla="*/ 19 h 19"/>
                <a:gd name="T8" fmla="*/ 86 w 96"/>
                <a:gd name="T9" fmla="*/ 19 h 19"/>
                <a:gd name="T10" fmla="*/ 96 w 96"/>
                <a:gd name="T11" fmla="*/ 9 h 19"/>
                <a:gd name="T12" fmla="*/ 86 w 9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9">
                  <a:moveTo>
                    <a:pt x="8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9"/>
                    <a:pt x="9" y="19"/>
                  </a:cubicBezTo>
                  <a:cubicBezTo>
                    <a:pt x="86" y="19"/>
                    <a:pt x="86" y="19"/>
                    <a:pt x="86" y="19"/>
                  </a:cubicBezTo>
                  <a:cubicBezTo>
                    <a:pt x="91" y="19"/>
                    <a:pt x="96" y="14"/>
                    <a:pt x="96" y="9"/>
                  </a:cubicBezTo>
                  <a:cubicBezTo>
                    <a:pt x="96" y="4"/>
                    <a:pt x="91" y="0"/>
                    <a:pt x="8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50" name="Freeform 65">
              <a:extLst>
                <a:ext uri="{FF2B5EF4-FFF2-40B4-BE49-F238E27FC236}">
                  <a16:creationId xmlns:a16="http://schemas.microsoft.com/office/drawing/2014/main" xmlns="" id="{B28D2CAC-E3D2-4AC3-A750-286C786E06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4034" y="1780561"/>
              <a:ext cx="115363" cy="22869"/>
            </a:xfrm>
            <a:custGeom>
              <a:avLst/>
              <a:gdLst>
                <a:gd name="T0" fmla="*/ 86 w 96"/>
                <a:gd name="T1" fmla="*/ 0 h 19"/>
                <a:gd name="T2" fmla="*/ 9 w 96"/>
                <a:gd name="T3" fmla="*/ 0 h 19"/>
                <a:gd name="T4" fmla="*/ 0 w 96"/>
                <a:gd name="T5" fmla="*/ 9 h 19"/>
                <a:gd name="T6" fmla="*/ 9 w 96"/>
                <a:gd name="T7" fmla="*/ 19 h 19"/>
                <a:gd name="T8" fmla="*/ 86 w 96"/>
                <a:gd name="T9" fmla="*/ 19 h 19"/>
                <a:gd name="T10" fmla="*/ 96 w 96"/>
                <a:gd name="T11" fmla="*/ 9 h 19"/>
                <a:gd name="T12" fmla="*/ 86 w 9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9">
                  <a:moveTo>
                    <a:pt x="8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86" y="19"/>
                    <a:pt x="86" y="19"/>
                    <a:pt x="86" y="19"/>
                  </a:cubicBezTo>
                  <a:cubicBezTo>
                    <a:pt x="91" y="19"/>
                    <a:pt x="96" y="15"/>
                    <a:pt x="96" y="9"/>
                  </a:cubicBezTo>
                  <a:cubicBezTo>
                    <a:pt x="96" y="4"/>
                    <a:pt x="91" y="0"/>
                    <a:pt x="8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51" name="Freeform 66">
              <a:extLst>
                <a:ext uri="{FF2B5EF4-FFF2-40B4-BE49-F238E27FC236}">
                  <a16:creationId xmlns:a16="http://schemas.microsoft.com/office/drawing/2014/main" xmlns="" id="{31B641F5-A0C8-482B-941F-1B57BC4CD3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4870" y="1853743"/>
              <a:ext cx="74198" cy="23886"/>
            </a:xfrm>
            <a:custGeom>
              <a:avLst/>
              <a:gdLst>
                <a:gd name="T0" fmla="*/ 2 w 62"/>
                <a:gd name="T1" fmla="*/ 0 h 20"/>
                <a:gd name="T2" fmla="*/ 1 w 62"/>
                <a:gd name="T3" fmla="*/ 3 h 20"/>
                <a:gd name="T4" fmla="*/ 16 w 62"/>
                <a:gd name="T5" fmla="*/ 17 h 20"/>
                <a:gd name="T6" fmla="*/ 21 w 62"/>
                <a:gd name="T7" fmla="*/ 20 h 20"/>
                <a:gd name="T8" fmla="*/ 40 w 62"/>
                <a:gd name="T9" fmla="*/ 20 h 20"/>
                <a:gd name="T10" fmla="*/ 46 w 62"/>
                <a:gd name="T11" fmla="*/ 17 h 20"/>
                <a:gd name="T12" fmla="*/ 60 w 62"/>
                <a:gd name="T13" fmla="*/ 3 h 20"/>
                <a:gd name="T14" fmla="*/ 59 w 62"/>
                <a:gd name="T15" fmla="*/ 0 h 20"/>
                <a:gd name="T16" fmla="*/ 2 w 62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20">
                  <a:moveTo>
                    <a:pt x="2" y="0"/>
                  </a:moveTo>
                  <a:cubicBezTo>
                    <a:pt x="0" y="0"/>
                    <a:pt x="0" y="1"/>
                    <a:pt x="1" y="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7" y="19"/>
                    <a:pt x="19" y="20"/>
                    <a:pt x="21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2" y="20"/>
                    <a:pt x="44" y="19"/>
                    <a:pt x="46" y="17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2" y="1"/>
                    <a:pt x="61" y="0"/>
                    <a:pt x="59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52" name="Freeform 67">
              <a:extLst>
                <a:ext uri="{FF2B5EF4-FFF2-40B4-BE49-F238E27FC236}">
                  <a16:creationId xmlns:a16="http://schemas.microsoft.com/office/drawing/2014/main" xmlns="" id="{3EFDB86C-E63D-4373-ABB5-DF975661AC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2250" y="1692642"/>
              <a:ext cx="39640" cy="39640"/>
            </a:xfrm>
            <a:custGeom>
              <a:avLst/>
              <a:gdLst>
                <a:gd name="T0" fmla="*/ 0 w 33"/>
                <a:gd name="T1" fmla="*/ 17 h 33"/>
                <a:gd name="T2" fmla="*/ 17 w 33"/>
                <a:gd name="T3" fmla="*/ 33 h 33"/>
                <a:gd name="T4" fmla="*/ 33 w 33"/>
                <a:gd name="T5" fmla="*/ 13 h 33"/>
                <a:gd name="T6" fmla="*/ 14 w 33"/>
                <a:gd name="T7" fmla="*/ 0 h 33"/>
                <a:gd name="T8" fmla="*/ 0 w 33"/>
                <a:gd name="T9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0" y="17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23" y="27"/>
                    <a:pt x="28" y="20"/>
                    <a:pt x="33" y="13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0" y="6"/>
                    <a:pt x="5" y="12"/>
                    <a:pt x="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53" name="Freeform 68">
              <a:extLst>
                <a:ext uri="{FF2B5EF4-FFF2-40B4-BE49-F238E27FC236}">
                  <a16:creationId xmlns:a16="http://schemas.microsoft.com/office/drawing/2014/main" xmlns="" id="{8BA2C414-BCB3-4EFF-8AB3-AFA8827119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7316" y="1629116"/>
              <a:ext cx="33542" cy="33542"/>
            </a:xfrm>
            <a:custGeom>
              <a:avLst/>
              <a:gdLst>
                <a:gd name="T0" fmla="*/ 5 w 28"/>
                <a:gd name="T1" fmla="*/ 0 h 28"/>
                <a:gd name="T2" fmla="*/ 0 w 28"/>
                <a:gd name="T3" fmla="*/ 21 h 28"/>
                <a:gd name="T4" fmla="*/ 22 w 28"/>
                <a:gd name="T5" fmla="*/ 28 h 28"/>
                <a:gd name="T6" fmla="*/ 28 w 28"/>
                <a:gd name="T7" fmla="*/ 3 h 28"/>
                <a:gd name="T8" fmla="*/ 5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5" y="0"/>
                  </a:moveTo>
                  <a:cubicBezTo>
                    <a:pt x="4" y="7"/>
                    <a:pt x="3" y="14"/>
                    <a:pt x="0" y="21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5" y="20"/>
                    <a:pt x="27" y="12"/>
                    <a:pt x="28" y="3"/>
                  </a:cubicBez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54" name="Freeform 69">
              <a:extLst>
                <a:ext uri="{FF2B5EF4-FFF2-40B4-BE49-F238E27FC236}">
                  <a16:creationId xmlns:a16="http://schemas.microsoft.com/office/drawing/2014/main" xmlns="" id="{6A97A74D-84E4-42D0-9172-22C7B9BCD7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7316" y="1551869"/>
              <a:ext cx="33542" cy="34050"/>
            </a:xfrm>
            <a:custGeom>
              <a:avLst/>
              <a:gdLst>
                <a:gd name="T0" fmla="*/ 5 w 28"/>
                <a:gd name="T1" fmla="*/ 28 h 28"/>
                <a:gd name="T2" fmla="*/ 28 w 28"/>
                <a:gd name="T3" fmla="*/ 25 h 28"/>
                <a:gd name="T4" fmla="*/ 22 w 28"/>
                <a:gd name="T5" fmla="*/ 0 h 28"/>
                <a:gd name="T6" fmla="*/ 0 w 28"/>
                <a:gd name="T7" fmla="*/ 7 h 28"/>
                <a:gd name="T8" fmla="*/ 5 w 28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5" y="28"/>
                  </a:moveTo>
                  <a:cubicBezTo>
                    <a:pt x="28" y="25"/>
                    <a:pt x="28" y="25"/>
                    <a:pt x="28" y="25"/>
                  </a:cubicBezTo>
                  <a:cubicBezTo>
                    <a:pt x="27" y="16"/>
                    <a:pt x="25" y="8"/>
                    <a:pt x="22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3" y="14"/>
                    <a:pt x="4" y="21"/>
                    <a:pt x="5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55" name="Freeform 70">
              <a:extLst>
                <a:ext uri="{FF2B5EF4-FFF2-40B4-BE49-F238E27FC236}">
                  <a16:creationId xmlns:a16="http://schemas.microsoft.com/office/drawing/2014/main" xmlns="" id="{9E28F2CA-233E-4BD4-9B99-47C6EED4A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2250" y="1482245"/>
              <a:ext cx="39640" cy="39640"/>
            </a:xfrm>
            <a:custGeom>
              <a:avLst/>
              <a:gdLst>
                <a:gd name="T0" fmla="*/ 33 w 33"/>
                <a:gd name="T1" fmla="*/ 20 h 33"/>
                <a:gd name="T2" fmla="*/ 17 w 33"/>
                <a:gd name="T3" fmla="*/ 0 h 33"/>
                <a:gd name="T4" fmla="*/ 0 w 33"/>
                <a:gd name="T5" fmla="*/ 16 h 33"/>
                <a:gd name="T6" fmla="*/ 14 w 33"/>
                <a:gd name="T7" fmla="*/ 33 h 33"/>
                <a:gd name="T8" fmla="*/ 33 w 33"/>
                <a:gd name="T9" fmla="*/ 2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33" y="20"/>
                  </a:moveTo>
                  <a:cubicBezTo>
                    <a:pt x="28" y="13"/>
                    <a:pt x="23" y="7"/>
                    <a:pt x="17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5" y="21"/>
                    <a:pt x="10" y="27"/>
                    <a:pt x="14" y="33"/>
                  </a:cubicBezTo>
                  <a:lnTo>
                    <a:pt x="3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56" name="Freeform 71">
              <a:extLst>
                <a:ext uri="{FF2B5EF4-FFF2-40B4-BE49-F238E27FC236}">
                  <a16:creationId xmlns:a16="http://schemas.microsoft.com/office/drawing/2014/main" xmlns="" id="{089B6ED0-2008-4239-8BC9-574B510E19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5839" y="1438031"/>
              <a:ext cx="37607" cy="37099"/>
            </a:xfrm>
            <a:custGeom>
              <a:avLst/>
              <a:gdLst>
                <a:gd name="T0" fmla="*/ 31 w 31"/>
                <a:gd name="T1" fmla="*/ 11 h 31"/>
                <a:gd name="T2" fmla="*/ 8 w 31"/>
                <a:gd name="T3" fmla="*/ 0 h 31"/>
                <a:gd name="T4" fmla="*/ 0 w 31"/>
                <a:gd name="T5" fmla="*/ 22 h 31"/>
                <a:gd name="T6" fmla="*/ 19 w 31"/>
                <a:gd name="T7" fmla="*/ 31 h 31"/>
                <a:gd name="T8" fmla="*/ 31 w 31"/>
                <a:gd name="T9" fmla="*/ 1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1" y="11"/>
                  </a:moveTo>
                  <a:cubicBezTo>
                    <a:pt x="24" y="7"/>
                    <a:pt x="16" y="3"/>
                    <a:pt x="8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7" y="24"/>
                    <a:pt x="13" y="27"/>
                    <a:pt x="19" y="31"/>
                  </a:cubicBezTo>
                  <a:lnTo>
                    <a:pt x="31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57" name="Freeform 72">
              <a:extLst>
                <a:ext uri="{FF2B5EF4-FFF2-40B4-BE49-F238E27FC236}">
                  <a16:creationId xmlns:a16="http://schemas.microsoft.com/office/drawing/2014/main" xmlns="" id="{6E55A81C-3061-443E-B3B0-47E74DEBF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6215" y="1425834"/>
              <a:ext cx="29984" cy="28968"/>
            </a:xfrm>
            <a:custGeom>
              <a:avLst/>
              <a:gdLst>
                <a:gd name="T0" fmla="*/ 13 w 25"/>
                <a:gd name="T1" fmla="*/ 23 h 24"/>
                <a:gd name="T2" fmla="*/ 23 w 25"/>
                <a:gd name="T3" fmla="*/ 24 h 24"/>
                <a:gd name="T4" fmla="*/ 25 w 25"/>
                <a:gd name="T5" fmla="*/ 1 h 24"/>
                <a:gd name="T6" fmla="*/ 13 w 25"/>
                <a:gd name="T7" fmla="*/ 0 h 24"/>
                <a:gd name="T8" fmla="*/ 0 w 25"/>
                <a:gd name="T9" fmla="*/ 1 h 24"/>
                <a:gd name="T10" fmla="*/ 2 w 25"/>
                <a:gd name="T11" fmla="*/ 24 h 24"/>
                <a:gd name="T12" fmla="*/ 13 w 25"/>
                <a:gd name="T13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4">
                  <a:moveTo>
                    <a:pt x="13" y="23"/>
                  </a:moveTo>
                  <a:cubicBezTo>
                    <a:pt x="16" y="23"/>
                    <a:pt x="20" y="23"/>
                    <a:pt x="23" y="24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1" y="0"/>
                    <a:pt x="17" y="0"/>
                    <a:pt x="13" y="0"/>
                  </a:cubicBezTo>
                  <a:cubicBezTo>
                    <a:pt x="8" y="0"/>
                    <a:pt x="4" y="0"/>
                    <a:pt x="0" y="1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5" y="23"/>
                    <a:pt x="9" y="23"/>
                    <a:pt x="1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58" name="Freeform 73">
              <a:extLst>
                <a:ext uri="{FF2B5EF4-FFF2-40B4-BE49-F238E27FC236}">
                  <a16:creationId xmlns:a16="http://schemas.microsoft.com/office/drawing/2014/main" xmlns="" id="{E1C358D1-DBF9-4D16-915F-C55BA108A3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9476" y="1438031"/>
              <a:ext cx="37099" cy="37099"/>
            </a:xfrm>
            <a:custGeom>
              <a:avLst/>
              <a:gdLst>
                <a:gd name="T0" fmla="*/ 31 w 31"/>
                <a:gd name="T1" fmla="*/ 22 h 31"/>
                <a:gd name="T2" fmla="*/ 23 w 31"/>
                <a:gd name="T3" fmla="*/ 0 h 31"/>
                <a:gd name="T4" fmla="*/ 0 w 31"/>
                <a:gd name="T5" fmla="*/ 11 h 31"/>
                <a:gd name="T6" fmla="*/ 12 w 31"/>
                <a:gd name="T7" fmla="*/ 31 h 31"/>
                <a:gd name="T8" fmla="*/ 31 w 31"/>
                <a:gd name="T9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1" y="22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5" y="3"/>
                    <a:pt x="7" y="7"/>
                    <a:pt x="0" y="1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8" y="27"/>
                    <a:pt x="24" y="24"/>
                    <a:pt x="31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59" name="Freeform 74">
              <a:extLst>
                <a:ext uri="{FF2B5EF4-FFF2-40B4-BE49-F238E27FC236}">
                  <a16:creationId xmlns:a16="http://schemas.microsoft.com/office/drawing/2014/main" xmlns="" id="{DB398162-E186-4569-AA7F-07C36E2FE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0524" y="1483769"/>
              <a:ext cx="39640" cy="38115"/>
            </a:xfrm>
            <a:custGeom>
              <a:avLst/>
              <a:gdLst>
                <a:gd name="T0" fmla="*/ 33 w 33"/>
                <a:gd name="T1" fmla="*/ 15 h 32"/>
                <a:gd name="T2" fmla="*/ 16 w 33"/>
                <a:gd name="T3" fmla="*/ 0 h 32"/>
                <a:gd name="T4" fmla="*/ 0 w 33"/>
                <a:gd name="T5" fmla="*/ 19 h 32"/>
                <a:gd name="T6" fmla="*/ 19 w 33"/>
                <a:gd name="T7" fmla="*/ 32 h 32"/>
                <a:gd name="T8" fmla="*/ 33 w 33"/>
                <a:gd name="T9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33" y="15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0" y="6"/>
                    <a:pt x="5" y="12"/>
                    <a:pt x="0" y="19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3" y="26"/>
                    <a:pt x="28" y="21"/>
                    <a:pt x="3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0" name="Freeform 75">
              <a:extLst>
                <a:ext uri="{FF2B5EF4-FFF2-40B4-BE49-F238E27FC236}">
                  <a16:creationId xmlns:a16="http://schemas.microsoft.com/office/drawing/2014/main" xmlns="" id="{B332C373-BDD9-4917-9338-9B07B7ACD4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1556" y="1551869"/>
              <a:ext cx="33542" cy="34050"/>
            </a:xfrm>
            <a:custGeom>
              <a:avLst/>
              <a:gdLst>
                <a:gd name="T0" fmla="*/ 23 w 28"/>
                <a:gd name="T1" fmla="*/ 28 h 28"/>
                <a:gd name="T2" fmla="*/ 28 w 28"/>
                <a:gd name="T3" fmla="*/ 7 h 28"/>
                <a:gd name="T4" fmla="*/ 6 w 28"/>
                <a:gd name="T5" fmla="*/ 0 h 28"/>
                <a:gd name="T6" fmla="*/ 0 w 28"/>
                <a:gd name="T7" fmla="*/ 25 h 28"/>
                <a:gd name="T8" fmla="*/ 20 w 28"/>
                <a:gd name="T9" fmla="*/ 28 h 28"/>
                <a:gd name="T10" fmla="*/ 23 w 28"/>
                <a:gd name="T11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8">
                  <a:moveTo>
                    <a:pt x="23" y="28"/>
                  </a:moveTo>
                  <a:cubicBezTo>
                    <a:pt x="24" y="21"/>
                    <a:pt x="26" y="14"/>
                    <a:pt x="28" y="7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8"/>
                    <a:pt x="1" y="17"/>
                    <a:pt x="0" y="25"/>
                  </a:cubicBezTo>
                  <a:cubicBezTo>
                    <a:pt x="20" y="28"/>
                    <a:pt x="20" y="28"/>
                    <a:pt x="20" y="28"/>
                  </a:cubicBezTo>
                  <a:lnTo>
                    <a:pt x="2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1" name="Freeform 76">
              <a:extLst>
                <a:ext uri="{FF2B5EF4-FFF2-40B4-BE49-F238E27FC236}">
                  <a16:creationId xmlns:a16="http://schemas.microsoft.com/office/drawing/2014/main" xmlns="" id="{76DCCBB5-6518-4ACE-9189-1F6FECF1F5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1556" y="1629116"/>
              <a:ext cx="33542" cy="33542"/>
            </a:xfrm>
            <a:custGeom>
              <a:avLst/>
              <a:gdLst>
                <a:gd name="T0" fmla="*/ 23 w 28"/>
                <a:gd name="T1" fmla="*/ 0 h 28"/>
                <a:gd name="T2" fmla="*/ 0 w 28"/>
                <a:gd name="T3" fmla="*/ 3 h 28"/>
                <a:gd name="T4" fmla="*/ 6 w 28"/>
                <a:gd name="T5" fmla="*/ 28 h 28"/>
                <a:gd name="T6" fmla="*/ 28 w 28"/>
                <a:gd name="T7" fmla="*/ 21 h 28"/>
                <a:gd name="T8" fmla="*/ 23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3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1" y="12"/>
                    <a:pt x="3" y="20"/>
                    <a:pt x="6" y="28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6" y="14"/>
                    <a:pt x="24" y="7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62" name="Freeform 77">
              <a:extLst>
                <a:ext uri="{FF2B5EF4-FFF2-40B4-BE49-F238E27FC236}">
                  <a16:creationId xmlns:a16="http://schemas.microsoft.com/office/drawing/2014/main" xmlns="" id="{5B9C2084-60D6-4AE3-A438-0948C7F7D8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0524" y="1692642"/>
              <a:ext cx="39640" cy="39640"/>
            </a:xfrm>
            <a:custGeom>
              <a:avLst/>
              <a:gdLst>
                <a:gd name="T0" fmla="*/ 0 w 33"/>
                <a:gd name="T1" fmla="*/ 13 h 33"/>
                <a:gd name="T2" fmla="*/ 16 w 33"/>
                <a:gd name="T3" fmla="*/ 33 h 33"/>
                <a:gd name="T4" fmla="*/ 33 w 33"/>
                <a:gd name="T5" fmla="*/ 17 h 33"/>
                <a:gd name="T6" fmla="*/ 19 w 33"/>
                <a:gd name="T7" fmla="*/ 0 h 33"/>
                <a:gd name="T8" fmla="*/ 0 w 33"/>
                <a:gd name="T9" fmla="*/ 1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0" y="13"/>
                  </a:moveTo>
                  <a:cubicBezTo>
                    <a:pt x="5" y="20"/>
                    <a:pt x="10" y="27"/>
                    <a:pt x="16" y="33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28" y="12"/>
                    <a:pt x="23" y="6"/>
                    <a:pt x="19" y="0"/>
                  </a:cubicBez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</p:grpSp>
      <p:sp>
        <p:nvSpPr>
          <p:cNvPr id="63" name="Freeform 266">
            <a:extLst>
              <a:ext uri="{FF2B5EF4-FFF2-40B4-BE49-F238E27FC236}">
                <a16:creationId xmlns:a16="http://schemas.microsoft.com/office/drawing/2014/main" xmlns="" id="{07BF66C9-7739-4639-ADCD-94E115D9AFA3}"/>
              </a:ext>
            </a:extLst>
          </p:cNvPr>
          <p:cNvSpPr/>
          <p:nvPr/>
        </p:nvSpPr>
        <p:spPr>
          <a:xfrm>
            <a:off x="2042882" y="5949411"/>
            <a:ext cx="300602" cy="271629"/>
          </a:xfrm>
          <a:custGeom>
            <a:avLst/>
            <a:gdLst>
              <a:gd name="connsiteX0" fmla="*/ 3289021 w 4939743"/>
              <a:gd name="connsiteY0" fmla="*/ 2726377 h 4463615"/>
              <a:gd name="connsiteX1" fmla="*/ 3600171 w 4939743"/>
              <a:gd name="connsiteY1" fmla="*/ 2726377 h 4463615"/>
              <a:gd name="connsiteX2" fmla="*/ 3600171 w 4939743"/>
              <a:gd name="connsiteY2" fmla="*/ 3330651 h 4463615"/>
              <a:gd name="connsiteX3" fmla="*/ 3289021 w 4939743"/>
              <a:gd name="connsiteY3" fmla="*/ 3330651 h 4463615"/>
              <a:gd name="connsiteX4" fmla="*/ 1339571 w 4939743"/>
              <a:gd name="connsiteY4" fmla="*/ 2726377 h 4463615"/>
              <a:gd name="connsiteX5" fmla="*/ 1650721 w 4939743"/>
              <a:gd name="connsiteY5" fmla="*/ 2726377 h 4463615"/>
              <a:gd name="connsiteX6" fmla="*/ 1650721 w 4939743"/>
              <a:gd name="connsiteY6" fmla="*/ 3330651 h 4463615"/>
              <a:gd name="connsiteX7" fmla="*/ 1339571 w 4939743"/>
              <a:gd name="connsiteY7" fmla="*/ 3330651 h 4463615"/>
              <a:gd name="connsiteX8" fmla="*/ 0 w 4939743"/>
              <a:gd name="connsiteY8" fmla="*/ 2164914 h 4463615"/>
              <a:gd name="connsiteX9" fmla="*/ 21347 w 4939743"/>
              <a:gd name="connsiteY9" fmla="*/ 2164914 h 4463615"/>
              <a:gd name="connsiteX10" fmla="*/ 28309 w 4939743"/>
              <a:gd name="connsiteY10" fmla="*/ 2199857 h 4463615"/>
              <a:gd name="connsiteX11" fmla="*/ 1065581 w 4939743"/>
              <a:gd name="connsiteY11" fmla="*/ 3116035 h 4463615"/>
              <a:gd name="connsiteX12" fmla="*/ 1199871 w 4939743"/>
              <a:gd name="connsiteY12" fmla="*/ 3116035 h 4463615"/>
              <a:gd name="connsiteX13" fmla="*/ 1199871 w 4939743"/>
              <a:gd name="connsiteY13" fmla="*/ 3504764 h 4463615"/>
              <a:gd name="connsiteX14" fmla="*/ 1790421 w 4939743"/>
              <a:gd name="connsiteY14" fmla="*/ 3504764 h 4463615"/>
              <a:gd name="connsiteX15" fmla="*/ 1790421 w 4939743"/>
              <a:gd name="connsiteY15" fmla="*/ 3116035 h 4463615"/>
              <a:gd name="connsiteX16" fmla="*/ 2456842 w 4939743"/>
              <a:gd name="connsiteY16" fmla="*/ 3116035 h 4463615"/>
              <a:gd name="connsiteX17" fmla="*/ 2482901 w 4939743"/>
              <a:gd name="connsiteY17" fmla="*/ 3116035 h 4463615"/>
              <a:gd name="connsiteX18" fmla="*/ 3149321 w 4939743"/>
              <a:gd name="connsiteY18" fmla="*/ 3116035 h 4463615"/>
              <a:gd name="connsiteX19" fmla="*/ 3149321 w 4939743"/>
              <a:gd name="connsiteY19" fmla="*/ 3504764 h 4463615"/>
              <a:gd name="connsiteX20" fmla="*/ 3739871 w 4939743"/>
              <a:gd name="connsiteY20" fmla="*/ 3504764 h 4463615"/>
              <a:gd name="connsiteX21" fmla="*/ 3739871 w 4939743"/>
              <a:gd name="connsiteY21" fmla="*/ 3116035 h 4463615"/>
              <a:gd name="connsiteX22" fmla="*/ 3874162 w 4939743"/>
              <a:gd name="connsiteY22" fmla="*/ 3116035 h 4463615"/>
              <a:gd name="connsiteX23" fmla="*/ 4911434 w 4939743"/>
              <a:gd name="connsiteY23" fmla="*/ 2199857 h 4463615"/>
              <a:gd name="connsiteX24" fmla="*/ 4918396 w 4939743"/>
              <a:gd name="connsiteY24" fmla="*/ 2164914 h 4463615"/>
              <a:gd name="connsiteX25" fmla="*/ 4939743 w 4939743"/>
              <a:gd name="connsiteY25" fmla="*/ 2164914 h 4463615"/>
              <a:gd name="connsiteX26" fmla="*/ 4939743 w 4939743"/>
              <a:gd name="connsiteY26" fmla="*/ 4256181 h 4463615"/>
              <a:gd name="connsiteX27" fmla="*/ 4686776 w 4939743"/>
              <a:gd name="connsiteY27" fmla="*/ 4463615 h 4463615"/>
              <a:gd name="connsiteX28" fmla="*/ 252967 w 4939743"/>
              <a:gd name="connsiteY28" fmla="*/ 4463615 h 4463615"/>
              <a:gd name="connsiteX29" fmla="*/ 0 w 4939743"/>
              <a:gd name="connsiteY29" fmla="*/ 4256181 h 4463615"/>
              <a:gd name="connsiteX30" fmla="*/ 166421 w 4939743"/>
              <a:gd name="connsiteY30" fmla="*/ 884754 h 4463615"/>
              <a:gd name="connsiteX31" fmla="*/ 2456842 w 4939743"/>
              <a:gd name="connsiteY31" fmla="*/ 884754 h 4463615"/>
              <a:gd name="connsiteX32" fmla="*/ 2482901 w 4939743"/>
              <a:gd name="connsiteY32" fmla="*/ 884754 h 4463615"/>
              <a:gd name="connsiteX33" fmla="*/ 4773322 w 4939743"/>
              <a:gd name="connsiteY33" fmla="*/ 884754 h 4463615"/>
              <a:gd name="connsiteX34" fmla="*/ 4928580 w 4939743"/>
              <a:gd name="connsiteY34" fmla="*/ 1042869 h 4463615"/>
              <a:gd name="connsiteX35" fmla="*/ 4911434 w 4939743"/>
              <a:gd name="connsiteY35" fmla="*/ 1702951 h 4463615"/>
              <a:gd name="connsiteX36" fmla="*/ 3874162 w 4939743"/>
              <a:gd name="connsiteY36" fmla="*/ 2820234 h 4463615"/>
              <a:gd name="connsiteX37" fmla="*/ 3739871 w 4939743"/>
              <a:gd name="connsiteY37" fmla="*/ 2820234 h 4463615"/>
              <a:gd name="connsiteX38" fmla="*/ 3739871 w 4939743"/>
              <a:gd name="connsiteY38" fmla="*/ 2552264 h 4463615"/>
              <a:gd name="connsiteX39" fmla="*/ 3149321 w 4939743"/>
              <a:gd name="connsiteY39" fmla="*/ 2552264 h 4463615"/>
              <a:gd name="connsiteX40" fmla="*/ 3149321 w 4939743"/>
              <a:gd name="connsiteY40" fmla="*/ 2820234 h 4463615"/>
              <a:gd name="connsiteX41" fmla="*/ 2482901 w 4939743"/>
              <a:gd name="connsiteY41" fmla="*/ 2820234 h 4463615"/>
              <a:gd name="connsiteX42" fmla="*/ 2456842 w 4939743"/>
              <a:gd name="connsiteY42" fmla="*/ 2820234 h 4463615"/>
              <a:gd name="connsiteX43" fmla="*/ 1790421 w 4939743"/>
              <a:gd name="connsiteY43" fmla="*/ 2820234 h 4463615"/>
              <a:gd name="connsiteX44" fmla="*/ 1790421 w 4939743"/>
              <a:gd name="connsiteY44" fmla="*/ 2552264 h 4463615"/>
              <a:gd name="connsiteX45" fmla="*/ 1199871 w 4939743"/>
              <a:gd name="connsiteY45" fmla="*/ 2552264 h 4463615"/>
              <a:gd name="connsiteX46" fmla="*/ 1199871 w 4939743"/>
              <a:gd name="connsiteY46" fmla="*/ 2820234 h 4463615"/>
              <a:gd name="connsiteX47" fmla="*/ 1065581 w 4939743"/>
              <a:gd name="connsiteY47" fmla="*/ 2820234 h 4463615"/>
              <a:gd name="connsiteX48" fmla="*/ 28309 w 4939743"/>
              <a:gd name="connsiteY48" fmla="*/ 1702951 h 4463615"/>
              <a:gd name="connsiteX49" fmla="*/ 11163 w 4939743"/>
              <a:gd name="connsiteY49" fmla="*/ 1042869 h 4463615"/>
              <a:gd name="connsiteX50" fmla="*/ 166421 w 4939743"/>
              <a:gd name="connsiteY50" fmla="*/ 884754 h 4463615"/>
              <a:gd name="connsiteX51" fmla="*/ 1655483 w 4939743"/>
              <a:gd name="connsiteY51" fmla="*/ 0 h 4463615"/>
              <a:gd name="connsiteX52" fmla="*/ 3284260 w 4939743"/>
              <a:gd name="connsiteY52" fmla="*/ 0 h 4463615"/>
              <a:gd name="connsiteX53" fmla="*/ 3455240 w 4939743"/>
              <a:gd name="connsiteY53" fmla="*/ 170981 h 4463615"/>
              <a:gd name="connsiteX54" fmla="*/ 3455240 w 4939743"/>
              <a:gd name="connsiteY54" fmla="*/ 795854 h 4463615"/>
              <a:gd name="connsiteX55" fmla="*/ 3185276 w 4939743"/>
              <a:gd name="connsiteY55" fmla="*/ 795854 h 4463615"/>
              <a:gd name="connsiteX56" fmla="*/ 3185276 w 4939743"/>
              <a:gd name="connsiteY56" fmla="*/ 226770 h 4463615"/>
              <a:gd name="connsiteX57" fmla="*/ 1754467 w 4939743"/>
              <a:gd name="connsiteY57" fmla="*/ 226770 h 4463615"/>
              <a:gd name="connsiteX58" fmla="*/ 1754467 w 4939743"/>
              <a:gd name="connsiteY58" fmla="*/ 795854 h 4463615"/>
              <a:gd name="connsiteX59" fmla="*/ 1484503 w 4939743"/>
              <a:gd name="connsiteY59" fmla="*/ 795854 h 4463615"/>
              <a:gd name="connsiteX60" fmla="*/ 1484503 w 4939743"/>
              <a:gd name="connsiteY60" fmla="*/ 170981 h 4463615"/>
              <a:gd name="connsiteX61" fmla="*/ 1655483 w 4939743"/>
              <a:gd name="connsiteY61" fmla="*/ 0 h 4463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4939743" h="4463615">
                <a:moveTo>
                  <a:pt x="3289021" y="2726377"/>
                </a:moveTo>
                <a:lnTo>
                  <a:pt x="3600171" y="2726377"/>
                </a:lnTo>
                <a:lnTo>
                  <a:pt x="3600171" y="3330651"/>
                </a:lnTo>
                <a:lnTo>
                  <a:pt x="3289021" y="3330651"/>
                </a:lnTo>
                <a:close/>
                <a:moveTo>
                  <a:pt x="1339571" y="2726377"/>
                </a:moveTo>
                <a:lnTo>
                  <a:pt x="1650721" y="2726377"/>
                </a:lnTo>
                <a:lnTo>
                  <a:pt x="1650721" y="3330651"/>
                </a:lnTo>
                <a:lnTo>
                  <a:pt x="1339571" y="3330651"/>
                </a:lnTo>
                <a:close/>
                <a:moveTo>
                  <a:pt x="0" y="2164914"/>
                </a:moveTo>
                <a:lnTo>
                  <a:pt x="21347" y="2164914"/>
                </a:lnTo>
                <a:lnTo>
                  <a:pt x="28309" y="2199857"/>
                </a:lnTo>
                <a:cubicBezTo>
                  <a:pt x="202616" y="2813766"/>
                  <a:pt x="676961" y="3084012"/>
                  <a:pt x="1065581" y="3116035"/>
                </a:cubicBezTo>
                <a:lnTo>
                  <a:pt x="1199871" y="3116035"/>
                </a:lnTo>
                <a:lnTo>
                  <a:pt x="1199871" y="3504764"/>
                </a:lnTo>
                <a:lnTo>
                  <a:pt x="1790421" y="3504764"/>
                </a:lnTo>
                <a:lnTo>
                  <a:pt x="1790421" y="3116035"/>
                </a:lnTo>
                <a:lnTo>
                  <a:pt x="2456842" y="3116035"/>
                </a:lnTo>
                <a:lnTo>
                  <a:pt x="2482901" y="3116035"/>
                </a:lnTo>
                <a:lnTo>
                  <a:pt x="3149321" y="3116035"/>
                </a:lnTo>
                <a:lnTo>
                  <a:pt x="3149321" y="3504764"/>
                </a:lnTo>
                <a:lnTo>
                  <a:pt x="3739871" y="3504764"/>
                </a:lnTo>
                <a:lnTo>
                  <a:pt x="3739871" y="3116035"/>
                </a:lnTo>
                <a:lnTo>
                  <a:pt x="3874162" y="3116035"/>
                </a:lnTo>
                <a:cubicBezTo>
                  <a:pt x="4262782" y="3084012"/>
                  <a:pt x="4737127" y="2813766"/>
                  <a:pt x="4911434" y="2199857"/>
                </a:cubicBezTo>
                <a:lnTo>
                  <a:pt x="4918396" y="2164914"/>
                </a:lnTo>
                <a:lnTo>
                  <a:pt x="4939743" y="2164914"/>
                </a:lnTo>
                <a:lnTo>
                  <a:pt x="4939743" y="4256181"/>
                </a:lnTo>
                <a:cubicBezTo>
                  <a:pt x="4939743" y="4370744"/>
                  <a:pt x="4826486" y="4463615"/>
                  <a:pt x="4686776" y="4463615"/>
                </a:cubicBezTo>
                <a:lnTo>
                  <a:pt x="252967" y="4463615"/>
                </a:lnTo>
                <a:cubicBezTo>
                  <a:pt x="113257" y="4463615"/>
                  <a:pt x="0" y="4370744"/>
                  <a:pt x="0" y="4256181"/>
                </a:cubicBezTo>
                <a:close/>
                <a:moveTo>
                  <a:pt x="166421" y="884754"/>
                </a:moveTo>
                <a:lnTo>
                  <a:pt x="2456842" y="884754"/>
                </a:lnTo>
                <a:lnTo>
                  <a:pt x="2482901" y="884754"/>
                </a:lnTo>
                <a:lnTo>
                  <a:pt x="4773322" y="884754"/>
                </a:lnTo>
                <a:cubicBezTo>
                  <a:pt x="4875874" y="902534"/>
                  <a:pt x="4906990" y="972701"/>
                  <a:pt x="4928580" y="1042869"/>
                </a:cubicBezTo>
                <a:cubicBezTo>
                  <a:pt x="4933977" y="1321634"/>
                  <a:pt x="4958424" y="1481336"/>
                  <a:pt x="4911434" y="1702951"/>
                </a:cubicBezTo>
                <a:cubicBezTo>
                  <a:pt x="4737127" y="2451616"/>
                  <a:pt x="4262782" y="2781181"/>
                  <a:pt x="3874162" y="2820234"/>
                </a:cubicBezTo>
                <a:lnTo>
                  <a:pt x="3739871" y="2820234"/>
                </a:lnTo>
                <a:lnTo>
                  <a:pt x="3739871" y="2552264"/>
                </a:lnTo>
                <a:lnTo>
                  <a:pt x="3149321" y="2552264"/>
                </a:lnTo>
                <a:lnTo>
                  <a:pt x="3149321" y="2820234"/>
                </a:lnTo>
                <a:lnTo>
                  <a:pt x="2482901" y="2820234"/>
                </a:lnTo>
                <a:lnTo>
                  <a:pt x="2456842" y="2820234"/>
                </a:lnTo>
                <a:lnTo>
                  <a:pt x="1790421" y="2820234"/>
                </a:lnTo>
                <a:lnTo>
                  <a:pt x="1790421" y="2552264"/>
                </a:lnTo>
                <a:lnTo>
                  <a:pt x="1199871" y="2552264"/>
                </a:lnTo>
                <a:lnTo>
                  <a:pt x="1199871" y="2820234"/>
                </a:lnTo>
                <a:lnTo>
                  <a:pt x="1065581" y="2820234"/>
                </a:lnTo>
                <a:cubicBezTo>
                  <a:pt x="676961" y="2781181"/>
                  <a:pt x="202616" y="2451616"/>
                  <a:pt x="28309" y="1702951"/>
                </a:cubicBezTo>
                <a:cubicBezTo>
                  <a:pt x="-18681" y="1481336"/>
                  <a:pt x="5766" y="1321634"/>
                  <a:pt x="11163" y="1042869"/>
                </a:cubicBezTo>
                <a:cubicBezTo>
                  <a:pt x="32753" y="972701"/>
                  <a:pt x="63869" y="902534"/>
                  <a:pt x="166421" y="884754"/>
                </a:cubicBezTo>
                <a:close/>
                <a:moveTo>
                  <a:pt x="1655483" y="0"/>
                </a:moveTo>
                <a:lnTo>
                  <a:pt x="3284260" y="0"/>
                </a:lnTo>
                <a:cubicBezTo>
                  <a:pt x="3378689" y="0"/>
                  <a:pt x="3455240" y="76551"/>
                  <a:pt x="3455240" y="170981"/>
                </a:cubicBezTo>
                <a:lnTo>
                  <a:pt x="3455240" y="795854"/>
                </a:lnTo>
                <a:lnTo>
                  <a:pt x="3185276" y="795854"/>
                </a:lnTo>
                <a:lnTo>
                  <a:pt x="3185276" y="226770"/>
                </a:lnTo>
                <a:lnTo>
                  <a:pt x="1754467" y="226770"/>
                </a:lnTo>
                <a:lnTo>
                  <a:pt x="1754467" y="795854"/>
                </a:lnTo>
                <a:lnTo>
                  <a:pt x="1484503" y="795854"/>
                </a:lnTo>
                <a:lnTo>
                  <a:pt x="1484503" y="170981"/>
                </a:lnTo>
                <a:cubicBezTo>
                  <a:pt x="1484503" y="76551"/>
                  <a:pt x="1561054" y="0"/>
                  <a:pt x="1655483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41" dirty="0" err="1">
              <a:solidFill>
                <a:schemeClr val="tx1"/>
              </a:solidFill>
            </a:endParaRPr>
          </a:p>
        </p:txBody>
      </p:sp>
      <p:sp>
        <p:nvSpPr>
          <p:cNvPr id="64" name="Freeform 7">
            <a:extLst>
              <a:ext uri="{FF2B5EF4-FFF2-40B4-BE49-F238E27FC236}">
                <a16:creationId xmlns:a16="http://schemas.microsoft.com/office/drawing/2014/main" xmlns="" id="{03AB41BC-8273-4BE2-BE2A-A7E6E7D9A8E3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2767691" y="5935822"/>
            <a:ext cx="315766" cy="298807"/>
          </a:xfrm>
          <a:custGeom>
            <a:avLst/>
            <a:gdLst>
              <a:gd name="T0" fmla="*/ 164 w 186"/>
              <a:gd name="T1" fmla="*/ 112 h 176"/>
              <a:gd name="T2" fmla="*/ 65 w 186"/>
              <a:gd name="T3" fmla="*/ 116 h 176"/>
              <a:gd name="T4" fmla="*/ 151 w 186"/>
              <a:gd name="T5" fmla="*/ 133 h 176"/>
              <a:gd name="T6" fmla="*/ 151 w 186"/>
              <a:gd name="T7" fmla="*/ 144 h 176"/>
              <a:gd name="T8" fmla="*/ 47 w 186"/>
              <a:gd name="T9" fmla="*/ 137 h 176"/>
              <a:gd name="T10" fmla="*/ 28 w 186"/>
              <a:gd name="T11" fmla="*/ 12 h 176"/>
              <a:gd name="T12" fmla="*/ 0 w 186"/>
              <a:gd name="T13" fmla="*/ 6 h 176"/>
              <a:gd name="T14" fmla="*/ 32 w 186"/>
              <a:gd name="T15" fmla="*/ 0 h 176"/>
              <a:gd name="T16" fmla="*/ 44 w 186"/>
              <a:gd name="T17" fmla="*/ 27 h 176"/>
              <a:gd name="T18" fmla="*/ 185 w 186"/>
              <a:gd name="T19" fmla="*/ 34 h 176"/>
              <a:gd name="T20" fmla="*/ 57 w 186"/>
              <a:gd name="T21" fmla="*/ 164 h 176"/>
              <a:gd name="T22" fmla="*/ 34 w 186"/>
              <a:gd name="T23" fmla="*/ 164 h 176"/>
              <a:gd name="T24" fmla="*/ 144 w 186"/>
              <a:gd name="T25" fmla="*/ 153 h 176"/>
              <a:gd name="T26" fmla="*/ 144 w 186"/>
              <a:gd name="T27" fmla="*/ 176 h 176"/>
              <a:gd name="T28" fmla="*/ 144 w 186"/>
              <a:gd name="T29" fmla="*/ 153 h 176"/>
              <a:gd name="T30" fmla="*/ 133 w 186"/>
              <a:gd name="T31" fmla="*/ 89 h 176"/>
              <a:gd name="T32" fmla="*/ 114 w 186"/>
              <a:gd name="T33" fmla="*/ 105 h 176"/>
              <a:gd name="T34" fmla="*/ 134 w 186"/>
              <a:gd name="T35" fmla="*/ 80 h 176"/>
              <a:gd name="T36" fmla="*/ 114 w 186"/>
              <a:gd name="T37" fmla="*/ 63 h 176"/>
              <a:gd name="T38" fmla="*/ 134 w 186"/>
              <a:gd name="T39" fmla="*/ 80 h 176"/>
              <a:gd name="T40" fmla="*/ 139 w 186"/>
              <a:gd name="T41" fmla="*/ 38 h 176"/>
              <a:gd name="T42" fmla="*/ 114 w 186"/>
              <a:gd name="T43" fmla="*/ 54 h 176"/>
              <a:gd name="T44" fmla="*/ 148 w 186"/>
              <a:gd name="T45" fmla="*/ 38 h 176"/>
              <a:gd name="T46" fmla="*/ 168 w 186"/>
              <a:gd name="T47" fmla="*/ 54 h 176"/>
              <a:gd name="T48" fmla="*/ 148 w 186"/>
              <a:gd name="T49" fmla="*/ 38 h 176"/>
              <a:gd name="T50" fmla="*/ 142 w 186"/>
              <a:gd name="T51" fmla="*/ 80 h 176"/>
              <a:gd name="T52" fmla="*/ 165 w 186"/>
              <a:gd name="T53" fmla="*/ 63 h 176"/>
              <a:gd name="T54" fmla="*/ 141 w 186"/>
              <a:gd name="T55" fmla="*/ 89 h 176"/>
              <a:gd name="T56" fmla="*/ 154 w 186"/>
              <a:gd name="T57" fmla="*/ 105 h 176"/>
              <a:gd name="T58" fmla="*/ 141 w 186"/>
              <a:gd name="T59" fmla="*/ 89 h 176"/>
              <a:gd name="T60" fmla="*/ 105 w 186"/>
              <a:gd name="T61" fmla="*/ 89 h 176"/>
              <a:gd name="T62" fmla="*/ 88 w 186"/>
              <a:gd name="T63" fmla="*/ 105 h 176"/>
              <a:gd name="T64" fmla="*/ 105 w 186"/>
              <a:gd name="T65" fmla="*/ 80 h 176"/>
              <a:gd name="T66" fmla="*/ 83 w 186"/>
              <a:gd name="T67" fmla="*/ 63 h 176"/>
              <a:gd name="T68" fmla="*/ 105 w 186"/>
              <a:gd name="T69" fmla="*/ 80 h 176"/>
              <a:gd name="T70" fmla="*/ 105 w 186"/>
              <a:gd name="T71" fmla="*/ 38 h 176"/>
              <a:gd name="T72" fmla="*/ 82 w 186"/>
              <a:gd name="T73" fmla="*/ 54 h 176"/>
              <a:gd name="T74" fmla="*/ 80 w 186"/>
              <a:gd name="T75" fmla="*/ 105 h 176"/>
              <a:gd name="T76" fmla="*/ 60 w 186"/>
              <a:gd name="T77" fmla="*/ 89 h 176"/>
              <a:gd name="T78" fmla="*/ 80 w 186"/>
              <a:gd name="T79" fmla="*/ 105 h 176"/>
              <a:gd name="T80" fmla="*/ 74 w 186"/>
              <a:gd name="T81" fmla="*/ 63 h 176"/>
              <a:gd name="T82" fmla="*/ 58 w 186"/>
              <a:gd name="T83" fmla="*/ 80 h 176"/>
              <a:gd name="T84" fmla="*/ 73 w 186"/>
              <a:gd name="T85" fmla="*/ 54 h 176"/>
              <a:gd name="T86" fmla="*/ 47 w 186"/>
              <a:gd name="T87" fmla="*/ 38 h 176"/>
              <a:gd name="T88" fmla="*/ 73 w 186"/>
              <a:gd name="T89" fmla="*/ 5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86" h="176">
                <a:moveTo>
                  <a:pt x="185" y="34"/>
                </a:moveTo>
                <a:cubicBezTo>
                  <a:pt x="164" y="112"/>
                  <a:pt x="164" y="112"/>
                  <a:pt x="164" y="112"/>
                </a:cubicBezTo>
                <a:cubicBezTo>
                  <a:pt x="163" y="114"/>
                  <a:pt x="161" y="116"/>
                  <a:pt x="158" y="116"/>
                </a:cubicBezTo>
                <a:cubicBezTo>
                  <a:pt x="65" y="116"/>
                  <a:pt x="65" y="116"/>
                  <a:pt x="65" y="116"/>
                </a:cubicBezTo>
                <a:cubicBezTo>
                  <a:pt x="60" y="133"/>
                  <a:pt x="60" y="133"/>
                  <a:pt x="60" y="133"/>
                </a:cubicBezTo>
                <a:cubicBezTo>
                  <a:pt x="151" y="133"/>
                  <a:pt x="151" y="133"/>
                  <a:pt x="151" y="133"/>
                </a:cubicBezTo>
                <a:cubicBezTo>
                  <a:pt x="154" y="133"/>
                  <a:pt x="157" y="135"/>
                  <a:pt x="157" y="139"/>
                </a:cubicBezTo>
                <a:cubicBezTo>
                  <a:pt x="157" y="142"/>
                  <a:pt x="154" y="144"/>
                  <a:pt x="151" y="144"/>
                </a:cubicBezTo>
                <a:cubicBezTo>
                  <a:pt x="53" y="144"/>
                  <a:pt x="53" y="144"/>
                  <a:pt x="53" y="144"/>
                </a:cubicBezTo>
                <a:cubicBezTo>
                  <a:pt x="49" y="144"/>
                  <a:pt x="46" y="141"/>
                  <a:pt x="47" y="137"/>
                </a:cubicBezTo>
                <a:cubicBezTo>
                  <a:pt x="55" y="110"/>
                  <a:pt x="55" y="110"/>
                  <a:pt x="55" y="110"/>
                </a:cubicBezTo>
                <a:cubicBezTo>
                  <a:pt x="46" y="77"/>
                  <a:pt x="37" y="44"/>
                  <a:pt x="28" y="12"/>
                </a:cubicBezTo>
                <a:cubicBezTo>
                  <a:pt x="5" y="12"/>
                  <a:pt x="5" y="12"/>
                  <a:pt x="5" y="12"/>
                </a:cubicBezTo>
                <a:cubicBezTo>
                  <a:pt x="2" y="12"/>
                  <a:pt x="0" y="9"/>
                  <a:pt x="0" y="6"/>
                </a:cubicBezTo>
                <a:cubicBezTo>
                  <a:pt x="0" y="3"/>
                  <a:pt x="2" y="0"/>
                  <a:pt x="5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5" y="0"/>
                  <a:pt x="37" y="2"/>
                  <a:pt x="38" y="4"/>
                </a:cubicBezTo>
                <a:cubicBezTo>
                  <a:pt x="44" y="27"/>
                  <a:pt x="44" y="27"/>
                  <a:pt x="44" y="27"/>
                </a:cubicBezTo>
                <a:cubicBezTo>
                  <a:pt x="179" y="27"/>
                  <a:pt x="179" y="27"/>
                  <a:pt x="179" y="27"/>
                </a:cubicBezTo>
                <a:cubicBezTo>
                  <a:pt x="183" y="27"/>
                  <a:pt x="186" y="30"/>
                  <a:pt x="185" y="34"/>
                </a:cubicBezTo>
                <a:close/>
                <a:moveTo>
                  <a:pt x="46" y="153"/>
                </a:moveTo>
                <a:cubicBezTo>
                  <a:pt x="52" y="153"/>
                  <a:pt x="57" y="158"/>
                  <a:pt x="57" y="164"/>
                </a:cubicBezTo>
                <a:cubicBezTo>
                  <a:pt x="57" y="171"/>
                  <a:pt x="52" y="176"/>
                  <a:pt x="46" y="176"/>
                </a:cubicBezTo>
                <a:cubicBezTo>
                  <a:pt x="40" y="176"/>
                  <a:pt x="34" y="171"/>
                  <a:pt x="34" y="164"/>
                </a:cubicBezTo>
                <a:cubicBezTo>
                  <a:pt x="34" y="158"/>
                  <a:pt x="40" y="153"/>
                  <a:pt x="46" y="153"/>
                </a:cubicBezTo>
                <a:close/>
                <a:moveTo>
                  <a:pt x="144" y="153"/>
                </a:moveTo>
                <a:cubicBezTo>
                  <a:pt x="150" y="153"/>
                  <a:pt x="155" y="158"/>
                  <a:pt x="155" y="164"/>
                </a:cubicBezTo>
                <a:cubicBezTo>
                  <a:pt x="155" y="171"/>
                  <a:pt x="150" y="176"/>
                  <a:pt x="144" y="176"/>
                </a:cubicBezTo>
                <a:cubicBezTo>
                  <a:pt x="138" y="176"/>
                  <a:pt x="132" y="171"/>
                  <a:pt x="132" y="164"/>
                </a:cubicBezTo>
                <a:cubicBezTo>
                  <a:pt x="132" y="158"/>
                  <a:pt x="138" y="153"/>
                  <a:pt x="144" y="153"/>
                </a:cubicBezTo>
                <a:close/>
                <a:moveTo>
                  <a:pt x="130" y="105"/>
                </a:moveTo>
                <a:cubicBezTo>
                  <a:pt x="133" y="89"/>
                  <a:pt x="133" y="89"/>
                  <a:pt x="133" y="89"/>
                </a:cubicBezTo>
                <a:cubicBezTo>
                  <a:pt x="114" y="89"/>
                  <a:pt x="114" y="89"/>
                  <a:pt x="114" y="89"/>
                </a:cubicBezTo>
                <a:cubicBezTo>
                  <a:pt x="114" y="105"/>
                  <a:pt x="114" y="105"/>
                  <a:pt x="114" y="105"/>
                </a:cubicBezTo>
                <a:cubicBezTo>
                  <a:pt x="130" y="105"/>
                  <a:pt x="130" y="105"/>
                  <a:pt x="130" y="105"/>
                </a:cubicBezTo>
                <a:close/>
                <a:moveTo>
                  <a:pt x="134" y="80"/>
                </a:moveTo>
                <a:cubicBezTo>
                  <a:pt x="136" y="63"/>
                  <a:pt x="136" y="63"/>
                  <a:pt x="136" y="63"/>
                </a:cubicBezTo>
                <a:cubicBezTo>
                  <a:pt x="114" y="63"/>
                  <a:pt x="114" y="63"/>
                  <a:pt x="114" y="63"/>
                </a:cubicBezTo>
                <a:cubicBezTo>
                  <a:pt x="114" y="80"/>
                  <a:pt x="114" y="80"/>
                  <a:pt x="114" y="80"/>
                </a:cubicBezTo>
                <a:cubicBezTo>
                  <a:pt x="134" y="80"/>
                  <a:pt x="134" y="80"/>
                  <a:pt x="134" y="80"/>
                </a:cubicBezTo>
                <a:close/>
                <a:moveTo>
                  <a:pt x="137" y="54"/>
                </a:moveTo>
                <a:cubicBezTo>
                  <a:pt x="139" y="38"/>
                  <a:pt x="139" y="38"/>
                  <a:pt x="139" y="38"/>
                </a:cubicBezTo>
                <a:cubicBezTo>
                  <a:pt x="114" y="38"/>
                  <a:pt x="114" y="38"/>
                  <a:pt x="114" y="38"/>
                </a:cubicBezTo>
                <a:cubicBezTo>
                  <a:pt x="114" y="54"/>
                  <a:pt x="114" y="54"/>
                  <a:pt x="114" y="54"/>
                </a:cubicBezTo>
                <a:cubicBezTo>
                  <a:pt x="137" y="54"/>
                  <a:pt x="137" y="54"/>
                  <a:pt x="137" y="54"/>
                </a:cubicBezTo>
                <a:close/>
                <a:moveTo>
                  <a:pt x="148" y="38"/>
                </a:moveTo>
                <a:cubicBezTo>
                  <a:pt x="146" y="54"/>
                  <a:pt x="146" y="54"/>
                  <a:pt x="146" y="54"/>
                </a:cubicBezTo>
                <a:cubicBezTo>
                  <a:pt x="168" y="54"/>
                  <a:pt x="168" y="54"/>
                  <a:pt x="168" y="54"/>
                </a:cubicBezTo>
                <a:cubicBezTo>
                  <a:pt x="172" y="38"/>
                  <a:pt x="172" y="38"/>
                  <a:pt x="172" y="38"/>
                </a:cubicBezTo>
                <a:cubicBezTo>
                  <a:pt x="148" y="38"/>
                  <a:pt x="148" y="38"/>
                  <a:pt x="148" y="38"/>
                </a:cubicBezTo>
                <a:close/>
                <a:moveTo>
                  <a:pt x="145" y="63"/>
                </a:moveTo>
                <a:cubicBezTo>
                  <a:pt x="142" y="80"/>
                  <a:pt x="142" y="80"/>
                  <a:pt x="142" y="80"/>
                </a:cubicBezTo>
                <a:cubicBezTo>
                  <a:pt x="161" y="80"/>
                  <a:pt x="161" y="80"/>
                  <a:pt x="161" y="80"/>
                </a:cubicBezTo>
                <a:cubicBezTo>
                  <a:pt x="165" y="63"/>
                  <a:pt x="165" y="63"/>
                  <a:pt x="165" y="63"/>
                </a:cubicBezTo>
                <a:cubicBezTo>
                  <a:pt x="145" y="63"/>
                  <a:pt x="145" y="63"/>
                  <a:pt x="145" y="63"/>
                </a:cubicBezTo>
                <a:close/>
                <a:moveTo>
                  <a:pt x="141" y="89"/>
                </a:moveTo>
                <a:cubicBezTo>
                  <a:pt x="139" y="105"/>
                  <a:pt x="139" y="105"/>
                  <a:pt x="139" y="105"/>
                </a:cubicBezTo>
                <a:cubicBezTo>
                  <a:pt x="154" y="105"/>
                  <a:pt x="154" y="105"/>
                  <a:pt x="154" y="105"/>
                </a:cubicBezTo>
                <a:cubicBezTo>
                  <a:pt x="158" y="89"/>
                  <a:pt x="158" y="89"/>
                  <a:pt x="158" y="89"/>
                </a:cubicBezTo>
                <a:cubicBezTo>
                  <a:pt x="141" y="89"/>
                  <a:pt x="141" y="89"/>
                  <a:pt x="141" y="89"/>
                </a:cubicBezTo>
                <a:close/>
                <a:moveTo>
                  <a:pt x="105" y="105"/>
                </a:moveTo>
                <a:cubicBezTo>
                  <a:pt x="105" y="89"/>
                  <a:pt x="105" y="89"/>
                  <a:pt x="105" y="89"/>
                </a:cubicBezTo>
                <a:cubicBezTo>
                  <a:pt x="86" y="89"/>
                  <a:pt x="86" y="89"/>
                  <a:pt x="86" y="89"/>
                </a:cubicBezTo>
                <a:cubicBezTo>
                  <a:pt x="88" y="105"/>
                  <a:pt x="88" y="105"/>
                  <a:pt x="88" y="105"/>
                </a:cubicBezTo>
                <a:cubicBezTo>
                  <a:pt x="105" y="105"/>
                  <a:pt x="105" y="105"/>
                  <a:pt x="105" y="105"/>
                </a:cubicBezTo>
                <a:close/>
                <a:moveTo>
                  <a:pt x="105" y="80"/>
                </a:moveTo>
                <a:cubicBezTo>
                  <a:pt x="105" y="63"/>
                  <a:pt x="105" y="63"/>
                  <a:pt x="105" y="63"/>
                </a:cubicBezTo>
                <a:cubicBezTo>
                  <a:pt x="83" y="63"/>
                  <a:pt x="83" y="63"/>
                  <a:pt x="83" y="63"/>
                </a:cubicBezTo>
                <a:cubicBezTo>
                  <a:pt x="85" y="80"/>
                  <a:pt x="85" y="80"/>
                  <a:pt x="85" y="80"/>
                </a:cubicBezTo>
                <a:cubicBezTo>
                  <a:pt x="105" y="80"/>
                  <a:pt x="105" y="80"/>
                  <a:pt x="105" y="80"/>
                </a:cubicBezTo>
                <a:close/>
                <a:moveTo>
                  <a:pt x="105" y="54"/>
                </a:moveTo>
                <a:cubicBezTo>
                  <a:pt x="105" y="38"/>
                  <a:pt x="105" y="38"/>
                  <a:pt x="105" y="38"/>
                </a:cubicBezTo>
                <a:cubicBezTo>
                  <a:pt x="79" y="38"/>
                  <a:pt x="79" y="38"/>
                  <a:pt x="79" y="38"/>
                </a:cubicBezTo>
                <a:cubicBezTo>
                  <a:pt x="82" y="54"/>
                  <a:pt x="82" y="54"/>
                  <a:pt x="82" y="54"/>
                </a:cubicBezTo>
                <a:cubicBezTo>
                  <a:pt x="105" y="54"/>
                  <a:pt x="105" y="54"/>
                  <a:pt x="105" y="54"/>
                </a:cubicBezTo>
                <a:close/>
                <a:moveTo>
                  <a:pt x="80" y="105"/>
                </a:moveTo>
                <a:cubicBezTo>
                  <a:pt x="78" y="89"/>
                  <a:pt x="78" y="89"/>
                  <a:pt x="78" y="89"/>
                </a:cubicBezTo>
                <a:cubicBezTo>
                  <a:pt x="60" y="89"/>
                  <a:pt x="60" y="89"/>
                  <a:pt x="60" y="89"/>
                </a:cubicBezTo>
                <a:cubicBezTo>
                  <a:pt x="65" y="105"/>
                  <a:pt x="65" y="105"/>
                  <a:pt x="65" y="105"/>
                </a:cubicBezTo>
                <a:cubicBezTo>
                  <a:pt x="80" y="105"/>
                  <a:pt x="80" y="105"/>
                  <a:pt x="80" y="105"/>
                </a:cubicBezTo>
                <a:close/>
                <a:moveTo>
                  <a:pt x="77" y="80"/>
                </a:moveTo>
                <a:cubicBezTo>
                  <a:pt x="74" y="63"/>
                  <a:pt x="74" y="63"/>
                  <a:pt x="74" y="63"/>
                </a:cubicBezTo>
                <a:cubicBezTo>
                  <a:pt x="53" y="63"/>
                  <a:pt x="53" y="63"/>
                  <a:pt x="53" y="63"/>
                </a:cubicBezTo>
                <a:cubicBezTo>
                  <a:pt x="58" y="80"/>
                  <a:pt x="58" y="80"/>
                  <a:pt x="58" y="80"/>
                </a:cubicBezTo>
                <a:cubicBezTo>
                  <a:pt x="77" y="80"/>
                  <a:pt x="77" y="80"/>
                  <a:pt x="77" y="80"/>
                </a:cubicBezTo>
                <a:close/>
                <a:moveTo>
                  <a:pt x="73" y="54"/>
                </a:moveTo>
                <a:cubicBezTo>
                  <a:pt x="71" y="38"/>
                  <a:pt x="71" y="38"/>
                  <a:pt x="71" y="38"/>
                </a:cubicBezTo>
                <a:cubicBezTo>
                  <a:pt x="47" y="38"/>
                  <a:pt x="47" y="38"/>
                  <a:pt x="47" y="38"/>
                </a:cubicBezTo>
                <a:cubicBezTo>
                  <a:pt x="51" y="54"/>
                  <a:pt x="51" y="54"/>
                  <a:pt x="51" y="54"/>
                </a:cubicBezTo>
                <a:cubicBezTo>
                  <a:pt x="73" y="54"/>
                  <a:pt x="73" y="54"/>
                  <a:pt x="73" y="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</a:bodyPr>
          <a:lstStyle/>
          <a:p>
            <a:endParaRPr lang="de-DE" sz="1837"/>
          </a:p>
        </p:txBody>
      </p:sp>
      <p:sp>
        <p:nvSpPr>
          <p:cNvPr id="70" name="Freeform 173">
            <a:extLst>
              <a:ext uri="{FF2B5EF4-FFF2-40B4-BE49-F238E27FC236}">
                <a16:creationId xmlns:a16="http://schemas.microsoft.com/office/drawing/2014/main" xmlns="" id="{361889E4-B976-428C-9BA7-4305ABC3FB57}"/>
              </a:ext>
            </a:extLst>
          </p:cNvPr>
          <p:cNvSpPr>
            <a:spLocks noEditPoints="1"/>
          </p:cNvSpPr>
          <p:nvPr/>
        </p:nvSpPr>
        <p:spPr bwMode="auto">
          <a:xfrm>
            <a:off x="4211439" y="5910924"/>
            <a:ext cx="359915" cy="348602"/>
          </a:xfrm>
          <a:custGeom>
            <a:avLst/>
            <a:gdLst>
              <a:gd name="T0" fmla="*/ 279 w 603"/>
              <a:gd name="T1" fmla="*/ 487 h 585"/>
              <a:gd name="T2" fmla="*/ 332 w 603"/>
              <a:gd name="T3" fmla="*/ 487 h 585"/>
              <a:gd name="T4" fmla="*/ 365 w 603"/>
              <a:gd name="T5" fmla="*/ 454 h 585"/>
              <a:gd name="T6" fmla="*/ 365 w 603"/>
              <a:gd name="T7" fmla="*/ 265 h 585"/>
              <a:gd name="T8" fmla="*/ 332 w 603"/>
              <a:gd name="T9" fmla="*/ 231 h 585"/>
              <a:gd name="T10" fmla="*/ 279 w 603"/>
              <a:gd name="T11" fmla="*/ 231 h 585"/>
              <a:gd name="T12" fmla="*/ 245 w 603"/>
              <a:gd name="T13" fmla="*/ 265 h 585"/>
              <a:gd name="T14" fmla="*/ 245 w 603"/>
              <a:gd name="T15" fmla="*/ 454 h 585"/>
              <a:gd name="T16" fmla="*/ 279 w 603"/>
              <a:gd name="T17" fmla="*/ 487 h 585"/>
              <a:gd name="T18" fmla="*/ 121 w 603"/>
              <a:gd name="T19" fmla="*/ 487 h 585"/>
              <a:gd name="T20" fmla="*/ 174 w 603"/>
              <a:gd name="T21" fmla="*/ 487 h 585"/>
              <a:gd name="T22" fmla="*/ 207 w 603"/>
              <a:gd name="T23" fmla="*/ 454 h 585"/>
              <a:gd name="T24" fmla="*/ 207 w 603"/>
              <a:gd name="T25" fmla="*/ 363 h 585"/>
              <a:gd name="T26" fmla="*/ 174 w 603"/>
              <a:gd name="T27" fmla="*/ 330 h 585"/>
              <a:gd name="T28" fmla="*/ 121 w 603"/>
              <a:gd name="T29" fmla="*/ 330 h 585"/>
              <a:gd name="T30" fmla="*/ 88 w 603"/>
              <a:gd name="T31" fmla="*/ 363 h 585"/>
              <a:gd name="T32" fmla="*/ 88 w 603"/>
              <a:gd name="T33" fmla="*/ 454 h 585"/>
              <a:gd name="T34" fmla="*/ 121 w 603"/>
              <a:gd name="T35" fmla="*/ 487 h 585"/>
              <a:gd name="T36" fmla="*/ 403 w 603"/>
              <a:gd name="T37" fmla="*/ 454 h 585"/>
              <a:gd name="T38" fmla="*/ 437 w 603"/>
              <a:gd name="T39" fmla="*/ 487 h 585"/>
              <a:gd name="T40" fmla="*/ 490 w 603"/>
              <a:gd name="T41" fmla="*/ 487 h 585"/>
              <a:gd name="T42" fmla="*/ 523 w 603"/>
              <a:gd name="T43" fmla="*/ 454 h 585"/>
              <a:gd name="T44" fmla="*/ 523 w 603"/>
              <a:gd name="T45" fmla="*/ 124 h 585"/>
              <a:gd name="T46" fmla="*/ 587 w 603"/>
              <a:gd name="T47" fmla="*/ 124 h 585"/>
              <a:gd name="T48" fmla="*/ 464 w 603"/>
              <a:gd name="T49" fmla="*/ 0 h 585"/>
              <a:gd name="T50" fmla="*/ 339 w 603"/>
              <a:gd name="T51" fmla="*/ 124 h 585"/>
              <a:gd name="T52" fmla="*/ 403 w 603"/>
              <a:gd name="T53" fmla="*/ 124 h 585"/>
              <a:gd name="T54" fmla="*/ 403 w 603"/>
              <a:gd name="T55" fmla="*/ 454 h 585"/>
              <a:gd name="T56" fmla="*/ 570 w 603"/>
              <a:gd name="T57" fmla="*/ 516 h 585"/>
              <a:gd name="T58" fmla="*/ 34 w 603"/>
              <a:gd name="T59" fmla="*/ 516 h 585"/>
              <a:gd name="T60" fmla="*/ 0 w 603"/>
              <a:gd name="T61" fmla="*/ 549 h 585"/>
              <a:gd name="T62" fmla="*/ 0 w 603"/>
              <a:gd name="T63" fmla="*/ 552 h 585"/>
              <a:gd name="T64" fmla="*/ 34 w 603"/>
              <a:gd name="T65" fmla="*/ 585 h 585"/>
              <a:gd name="T66" fmla="*/ 570 w 603"/>
              <a:gd name="T67" fmla="*/ 585 h 585"/>
              <a:gd name="T68" fmla="*/ 603 w 603"/>
              <a:gd name="T69" fmla="*/ 552 h 585"/>
              <a:gd name="T70" fmla="*/ 603 w 603"/>
              <a:gd name="T71" fmla="*/ 549 h 585"/>
              <a:gd name="T72" fmla="*/ 570 w 603"/>
              <a:gd name="T73" fmla="*/ 516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03" h="585">
                <a:moveTo>
                  <a:pt x="279" y="487"/>
                </a:moveTo>
                <a:cubicBezTo>
                  <a:pt x="332" y="487"/>
                  <a:pt x="332" y="487"/>
                  <a:pt x="332" y="487"/>
                </a:cubicBezTo>
                <a:cubicBezTo>
                  <a:pt x="350" y="487"/>
                  <a:pt x="365" y="472"/>
                  <a:pt x="365" y="454"/>
                </a:cubicBezTo>
                <a:cubicBezTo>
                  <a:pt x="365" y="265"/>
                  <a:pt x="365" y="265"/>
                  <a:pt x="365" y="265"/>
                </a:cubicBezTo>
                <a:cubicBezTo>
                  <a:pt x="365" y="246"/>
                  <a:pt x="350" y="231"/>
                  <a:pt x="332" y="231"/>
                </a:cubicBezTo>
                <a:cubicBezTo>
                  <a:pt x="279" y="231"/>
                  <a:pt x="279" y="231"/>
                  <a:pt x="279" y="231"/>
                </a:cubicBezTo>
                <a:cubicBezTo>
                  <a:pt x="260" y="231"/>
                  <a:pt x="245" y="246"/>
                  <a:pt x="245" y="265"/>
                </a:cubicBezTo>
                <a:cubicBezTo>
                  <a:pt x="245" y="454"/>
                  <a:pt x="245" y="454"/>
                  <a:pt x="245" y="454"/>
                </a:cubicBezTo>
                <a:cubicBezTo>
                  <a:pt x="245" y="472"/>
                  <a:pt x="260" y="487"/>
                  <a:pt x="279" y="487"/>
                </a:cubicBezTo>
                <a:close/>
                <a:moveTo>
                  <a:pt x="121" y="487"/>
                </a:moveTo>
                <a:cubicBezTo>
                  <a:pt x="174" y="487"/>
                  <a:pt x="174" y="487"/>
                  <a:pt x="174" y="487"/>
                </a:cubicBezTo>
                <a:cubicBezTo>
                  <a:pt x="192" y="487"/>
                  <a:pt x="207" y="472"/>
                  <a:pt x="207" y="454"/>
                </a:cubicBezTo>
                <a:cubicBezTo>
                  <a:pt x="207" y="363"/>
                  <a:pt x="207" y="363"/>
                  <a:pt x="207" y="363"/>
                </a:cubicBezTo>
                <a:cubicBezTo>
                  <a:pt x="207" y="345"/>
                  <a:pt x="192" y="330"/>
                  <a:pt x="174" y="330"/>
                </a:cubicBezTo>
                <a:cubicBezTo>
                  <a:pt x="121" y="330"/>
                  <a:pt x="121" y="330"/>
                  <a:pt x="121" y="330"/>
                </a:cubicBezTo>
                <a:cubicBezTo>
                  <a:pt x="102" y="330"/>
                  <a:pt x="88" y="345"/>
                  <a:pt x="88" y="363"/>
                </a:cubicBezTo>
                <a:cubicBezTo>
                  <a:pt x="88" y="454"/>
                  <a:pt x="88" y="454"/>
                  <a:pt x="88" y="454"/>
                </a:cubicBezTo>
                <a:cubicBezTo>
                  <a:pt x="88" y="472"/>
                  <a:pt x="102" y="487"/>
                  <a:pt x="121" y="487"/>
                </a:cubicBezTo>
                <a:close/>
                <a:moveTo>
                  <a:pt x="403" y="454"/>
                </a:moveTo>
                <a:cubicBezTo>
                  <a:pt x="403" y="472"/>
                  <a:pt x="418" y="487"/>
                  <a:pt x="437" y="487"/>
                </a:cubicBezTo>
                <a:cubicBezTo>
                  <a:pt x="490" y="487"/>
                  <a:pt x="490" y="487"/>
                  <a:pt x="490" y="487"/>
                </a:cubicBezTo>
                <a:cubicBezTo>
                  <a:pt x="508" y="487"/>
                  <a:pt x="523" y="472"/>
                  <a:pt x="523" y="454"/>
                </a:cubicBezTo>
                <a:cubicBezTo>
                  <a:pt x="523" y="124"/>
                  <a:pt x="523" y="124"/>
                  <a:pt x="523" y="124"/>
                </a:cubicBezTo>
                <a:cubicBezTo>
                  <a:pt x="587" y="124"/>
                  <a:pt x="587" y="124"/>
                  <a:pt x="587" y="124"/>
                </a:cubicBezTo>
                <a:cubicBezTo>
                  <a:pt x="464" y="0"/>
                  <a:pt x="464" y="0"/>
                  <a:pt x="464" y="0"/>
                </a:cubicBezTo>
                <a:cubicBezTo>
                  <a:pt x="339" y="124"/>
                  <a:pt x="339" y="124"/>
                  <a:pt x="339" y="124"/>
                </a:cubicBezTo>
                <a:cubicBezTo>
                  <a:pt x="403" y="124"/>
                  <a:pt x="403" y="124"/>
                  <a:pt x="403" y="124"/>
                </a:cubicBezTo>
                <a:lnTo>
                  <a:pt x="403" y="454"/>
                </a:lnTo>
                <a:close/>
                <a:moveTo>
                  <a:pt x="570" y="516"/>
                </a:moveTo>
                <a:cubicBezTo>
                  <a:pt x="34" y="516"/>
                  <a:pt x="34" y="516"/>
                  <a:pt x="34" y="516"/>
                </a:cubicBezTo>
                <a:cubicBezTo>
                  <a:pt x="15" y="516"/>
                  <a:pt x="0" y="531"/>
                  <a:pt x="0" y="549"/>
                </a:cubicBezTo>
                <a:cubicBezTo>
                  <a:pt x="0" y="552"/>
                  <a:pt x="0" y="552"/>
                  <a:pt x="0" y="552"/>
                </a:cubicBezTo>
                <a:cubicBezTo>
                  <a:pt x="0" y="570"/>
                  <a:pt x="15" y="585"/>
                  <a:pt x="34" y="585"/>
                </a:cubicBezTo>
                <a:cubicBezTo>
                  <a:pt x="570" y="585"/>
                  <a:pt x="570" y="585"/>
                  <a:pt x="570" y="585"/>
                </a:cubicBezTo>
                <a:cubicBezTo>
                  <a:pt x="588" y="585"/>
                  <a:pt x="603" y="570"/>
                  <a:pt x="603" y="552"/>
                </a:cubicBezTo>
                <a:cubicBezTo>
                  <a:pt x="603" y="549"/>
                  <a:pt x="603" y="549"/>
                  <a:pt x="603" y="549"/>
                </a:cubicBezTo>
                <a:cubicBezTo>
                  <a:pt x="603" y="531"/>
                  <a:pt x="588" y="516"/>
                  <a:pt x="570" y="5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</a:bodyPr>
          <a:lstStyle/>
          <a:p>
            <a:endParaRPr lang="de-DE" sz="1837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xmlns="" id="{4AAEDF58-5928-487A-8EA4-BA5AC491A32C}"/>
              </a:ext>
            </a:extLst>
          </p:cNvPr>
          <p:cNvGrpSpPr/>
          <p:nvPr/>
        </p:nvGrpSpPr>
        <p:grpSpPr>
          <a:xfrm>
            <a:off x="717337" y="5991052"/>
            <a:ext cx="265615" cy="264546"/>
            <a:chOff x="726565" y="2786910"/>
            <a:chExt cx="519255" cy="517167"/>
          </a:xfrm>
          <a:solidFill>
            <a:schemeClr val="bg1"/>
          </a:solidFill>
        </p:grpSpPr>
        <p:sp>
          <p:nvSpPr>
            <p:cNvPr id="72" name="Freeform 17">
              <a:extLst>
                <a:ext uri="{FF2B5EF4-FFF2-40B4-BE49-F238E27FC236}">
                  <a16:creationId xmlns:a16="http://schemas.microsoft.com/office/drawing/2014/main" xmlns="" id="{34C09999-3F11-4AFF-8802-BD65C440D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999" y="2841238"/>
              <a:ext cx="135821" cy="284180"/>
            </a:xfrm>
            <a:custGeom>
              <a:avLst/>
              <a:gdLst>
                <a:gd name="T0" fmla="*/ 15 w 55"/>
                <a:gd name="T1" fmla="*/ 0 h 115"/>
                <a:gd name="T2" fmla="*/ 0 w 55"/>
                <a:gd name="T3" fmla="*/ 22 h 115"/>
                <a:gd name="T4" fmla="*/ 28 w 55"/>
                <a:gd name="T5" fmla="*/ 82 h 115"/>
                <a:gd name="T6" fmla="*/ 25 w 55"/>
                <a:gd name="T7" fmla="*/ 105 h 115"/>
                <a:gd name="T8" fmla="*/ 50 w 55"/>
                <a:gd name="T9" fmla="*/ 115 h 115"/>
                <a:gd name="T10" fmla="*/ 55 w 55"/>
                <a:gd name="T11" fmla="*/ 82 h 115"/>
                <a:gd name="T12" fmla="*/ 15 w 5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15">
                  <a:moveTo>
                    <a:pt x="15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17" y="36"/>
                    <a:pt x="28" y="58"/>
                    <a:pt x="28" y="82"/>
                  </a:cubicBezTo>
                  <a:cubicBezTo>
                    <a:pt x="28" y="90"/>
                    <a:pt x="27" y="98"/>
                    <a:pt x="25" y="105"/>
                  </a:cubicBezTo>
                  <a:cubicBezTo>
                    <a:pt x="50" y="115"/>
                    <a:pt x="50" y="115"/>
                    <a:pt x="50" y="115"/>
                  </a:cubicBezTo>
                  <a:cubicBezTo>
                    <a:pt x="53" y="105"/>
                    <a:pt x="55" y="94"/>
                    <a:pt x="55" y="82"/>
                  </a:cubicBezTo>
                  <a:cubicBezTo>
                    <a:pt x="55" y="49"/>
                    <a:pt x="39" y="19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  <p:sp>
          <p:nvSpPr>
            <p:cNvPr id="73" name="Freeform 18">
              <a:extLst>
                <a:ext uri="{FF2B5EF4-FFF2-40B4-BE49-F238E27FC236}">
                  <a16:creationId xmlns:a16="http://schemas.microsoft.com/office/drawing/2014/main" xmlns="" id="{ACBE2275-C781-4889-BB97-42557A5174A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565" y="2786910"/>
              <a:ext cx="494181" cy="517167"/>
            </a:xfrm>
            <a:custGeom>
              <a:avLst/>
              <a:gdLst>
                <a:gd name="T0" fmla="*/ 176 w 200"/>
                <a:gd name="T1" fmla="*/ 138 h 209"/>
                <a:gd name="T2" fmla="*/ 105 w 200"/>
                <a:gd name="T3" fmla="*/ 183 h 209"/>
                <a:gd name="T4" fmla="*/ 27 w 200"/>
                <a:gd name="T5" fmla="*/ 104 h 209"/>
                <a:gd name="T6" fmla="*/ 99 w 200"/>
                <a:gd name="T7" fmla="*/ 26 h 209"/>
                <a:gd name="T8" fmla="*/ 99 w 200"/>
                <a:gd name="T9" fmla="*/ 0 h 209"/>
                <a:gd name="T10" fmla="*/ 0 w 200"/>
                <a:gd name="T11" fmla="*/ 104 h 209"/>
                <a:gd name="T12" fmla="*/ 105 w 200"/>
                <a:gd name="T13" fmla="*/ 209 h 209"/>
                <a:gd name="T14" fmla="*/ 200 w 200"/>
                <a:gd name="T15" fmla="*/ 148 h 209"/>
                <a:gd name="T16" fmla="*/ 176 w 200"/>
                <a:gd name="T17" fmla="*/ 138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0" h="209">
                  <a:moveTo>
                    <a:pt x="176" y="138"/>
                  </a:moveTo>
                  <a:cubicBezTo>
                    <a:pt x="163" y="165"/>
                    <a:pt x="136" y="183"/>
                    <a:pt x="105" y="183"/>
                  </a:cubicBezTo>
                  <a:cubicBezTo>
                    <a:pt x="62" y="183"/>
                    <a:pt x="27" y="148"/>
                    <a:pt x="27" y="104"/>
                  </a:cubicBezTo>
                  <a:cubicBezTo>
                    <a:pt x="27" y="63"/>
                    <a:pt x="59" y="29"/>
                    <a:pt x="99" y="26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44" y="3"/>
                    <a:pt x="0" y="48"/>
                    <a:pt x="0" y="104"/>
                  </a:cubicBezTo>
                  <a:cubicBezTo>
                    <a:pt x="0" y="162"/>
                    <a:pt x="47" y="209"/>
                    <a:pt x="105" y="209"/>
                  </a:cubicBezTo>
                  <a:cubicBezTo>
                    <a:pt x="147" y="209"/>
                    <a:pt x="184" y="184"/>
                    <a:pt x="200" y="148"/>
                  </a:cubicBezTo>
                  <a:lnTo>
                    <a:pt x="17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  <p:sp>
          <p:nvSpPr>
            <p:cNvPr id="74" name="Freeform 19">
              <a:extLst>
                <a:ext uri="{FF2B5EF4-FFF2-40B4-BE49-F238E27FC236}">
                  <a16:creationId xmlns:a16="http://schemas.microsoft.com/office/drawing/2014/main" xmlns="" id="{1B82575F-2902-4DD5-A73A-A6035CF12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297" y="2786910"/>
              <a:ext cx="121195" cy="90896"/>
            </a:xfrm>
            <a:custGeom>
              <a:avLst/>
              <a:gdLst>
                <a:gd name="T0" fmla="*/ 0 w 49"/>
                <a:gd name="T1" fmla="*/ 0 h 37"/>
                <a:gd name="T2" fmla="*/ 0 w 49"/>
                <a:gd name="T3" fmla="*/ 26 h 37"/>
                <a:gd name="T4" fmla="*/ 34 w 49"/>
                <a:gd name="T5" fmla="*/ 37 h 37"/>
                <a:gd name="T6" fmla="*/ 49 w 49"/>
                <a:gd name="T7" fmla="*/ 15 h 37"/>
                <a:gd name="T8" fmla="*/ 0 w 49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37">
                  <a:moveTo>
                    <a:pt x="0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12" y="27"/>
                    <a:pt x="24" y="31"/>
                    <a:pt x="34" y="37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35" y="6"/>
                    <a:pt x="18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  <p:sp>
          <p:nvSpPr>
            <p:cNvPr id="75" name="Freeform 20">
              <a:extLst>
                <a:ext uri="{FF2B5EF4-FFF2-40B4-BE49-F238E27FC236}">
                  <a16:creationId xmlns:a16="http://schemas.microsoft.com/office/drawing/2014/main" xmlns="" id="{6188896E-56DA-497B-9E0C-07C49B1B6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2685" y="2930044"/>
              <a:ext cx="57463" cy="235076"/>
            </a:xfrm>
            <a:custGeom>
              <a:avLst/>
              <a:gdLst>
                <a:gd name="T0" fmla="*/ 23 w 23"/>
                <a:gd name="T1" fmla="*/ 91 h 95"/>
                <a:gd name="T2" fmla="*/ 18 w 23"/>
                <a:gd name="T3" fmla="*/ 95 h 95"/>
                <a:gd name="T4" fmla="*/ 5 w 23"/>
                <a:gd name="T5" fmla="*/ 95 h 95"/>
                <a:gd name="T6" fmla="*/ 0 w 23"/>
                <a:gd name="T7" fmla="*/ 91 h 95"/>
                <a:gd name="T8" fmla="*/ 0 w 23"/>
                <a:gd name="T9" fmla="*/ 5 h 95"/>
                <a:gd name="T10" fmla="*/ 5 w 23"/>
                <a:gd name="T11" fmla="*/ 0 h 95"/>
                <a:gd name="T12" fmla="*/ 18 w 23"/>
                <a:gd name="T13" fmla="*/ 0 h 95"/>
                <a:gd name="T14" fmla="*/ 23 w 23"/>
                <a:gd name="T15" fmla="*/ 5 h 95"/>
                <a:gd name="T16" fmla="*/ 23 w 23"/>
                <a:gd name="T17" fmla="*/ 9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95">
                  <a:moveTo>
                    <a:pt x="23" y="91"/>
                  </a:moveTo>
                  <a:cubicBezTo>
                    <a:pt x="23" y="93"/>
                    <a:pt x="21" y="95"/>
                    <a:pt x="18" y="95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3"/>
                    <a:pt x="0" y="9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  <p:sp>
          <p:nvSpPr>
            <p:cNvPr id="76" name="Freeform 21">
              <a:extLst>
                <a:ext uri="{FF2B5EF4-FFF2-40B4-BE49-F238E27FC236}">
                  <a16:creationId xmlns:a16="http://schemas.microsoft.com/office/drawing/2014/main" xmlns="" id="{0B95D1C6-A0B0-4C46-9E07-D9754A0E761A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506" y="2991687"/>
              <a:ext cx="54329" cy="173434"/>
            </a:xfrm>
            <a:custGeom>
              <a:avLst/>
              <a:gdLst>
                <a:gd name="T0" fmla="*/ 22 w 22"/>
                <a:gd name="T1" fmla="*/ 66 h 70"/>
                <a:gd name="T2" fmla="*/ 18 w 22"/>
                <a:gd name="T3" fmla="*/ 70 h 70"/>
                <a:gd name="T4" fmla="*/ 4 w 22"/>
                <a:gd name="T5" fmla="*/ 70 h 70"/>
                <a:gd name="T6" fmla="*/ 0 w 22"/>
                <a:gd name="T7" fmla="*/ 66 h 70"/>
                <a:gd name="T8" fmla="*/ 0 w 22"/>
                <a:gd name="T9" fmla="*/ 5 h 70"/>
                <a:gd name="T10" fmla="*/ 4 w 22"/>
                <a:gd name="T11" fmla="*/ 0 h 70"/>
                <a:gd name="T12" fmla="*/ 18 w 22"/>
                <a:gd name="T13" fmla="*/ 0 h 70"/>
                <a:gd name="T14" fmla="*/ 22 w 22"/>
                <a:gd name="T15" fmla="*/ 5 h 70"/>
                <a:gd name="T16" fmla="*/ 22 w 22"/>
                <a:gd name="T17" fmla="*/ 6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70">
                  <a:moveTo>
                    <a:pt x="22" y="66"/>
                  </a:moveTo>
                  <a:cubicBezTo>
                    <a:pt x="22" y="68"/>
                    <a:pt x="20" y="70"/>
                    <a:pt x="18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2" y="70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0" y="0"/>
                    <a:pt x="22" y="2"/>
                    <a:pt x="22" y="5"/>
                  </a:cubicBezTo>
                  <a:lnTo>
                    <a:pt x="22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  <p:sp>
          <p:nvSpPr>
            <p:cNvPr id="77" name="Freeform 22">
              <a:extLst>
                <a:ext uri="{FF2B5EF4-FFF2-40B4-BE49-F238E27FC236}">
                  <a16:creationId xmlns:a16="http://schemas.microsoft.com/office/drawing/2014/main" xmlns="" id="{26FFD61C-9173-4FF7-991C-86B417525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237" y="3056462"/>
              <a:ext cx="56418" cy="108657"/>
            </a:xfrm>
            <a:custGeom>
              <a:avLst/>
              <a:gdLst>
                <a:gd name="T0" fmla="*/ 23 w 23"/>
                <a:gd name="T1" fmla="*/ 40 h 44"/>
                <a:gd name="T2" fmla="*/ 18 w 23"/>
                <a:gd name="T3" fmla="*/ 44 h 44"/>
                <a:gd name="T4" fmla="*/ 5 w 23"/>
                <a:gd name="T5" fmla="*/ 44 h 44"/>
                <a:gd name="T6" fmla="*/ 0 w 23"/>
                <a:gd name="T7" fmla="*/ 40 h 44"/>
                <a:gd name="T8" fmla="*/ 0 w 23"/>
                <a:gd name="T9" fmla="*/ 4 h 44"/>
                <a:gd name="T10" fmla="*/ 5 w 23"/>
                <a:gd name="T11" fmla="*/ 0 h 44"/>
                <a:gd name="T12" fmla="*/ 18 w 23"/>
                <a:gd name="T13" fmla="*/ 0 h 44"/>
                <a:gd name="T14" fmla="*/ 23 w 23"/>
                <a:gd name="T15" fmla="*/ 4 h 44"/>
                <a:gd name="T16" fmla="*/ 23 w 23"/>
                <a:gd name="T17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44">
                  <a:moveTo>
                    <a:pt x="23" y="40"/>
                  </a:moveTo>
                  <a:cubicBezTo>
                    <a:pt x="23" y="42"/>
                    <a:pt x="21" y="44"/>
                    <a:pt x="18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2" y="44"/>
                    <a:pt x="0" y="42"/>
                    <a:pt x="0" y="4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4"/>
                  </a:cubicBezTo>
                  <a:lnTo>
                    <a:pt x="23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</p:grpSp>
      <p:sp>
        <p:nvSpPr>
          <p:cNvPr id="78" name="Freeform 16">
            <a:extLst>
              <a:ext uri="{FF2B5EF4-FFF2-40B4-BE49-F238E27FC236}">
                <a16:creationId xmlns:a16="http://schemas.microsoft.com/office/drawing/2014/main" xmlns="" id="{65CC3409-7BA7-4904-801B-B3CD3B7BCAAC}"/>
              </a:ext>
            </a:extLst>
          </p:cNvPr>
          <p:cNvSpPr>
            <a:spLocks noEditPoints="1"/>
          </p:cNvSpPr>
          <p:nvPr/>
        </p:nvSpPr>
        <p:spPr bwMode="auto">
          <a:xfrm>
            <a:off x="4885138" y="5920461"/>
            <a:ext cx="329528" cy="329528"/>
          </a:xfrm>
          <a:custGeom>
            <a:avLst/>
            <a:gdLst>
              <a:gd name="T0" fmla="*/ 302 w 603"/>
              <a:gd name="T1" fmla="*/ 604 h 604"/>
              <a:gd name="T2" fmla="*/ 376 w 603"/>
              <a:gd name="T3" fmla="*/ 576 h 604"/>
              <a:gd name="T4" fmla="*/ 401 w 603"/>
              <a:gd name="T5" fmla="*/ 572 h 604"/>
              <a:gd name="T6" fmla="*/ 407 w 603"/>
              <a:gd name="T7" fmla="*/ 569 h 604"/>
              <a:gd name="T8" fmla="*/ 350 w 603"/>
              <a:gd name="T9" fmla="*/ 462 h 604"/>
              <a:gd name="T10" fmla="*/ 493 w 603"/>
              <a:gd name="T11" fmla="*/ 512 h 604"/>
              <a:gd name="T12" fmla="*/ 509 w 603"/>
              <a:gd name="T13" fmla="*/ 501 h 604"/>
              <a:gd name="T14" fmla="*/ 494 w 603"/>
              <a:gd name="T15" fmla="*/ 268 h 604"/>
              <a:gd name="T16" fmla="*/ 574 w 603"/>
              <a:gd name="T17" fmla="*/ 390 h 604"/>
              <a:gd name="T18" fmla="*/ 512 w 603"/>
              <a:gd name="T19" fmla="*/ 231 h 604"/>
              <a:gd name="T20" fmla="*/ 585 w 603"/>
              <a:gd name="T21" fmla="*/ 270 h 604"/>
              <a:gd name="T22" fmla="*/ 531 w 603"/>
              <a:gd name="T23" fmla="*/ 212 h 604"/>
              <a:gd name="T24" fmla="*/ 546 w 603"/>
              <a:gd name="T25" fmla="*/ 157 h 604"/>
              <a:gd name="T26" fmla="*/ 512 w 603"/>
              <a:gd name="T27" fmla="*/ 193 h 604"/>
              <a:gd name="T28" fmla="*/ 438 w 603"/>
              <a:gd name="T29" fmla="*/ 154 h 604"/>
              <a:gd name="T30" fmla="*/ 485 w 603"/>
              <a:gd name="T31" fmla="*/ 85 h 604"/>
              <a:gd name="T32" fmla="*/ 411 w 603"/>
              <a:gd name="T33" fmla="*/ 107 h 604"/>
              <a:gd name="T34" fmla="*/ 305 w 603"/>
              <a:gd name="T35" fmla="*/ 20 h 604"/>
              <a:gd name="T36" fmla="*/ 263 w 603"/>
              <a:gd name="T37" fmla="*/ 21 h 604"/>
              <a:gd name="T38" fmla="*/ 188 w 603"/>
              <a:gd name="T39" fmla="*/ 77 h 604"/>
              <a:gd name="T40" fmla="*/ 168 w 603"/>
              <a:gd name="T41" fmla="*/ 50 h 604"/>
              <a:gd name="T42" fmla="*/ 118 w 603"/>
              <a:gd name="T43" fmla="*/ 83 h 604"/>
              <a:gd name="T44" fmla="*/ 163 w 603"/>
              <a:gd name="T45" fmla="*/ 99 h 604"/>
              <a:gd name="T46" fmla="*/ 75 w 603"/>
              <a:gd name="T47" fmla="*/ 211 h 604"/>
              <a:gd name="T48" fmla="*/ 68 w 603"/>
              <a:gd name="T49" fmla="*/ 150 h 604"/>
              <a:gd name="T50" fmla="*/ 50 w 603"/>
              <a:gd name="T51" fmla="*/ 165 h 604"/>
              <a:gd name="T52" fmla="*/ 35 w 603"/>
              <a:gd name="T53" fmla="*/ 196 h 604"/>
              <a:gd name="T54" fmla="*/ 38 w 603"/>
              <a:gd name="T55" fmla="*/ 305 h 604"/>
              <a:gd name="T56" fmla="*/ 27 w 603"/>
              <a:gd name="T57" fmla="*/ 387 h 604"/>
              <a:gd name="T58" fmla="*/ 53 w 603"/>
              <a:gd name="T59" fmla="*/ 405 h 604"/>
              <a:gd name="T60" fmla="*/ 46 w 603"/>
              <a:gd name="T61" fmla="*/ 435 h 604"/>
              <a:gd name="T62" fmla="*/ 91 w 603"/>
              <a:gd name="T63" fmla="*/ 499 h 604"/>
              <a:gd name="T64" fmla="*/ 107 w 603"/>
              <a:gd name="T65" fmla="*/ 505 h 604"/>
              <a:gd name="T66" fmla="*/ 86 w 603"/>
              <a:gd name="T67" fmla="*/ 393 h 604"/>
              <a:gd name="T68" fmla="*/ 290 w 603"/>
              <a:gd name="T69" fmla="*/ 402 h 604"/>
              <a:gd name="T70" fmla="*/ 244 w 603"/>
              <a:gd name="T71" fmla="*/ 571 h 604"/>
              <a:gd name="T72" fmla="*/ 336 w 603"/>
              <a:gd name="T73" fmla="*/ 450 h 604"/>
              <a:gd name="T74" fmla="*/ 336 w 603"/>
              <a:gd name="T75" fmla="*/ 450 h 604"/>
              <a:gd name="T76" fmla="*/ 260 w 603"/>
              <a:gd name="T77" fmla="*/ 236 h 604"/>
              <a:gd name="T78" fmla="*/ 420 w 603"/>
              <a:gd name="T79" fmla="*/ 172 h 604"/>
              <a:gd name="T80" fmla="*/ 477 w 603"/>
              <a:gd name="T81" fmla="*/ 255 h 604"/>
              <a:gd name="T82" fmla="*/ 71 w 603"/>
              <a:gd name="T83" fmla="*/ 378 h 604"/>
              <a:gd name="T84" fmla="*/ 79 w 603"/>
              <a:gd name="T85" fmla="*/ 257 h 604"/>
              <a:gd name="T86" fmla="*/ 75 w 603"/>
              <a:gd name="T87" fmla="*/ 380 h 604"/>
              <a:gd name="T88" fmla="*/ 221 w 603"/>
              <a:gd name="T89" fmla="*/ 267 h 604"/>
              <a:gd name="T90" fmla="*/ 97 w 603"/>
              <a:gd name="T91" fmla="*/ 218 h 604"/>
              <a:gd name="T92" fmla="*/ 175 w 603"/>
              <a:gd name="T93" fmla="*/ 280 h 604"/>
              <a:gd name="T94" fmla="*/ 57 w 603"/>
              <a:gd name="T95" fmla="*/ 217 h 604"/>
              <a:gd name="T96" fmla="*/ 492 w 603"/>
              <a:gd name="T97" fmla="*/ 230 h 604"/>
              <a:gd name="T98" fmla="*/ 499 w 603"/>
              <a:gd name="T99" fmla="*/ 218 h 604"/>
              <a:gd name="T100" fmla="*/ 201 w 603"/>
              <a:gd name="T101" fmla="*/ 122 h 604"/>
              <a:gd name="T102" fmla="*/ 409 w 603"/>
              <a:gd name="T103" fmla="*/ 148 h 604"/>
              <a:gd name="T104" fmla="*/ 409 w 603"/>
              <a:gd name="T105" fmla="*/ 148 h 604"/>
              <a:gd name="T106" fmla="*/ 281 w 603"/>
              <a:gd name="T107" fmla="*/ 44 h 604"/>
              <a:gd name="T108" fmla="*/ 383 w 603"/>
              <a:gd name="T109" fmla="*/ 125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03" h="604">
                <a:moveTo>
                  <a:pt x="302" y="604"/>
                </a:moveTo>
                <a:cubicBezTo>
                  <a:pt x="135" y="604"/>
                  <a:pt x="0" y="469"/>
                  <a:pt x="0" y="302"/>
                </a:cubicBezTo>
                <a:cubicBezTo>
                  <a:pt x="0" y="136"/>
                  <a:pt x="135" y="0"/>
                  <a:pt x="302" y="0"/>
                </a:cubicBezTo>
                <a:cubicBezTo>
                  <a:pt x="468" y="0"/>
                  <a:pt x="603" y="136"/>
                  <a:pt x="603" y="302"/>
                </a:cubicBezTo>
                <a:cubicBezTo>
                  <a:pt x="603" y="469"/>
                  <a:pt x="468" y="604"/>
                  <a:pt x="302" y="604"/>
                </a:cubicBezTo>
                <a:close/>
                <a:moveTo>
                  <a:pt x="220" y="571"/>
                </a:moveTo>
                <a:cubicBezTo>
                  <a:pt x="219" y="571"/>
                  <a:pt x="218" y="573"/>
                  <a:pt x="218" y="574"/>
                </a:cubicBezTo>
                <a:cubicBezTo>
                  <a:pt x="218" y="581"/>
                  <a:pt x="228" y="584"/>
                  <a:pt x="250" y="585"/>
                </a:cubicBezTo>
                <a:cubicBezTo>
                  <a:pt x="257" y="586"/>
                  <a:pt x="265" y="586"/>
                  <a:pt x="273" y="586"/>
                </a:cubicBezTo>
                <a:cubicBezTo>
                  <a:pt x="305" y="586"/>
                  <a:pt x="340" y="583"/>
                  <a:pt x="376" y="576"/>
                </a:cubicBezTo>
                <a:cubicBezTo>
                  <a:pt x="376" y="576"/>
                  <a:pt x="377" y="577"/>
                  <a:pt x="377" y="577"/>
                </a:cubicBezTo>
                <a:cubicBezTo>
                  <a:pt x="379" y="579"/>
                  <a:pt x="379" y="579"/>
                  <a:pt x="379" y="579"/>
                </a:cubicBezTo>
                <a:cubicBezTo>
                  <a:pt x="381" y="578"/>
                  <a:pt x="381" y="578"/>
                  <a:pt x="381" y="578"/>
                </a:cubicBezTo>
                <a:cubicBezTo>
                  <a:pt x="386" y="577"/>
                  <a:pt x="391" y="575"/>
                  <a:pt x="396" y="574"/>
                </a:cubicBezTo>
                <a:cubicBezTo>
                  <a:pt x="398" y="573"/>
                  <a:pt x="399" y="573"/>
                  <a:pt x="401" y="572"/>
                </a:cubicBezTo>
                <a:cubicBezTo>
                  <a:pt x="403" y="571"/>
                  <a:pt x="403" y="571"/>
                  <a:pt x="403" y="571"/>
                </a:cubicBezTo>
                <a:cubicBezTo>
                  <a:pt x="404" y="571"/>
                  <a:pt x="404" y="571"/>
                  <a:pt x="404" y="571"/>
                </a:cubicBezTo>
                <a:cubicBezTo>
                  <a:pt x="406" y="570"/>
                  <a:pt x="406" y="570"/>
                  <a:pt x="406" y="570"/>
                </a:cubicBezTo>
                <a:cubicBezTo>
                  <a:pt x="406" y="569"/>
                  <a:pt x="406" y="569"/>
                  <a:pt x="406" y="569"/>
                </a:cubicBezTo>
                <a:cubicBezTo>
                  <a:pt x="407" y="569"/>
                  <a:pt x="407" y="569"/>
                  <a:pt x="407" y="569"/>
                </a:cubicBezTo>
                <a:cubicBezTo>
                  <a:pt x="406" y="567"/>
                  <a:pt x="406" y="567"/>
                  <a:pt x="406" y="567"/>
                </a:cubicBezTo>
                <a:cubicBezTo>
                  <a:pt x="406" y="566"/>
                  <a:pt x="406" y="566"/>
                  <a:pt x="406" y="566"/>
                </a:cubicBezTo>
                <a:cubicBezTo>
                  <a:pt x="405" y="563"/>
                  <a:pt x="398" y="558"/>
                  <a:pt x="392" y="558"/>
                </a:cubicBezTo>
                <a:cubicBezTo>
                  <a:pt x="384" y="546"/>
                  <a:pt x="370" y="523"/>
                  <a:pt x="349" y="481"/>
                </a:cubicBezTo>
                <a:cubicBezTo>
                  <a:pt x="353" y="475"/>
                  <a:pt x="353" y="468"/>
                  <a:pt x="350" y="462"/>
                </a:cubicBezTo>
                <a:cubicBezTo>
                  <a:pt x="354" y="457"/>
                  <a:pt x="354" y="457"/>
                  <a:pt x="354" y="457"/>
                </a:cubicBezTo>
                <a:cubicBezTo>
                  <a:pt x="357" y="459"/>
                  <a:pt x="361" y="460"/>
                  <a:pt x="365" y="460"/>
                </a:cubicBezTo>
                <a:cubicBezTo>
                  <a:pt x="369" y="460"/>
                  <a:pt x="374" y="458"/>
                  <a:pt x="377" y="456"/>
                </a:cubicBezTo>
                <a:cubicBezTo>
                  <a:pt x="377" y="456"/>
                  <a:pt x="377" y="456"/>
                  <a:pt x="378" y="456"/>
                </a:cubicBezTo>
                <a:cubicBezTo>
                  <a:pt x="432" y="486"/>
                  <a:pt x="471" y="503"/>
                  <a:pt x="493" y="512"/>
                </a:cubicBezTo>
                <a:cubicBezTo>
                  <a:pt x="494" y="512"/>
                  <a:pt x="494" y="512"/>
                  <a:pt x="494" y="512"/>
                </a:cubicBezTo>
                <a:cubicBezTo>
                  <a:pt x="496" y="513"/>
                  <a:pt x="496" y="513"/>
                  <a:pt x="496" y="513"/>
                </a:cubicBezTo>
                <a:cubicBezTo>
                  <a:pt x="497" y="512"/>
                  <a:pt x="497" y="512"/>
                  <a:pt x="497" y="512"/>
                </a:cubicBezTo>
                <a:cubicBezTo>
                  <a:pt x="500" y="510"/>
                  <a:pt x="502" y="507"/>
                  <a:pt x="504" y="505"/>
                </a:cubicBezTo>
                <a:cubicBezTo>
                  <a:pt x="509" y="501"/>
                  <a:pt x="509" y="501"/>
                  <a:pt x="509" y="501"/>
                </a:cubicBezTo>
                <a:cubicBezTo>
                  <a:pt x="503" y="498"/>
                  <a:pt x="503" y="498"/>
                  <a:pt x="503" y="498"/>
                </a:cubicBezTo>
                <a:cubicBezTo>
                  <a:pt x="480" y="489"/>
                  <a:pt x="441" y="471"/>
                  <a:pt x="386" y="439"/>
                </a:cubicBezTo>
                <a:cubicBezTo>
                  <a:pt x="386" y="433"/>
                  <a:pt x="385" y="428"/>
                  <a:pt x="382" y="424"/>
                </a:cubicBezTo>
                <a:cubicBezTo>
                  <a:pt x="421" y="375"/>
                  <a:pt x="462" y="317"/>
                  <a:pt x="491" y="268"/>
                </a:cubicBezTo>
                <a:cubicBezTo>
                  <a:pt x="492" y="268"/>
                  <a:pt x="493" y="268"/>
                  <a:pt x="494" y="268"/>
                </a:cubicBezTo>
                <a:cubicBezTo>
                  <a:pt x="522" y="315"/>
                  <a:pt x="546" y="363"/>
                  <a:pt x="561" y="404"/>
                </a:cubicBezTo>
                <a:cubicBezTo>
                  <a:pt x="565" y="414"/>
                  <a:pt x="565" y="414"/>
                  <a:pt x="565" y="414"/>
                </a:cubicBezTo>
                <a:cubicBezTo>
                  <a:pt x="569" y="404"/>
                  <a:pt x="569" y="404"/>
                  <a:pt x="569" y="404"/>
                </a:cubicBezTo>
                <a:cubicBezTo>
                  <a:pt x="570" y="400"/>
                  <a:pt x="572" y="396"/>
                  <a:pt x="573" y="392"/>
                </a:cubicBezTo>
                <a:cubicBezTo>
                  <a:pt x="574" y="390"/>
                  <a:pt x="574" y="390"/>
                  <a:pt x="574" y="390"/>
                </a:cubicBezTo>
                <a:cubicBezTo>
                  <a:pt x="573" y="389"/>
                  <a:pt x="573" y="389"/>
                  <a:pt x="573" y="389"/>
                </a:cubicBezTo>
                <a:cubicBezTo>
                  <a:pt x="562" y="361"/>
                  <a:pt x="543" y="316"/>
                  <a:pt x="509" y="259"/>
                </a:cubicBezTo>
                <a:cubicBezTo>
                  <a:pt x="511" y="254"/>
                  <a:pt x="511" y="248"/>
                  <a:pt x="508" y="242"/>
                </a:cubicBezTo>
                <a:cubicBezTo>
                  <a:pt x="508" y="242"/>
                  <a:pt x="507" y="241"/>
                  <a:pt x="507" y="241"/>
                </a:cubicBezTo>
                <a:cubicBezTo>
                  <a:pt x="509" y="237"/>
                  <a:pt x="511" y="234"/>
                  <a:pt x="512" y="231"/>
                </a:cubicBezTo>
                <a:cubicBezTo>
                  <a:pt x="514" y="231"/>
                  <a:pt x="515" y="231"/>
                  <a:pt x="516" y="231"/>
                </a:cubicBezTo>
                <a:cubicBezTo>
                  <a:pt x="518" y="231"/>
                  <a:pt x="520" y="231"/>
                  <a:pt x="522" y="230"/>
                </a:cubicBezTo>
                <a:cubicBezTo>
                  <a:pt x="523" y="230"/>
                  <a:pt x="524" y="229"/>
                  <a:pt x="525" y="228"/>
                </a:cubicBezTo>
                <a:cubicBezTo>
                  <a:pt x="544" y="240"/>
                  <a:pt x="561" y="252"/>
                  <a:pt x="577" y="264"/>
                </a:cubicBezTo>
                <a:cubicBezTo>
                  <a:pt x="585" y="270"/>
                  <a:pt x="585" y="270"/>
                  <a:pt x="585" y="270"/>
                </a:cubicBezTo>
                <a:cubicBezTo>
                  <a:pt x="584" y="260"/>
                  <a:pt x="584" y="260"/>
                  <a:pt x="584" y="260"/>
                </a:cubicBezTo>
                <a:cubicBezTo>
                  <a:pt x="583" y="256"/>
                  <a:pt x="582" y="253"/>
                  <a:pt x="582" y="249"/>
                </a:cubicBezTo>
                <a:cubicBezTo>
                  <a:pt x="581" y="248"/>
                  <a:pt x="581" y="248"/>
                  <a:pt x="581" y="248"/>
                </a:cubicBezTo>
                <a:cubicBezTo>
                  <a:pt x="580" y="247"/>
                  <a:pt x="580" y="247"/>
                  <a:pt x="580" y="247"/>
                </a:cubicBezTo>
                <a:cubicBezTo>
                  <a:pt x="565" y="235"/>
                  <a:pt x="549" y="223"/>
                  <a:pt x="531" y="212"/>
                </a:cubicBezTo>
                <a:cubicBezTo>
                  <a:pt x="531" y="210"/>
                  <a:pt x="530" y="207"/>
                  <a:pt x="529" y="205"/>
                </a:cubicBezTo>
                <a:cubicBezTo>
                  <a:pt x="529" y="204"/>
                  <a:pt x="528" y="203"/>
                  <a:pt x="527" y="202"/>
                </a:cubicBezTo>
                <a:cubicBezTo>
                  <a:pt x="535" y="187"/>
                  <a:pt x="541" y="173"/>
                  <a:pt x="547" y="160"/>
                </a:cubicBezTo>
                <a:cubicBezTo>
                  <a:pt x="547" y="158"/>
                  <a:pt x="547" y="158"/>
                  <a:pt x="547" y="158"/>
                </a:cubicBezTo>
                <a:cubicBezTo>
                  <a:pt x="546" y="157"/>
                  <a:pt x="546" y="157"/>
                  <a:pt x="546" y="157"/>
                </a:cubicBezTo>
                <a:cubicBezTo>
                  <a:pt x="545" y="154"/>
                  <a:pt x="543" y="151"/>
                  <a:pt x="541" y="149"/>
                </a:cubicBezTo>
                <a:cubicBezTo>
                  <a:pt x="537" y="141"/>
                  <a:pt x="537" y="141"/>
                  <a:pt x="537" y="141"/>
                </a:cubicBezTo>
                <a:cubicBezTo>
                  <a:pt x="534" y="149"/>
                  <a:pt x="534" y="149"/>
                  <a:pt x="534" y="149"/>
                </a:cubicBezTo>
                <a:cubicBezTo>
                  <a:pt x="528" y="162"/>
                  <a:pt x="520" y="177"/>
                  <a:pt x="512" y="193"/>
                </a:cubicBezTo>
                <a:cubicBezTo>
                  <a:pt x="512" y="193"/>
                  <a:pt x="512" y="193"/>
                  <a:pt x="512" y="193"/>
                </a:cubicBezTo>
                <a:cubicBezTo>
                  <a:pt x="510" y="193"/>
                  <a:pt x="508" y="193"/>
                  <a:pt x="506" y="194"/>
                </a:cubicBezTo>
                <a:cubicBezTo>
                  <a:pt x="505" y="194"/>
                  <a:pt x="504" y="195"/>
                  <a:pt x="504" y="195"/>
                </a:cubicBezTo>
                <a:cubicBezTo>
                  <a:pt x="489" y="187"/>
                  <a:pt x="474" y="178"/>
                  <a:pt x="458" y="171"/>
                </a:cubicBezTo>
                <a:cubicBezTo>
                  <a:pt x="458" y="167"/>
                  <a:pt x="456" y="163"/>
                  <a:pt x="453" y="160"/>
                </a:cubicBezTo>
                <a:cubicBezTo>
                  <a:pt x="449" y="156"/>
                  <a:pt x="444" y="154"/>
                  <a:pt x="438" y="154"/>
                </a:cubicBezTo>
                <a:cubicBezTo>
                  <a:pt x="438" y="154"/>
                  <a:pt x="437" y="154"/>
                  <a:pt x="437" y="154"/>
                </a:cubicBezTo>
                <a:cubicBezTo>
                  <a:pt x="432" y="147"/>
                  <a:pt x="426" y="141"/>
                  <a:pt x="421" y="135"/>
                </a:cubicBezTo>
                <a:cubicBezTo>
                  <a:pt x="424" y="131"/>
                  <a:pt x="424" y="126"/>
                  <a:pt x="423" y="121"/>
                </a:cubicBezTo>
                <a:cubicBezTo>
                  <a:pt x="444" y="108"/>
                  <a:pt x="463" y="97"/>
                  <a:pt x="480" y="88"/>
                </a:cubicBezTo>
                <a:cubicBezTo>
                  <a:pt x="485" y="85"/>
                  <a:pt x="485" y="85"/>
                  <a:pt x="485" y="85"/>
                </a:cubicBezTo>
                <a:cubicBezTo>
                  <a:pt x="481" y="81"/>
                  <a:pt x="481" y="81"/>
                  <a:pt x="481" y="81"/>
                </a:cubicBezTo>
                <a:cubicBezTo>
                  <a:pt x="478" y="79"/>
                  <a:pt x="475" y="77"/>
                  <a:pt x="473" y="75"/>
                </a:cubicBezTo>
                <a:cubicBezTo>
                  <a:pt x="471" y="73"/>
                  <a:pt x="471" y="73"/>
                  <a:pt x="471" y="73"/>
                </a:cubicBezTo>
                <a:cubicBezTo>
                  <a:pt x="468" y="75"/>
                  <a:pt x="468" y="75"/>
                  <a:pt x="468" y="75"/>
                </a:cubicBezTo>
                <a:cubicBezTo>
                  <a:pt x="451" y="84"/>
                  <a:pt x="432" y="94"/>
                  <a:pt x="411" y="107"/>
                </a:cubicBezTo>
                <a:cubicBezTo>
                  <a:pt x="409" y="106"/>
                  <a:pt x="406" y="105"/>
                  <a:pt x="403" y="105"/>
                </a:cubicBezTo>
                <a:cubicBezTo>
                  <a:pt x="401" y="105"/>
                  <a:pt x="399" y="106"/>
                  <a:pt x="397" y="106"/>
                </a:cubicBezTo>
                <a:cubicBezTo>
                  <a:pt x="365" y="73"/>
                  <a:pt x="333" y="45"/>
                  <a:pt x="306" y="29"/>
                </a:cubicBezTo>
                <a:cubicBezTo>
                  <a:pt x="307" y="27"/>
                  <a:pt x="307" y="24"/>
                  <a:pt x="306" y="22"/>
                </a:cubicBezTo>
                <a:cubicBezTo>
                  <a:pt x="306" y="21"/>
                  <a:pt x="306" y="21"/>
                  <a:pt x="305" y="20"/>
                </a:cubicBezTo>
                <a:cubicBezTo>
                  <a:pt x="304" y="17"/>
                  <a:pt x="304" y="17"/>
                  <a:pt x="304" y="17"/>
                </a:cubicBezTo>
                <a:cubicBezTo>
                  <a:pt x="301" y="17"/>
                  <a:pt x="301" y="17"/>
                  <a:pt x="301" y="17"/>
                </a:cubicBezTo>
                <a:cubicBezTo>
                  <a:pt x="289" y="17"/>
                  <a:pt x="278" y="18"/>
                  <a:pt x="266" y="19"/>
                </a:cubicBezTo>
                <a:cubicBezTo>
                  <a:pt x="264" y="20"/>
                  <a:pt x="264" y="20"/>
                  <a:pt x="264" y="20"/>
                </a:cubicBezTo>
                <a:cubicBezTo>
                  <a:pt x="263" y="21"/>
                  <a:pt x="263" y="21"/>
                  <a:pt x="263" y="21"/>
                </a:cubicBezTo>
                <a:cubicBezTo>
                  <a:pt x="261" y="25"/>
                  <a:pt x="260" y="28"/>
                  <a:pt x="261" y="32"/>
                </a:cubicBezTo>
                <a:cubicBezTo>
                  <a:pt x="261" y="32"/>
                  <a:pt x="261" y="32"/>
                  <a:pt x="261" y="33"/>
                </a:cubicBezTo>
                <a:cubicBezTo>
                  <a:pt x="240" y="47"/>
                  <a:pt x="220" y="63"/>
                  <a:pt x="201" y="79"/>
                </a:cubicBezTo>
                <a:cubicBezTo>
                  <a:pt x="198" y="78"/>
                  <a:pt x="194" y="77"/>
                  <a:pt x="190" y="77"/>
                </a:cubicBezTo>
                <a:cubicBezTo>
                  <a:pt x="189" y="77"/>
                  <a:pt x="189" y="77"/>
                  <a:pt x="188" y="77"/>
                </a:cubicBezTo>
                <a:cubicBezTo>
                  <a:pt x="185" y="65"/>
                  <a:pt x="183" y="55"/>
                  <a:pt x="183" y="49"/>
                </a:cubicBezTo>
                <a:cubicBezTo>
                  <a:pt x="183" y="43"/>
                  <a:pt x="183" y="43"/>
                  <a:pt x="183" y="43"/>
                </a:cubicBezTo>
                <a:cubicBezTo>
                  <a:pt x="177" y="46"/>
                  <a:pt x="177" y="46"/>
                  <a:pt x="177" y="46"/>
                </a:cubicBezTo>
                <a:cubicBezTo>
                  <a:pt x="175" y="46"/>
                  <a:pt x="173" y="48"/>
                  <a:pt x="171" y="49"/>
                </a:cubicBezTo>
                <a:cubicBezTo>
                  <a:pt x="168" y="50"/>
                  <a:pt x="168" y="50"/>
                  <a:pt x="168" y="50"/>
                </a:cubicBezTo>
                <a:cubicBezTo>
                  <a:pt x="168" y="53"/>
                  <a:pt x="168" y="53"/>
                  <a:pt x="168" y="53"/>
                </a:cubicBezTo>
                <a:cubicBezTo>
                  <a:pt x="168" y="60"/>
                  <a:pt x="169" y="70"/>
                  <a:pt x="172" y="84"/>
                </a:cubicBezTo>
                <a:cubicBezTo>
                  <a:pt x="171" y="84"/>
                  <a:pt x="171" y="85"/>
                  <a:pt x="171" y="85"/>
                </a:cubicBezTo>
                <a:cubicBezTo>
                  <a:pt x="154" y="83"/>
                  <a:pt x="138" y="83"/>
                  <a:pt x="123" y="83"/>
                </a:cubicBezTo>
                <a:cubicBezTo>
                  <a:pt x="118" y="83"/>
                  <a:pt x="118" y="83"/>
                  <a:pt x="118" y="83"/>
                </a:cubicBezTo>
                <a:cubicBezTo>
                  <a:pt x="117" y="84"/>
                  <a:pt x="117" y="84"/>
                  <a:pt x="117" y="84"/>
                </a:cubicBezTo>
                <a:cubicBezTo>
                  <a:pt x="116" y="85"/>
                  <a:pt x="114" y="87"/>
                  <a:pt x="112" y="88"/>
                </a:cubicBezTo>
                <a:cubicBezTo>
                  <a:pt x="103" y="96"/>
                  <a:pt x="103" y="96"/>
                  <a:pt x="103" y="96"/>
                </a:cubicBezTo>
                <a:cubicBezTo>
                  <a:pt x="114" y="96"/>
                  <a:pt x="114" y="96"/>
                  <a:pt x="114" y="96"/>
                </a:cubicBezTo>
                <a:cubicBezTo>
                  <a:pt x="129" y="96"/>
                  <a:pt x="146" y="97"/>
                  <a:pt x="163" y="99"/>
                </a:cubicBezTo>
                <a:cubicBezTo>
                  <a:pt x="162" y="104"/>
                  <a:pt x="163" y="108"/>
                  <a:pt x="165" y="113"/>
                </a:cubicBezTo>
                <a:cubicBezTo>
                  <a:pt x="134" y="143"/>
                  <a:pt x="106" y="177"/>
                  <a:pt x="85" y="210"/>
                </a:cubicBezTo>
                <a:cubicBezTo>
                  <a:pt x="84" y="210"/>
                  <a:pt x="84" y="210"/>
                  <a:pt x="83" y="209"/>
                </a:cubicBezTo>
                <a:cubicBezTo>
                  <a:pt x="82" y="209"/>
                  <a:pt x="82" y="209"/>
                  <a:pt x="82" y="209"/>
                </a:cubicBezTo>
                <a:cubicBezTo>
                  <a:pt x="79" y="209"/>
                  <a:pt x="77" y="210"/>
                  <a:pt x="75" y="211"/>
                </a:cubicBezTo>
                <a:cubicBezTo>
                  <a:pt x="71" y="207"/>
                  <a:pt x="68" y="204"/>
                  <a:pt x="64" y="200"/>
                </a:cubicBezTo>
                <a:cubicBezTo>
                  <a:pt x="65" y="195"/>
                  <a:pt x="63" y="191"/>
                  <a:pt x="60" y="189"/>
                </a:cubicBezTo>
                <a:cubicBezTo>
                  <a:pt x="60" y="189"/>
                  <a:pt x="60" y="189"/>
                  <a:pt x="60" y="189"/>
                </a:cubicBezTo>
                <a:cubicBezTo>
                  <a:pt x="62" y="176"/>
                  <a:pt x="64" y="163"/>
                  <a:pt x="68" y="152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61" y="147"/>
                  <a:pt x="61" y="147"/>
                  <a:pt x="61" y="147"/>
                </a:cubicBezTo>
                <a:cubicBezTo>
                  <a:pt x="60" y="149"/>
                  <a:pt x="60" y="149"/>
                  <a:pt x="60" y="149"/>
                </a:cubicBezTo>
                <a:cubicBezTo>
                  <a:pt x="57" y="154"/>
                  <a:pt x="54" y="159"/>
                  <a:pt x="51" y="164"/>
                </a:cubicBezTo>
                <a:cubicBezTo>
                  <a:pt x="50" y="164"/>
                  <a:pt x="50" y="164"/>
                  <a:pt x="50" y="164"/>
                </a:cubicBezTo>
                <a:cubicBezTo>
                  <a:pt x="50" y="165"/>
                  <a:pt x="50" y="165"/>
                  <a:pt x="50" y="165"/>
                </a:cubicBezTo>
                <a:cubicBezTo>
                  <a:pt x="49" y="171"/>
                  <a:pt x="48" y="177"/>
                  <a:pt x="47" y="183"/>
                </a:cubicBezTo>
                <a:cubicBezTo>
                  <a:pt x="43" y="179"/>
                  <a:pt x="43" y="179"/>
                  <a:pt x="43" y="179"/>
                </a:cubicBezTo>
                <a:cubicBezTo>
                  <a:pt x="40" y="186"/>
                  <a:pt x="40" y="186"/>
                  <a:pt x="40" y="186"/>
                </a:cubicBezTo>
                <a:cubicBezTo>
                  <a:pt x="39" y="188"/>
                  <a:pt x="37" y="191"/>
                  <a:pt x="36" y="193"/>
                </a:cubicBezTo>
                <a:cubicBezTo>
                  <a:pt x="35" y="196"/>
                  <a:pt x="35" y="196"/>
                  <a:pt x="35" y="196"/>
                </a:cubicBezTo>
                <a:cubicBezTo>
                  <a:pt x="41" y="202"/>
                  <a:pt x="41" y="202"/>
                  <a:pt x="41" y="202"/>
                </a:cubicBezTo>
                <a:cubicBezTo>
                  <a:pt x="41" y="205"/>
                  <a:pt x="42" y="208"/>
                  <a:pt x="43" y="210"/>
                </a:cubicBezTo>
                <a:cubicBezTo>
                  <a:pt x="42" y="229"/>
                  <a:pt x="41" y="251"/>
                  <a:pt x="43" y="273"/>
                </a:cubicBezTo>
                <a:cubicBezTo>
                  <a:pt x="38" y="276"/>
                  <a:pt x="35" y="283"/>
                  <a:pt x="34" y="290"/>
                </a:cubicBezTo>
                <a:cubicBezTo>
                  <a:pt x="34" y="295"/>
                  <a:pt x="35" y="301"/>
                  <a:pt x="38" y="305"/>
                </a:cubicBezTo>
                <a:cubicBezTo>
                  <a:pt x="30" y="328"/>
                  <a:pt x="25" y="351"/>
                  <a:pt x="23" y="373"/>
                </a:cubicBezTo>
                <a:cubicBezTo>
                  <a:pt x="23" y="373"/>
                  <a:pt x="23" y="373"/>
                  <a:pt x="23" y="373"/>
                </a:cubicBezTo>
                <a:cubicBezTo>
                  <a:pt x="23" y="374"/>
                  <a:pt x="23" y="374"/>
                  <a:pt x="23" y="374"/>
                </a:cubicBezTo>
                <a:cubicBezTo>
                  <a:pt x="24" y="378"/>
                  <a:pt x="25" y="381"/>
                  <a:pt x="26" y="385"/>
                </a:cubicBezTo>
                <a:cubicBezTo>
                  <a:pt x="27" y="387"/>
                  <a:pt x="27" y="387"/>
                  <a:pt x="27" y="387"/>
                </a:cubicBezTo>
                <a:cubicBezTo>
                  <a:pt x="34" y="386"/>
                  <a:pt x="34" y="386"/>
                  <a:pt x="34" y="386"/>
                </a:cubicBezTo>
                <a:cubicBezTo>
                  <a:pt x="34" y="384"/>
                  <a:pt x="34" y="384"/>
                  <a:pt x="34" y="384"/>
                </a:cubicBezTo>
                <a:cubicBezTo>
                  <a:pt x="36" y="364"/>
                  <a:pt x="40" y="343"/>
                  <a:pt x="47" y="321"/>
                </a:cubicBezTo>
                <a:cubicBezTo>
                  <a:pt x="50" y="341"/>
                  <a:pt x="53" y="361"/>
                  <a:pt x="58" y="382"/>
                </a:cubicBezTo>
                <a:cubicBezTo>
                  <a:pt x="52" y="387"/>
                  <a:pt x="51" y="396"/>
                  <a:pt x="53" y="405"/>
                </a:cubicBezTo>
                <a:cubicBezTo>
                  <a:pt x="53" y="405"/>
                  <a:pt x="54" y="406"/>
                  <a:pt x="54" y="406"/>
                </a:cubicBezTo>
                <a:cubicBezTo>
                  <a:pt x="49" y="413"/>
                  <a:pt x="46" y="419"/>
                  <a:pt x="43" y="424"/>
                </a:cubicBezTo>
                <a:cubicBezTo>
                  <a:pt x="42" y="426"/>
                  <a:pt x="42" y="426"/>
                  <a:pt x="42" y="426"/>
                </a:cubicBezTo>
                <a:cubicBezTo>
                  <a:pt x="43" y="428"/>
                  <a:pt x="43" y="428"/>
                  <a:pt x="43" y="428"/>
                </a:cubicBezTo>
                <a:cubicBezTo>
                  <a:pt x="44" y="430"/>
                  <a:pt x="45" y="433"/>
                  <a:pt x="46" y="435"/>
                </a:cubicBezTo>
                <a:cubicBezTo>
                  <a:pt x="50" y="442"/>
                  <a:pt x="50" y="442"/>
                  <a:pt x="50" y="442"/>
                </a:cubicBezTo>
                <a:cubicBezTo>
                  <a:pt x="54" y="435"/>
                  <a:pt x="54" y="435"/>
                  <a:pt x="54" y="435"/>
                </a:cubicBezTo>
                <a:cubicBezTo>
                  <a:pt x="56" y="430"/>
                  <a:pt x="60" y="425"/>
                  <a:pt x="65" y="419"/>
                </a:cubicBezTo>
                <a:cubicBezTo>
                  <a:pt x="65" y="419"/>
                  <a:pt x="66" y="420"/>
                  <a:pt x="67" y="420"/>
                </a:cubicBezTo>
                <a:cubicBezTo>
                  <a:pt x="74" y="447"/>
                  <a:pt x="82" y="474"/>
                  <a:pt x="91" y="499"/>
                </a:cubicBezTo>
                <a:cubicBezTo>
                  <a:pt x="92" y="499"/>
                  <a:pt x="92" y="499"/>
                  <a:pt x="92" y="499"/>
                </a:cubicBezTo>
                <a:cubicBezTo>
                  <a:pt x="92" y="500"/>
                  <a:pt x="92" y="500"/>
                  <a:pt x="92" y="500"/>
                </a:cubicBezTo>
                <a:cubicBezTo>
                  <a:pt x="95" y="503"/>
                  <a:pt x="97" y="505"/>
                  <a:pt x="99" y="508"/>
                </a:cubicBezTo>
                <a:cubicBezTo>
                  <a:pt x="101" y="509"/>
                  <a:pt x="101" y="509"/>
                  <a:pt x="101" y="509"/>
                </a:cubicBezTo>
                <a:cubicBezTo>
                  <a:pt x="107" y="505"/>
                  <a:pt x="107" y="505"/>
                  <a:pt x="107" y="505"/>
                </a:cubicBezTo>
                <a:cubicBezTo>
                  <a:pt x="106" y="503"/>
                  <a:pt x="106" y="503"/>
                  <a:pt x="106" y="503"/>
                </a:cubicBezTo>
                <a:cubicBezTo>
                  <a:pt x="96" y="476"/>
                  <a:pt x="88" y="448"/>
                  <a:pt x="80" y="418"/>
                </a:cubicBezTo>
                <a:cubicBezTo>
                  <a:pt x="83" y="417"/>
                  <a:pt x="85" y="414"/>
                  <a:pt x="87" y="410"/>
                </a:cubicBezTo>
                <a:cubicBezTo>
                  <a:pt x="88" y="405"/>
                  <a:pt x="88" y="400"/>
                  <a:pt x="87" y="394"/>
                </a:cubicBezTo>
                <a:cubicBezTo>
                  <a:pt x="86" y="394"/>
                  <a:pt x="86" y="393"/>
                  <a:pt x="86" y="393"/>
                </a:cubicBezTo>
                <a:cubicBezTo>
                  <a:pt x="104" y="372"/>
                  <a:pt x="128" y="348"/>
                  <a:pt x="156" y="324"/>
                </a:cubicBezTo>
                <a:cubicBezTo>
                  <a:pt x="159" y="326"/>
                  <a:pt x="164" y="327"/>
                  <a:pt x="168" y="327"/>
                </a:cubicBezTo>
                <a:cubicBezTo>
                  <a:pt x="170" y="327"/>
                  <a:pt x="172" y="327"/>
                  <a:pt x="173" y="327"/>
                </a:cubicBezTo>
                <a:cubicBezTo>
                  <a:pt x="176" y="326"/>
                  <a:pt x="178" y="325"/>
                  <a:pt x="180" y="324"/>
                </a:cubicBezTo>
                <a:cubicBezTo>
                  <a:pt x="215" y="351"/>
                  <a:pt x="253" y="378"/>
                  <a:pt x="290" y="402"/>
                </a:cubicBezTo>
                <a:cubicBezTo>
                  <a:pt x="298" y="421"/>
                  <a:pt x="307" y="440"/>
                  <a:pt x="316" y="457"/>
                </a:cubicBezTo>
                <a:cubicBezTo>
                  <a:pt x="312" y="462"/>
                  <a:pt x="311" y="469"/>
                  <a:pt x="313" y="476"/>
                </a:cubicBezTo>
                <a:cubicBezTo>
                  <a:pt x="281" y="512"/>
                  <a:pt x="251" y="543"/>
                  <a:pt x="220" y="571"/>
                </a:cubicBezTo>
                <a:close/>
                <a:moveTo>
                  <a:pt x="282" y="573"/>
                </a:moveTo>
                <a:cubicBezTo>
                  <a:pt x="264" y="573"/>
                  <a:pt x="251" y="572"/>
                  <a:pt x="244" y="571"/>
                </a:cubicBezTo>
                <a:cubicBezTo>
                  <a:pt x="271" y="547"/>
                  <a:pt x="298" y="520"/>
                  <a:pt x="326" y="489"/>
                </a:cubicBezTo>
                <a:cubicBezTo>
                  <a:pt x="328" y="490"/>
                  <a:pt x="331" y="490"/>
                  <a:pt x="333" y="490"/>
                </a:cubicBezTo>
                <a:cubicBezTo>
                  <a:pt x="354" y="530"/>
                  <a:pt x="368" y="552"/>
                  <a:pt x="377" y="564"/>
                </a:cubicBezTo>
                <a:cubicBezTo>
                  <a:pt x="345" y="570"/>
                  <a:pt x="313" y="573"/>
                  <a:pt x="282" y="573"/>
                </a:cubicBezTo>
                <a:close/>
                <a:moveTo>
                  <a:pt x="336" y="450"/>
                </a:moveTo>
                <a:cubicBezTo>
                  <a:pt x="335" y="450"/>
                  <a:pt x="335" y="450"/>
                  <a:pt x="334" y="450"/>
                </a:cubicBezTo>
                <a:cubicBezTo>
                  <a:pt x="330" y="441"/>
                  <a:pt x="325" y="431"/>
                  <a:pt x="321" y="422"/>
                </a:cubicBezTo>
                <a:cubicBezTo>
                  <a:pt x="327" y="426"/>
                  <a:pt x="334" y="430"/>
                  <a:pt x="340" y="434"/>
                </a:cubicBezTo>
                <a:cubicBezTo>
                  <a:pt x="340" y="437"/>
                  <a:pt x="341" y="440"/>
                  <a:pt x="342" y="443"/>
                </a:cubicBezTo>
                <a:cubicBezTo>
                  <a:pt x="340" y="445"/>
                  <a:pt x="338" y="448"/>
                  <a:pt x="336" y="450"/>
                </a:cubicBezTo>
                <a:close/>
                <a:moveTo>
                  <a:pt x="350" y="417"/>
                </a:moveTo>
                <a:cubicBezTo>
                  <a:pt x="335" y="408"/>
                  <a:pt x="320" y="398"/>
                  <a:pt x="306" y="389"/>
                </a:cubicBezTo>
                <a:cubicBezTo>
                  <a:pt x="288" y="350"/>
                  <a:pt x="270" y="307"/>
                  <a:pt x="254" y="266"/>
                </a:cubicBezTo>
                <a:cubicBezTo>
                  <a:pt x="261" y="260"/>
                  <a:pt x="263" y="249"/>
                  <a:pt x="261" y="239"/>
                </a:cubicBezTo>
                <a:cubicBezTo>
                  <a:pt x="261" y="238"/>
                  <a:pt x="260" y="237"/>
                  <a:pt x="260" y="236"/>
                </a:cubicBezTo>
                <a:cubicBezTo>
                  <a:pt x="293" y="210"/>
                  <a:pt x="328" y="184"/>
                  <a:pt x="362" y="161"/>
                </a:cubicBezTo>
                <a:cubicBezTo>
                  <a:pt x="366" y="164"/>
                  <a:pt x="371" y="166"/>
                  <a:pt x="376" y="166"/>
                </a:cubicBezTo>
                <a:cubicBezTo>
                  <a:pt x="381" y="166"/>
                  <a:pt x="386" y="164"/>
                  <a:pt x="390" y="161"/>
                </a:cubicBezTo>
                <a:cubicBezTo>
                  <a:pt x="390" y="160"/>
                  <a:pt x="391" y="160"/>
                  <a:pt x="391" y="159"/>
                </a:cubicBezTo>
                <a:cubicBezTo>
                  <a:pt x="400" y="163"/>
                  <a:pt x="410" y="168"/>
                  <a:pt x="420" y="172"/>
                </a:cubicBezTo>
                <a:cubicBezTo>
                  <a:pt x="420" y="177"/>
                  <a:pt x="422" y="182"/>
                  <a:pt x="426" y="186"/>
                </a:cubicBezTo>
                <a:cubicBezTo>
                  <a:pt x="430" y="190"/>
                  <a:pt x="435" y="192"/>
                  <a:pt x="441" y="192"/>
                </a:cubicBezTo>
                <a:cubicBezTo>
                  <a:pt x="442" y="192"/>
                  <a:pt x="442" y="192"/>
                  <a:pt x="443" y="192"/>
                </a:cubicBezTo>
                <a:cubicBezTo>
                  <a:pt x="455" y="208"/>
                  <a:pt x="466" y="224"/>
                  <a:pt x="476" y="241"/>
                </a:cubicBezTo>
                <a:cubicBezTo>
                  <a:pt x="475" y="245"/>
                  <a:pt x="475" y="250"/>
                  <a:pt x="477" y="255"/>
                </a:cubicBezTo>
                <a:cubicBezTo>
                  <a:pt x="447" y="305"/>
                  <a:pt x="406" y="364"/>
                  <a:pt x="366" y="414"/>
                </a:cubicBezTo>
                <a:cubicBezTo>
                  <a:pt x="364" y="413"/>
                  <a:pt x="363" y="413"/>
                  <a:pt x="362" y="413"/>
                </a:cubicBezTo>
                <a:cubicBezTo>
                  <a:pt x="357" y="413"/>
                  <a:pt x="353" y="414"/>
                  <a:pt x="350" y="417"/>
                </a:cubicBezTo>
                <a:close/>
                <a:moveTo>
                  <a:pt x="75" y="380"/>
                </a:moveTo>
                <a:cubicBezTo>
                  <a:pt x="73" y="379"/>
                  <a:pt x="72" y="379"/>
                  <a:pt x="71" y="378"/>
                </a:cubicBezTo>
                <a:cubicBezTo>
                  <a:pt x="66" y="355"/>
                  <a:pt x="62" y="332"/>
                  <a:pt x="60" y="310"/>
                </a:cubicBezTo>
                <a:cubicBezTo>
                  <a:pt x="65" y="306"/>
                  <a:pt x="68" y="300"/>
                  <a:pt x="69" y="292"/>
                </a:cubicBezTo>
                <a:cubicBezTo>
                  <a:pt x="69" y="287"/>
                  <a:pt x="68" y="281"/>
                  <a:pt x="65" y="276"/>
                </a:cubicBezTo>
                <a:cubicBezTo>
                  <a:pt x="68" y="270"/>
                  <a:pt x="71" y="263"/>
                  <a:pt x="75" y="256"/>
                </a:cubicBezTo>
                <a:cubicBezTo>
                  <a:pt x="76" y="256"/>
                  <a:pt x="78" y="257"/>
                  <a:pt x="79" y="257"/>
                </a:cubicBezTo>
                <a:cubicBezTo>
                  <a:pt x="80" y="257"/>
                  <a:pt x="80" y="257"/>
                  <a:pt x="81" y="257"/>
                </a:cubicBezTo>
                <a:cubicBezTo>
                  <a:pt x="85" y="257"/>
                  <a:pt x="90" y="255"/>
                  <a:pt x="93" y="252"/>
                </a:cubicBezTo>
                <a:cubicBezTo>
                  <a:pt x="110" y="266"/>
                  <a:pt x="127" y="281"/>
                  <a:pt x="145" y="296"/>
                </a:cubicBezTo>
                <a:cubicBezTo>
                  <a:pt x="144" y="300"/>
                  <a:pt x="144" y="304"/>
                  <a:pt x="145" y="308"/>
                </a:cubicBezTo>
                <a:cubicBezTo>
                  <a:pt x="117" y="333"/>
                  <a:pt x="93" y="358"/>
                  <a:pt x="75" y="380"/>
                </a:cubicBezTo>
                <a:close/>
                <a:moveTo>
                  <a:pt x="274" y="368"/>
                </a:moveTo>
                <a:cubicBezTo>
                  <a:pt x="246" y="348"/>
                  <a:pt x="217" y="328"/>
                  <a:pt x="190" y="307"/>
                </a:cubicBezTo>
                <a:cubicBezTo>
                  <a:pt x="191" y="304"/>
                  <a:pt x="191" y="301"/>
                  <a:pt x="190" y="298"/>
                </a:cubicBezTo>
                <a:cubicBezTo>
                  <a:pt x="190" y="296"/>
                  <a:pt x="189" y="295"/>
                  <a:pt x="189" y="294"/>
                </a:cubicBezTo>
                <a:cubicBezTo>
                  <a:pt x="199" y="285"/>
                  <a:pt x="210" y="276"/>
                  <a:pt x="221" y="267"/>
                </a:cubicBezTo>
                <a:cubicBezTo>
                  <a:pt x="225" y="270"/>
                  <a:pt x="230" y="272"/>
                  <a:pt x="235" y="273"/>
                </a:cubicBezTo>
                <a:cubicBezTo>
                  <a:pt x="247" y="304"/>
                  <a:pt x="261" y="337"/>
                  <a:pt x="274" y="368"/>
                </a:cubicBezTo>
                <a:close/>
                <a:moveTo>
                  <a:pt x="157" y="281"/>
                </a:moveTo>
                <a:cubicBezTo>
                  <a:pt x="138" y="265"/>
                  <a:pt x="119" y="250"/>
                  <a:pt x="101" y="234"/>
                </a:cubicBezTo>
                <a:cubicBezTo>
                  <a:pt x="102" y="228"/>
                  <a:pt x="100" y="223"/>
                  <a:pt x="97" y="218"/>
                </a:cubicBezTo>
                <a:cubicBezTo>
                  <a:pt x="118" y="187"/>
                  <a:pt x="145" y="153"/>
                  <a:pt x="175" y="124"/>
                </a:cubicBezTo>
                <a:cubicBezTo>
                  <a:pt x="177" y="125"/>
                  <a:pt x="180" y="126"/>
                  <a:pt x="183" y="126"/>
                </a:cubicBezTo>
                <a:cubicBezTo>
                  <a:pt x="191" y="155"/>
                  <a:pt x="203" y="189"/>
                  <a:pt x="217" y="226"/>
                </a:cubicBezTo>
                <a:cubicBezTo>
                  <a:pt x="211" y="233"/>
                  <a:pt x="209" y="242"/>
                  <a:pt x="211" y="250"/>
                </a:cubicBezTo>
                <a:cubicBezTo>
                  <a:pt x="198" y="261"/>
                  <a:pt x="187" y="271"/>
                  <a:pt x="175" y="280"/>
                </a:cubicBezTo>
                <a:cubicBezTo>
                  <a:pt x="173" y="279"/>
                  <a:pt x="170" y="279"/>
                  <a:pt x="167" y="279"/>
                </a:cubicBezTo>
                <a:cubicBezTo>
                  <a:pt x="165" y="279"/>
                  <a:pt x="163" y="279"/>
                  <a:pt x="162" y="279"/>
                </a:cubicBezTo>
                <a:cubicBezTo>
                  <a:pt x="160" y="280"/>
                  <a:pt x="159" y="280"/>
                  <a:pt x="157" y="281"/>
                </a:cubicBezTo>
                <a:close/>
                <a:moveTo>
                  <a:pt x="56" y="260"/>
                </a:moveTo>
                <a:cubicBezTo>
                  <a:pt x="56" y="245"/>
                  <a:pt x="56" y="231"/>
                  <a:pt x="57" y="217"/>
                </a:cubicBezTo>
                <a:cubicBezTo>
                  <a:pt x="59" y="219"/>
                  <a:pt x="61" y="221"/>
                  <a:pt x="63" y="223"/>
                </a:cubicBezTo>
                <a:cubicBezTo>
                  <a:pt x="62" y="226"/>
                  <a:pt x="61" y="229"/>
                  <a:pt x="61" y="231"/>
                </a:cubicBezTo>
                <a:cubicBezTo>
                  <a:pt x="60" y="236"/>
                  <a:pt x="61" y="241"/>
                  <a:pt x="63" y="246"/>
                </a:cubicBezTo>
                <a:cubicBezTo>
                  <a:pt x="61" y="250"/>
                  <a:pt x="58" y="255"/>
                  <a:pt x="56" y="260"/>
                </a:cubicBezTo>
                <a:close/>
                <a:moveTo>
                  <a:pt x="492" y="230"/>
                </a:moveTo>
                <a:cubicBezTo>
                  <a:pt x="492" y="230"/>
                  <a:pt x="491" y="230"/>
                  <a:pt x="491" y="230"/>
                </a:cubicBezTo>
                <a:cubicBezTo>
                  <a:pt x="491" y="230"/>
                  <a:pt x="490" y="230"/>
                  <a:pt x="490" y="230"/>
                </a:cubicBezTo>
                <a:cubicBezTo>
                  <a:pt x="483" y="218"/>
                  <a:pt x="475" y="206"/>
                  <a:pt x="467" y="195"/>
                </a:cubicBezTo>
                <a:cubicBezTo>
                  <a:pt x="477" y="200"/>
                  <a:pt x="487" y="206"/>
                  <a:pt x="497" y="211"/>
                </a:cubicBezTo>
                <a:cubicBezTo>
                  <a:pt x="497" y="214"/>
                  <a:pt x="498" y="216"/>
                  <a:pt x="499" y="218"/>
                </a:cubicBezTo>
                <a:cubicBezTo>
                  <a:pt x="497" y="222"/>
                  <a:pt x="494" y="226"/>
                  <a:pt x="492" y="230"/>
                </a:cubicBezTo>
                <a:close/>
                <a:moveTo>
                  <a:pt x="247" y="221"/>
                </a:moveTo>
                <a:cubicBezTo>
                  <a:pt x="244" y="219"/>
                  <a:pt x="239" y="218"/>
                  <a:pt x="235" y="218"/>
                </a:cubicBezTo>
                <a:cubicBezTo>
                  <a:pt x="235" y="218"/>
                  <a:pt x="235" y="218"/>
                  <a:pt x="235" y="218"/>
                </a:cubicBezTo>
                <a:cubicBezTo>
                  <a:pt x="221" y="183"/>
                  <a:pt x="210" y="150"/>
                  <a:pt x="201" y="122"/>
                </a:cubicBezTo>
                <a:cubicBezTo>
                  <a:pt x="201" y="122"/>
                  <a:pt x="202" y="122"/>
                  <a:pt x="202" y="122"/>
                </a:cubicBezTo>
                <a:cubicBezTo>
                  <a:pt x="208" y="118"/>
                  <a:pt x="211" y="112"/>
                  <a:pt x="213" y="106"/>
                </a:cubicBezTo>
                <a:cubicBezTo>
                  <a:pt x="245" y="112"/>
                  <a:pt x="295" y="124"/>
                  <a:pt x="353" y="145"/>
                </a:cubicBezTo>
                <a:cubicBezTo>
                  <a:pt x="318" y="168"/>
                  <a:pt x="282" y="194"/>
                  <a:pt x="247" y="221"/>
                </a:cubicBezTo>
                <a:close/>
                <a:moveTo>
                  <a:pt x="409" y="148"/>
                </a:moveTo>
                <a:cubicBezTo>
                  <a:pt x="405" y="146"/>
                  <a:pt x="400" y="144"/>
                  <a:pt x="396" y="142"/>
                </a:cubicBezTo>
                <a:cubicBezTo>
                  <a:pt x="396" y="142"/>
                  <a:pt x="396" y="141"/>
                  <a:pt x="396" y="141"/>
                </a:cubicBezTo>
                <a:cubicBezTo>
                  <a:pt x="399" y="143"/>
                  <a:pt x="402" y="144"/>
                  <a:pt x="406" y="144"/>
                </a:cubicBezTo>
                <a:cubicBezTo>
                  <a:pt x="406" y="144"/>
                  <a:pt x="406" y="144"/>
                  <a:pt x="406" y="144"/>
                </a:cubicBezTo>
                <a:cubicBezTo>
                  <a:pt x="407" y="145"/>
                  <a:pt x="408" y="146"/>
                  <a:pt x="409" y="148"/>
                </a:cubicBezTo>
                <a:close/>
                <a:moveTo>
                  <a:pt x="359" y="128"/>
                </a:moveTo>
                <a:cubicBezTo>
                  <a:pt x="311" y="111"/>
                  <a:pt x="258" y="97"/>
                  <a:pt x="211" y="90"/>
                </a:cubicBezTo>
                <a:cubicBezTo>
                  <a:pt x="211" y="90"/>
                  <a:pt x="211" y="89"/>
                  <a:pt x="211" y="89"/>
                </a:cubicBezTo>
                <a:cubicBezTo>
                  <a:pt x="230" y="72"/>
                  <a:pt x="249" y="57"/>
                  <a:pt x="270" y="42"/>
                </a:cubicBezTo>
                <a:cubicBezTo>
                  <a:pt x="273" y="43"/>
                  <a:pt x="277" y="44"/>
                  <a:pt x="281" y="44"/>
                </a:cubicBezTo>
                <a:cubicBezTo>
                  <a:pt x="283" y="44"/>
                  <a:pt x="285" y="44"/>
                  <a:pt x="287" y="44"/>
                </a:cubicBezTo>
                <a:cubicBezTo>
                  <a:pt x="290" y="43"/>
                  <a:pt x="293" y="42"/>
                  <a:pt x="296" y="40"/>
                </a:cubicBezTo>
                <a:cubicBezTo>
                  <a:pt x="323" y="57"/>
                  <a:pt x="355" y="86"/>
                  <a:pt x="386" y="120"/>
                </a:cubicBezTo>
                <a:cubicBezTo>
                  <a:pt x="385" y="121"/>
                  <a:pt x="385" y="122"/>
                  <a:pt x="385" y="123"/>
                </a:cubicBezTo>
                <a:cubicBezTo>
                  <a:pt x="383" y="125"/>
                  <a:pt x="383" y="125"/>
                  <a:pt x="383" y="125"/>
                </a:cubicBezTo>
                <a:cubicBezTo>
                  <a:pt x="380" y="123"/>
                  <a:pt x="376" y="123"/>
                  <a:pt x="373" y="123"/>
                </a:cubicBezTo>
                <a:cubicBezTo>
                  <a:pt x="368" y="123"/>
                  <a:pt x="363" y="125"/>
                  <a:pt x="359" y="1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  <a:noAutofit/>
          </a:bodyPr>
          <a:lstStyle/>
          <a:p>
            <a:endParaRPr lang="de-DE" sz="1837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xmlns="" id="{E6EB73A5-6A36-4316-8BC5-DA0F5B443476}"/>
              </a:ext>
            </a:extLst>
          </p:cNvPr>
          <p:cNvGrpSpPr/>
          <p:nvPr/>
        </p:nvGrpSpPr>
        <p:grpSpPr>
          <a:xfrm>
            <a:off x="3448494" y="5910924"/>
            <a:ext cx="347539" cy="348602"/>
            <a:chOff x="6333523" y="4093722"/>
            <a:chExt cx="537960" cy="539604"/>
          </a:xfrm>
          <a:solidFill>
            <a:schemeClr val="bg1"/>
          </a:solidFill>
        </p:grpSpPr>
        <p:sp>
          <p:nvSpPr>
            <p:cNvPr id="80" name="Freeform 136">
              <a:extLst>
                <a:ext uri="{FF2B5EF4-FFF2-40B4-BE49-F238E27FC236}">
                  <a16:creationId xmlns:a16="http://schemas.microsoft.com/office/drawing/2014/main" xmlns="" id="{1A51CA8E-FDA2-47CB-8EC9-A7FB8D43C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3523" y="4093722"/>
              <a:ext cx="245125" cy="245125"/>
            </a:xfrm>
            <a:custGeom>
              <a:avLst/>
              <a:gdLst>
                <a:gd name="T0" fmla="*/ 25 w 147"/>
                <a:gd name="T1" fmla="*/ 111 h 147"/>
                <a:gd name="T2" fmla="*/ 7 w 147"/>
                <a:gd name="T3" fmla="*/ 129 h 147"/>
                <a:gd name="T4" fmla="*/ 25 w 147"/>
                <a:gd name="T5" fmla="*/ 147 h 147"/>
                <a:gd name="T6" fmla="*/ 147 w 147"/>
                <a:gd name="T7" fmla="*/ 147 h 147"/>
                <a:gd name="T8" fmla="*/ 147 w 147"/>
                <a:gd name="T9" fmla="*/ 25 h 147"/>
                <a:gd name="T10" fmla="*/ 129 w 147"/>
                <a:gd name="T11" fmla="*/ 7 h 147"/>
                <a:gd name="T12" fmla="*/ 110 w 147"/>
                <a:gd name="T13" fmla="*/ 25 h 147"/>
                <a:gd name="T14" fmla="*/ 110 w 147"/>
                <a:gd name="T15" fmla="*/ 88 h 147"/>
                <a:gd name="T16" fmla="*/ 29 w 147"/>
                <a:gd name="T17" fmla="*/ 6 h 147"/>
                <a:gd name="T18" fmla="*/ 6 w 147"/>
                <a:gd name="T19" fmla="*/ 6 h 147"/>
                <a:gd name="T20" fmla="*/ 6 w 147"/>
                <a:gd name="T21" fmla="*/ 29 h 147"/>
                <a:gd name="T22" fmla="*/ 88 w 147"/>
                <a:gd name="T23" fmla="*/ 111 h 147"/>
                <a:gd name="T24" fmla="*/ 25 w 147"/>
                <a:gd name="T25" fmla="*/ 111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147">
                  <a:moveTo>
                    <a:pt x="25" y="111"/>
                  </a:moveTo>
                  <a:cubicBezTo>
                    <a:pt x="15" y="111"/>
                    <a:pt x="7" y="119"/>
                    <a:pt x="7" y="129"/>
                  </a:cubicBezTo>
                  <a:cubicBezTo>
                    <a:pt x="7" y="139"/>
                    <a:pt x="15" y="147"/>
                    <a:pt x="25" y="147"/>
                  </a:cubicBezTo>
                  <a:cubicBezTo>
                    <a:pt x="147" y="147"/>
                    <a:pt x="147" y="147"/>
                    <a:pt x="147" y="147"/>
                  </a:cubicBezTo>
                  <a:cubicBezTo>
                    <a:pt x="147" y="25"/>
                    <a:pt x="147" y="25"/>
                    <a:pt x="147" y="25"/>
                  </a:cubicBezTo>
                  <a:cubicBezTo>
                    <a:pt x="147" y="15"/>
                    <a:pt x="139" y="7"/>
                    <a:pt x="129" y="7"/>
                  </a:cubicBezTo>
                  <a:cubicBezTo>
                    <a:pt x="119" y="7"/>
                    <a:pt x="110" y="15"/>
                    <a:pt x="110" y="25"/>
                  </a:cubicBezTo>
                  <a:cubicBezTo>
                    <a:pt x="110" y="25"/>
                    <a:pt x="110" y="61"/>
                    <a:pt x="110" y="88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2" y="0"/>
                    <a:pt x="12" y="0"/>
                    <a:pt x="6" y="6"/>
                  </a:cubicBezTo>
                  <a:cubicBezTo>
                    <a:pt x="0" y="13"/>
                    <a:pt x="0" y="23"/>
                    <a:pt x="6" y="29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60" y="111"/>
                    <a:pt x="25" y="111"/>
                    <a:pt x="25" y="1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81" name="Freeform 137">
              <a:extLst>
                <a:ext uri="{FF2B5EF4-FFF2-40B4-BE49-F238E27FC236}">
                  <a16:creationId xmlns:a16="http://schemas.microsoft.com/office/drawing/2014/main" xmlns="" id="{76A745EB-8F4C-4E12-BAB6-9FF3DC8A2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6358" y="4388201"/>
              <a:ext cx="245125" cy="245125"/>
            </a:xfrm>
            <a:custGeom>
              <a:avLst/>
              <a:gdLst>
                <a:gd name="T0" fmla="*/ 122 w 147"/>
                <a:gd name="T1" fmla="*/ 36 h 147"/>
                <a:gd name="T2" fmla="*/ 140 w 147"/>
                <a:gd name="T3" fmla="*/ 18 h 147"/>
                <a:gd name="T4" fmla="*/ 122 w 147"/>
                <a:gd name="T5" fmla="*/ 0 h 147"/>
                <a:gd name="T6" fmla="*/ 0 w 147"/>
                <a:gd name="T7" fmla="*/ 0 h 147"/>
                <a:gd name="T8" fmla="*/ 0 w 147"/>
                <a:gd name="T9" fmla="*/ 122 h 147"/>
                <a:gd name="T10" fmla="*/ 19 w 147"/>
                <a:gd name="T11" fmla="*/ 140 h 147"/>
                <a:gd name="T12" fmla="*/ 37 w 147"/>
                <a:gd name="T13" fmla="*/ 122 h 147"/>
                <a:gd name="T14" fmla="*/ 37 w 147"/>
                <a:gd name="T15" fmla="*/ 59 h 147"/>
                <a:gd name="T16" fmla="*/ 119 w 147"/>
                <a:gd name="T17" fmla="*/ 141 h 147"/>
                <a:gd name="T18" fmla="*/ 141 w 147"/>
                <a:gd name="T19" fmla="*/ 141 h 147"/>
                <a:gd name="T20" fmla="*/ 141 w 147"/>
                <a:gd name="T21" fmla="*/ 118 h 147"/>
                <a:gd name="T22" fmla="*/ 59 w 147"/>
                <a:gd name="T23" fmla="*/ 36 h 147"/>
                <a:gd name="T24" fmla="*/ 122 w 147"/>
                <a:gd name="T25" fmla="*/ 36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147">
                  <a:moveTo>
                    <a:pt x="122" y="36"/>
                  </a:moveTo>
                  <a:cubicBezTo>
                    <a:pt x="132" y="36"/>
                    <a:pt x="140" y="28"/>
                    <a:pt x="140" y="18"/>
                  </a:cubicBezTo>
                  <a:cubicBezTo>
                    <a:pt x="140" y="8"/>
                    <a:pt x="132" y="0"/>
                    <a:pt x="12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32"/>
                    <a:pt x="9" y="140"/>
                    <a:pt x="19" y="140"/>
                  </a:cubicBezTo>
                  <a:cubicBezTo>
                    <a:pt x="29" y="140"/>
                    <a:pt x="37" y="132"/>
                    <a:pt x="37" y="122"/>
                  </a:cubicBezTo>
                  <a:cubicBezTo>
                    <a:pt x="37" y="122"/>
                    <a:pt x="37" y="86"/>
                    <a:pt x="37" y="59"/>
                  </a:cubicBezTo>
                  <a:cubicBezTo>
                    <a:pt x="119" y="141"/>
                    <a:pt x="119" y="141"/>
                    <a:pt x="119" y="141"/>
                  </a:cubicBezTo>
                  <a:cubicBezTo>
                    <a:pt x="125" y="147"/>
                    <a:pt x="135" y="147"/>
                    <a:pt x="141" y="141"/>
                  </a:cubicBezTo>
                  <a:cubicBezTo>
                    <a:pt x="147" y="134"/>
                    <a:pt x="147" y="124"/>
                    <a:pt x="141" y="118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87" y="36"/>
                    <a:pt x="122" y="36"/>
                    <a:pt x="12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82" name="Freeform 138">
              <a:extLst>
                <a:ext uri="{FF2B5EF4-FFF2-40B4-BE49-F238E27FC236}">
                  <a16:creationId xmlns:a16="http://schemas.microsoft.com/office/drawing/2014/main" xmlns="" id="{E405EAF5-4227-4837-B8DA-DB15865D94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6358" y="4093722"/>
              <a:ext cx="245125" cy="245125"/>
            </a:xfrm>
            <a:custGeom>
              <a:avLst/>
              <a:gdLst>
                <a:gd name="T0" fmla="*/ 37 w 147"/>
                <a:gd name="T1" fmla="*/ 25 h 147"/>
                <a:gd name="T2" fmla="*/ 19 w 147"/>
                <a:gd name="T3" fmla="*/ 7 h 147"/>
                <a:gd name="T4" fmla="*/ 0 w 147"/>
                <a:gd name="T5" fmla="*/ 25 h 147"/>
                <a:gd name="T6" fmla="*/ 0 w 147"/>
                <a:gd name="T7" fmla="*/ 147 h 147"/>
                <a:gd name="T8" fmla="*/ 122 w 147"/>
                <a:gd name="T9" fmla="*/ 147 h 147"/>
                <a:gd name="T10" fmla="*/ 141 w 147"/>
                <a:gd name="T11" fmla="*/ 129 h 147"/>
                <a:gd name="T12" fmla="*/ 122 w 147"/>
                <a:gd name="T13" fmla="*/ 111 h 147"/>
                <a:gd name="T14" fmla="*/ 59 w 147"/>
                <a:gd name="T15" fmla="*/ 111 h 147"/>
                <a:gd name="T16" fmla="*/ 141 w 147"/>
                <a:gd name="T17" fmla="*/ 29 h 147"/>
                <a:gd name="T18" fmla="*/ 141 w 147"/>
                <a:gd name="T19" fmla="*/ 6 h 147"/>
                <a:gd name="T20" fmla="*/ 119 w 147"/>
                <a:gd name="T21" fmla="*/ 6 h 147"/>
                <a:gd name="T22" fmla="*/ 37 w 147"/>
                <a:gd name="T23" fmla="*/ 88 h 147"/>
                <a:gd name="T24" fmla="*/ 37 w 147"/>
                <a:gd name="T25" fmla="*/ 25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147">
                  <a:moveTo>
                    <a:pt x="37" y="25"/>
                  </a:moveTo>
                  <a:cubicBezTo>
                    <a:pt x="37" y="15"/>
                    <a:pt x="29" y="7"/>
                    <a:pt x="19" y="7"/>
                  </a:cubicBezTo>
                  <a:cubicBezTo>
                    <a:pt x="9" y="7"/>
                    <a:pt x="0" y="15"/>
                    <a:pt x="0" y="25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122" y="147"/>
                    <a:pt x="122" y="147"/>
                    <a:pt x="122" y="147"/>
                  </a:cubicBezTo>
                  <a:cubicBezTo>
                    <a:pt x="132" y="147"/>
                    <a:pt x="141" y="139"/>
                    <a:pt x="141" y="129"/>
                  </a:cubicBezTo>
                  <a:cubicBezTo>
                    <a:pt x="141" y="119"/>
                    <a:pt x="132" y="111"/>
                    <a:pt x="122" y="111"/>
                  </a:cubicBezTo>
                  <a:cubicBezTo>
                    <a:pt x="122" y="111"/>
                    <a:pt x="87" y="111"/>
                    <a:pt x="59" y="111"/>
                  </a:cubicBezTo>
                  <a:cubicBezTo>
                    <a:pt x="141" y="29"/>
                    <a:pt x="141" y="29"/>
                    <a:pt x="141" y="29"/>
                  </a:cubicBezTo>
                  <a:cubicBezTo>
                    <a:pt x="147" y="23"/>
                    <a:pt x="147" y="13"/>
                    <a:pt x="141" y="6"/>
                  </a:cubicBezTo>
                  <a:cubicBezTo>
                    <a:pt x="135" y="0"/>
                    <a:pt x="125" y="0"/>
                    <a:pt x="119" y="6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37" y="61"/>
                    <a:pt x="37" y="25"/>
                    <a:pt x="37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83" name="Freeform 139">
              <a:extLst>
                <a:ext uri="{FF2B5EF4-FFF2-40B4-BE49-F238E27FC236}">
                  <a16:creationId xmlns:a16="http://schemas.microsoft.com/office/drawing/2014/main" xmlns="" id="{91EF438D-5BC5-45F4-B641-97BAF18B0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3523" y="4388201"/>
              <a:ext cx="245125" cy="245125"/>
            </a:xfrm>
            <a:custGeom>
              <a:avLst/>
              <a:gdLst>
                <a:gd name="T0" fmla="*/ 110 w 147"/>
                <a:gd name="T1" fmla="*/ 122 h 147"/>
                <a:gd name="T2" fmla="*/ 129 w 147"/>
                <a:gd name="T3" fmla="*/ 140 h 147"/>
                <a:gd name="T4" fmla="*/ 147 w 147"/>
                <a:gd name="T5" fmla="*/ 122 h 147"/>
                <a:gd name="T6" fmla="*/ 147 w 147"/>
                <a:gd name="T7" fmla="*/ 0 h 147"/>
                <a:gd name="T8" fmla="*/ 25 w 147"/>
                <a:gd name="T9" fmla="*/ 0 h 147"/>
                <a:gd name="T10" fmla="*/ 7 w 147"/>
                <a:gd name="T11" fmla="*/ 18 h 147"/>
                <a:gd name="T12" fmla="*/ 25 w 147"/>
                <a:gd name="T13" fmla="*/ 36 h 147"/>
                <a:gd name="T14" fmla="*/ 88 w 147"/>
                <a:gd name="T15" fmla="*/ 36 h 147"/>
                <a:gd name="T16" fmla="*/ 6 w 147"/>
                <a:gd name="T17" fmla="*/ 118 h 147"/>
                <a:gd name="T18" fmla="*/ 6 w 147"/>
                <a:gd name="T19" fmla="*/ 141 h 147"/>
                <a:gd name="T20" fmla="*/ 29 w 147"/>
                <a:gd name="T21" fmla="*/ 141 h 147"/>
                <a:gd name="T22" fmla="*/ 110 w 147"/>
                <a:gd name="T23" fmla="*/ 59 h 147"/>
                <a:gd name="T24" fmla="*/ 110 w 147"/>
                <a:gd name="T25" fmla="*/ 12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147">
                  <a:moveTo>
                    <a:pt x="110" y="122"/>
                  </a:moveTo>
                  <a:cubicBezTo>
                    <a:pt x="110" y="132"/>
                    <a:pt x="119" y="140"/>
                    <a:pt x="129" y="140"/>
                  </a:cubicBezTo>
                  <a:cubicBezTo>
                    <a:pt x="139" y="140"/>
                    <a:pt x="147" y="132"/>
                    <a:pt x="147" y="122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5" y="0"/>
                    <a:pt x="7" y="8"/>
                    <a:pt x="7" y="18"/>
                  </a:cubicBezTo>
                  <a:cubicBezTo>
                    <a:pt x="7" y="28"/>
                    <a:pt x="15" y="36"/>
                    <a:pt x="25" y="36"/>
                  </a:cubicBezTo>
                  <a:cubicBezTo>
                    <a:pt x="25" y="36"/>
                    <a:pt x="60" y="36"/>
                    <a:pt x="88" y="36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0" y="124"/>
                    <a:pt x="0" y="134"/>
                    <a:pt x="6" y="141"/>
                  </a:cubicBezTo>
                  <a:cubicBezTo>
                    <a:pt x="12" y="147"/>
                    <a:pt x="22" y="147"/>
                    <a:pt x="29" y="141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10" y="86"/>
                    <a:pt x="110" y="122"/>
                    <a:pt x="110" y="1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</p:grpSp>
    </p:spTree>
    <p:extLst>
      <p:ext uri="{BB962C8B-B14F-4D97-AF65-F5344CB8AC3E}">
        <p14:creationId xmlns:p14="http://schemas.microsoft.com/office/powerpoint/2010/main" val="26571506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1AD7573-FEE4-4D82-827B-829C4F6EC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/>
              <a:t>7 Step Pyramid Diagram</a:t>
            </a:r>
            <a:endParaRPr lang="en-GB" dirty="0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xmlns="" id="{46EAF0D3-6E9B-4A1A-9AD6-657226C633B5}"/>
              </a:ext>
            </a:extLst>
          </p:cNvPr>
          <p:cNvSpPr/>
          <p:nvPr/>
        </p:nvSpPr>
        <p:spPr>
          <a:xfrm>
            <a:off x="3035345" y="1356511"/>
            <a:ext cx="7623013" cy="71215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0">
                <a:schemeClr val="bg1">
                  <a:lumMod val="95000"/>
                  <a:shade val="67500"/>
                  <a:satMod val="115000"/>
                </a:schemeClr>
              </a:gs>
              <a:gs pos="30000">
                <a:schemeClr val="bg1">
                  <a:lumMod val="95000"/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08D36EEC-DBD7-4203-AA28-32617396E583}"/>
              </a:ext>
            </a:extLst>
          </p:cNvPr>
          <p:cNvSpPr/>
          <p:nvPr/>
        </p:nvSpPr>
        <p:spPr>
          <a:xfrm>
            <a:off x="3035345" y="2067052"/>
            <a:ext cx="7623013" cy="722407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0">
                <a:schemeClr val="bg1">
                  <a:lumMod val="95000"/>
                  <a:shade val="67500"/>
                  <a:satMod val="115000"/>
                </a:schemeClr>
              </a:gs>
              <a:gs pos="30000">
                <a:schemeClr val="bg1">
                  <a:lumMod val="95000"/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FA72D34B-3C62-4667-BD12-5E8E384655B5}"/>
              </a:ext>
            </a:extLst>
          </p:cNvPr>
          <p:cNvSpPr/>
          <p:nvPr/>
        </p:nvSpPr>
        <p:spPr>
          <a:xfrm>
            <a:off x="3035345" y="2782889"/>
            <a:ext cx="7623013" cy="696751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0">
                <a:schemeClr val="bg1">
                  <a:lumMod val="95000"/>
                  <a:shade val="67500"/>
                  <a:satMod val="115000"/>
                </a:schemeClr>
              </a:gs>
              <a:gs pos="30000">
                <a:schemeClr val="bg1">
                  <a:lumMod val="95000"/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D7E6B13F-5436-4E42-8D01-0DF97E916180}"/>
              </a:ext>
            </a:extLst>
          </p:cNvPr>
          <p:cNvSpPr/>
          <p:nvPr/>
        </p:nvSpPr>
        <p:spPr>
          <a:xfrm>
            <a:off x="3035345" y="3473359"/>
            <a:ext cx="7623013" cy="73273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0">
                <a:schemeClr val="bg1">
                  <a:lumMod val="95000"/>
                  <a:shade val="67500"/>
                  <a:satMod val="115000"/>
                </a:schemeClr>
              </a:gs>
              <a:gs pos="30000">
                <a:schemeClr val="bg1">
                  <a:lumMod val="95000"/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xmlns="" id="{CF5FBC04-0367-4826-B359-B28668CE79A2}"/>
              </a:ext>
            </a:extLst>
          </p:cNvPr>
          <p:cNvSpPr/>
          <p:nvPr/>
        </p:nvSpPr>
        <p:spPr>
          <a:xfrm>
            <a:off x="3035345" y="4206103"/>
            <a:ext cx="7623013" cy="701741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0">
                <a:schemeClr val="bg1">
                  <a:lumMod val="95000"/>
                  <a:shade val="67500"/>
                  <a:satMod val="115000"/>
                </a:schemeClr>
              </a:gs>
              <a:gs pos="30000">
                <a:schemeClr val="bg1">
                  <a:lumMod val="95000"/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38E6C9CE-B8EB-4A3E-9699-0351E821E814}"/>
              </a:ext>
            </a:extLst>
          </p:cNvPr>
          <p:cNvSpPr/>
          <p:nvPr/>
        </p:nvSpPr>
        <p:spPr>
          <a:xfrm>
            <a:off x="3035345" y="4907847"/>
            <a:ext cx="7623013" cy="736207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0">
                <a:schemeClr val="bg1">
                  <a:lumMod val="95000"/>
                  <a:shade val="67500"/>
                  <a:satMod val="115000"/>
                </a:schemeClr>
              </a:gs>
              <a:gs pos="30000">
                <a:schemeClr val="bg1">
                  <a:lumMod val="95000"/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773B0E86-FAE0-48C7-98FB-6197C1FD951F}"/>
              </a:ext>
            </a:extLst>
          </p:cNvPr>
          <p:cNvSpPr/>
          <p:nvPr/>
        </p:nvSpPr>
        <p:spPr>
          <a:xfrm>
            <a:off x="3035345" y="5637775"/>
            <a:ext cx="7623013" cy="696751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90000"/>
                  <a:lumOff val="10000"/>
                </a:schemeClr>
              </a:gs>
              <a:gs pos="60000">
                <a:schemeClr val="tx2"/>
              </a:gs>
              <a:gs pos="100000">
                <a:schemeClr val="tx2"/>
              </a:gs>
            </a:gsLst>
            <a:lin ang="0" scaled="1"/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54DDB0BA-CC08-4FCD-8878-7D5D496ABFC6}"/>
              </a:ext>
            </a:extLst>
          </p:cNvPr>
          <p:cNvSpPr/>
          <p:nvPr/>
        </p:nvSpPr>
        <p:spPr>
          <a:xfrm>
            <a:off x="10786005" y="1356511"/>
            <a:ext cx="1003308" cy="712159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07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xmlns="" id="{DE01E6CD-8E34-45E9-A7E0-2D4247BECE39}"/>
              </a:ext>
            </a:extLst>
          </p:cNvPr>
          <p:cNvSpPr/>
          <p:nvPr/>
        </p:nvSpPr>
        <p:spPr>
          <a:xfrm>
            <a:off x="10786005" y="2067052"/>
            <a:ext cx="1003308" cy="722407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06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xmlns="" id="{2539F630-5977-4639-90EC-E30EBE6EE10C}"/>
              </a:ext>
            </a:extLst>
          </p:cNvPr>
          <p:cNvSpPr/>
          <p:nvPr/>
        </p:nvSpPr>
        <p:spPr>
          <a:xfrm>
            <a:off x="10786005" y="2782889"/>
            <a:ext cx="1003308" cy="696751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05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xmlns="" id="{BBD1861E-CF16-438F-A5A2-D872CDBB68FC}"/>
              </a:ext>
            </a:extLst>
          </p:cNvPr>
          <p:cNvSpPr/>
          <p:nvPr/>
        </p:nvSpPr>
        <p:spPr>
          <a:xfrm>
            <a:off x="10786005" y="3473359"/>
            <a:ext cx="1003308" cy="732739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04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xmlns="" id="{F7CDDF03-C99B-46D5-9315-3C51DCA9BE63}"/>
              </a:ext>
            </a:extLst>
          </p:cNvPr>
          <p:cNvSpPr/>
          <p:nvPr/>
        </p:nvSpPr>
        <p:spPr>
          <a:xfrm>
            <a:off x="10786005" y="4206103"/>
            <a:ext cx="1003308" cy="701741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03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xmlns="" id="{4769ED03-924A-4BAF-B856-70E703892BDF}"/>
              </a:ext>
            </a:extLst>
          </p:cNvPr>
          <p:cNvSpPr/>
          <p:nvPr/>
        </p:nvSpPr>
        <p:spPr>
          <a:xfrm>
            <a:off x="10786005" y="4907847"/>
            <a:ext cx="1003308" cy="736207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02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xmlns="" id="{A2941BAD-1C5D-4F87-A690-4FF541E48A82}"/>
              </a:ext>
            </a:extLst>
          </p:cNvPr>
          <p:cNvSpPr/>
          <p:nvPr/>
        </p:nvSpPr>
        <p:spPr>
          <a:xfrm>
            <a:off x="10786005" y="5637775"/>
            <a:ext cx="1003308" cy="69675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01</a:t>
            </a: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xmlns="" id="{4990EB95-5CD4-4491-92DB-64AC544DFAF7}"/>
              </a:ext>
            </a:extLst>
          </p:cNvPr>
          <p:cNvGrpSpPr/>
          <p:nvPr/>
        </p:nvGrpSpPr>
        <p:grpSpPr>
          <a:xfrm>
            <a:off x="503362" y="1356513"/>
            <a:ext cx="5055429" cy="4978024"/>
            <a:chOff x="1904457" y="1816891"/>
            <a:chExt cx="4206121" cy="3625966"/>
          </a:xfrm>
        </p:grpSpPr>
        <p:sp>
          <p:nvSpPr>
            <p:cNvPr id="101" name="Isosceles Triangle 100">
              <a:extLst>
                <a:ext uri="{FF2B5EF4-FFF2-40B4-BE49-F238E27FC236}">
                  <a16:creationId xmlns:a16="http://schemas.microsoft.com/office/drawing/2014/main" xmlns="" id="{D4F95D9E-6CE4-482E-B483-9EDA5E7BBCA7}"/>
                </a:ext>
              </a:extLst>
            </p:cNvPr>
            <p:cNvSpPr/>
            <p:nvPr/>
          </p:nvSpPr>
          <p:spPr>
            <a:xfrm>
              <a:off x="1904457" y="1816891"/>
              <a:ext cx="4206121" cy="3625960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" name="Isosceles Triangle 101">
              <a:extLst>
                <a:ext uri="{FF2B5EF4-FFF2-40B4-BE49-F238E27FC236}">
                  <a16:creationId xmlns:a16="http://schemas.microsoft.com/office/drawing/2014/main" xmlns="" id="{46B27B85-6231-4D5E-960F-494EA00C50D5}"/>
                </a:ext>
              </a:extLst>
            </p:cNvPr>
            <p:cNvSpPr/>
            <p:nvPr/>
          </p:nvSpPr>
          <p:spPr>
            <a:xfrm>
              <a:off x="1904457" y="2334444"/>
              <a:ext cx="3605758" cy="3108406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" name="Isosceles Triangle 102">
              <a:extLst>
                <a:ext uri="{FF2B5EF4-FFF2-40B4-BE49-F238E27FC236}">
                  <a16:creationId xmlns:a16="http://schemas.microsoft.com/office/drawing/2014/main" xmlns="" id="{C1E6187E-A611-4223-A271-1313BA6EB83D}"/>
                </a:ext>
              </a:extLst>
            </p:cNvPr>
            <p:cNvSpPr/>
            <p:nvPr/>
          </p:nvSpPr>
          <p:spPr>
            <a:xfrm>
              <a:off x="1904457" y="2855857"/>
              <a:ext cx="3000919" cy="2586995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" name="Isosceles Triangle 103">
              <a:extLst>
                <a:ext uri="{FF2B5EF4-FFF2-40B4-BE49-F238E27FC236}">
                  <a16:creationId xmlns:a16="http://schemas.microsoft.com/office/drawing/2014/main" xmlns="" id="{4D2D3089-CA1D-4842-BBCB-445BC2D80D9F}"/>
                </a:ext>
              </a:extLst>
            </p:cNvPr>
            <p:cNvSpPr/>
            <p:nvPr/>
          </p:nvSpPr>
          <p:spPr>
            <a:xfrm>
              <a:off x="1904457" y="3358792"/>
              <a:ext cx="2417513" cy="2084059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Isosceles Triangle 104">
              <a:extLst>
                <a:ext uri="{FF2B5EF4-FFF2-40B4-BE49-F238E27FC236}">
                  <a16:creationId xmlns:a16="http://schemas.microsoft.com/office/drawing/2014/main" xmlns="" id="{21338DAA-E838-4AD3-99FD-37901134F181}"/>
                </a:ext>
              </a:extLst>
            </p:cNvPr>
            <p:cNvSpPr/>
            <p:nvPr/>
          </p:nvSpPr>
          <p:spPr>
            <a:xfrm>
              <a:off x="1904457" y="3892519"/>
              <a:ext cx="1798387" cy="1550332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" name="Isosceles Triangle 105">
              <a:extLst>
                <a:ext uri="{FF2B5EF4-FFF2-40B4-BE49-F238E27FC236}">
                  <a16:creationId xmlns:a16="http://schemas.microsoft.com/office/drawing/2014/main" xmlns="" id="{3C6824B6-AE13-4775-B558-BE1B43AB4524}"/>
                </a:ext>
              </a:extLst>
            </p:cNvPr>
            <p:cNvSpPr/>
            <p:nvPr/>
          </p:nvSpPr>
          <p:spPr>
            <a:xfrm>
              <a:off x="1904457" y="4403668"/>
              <a:ext cx="1205456" cy="1039185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" name="Isosceles Triangle 106">
              <a:extLst>
                <a:ext uri="{FF2B5EF4-FFF2-40B4-BE49-F238E27FC236}">
                  <a16:creationId xmlns:a16="http://schemas.microsoft.com/office/drawing/2014/main" xmlns="" id="{7BEEA119-CDB5-4DCA-A7A4-87490938B5B1}"/>
                </a:ext>
              </a:extLst>
            </p:cNvPr>
            <p:cNvSpPr/>
            <p:nvPr/>
          </p:nvSpPr>
          <p:spPr>
            <a:xfrm>
              <a:off x="1904457" y="4935347"/>
              <a:ext cx="588712" cy="507510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8" name="Arrow: Right 107">
            <a:extLst>
              <a:ext uri="{FF2B5EF4-FFF2-40B4-BE49-F238E27FC236}">
                <a16:creationId xmlns:a16="http://schemas.microsoft.com/office/drawing/2014/main" xmlns="" id="{08A7A2C0-8698-44A9-8CC7-B2B1CC92BE44}"/>
              </a:ext>
            </a:extLst>
          </p:cNvPr>
          <p:cNvSpPr/>
          <p:nvPr/>
        </p:nvSpPr>
        <p:spPr>
          <a:xfrm rot="17861369">
            <a:off x="-1310323" y="3593577"/>
            <a:ext cx="5703282" cy="296745"/>
          </a:xfrm>
          <a:prstGeom prst="rightArrow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22000">
                <a:schemeClr val="accent1">
                  <a:lumMod val="5000"/>
                  <a:lumOff val="9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xmlns="" id="{952E3B60-7B69-4040-928E-BED89175EDD6}"/>
              </a:ext>
            </a:extLst>
          </p:cNvPr>
          <p:cNvSpPr txBox="1"/>
          <p:nvPr/>
        </p:nvSpPr>
        <p:spPr>
          <a:xfrm>
            <a:off x="5597489" y="2287634"/>
            <a:ext cx="4931936" cy="2812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600" b="1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en-US" dirty="0"/>
              <a:t>This is a sample text. Insert your desired text here. 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xmlns="" id="{17678366-6E32-40F3-BC25-C7820EFED888}"/>
              </a:ext>
            </a:extLst>
          </p:cNvPr>
          <p:cNvSpPr txBox="1"/>
          <p:nvPr/>
        </p:nvSpPr>
        <p:spPr>
          <a:xfrm>
            <a:off x="5597489" y="2990643"/>
            <a:ext cx="4931936" cy="2812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600" b="1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en-US" dirty="0"/>
              <a:t>This is a sample text. Insert your desired text here. 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xmlns="" id="{4A0EB4CA-908E-4593-85B9-C1484579E57C}"/>
              </a:ext>
            </a:extLst>
          </p:cNvPr>
          <p:cNvSpPr txBox="1"/>
          <p:nvPr/>
        </p:nvSpPr>
        <p:spPr>
          <a:xfrm>
            <a:off x="5597489" y="3699107"/>
            <a:ext cx="4931936" cy="2812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600" b="1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en-US" dirty="0"/>
              <a:t>This is a sample text. Insert your desired text here. 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xmlns="" id="{F68DD8B9-4CA1-4C75-AA14-DB452AD67334}"/>
              </a:ext>
            </a:extLst>
          </p:cNvPr>
          <p:cNvSpPr txBox="1"/>
          <p:nvPr/>
        </p:nvSpPr>
        <p:spPr>
          <a:xfrm>
            <a:off x="5597489" y="4416352"/>
            <a:ext cx="4931936" cy="2812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600" b="1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en-US" dirty="0"/>
              <a:t>This is a sample text. Insert your desired text here. 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xmlns="" id="{7455C5AF-7BDF-407D-9C4F-8586EC690323}"/>
              </a:ext>
            </a:extLst>
          </p:cNvPr>
          <p:cNvSpPr txBox="1"/>
          <p:nvPr/>
        </p:nvSpPr>
        <p:spPr>
          <a:xfrm>
            <a:off x="5597489" y="5135329"/>
            <a:ext cx="4931936" cy="2812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600" b="1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en-US" dirty="0"/>
              <a:t>This is a sample text. Insert your desired text here. 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xmlns="" id="{0435C986-0A5F-4228-95BB-80DA5DFC9B33}"/>
              </a:ext>
            </a:extLst>
          </p:cNvPr>
          <p:cNvSpPr txBox="1"/>
          <p:nvPr/>
        </p:nvSpPr>
        <p:spPr>
          <a:xfrm>
            <a:off x="5597489" y="5845529"/>
            <a:ext cx="4931936" cy="2812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xmlns="" id="{0758344C-11CE-440B-8AA7-1D40D00AFBAE}"/>
              </a:ext>
            </a:extLst>
          </p:cNvPr>
          <p:cNvGrpSpPr/>
          <p:nvPr/>
        </p:nvGrpSpPr>
        <p:grpSpPr>
          <a:xfrm>
            <a:off x="1306137" y="5901854"/>
            <a:ext cx="291661" cy="366742"/>
            <a:chOff x="2071556" y="1425834"/>
            <a:chExt cx="359302" cy="451795"/>
          </a:xfrm>
          <a:solidFill>
            <a:schemeClr val="bg1">
              <a:lumMod val="50000"/>
            </a:schemeClr>
          </a:solidFill>
        </p:grpSpPr>
        <p:sp>
          <p:nvSpPr>
            <p:cNvPr id="117" name="Freeform 63">
              <a:extLst>
                <a:ext uri="{FF2B5EF4-FFF2-40B4-BE49-F238E27FC236}">
                  <a16:creationId xmlns:a16="http://schemas.microsoft.com/office/drawing/2014/main" xmlns="" id="{22022E47-0A3A-46AB-989D-F27988ABD0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5082" y="1493425"/>
              <a:ext cx="232250" cy="272906"/>
            </a:xfrm>
            <a:custGeom>
              <a:avLst/>
              <a:gdLst>
                <a:gd name="T0" fmla="*/ 97 w 193"/>
                <a:gd name="T1" fmla="*/ 0 h 227"/>
                <a:gd name="T2" fmla="*/ 0 w 193"/>
                <a:gd name="T3" fmla="*/ 96 h 227"/>
                <a:gd name="T4" fmla="*/ 18 w 193"/>
                <a:gd name="T5" fmla="*/ 152 h 227"/>
                <a:gd name="T6" fmla="*/ 49 w 193"/>
                <a:gd name="T7" fmla="*/ 223 h 227"/>
                <a:gd name="T8" fmla="*/ 49 w 193"/>
                <a:gd name="T9" fmla="*/ 224 h 227"/>
                <a:gd name="T10" fmla="*/ 52 w 193"/>
                <a:gd name="T11" fmla="*/ 227 h 227"/>
                <a:gd name="T12" fmla="*/ 141 w 193"/>
                <a:gd name="T13" fmla="*/ 227 h 227"/>
                <a:gd name="T14" fmla="*/ 145 w 193"/>
                <a:gd name="T15" fmla="*/ 224 h 227"/>
                <a:gd name="T16" fmla="*/ 145 w 193"/>
                <a:gd name="T17" fmla="*/ 223 h 227"/>
                <a:gd name="T18" fmla="*/ 176 w 193"/>
                <a:gd name="T19" fmla="*/ 150 h 227"/>
                <a:gd name="T20" fmla="*/ 193 w 193"/>
                <a:gd name="T21" fmla="*/ 96 h 227"/>
                <a:gd name="T22" fmla="*/ 97 w 193"/>
                <a:gd name="T2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3" h="227">
                  <a:moveTo>
                    <a:pt x="97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17"/>
                    <a:pt x="7" y="136"/>
                    <a:pt x="18" y="152"/>
                  </a:cubicBezTo>
                  <a:cubicBezTo>
                    <a:pt x="32" y="174"/>
                    <a:pt x="49" y="198"/>
                    <a:pt x="49" y="223"/>
                  </a:cubicBezTo>
                  <a:cubicBezTo>
                    <a:pt x="49" y="224"/>
                    <a:pt x="49" y="224"/>
                    <a:pt x="49" y="224"/>
                  </a:cubicBezTo>
                  <a:cubicBezTo>
                    <a:pt x="49" y="226"/>
                    <a:pt x="50" y="227"/>
                    <a:pt x="5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3" y="227"/>
                    <a:pt x="145" y="226"/>
                    <a:pt x="145" y="224"/>
                  </a:cubicBezTo>
                  <a:cubicBezTo>
                    <a:pt x="145" y="223"/>
                    <a:pt x="145" y="223"/>
                    <a:pt x="145" y="223"/>
                  </a:cubicBezTo>
                  <a:cubicBezTo>
                    <a:pt x="145" y="197"/>
                    <a:pt x="163" y="173"/>
                    <a:pt x="176" y="150"/>
                  </a:cubicBezTo>
                  <a:cubicBezTo>
                    <a:pt x="187" y="135"/>
                    <a:pt x="193" y="116"/>
                    <a:pt x="193" y="96"/>
                  </a:cubicBezTo>
                  <a:cubicBezTo>
                    <a:pt x="193" y="43"/>
                    <a:pt x="150" y="0"/>
                    <a:pt x="9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18" name="Freeform 64">
              <a:extLst>
                <a:ext uri="{FF2B5EF4-FFF2-40B4-BE49-F238E27FC236}">
                  <a16:creationId xmlns:a16="http://schemas.microsoft.com/office/drawing/2014/main" xmlns="" id="{E3981C35-0FD5-4675-BFCC-C6FAF016F6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4034" y="1817660"/>
              <a:ext cx="115363" cy="22869"/>
            </a:xfrm>
            <a:custGeom>
              <a:avLst/>
              <a:gdLst>
                <a:gd name="T0" fmla="*/ 86 w 96"/>
                <a:gd name="T1" fmla="*/ 0 h 19"/>
                <a:gd name="T2" fmla="*/ 9 w 96"/>
                <a:gd name="T3" fmla="*/ 0 h 19"/>
                <a:gd name="T4" fmla="*/ 0 w 96"/>
                <a:gd name="T5" fmla="*/ 9 h 19"/>
                <a:gd name="T6" fmla="*/ 9 w 96"/>
                <a:gd name="T7" fmla="*/ 19 h 19"/>
                <a:gd name="T8" fmla="*/ 86 w 96"/>
                <a:gd name="T9" fmla="*/ 19 h 19"/>
                <a:gd name="T10" fmla="*/ 96 w 96"/>
                <a:gd name="T11" fmla="*/ 9 h 19"/>
                <a:gd name="T12" fmla="*/ 86 w 9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9">
                  <a:moveTo>
                    <a:pt x="8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9"/>
                    <a:pt x="9" y="19"/>
                  </a:cubicBezTo>
                  <a:cubicBezTo>
                    <a:pt x="86" y="19"/>
                    <a:pt x="86" y="19"/>
                    <a:pt x="86" y="19"/>
                  </a:cubicBezTo>
                  <a:cubicBezTo>
                    <a:pt x="91" y="19"/>
                    <a:pt x="96" y="14"/>
                    <a:pt x="96" y="9"/>
                  </a:cubicBezTo>
                  <a:cubicBezTo>
                    <a:pt x="96" y="4"/>
                    <a:pt x="91" y="0"/>
                    <a:pt x="8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19" name="Freeform 65">
              <a:extLst>
                <a:ext uri="{FF2B5EF4-FFF2-40B4-BE49-F238E27FC236}">
                  <a16:creationId xmlns:a16="http://schemas.microsoft.com/office/drawing/2014/main" xmlns="" id="{F9287B6E-D386-4EBA-8F6F-6780F16A4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4034" y="1780561"/>
              <a:ext cx="115363" cy="22869"/>
            </a:xfrm>
            <a:custGeom>
              <a:avLst/>
              <a:gdLst>
                <a:gd name="T0" fmla="*/ 86 w 96"/>
                <a:gd name="T1" fmla="*/ 0 h 19"/>
                <a:gd name="T2" fmla="*/ 9 w 96"/>
                <a:gd name="T3" fmla="*/ 0 h 19"/>
                <a:gd name="T4" fmla="*/ 0 w 96"/>
                <a:gd name="T5" fmla="*/ 9 h 19"/>
                <a:gd name="T6" fmla="*/ 9 w 96"/>
                <a:gd name="T7" fmla="*/ 19 h 19"/>
                <a:gd name="T8" fmla="*/ 86 w 96"/>
                <a:gd name="T9" fmla="*/ 19 h 19"/>
                <a:gd name="T10" fmla="*/ 96 w 96"/>
                <a:gd name="T11" fmla="*/ 9 h 19"/>
                <a:gd name="T12" fmla="*/ 86 w 9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9">
                  <a:moveTo>
                    <a:pt x="8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86" y="19"/>
                    <a:pt x="86" y="19"/>
                    <a:pt x="86" y="19"/>
                  </a:cubicBezTo>
                  <a:cubicBezTo>
                    <a:pt x="91" y="19"/>
                    <a:pt x="96" y="15"/>
                    <a:pt x="96" y="9"/>
                  </a:cubicBezTo>
                  <a:cubicBezTo>
                    <a:pt x="96" y="4"/>
                    <a:pt x="91" y="0"/>
                    <a:pt x="8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0" name="Freeform 66">
              <a:extLst>
                <a:ext uri="{FF2B5EF4-FFF2-40B4-BE49-F238E27FC236}">
                  <a16:creationId xmlns:a16="http://schemas.microsoft.com/office/drawing/2014/main" xmlns="" id="{3F91901F-B0C8-4634-8410-B33BCEF79C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4870" y="1853743"/>
              <a:ext cx="74198" cy="23886"/>
            </a:xfrm>
            <a:custGeom>
              <a:avLst/>
              <a:gdLst>
                <a:gd name="T0" fmla="*/ 2 w 62"/>
                <a:gd name="T1" fmla="*/ 0 h 20"/>
                <a:gd name="T2" fmla="*/ 1 w 62"/>
                <a:gd name="T3" fmla="*/ 3 h 20"/>
                <a:gd name="T4" fmla="*/ 16 w 62"/>
                <a:gd name="T5" fmla="*/ 17 h 20"/>
                <a:gd name="T6" fmla="*/ 21 w 62"/>
                <a:gd name="T7" fmla="*/ 20 h 20"/>
                <a:gd name="T8" fmla="*/ 40 w 62"/>
                <a:gd name="T9" fmla="*/ 20 h 20"/>
                <a:gd name="T10" fmla="*/ 46 w 62"/>
                <a:gd name="T11" fmla="*/ 17 h 20"/>
                <a:gd name="T12" fmla="*/ 60 w 62"/>
                <a:gd name="T13" fmla="*/ 3 h 20"/>
                <a:gd name="T14" fmla="*/ 59 w 62"/>
                <a:gd name="T15" fmla="*/ 0 h 20"/>
                <a:gd name="T16" fmla="*/ 2 w 62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20">
                  <a:moveTo>
                    <a:pt x="2" y="0"/>
                  </a:moveTo>
                  <a:cubicBezTo>
                    <a:pt x="0" y="0"/>
                    <a:pt x="0" y="1"/>
                    <a:pt x="1" y="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7" y="19"/>
                    <a:pt x="19" y="20"/>
                    <a:pt x="21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2" y="20"/>
                    <a:pt x="44" y="19"/>
                    <a:pt x="46" y="17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2" y="1"/>
                    <a:pt x="61" y="0"/>
                    <a:pt x="59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1" name="Freeform 67">
              <a:extLst>
                <a:ext uri="{FF2B5EF4-FFF2-40B4-BE49-F238E27FC236}">
                  <a16:creationId xmlns:a16="http://schemas.microsoft.com/office/drawing/2014/main" xmlns="" id="{A886B00C-5C01-43AC-A69E-A7E1FD03807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2250" y="1692642"/>
              <a:ext cx="39640" cy="39640"/>
            </a:xfrm>
            <a:custGeom>
              <a:avLst/>
              <a:gdLst>
                <a:gd name="T0" fmla="*/ 0 w 33"/>
                <a:gd name="T1" fmla="*/ 17 h 33"/>
                <a:gd name="T2" fmla="*/ 17 w 33"/>
                <a:gd name="T3" fmla="*/ 33 h 33"/>
                <a:gd name="T4" fmla="*/ 33 w 33"/>
                <a:gd name="T5" fmla="*/ 13 h 33"/>
                <a:gd name="T6" fmla="*/ 14 w 33"/>
                <a:gd name="T7" fmla="*/ 0 h 33"/>
                <a:gd name="T8" fmla="*/ 0 w 33"/>
                <a:gd name="T9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0" y="17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23" y="27"/>
                    <a:pt x="28" y="20"/>
                    <a:pt x="33" y="13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0" y="6"/>
                    <a:pt x="5" y="12"/>
                    <a:pt x="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2" name="Freeform 68">
              <a:extLst>
                <a:ext uri="{FF2B5EF4-FFF2-40B4-BE49-F238E27FC236}">
                  <a16:creationId xmlns:a16="http://schemas.microsoft.com/office/drawing/2014/main" xmlns="" id="{8DD02617-AC04-4052-B309-CC46F3D220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7316" y="1629116"/>
              <a:ext cx="33542" cy="33542"/>
            </a:xfrm>
            <a:custGeom>
              <a:avLst/>
              <a:gdLst>
                <a:gd name="T0" fmla="*/ 5 w 28"/>
                <a:gd name="T1" fmla="*/ 0 h 28"/>
                <a:gd name="T2" fmla="*/ 0 w 28"/>
                <a:gd name="T3" fmla="*/ 21 h 28"/>
                <a:gd name="T4" fmla="*/ 22 w 28"/>
                <a:gd name="T5" fmla="*/ 28 h 28"/>
                <a:gd name="T6" fmla="*/ 28 w 28"/>
                <a:gd name="T7" fmla="*/ 3 h 28"/>
                <a:gd name="T8" fmla="*/ 5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5" y="0"/>
                  </a:moveTo>
                  <a:cubicBezTo>
                    <a:pt x="4" y="7"/>
                    <a:pt x="3" y="14"/>
                    <a:pt x="0" y="21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5" y="20"/>
                    <a:pt x="27" y="12"/>
                    <a:pt x="28" y="3"/>
                  </a:cubicBez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3" name="Freeform 69">
              <a:extLst>
                <a:ext uri="{FF2B5EF4-FFF2-40B4-BE49-F238E27FC236}">
                  <a16:creationId xmlns:a16="http://schemas.microsoft.com/office/drawing/2014/main" xmlns="" id="{54C0A6F7-030C-4EE4-AA14-7A2E1EC578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7316" y="1551869"/>
              <a:ext cx="33542" cy="34050"/>
            </a:xfrm>
            <a:custGeom>
              <a:avLst/>
              <a:gdLst>
                <a:gd name="T0" fmla="*/ 5 w 28"/>
                <a:gd name="T1" fmla="*/ 28 h 28"/>
                <a:gd name="T2" fmla="*/ 28 w 28"/>
                <a:gd name="T3" fmla="*/ 25 h 28"/>
                <a:gd name="T4" fmla="*/ 22 w 28"/>
                <a:gd name="T5" fmla="*/ 0 h 28"/>
                <a:gd name="T6" fmla="*/ 0 w 28"/>
                <a:gd name="T7" fmla="*/ 7 h 28"/>
                <a:gd name="T8" fmla="*/ 5 w 28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5" y="28"/>
                  </a:moveTo>
                  <a:cubicBezTo>
                    <a:pt x="28" y="25"/>
                    <a:pt x="28" y="25"/>
                    <a:pt x="28" y="25"/>
                  </a:cubicBezTo>
                  <a:cubicBezTo>
                    <a:pt x="27" y="16"/>
                    <a:pt x="25" y="8"/>
                    <a:pt x="22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3" y="14"/>
                    <a:pt x="4" y="21"/>
                    <a:pt x="5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4" name="Freeform 70">
              <a:extLst>
                <a:ext uri="{FF2B5EF4-FFF2-40B4-BE49-F238E27FC236}">
                  <a16:creationId xmlns:a16="http://schemas.microsoft.com/office/drawing/2014/main" xmlns="" id="{D1371ECB-DD9F-4DF3-A7BA-3B9C3FF309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2250" y="1482245"/>
              <a:ext cx="39640" cy="39640"/>
            </a:xfrm>
            <a:custGeom>
              <a:avLst/>
              <a:gdLst>
                <a:gd name="T0" fmla="*/ 33 w 33"/>
                <a:gd name="T1" fmla="*/ 20 h 33"/>
                <a:gd name="T2" fmla="*/ 17 w 33"/>
                <a:gd name="T3" fmla="*/ 0 h 33"/>
                <a:gd name="T4" fmla="*/ 0 w 33"/>
                <a:gd name="T5" fmla="*/ 16 h 33"/>
                <a:gd name="T6" fmla="*/ 14 w 33"/>
                <a:gd name="T7" fmla="*/ 33 h 33"/>
                <a:gd name="T8" fmla="*/ 33 w 33"/>
                <a:gd name="T9" fmla="*/ 2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33" y="20"/>
                  </a:moveTo>
                  <a:cubicBezTo>
                    <a:pt x="28" y="13"/>
                    <a:pt x="23" y="7"/>
                    <a:pt x="17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5" y="21"/>
                    <a:pt x="10" y="27"/>
                    <a:pt x="14" y="33"/>
                  </a:cubicBezTo>
                  <a:lnTo>
                    <a:pt x="3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5" name="Freeform 71">
              <a:extLst>
                <a:ext uri="{FF2B5EF4-FFF2-40B4-BE49-F238E27FC236}">
                  <a16:creationId xmlns:a16="http://schemas.microsoft.com/office/drawing/2014/main" xmlns="" id="{65571DD2-61E8-44F7-99F6-0F390D45A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5839" y="1438031"/>
              <a:ext cx="37607" cy="37099"/>
            </a:xfrm>
            <a:custGeom>
              <a:avLst/>
              <a:gdLst>
                <a:gd name="T0" fmla="*/ 31 w 31"/>
                <a:gd name="T1" fmla="*/ 11 h 31"/>
                <a:gd name="T2" fmla="*/ 8 w 31"/>
                <a:gd name="T3" fmla="*/ 0 h 31"/>
                <a:gd name="T4" fmla="*/ 0 w 31"/>
                <a:gd name="T5" fmla="*/ 22 h 31"/>
                <a:gd name="T6" fmla="*/ 19 w 31"/>
                <a:gd name="T7" fmla="*/ 31 h 31"/>
                <a:gd name="T8" fmla="*/ 31 w 31"/>
                <a:gd name="T9" fmla="*/ 1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1" y="11"/>
                  </a:moveTo>
                  <a:cubicBezTo>
                    <a:pt x="24" y="7"/>
                    <a:pt x="16" y="3"/>
                    <a:pt x="8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7" y="24"/>
                    <a:pt x="13" y="27"/>
                    <a:pt x="19" y="31"/>
                  </a:cubicBezTo>
                  <a:lnTo>
                    <a:pt x="31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6" name="Freeform 72">
              <a:extLst>
                <a:ext uri="{FF2B5EF4-FFF2-40B4-BE49-F238E27FC236}">
                  <a16:creationId xmlns:a16="http://schemas.microsoft.com/office/drawing/2014/main" xmlns="" id="{2FAE31BF-17DF-462F-BBCB-A49294AA42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6215" y="1425834"/>
              <a:ext cx="29984" cy="28968"/>
            </a:xfrm>
            <a:custGeom>
              <a:avLst/>
              <a:gdLst>
                <a:gd name="T0" fmla="*/ 13 w 25"/>
                <a:gd name="T1" fmla="*/ 23 h 24"/>
                <a:gd name="T2" fmla="*/ 23 w 25"/>
                <a:gd name="T3" fmla="*/ 24 h 24"/>
                <a:gd name="T4" fmla="*/ 25 w 25"/>
                <a:gd name="T5" fmla="*/ 1 h 24"/>
                <a:gd name="T6" fmla="*/ 13 w 25"/>
                <a:gd name="T7" fmla="*/ 0 h 24"/>
                <a:gd name="T8" fmla="*/ 0 w 25"/>
                <a:gd name="T9" fmla="*/ 1 h 24"/>
                <a:gd name="T10" fmla="*/ 2 w 25"/>
                <a:gd name="T11" fmla="*/ 24 h 24"/>
                <a:gd name="T12" fmla="*/ 13 w 25"/>
                <a:gd name="T13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4">
                  <a:moveTo>
                    <a:pt x="13" y="23"/>
                  </a:moveTo>
                  <a:cubicBezTo>
                    <a:pt x="16" y="23"/>
                    <a:pt x="20" y="23"/>
                    <a:pt x="23" y="24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1" y="0"/>
                    <a:pt x="17" y="0"/>
                    <a:pt x="13" y="0"/>
                  </a:cubicBezTo>
                  <a:cubicBezTo>
                    <a:pt x="8" y="0"/>
                    <a:pt x="4" y="0"/>
                    <a:pt x="0" y="1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5" y="23"/>
                    <a:pt x="9" y="23"/>
                    <a:pt x="1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7" name="Freeform 73">
              <a:extLst>
                <a:ext uri="{FF2B5EF4-FFF2-40B4-BE49-F238E27FC236}">
                  <a16:creationId xmlns:a16="http://schemas.microsoft.com/office/drawing/2014/main" xmlns="" id="{4561C00F-A5D5-4858-90B5-3FD27A3AC0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9476" y="1438031"/>
              <a:ext cx="37099" cy="37099"/>
            </a:xfrm>
            <a:custGeom>
              <a:avLst/>
              <a:gdLst>
                <a:gd name="T0" fmla="*/ 31 w 31"/>
                <a:gd name="T1" fmla="*/ 22 h 31"/>
                <a:gd name="T2" fmla="*/ 23 w 31"/>
                <a:gd name="T3" fmla="*/ 0 h 31"/>
                <a:gd name="T4" fmla="*/ 0 w 31"/>
                <a:gd name="T5" fmla="*/ 11 h 31"/>
                <a:gd name="T6" fmla="*/ 12 w 31"/>
                <a:gd name="T7" fmla="*/ 31 h 31"/>
                <a:gd name="T8" fmla="*/ 31 w 31"/>
                <a:gd name="T9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1" y="22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5" y="3"/>
                    <a:pt x="7" y="7"/>
                    <a:pt x="0" y="1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8" y="27"/>
                    <a:pt x="24" y="24"/>
                    <a:pt x="31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8" name="Freeform 74">
              <a:extLst>
                <a:ext uri="{FF2B5EF4-FFF2-40B4-BE49-F238E27FC236}">
                  <a16:creationId xmlns:a16="http://schemas.microsoft.com/office/drawing/2014/main" xmlns="" id="{4CA4BDB9-8C77-4634-A655-F645EA035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0524" y="1483769"/>
              <a:ext cx="39640" cy="38115"/>
            </a:xfrm>
            <a:custGeom>
              <a:avLst/>
              <a:gdLst>
                <a:gd name="T0" fmla="*/ 33 w 33"/>
                <a:gd name="T1" fmla="*/ 15 h 32"/>
                <a:gd name="T2" fmla="*/ 16 w 33"/>
                <a:gd name="T3" fmla="*/ 0 h 32"/>
                <a:gd name="T4" fmla="*/ 0 w 33"/>
                <a:gd name="T5" fmla="*/ 19 h 32"/>
                <a:gd name="T6" fmla="*/ 19 w 33"/>
                <a:gd name="T7" fmla="*/ 32 h 32"/>
                <a:gd name="T8" fmla="*/ 33 w 33"/>
                <a:gd name="T9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33" y="15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0" y="6"/>
                    <a:pt x="5" y="12"/>
                    <a:pt x="0" y="19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3" y="26"/>
                    <a:pt x="28" y="21"/>
                    <a:pt x="3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9" name="Freeform 75">
              <a:extLst>
                <a:ext uri="{FF2B5EF4-FFF2-40B4-BE49-F238E27FC236}">
                  <a16:creationId xmlns:a16="http://schemas.microsoft.com/office/drawing/2014/main" xmlns="" id="{3918B304-544D-43D9-A0D0-4B43737A03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1556" y="1551869"/>
              <a:ext cx="33542" cy="34050"/>
            </a:xfrm>
            <a:custGeom>
              <a:avLst/>
              <a:gdLst>
                <a:gd name="T0" fmla="*/ 23 w 28"/>
                <a:gd name="T1" fmla="*/ 28 h 28"/>
                <a:gd name="T2" fmla="*/ 28 w 28"/>
                <a:gd name="T3" fmla="*/ 7 h 28"/>
                <a:gd name="T4" fmla="*/ 6 w 28"/>
                <a:gd name="T5" fmla="*/ 0 h 28"/>
                <a:gd name="T6" fmla="*/ 0 w 28"/>
                <a:gd name="T7" fmla="*/ 25 h 28"/>
                <a:gd name="T8" fmla="*/ 20 w 28"/>
                <a:gd name="T9" fmla="*/ 28 h 28"/>
                <a:gd name="T10" fmla="*/ 23 w 28"/>
                <a:gd name="T11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8">
                  <a:moveTo>
                    <a:pt x="23" y="28"/>
                  </a:moveTo>
                  <a:cubicBezTo>
                    <a:pt x="24" y="21"/>
                    <a:pt x="26" y="14"/>
                    <a:pt x="28" y="7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8"/>
                    <a:pt x="1" y="17"/>
                    <a:pt x="0" y="25"/>
                  </a:cubicBezTo>
                  <a:cubicBezTo>
                    <a:pt x="20" y="28"/>
                    <a:pt x="20" y="28"/>
                    <a:pt x="20" y="28"/>
                  </a:cubicBezTo>
                  <a:lnTo>
                    <a:pt x="2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30" name="Freeform 76">
              <a:extLst>
                <a:ext uri="{FF2B5EF4-FFF2-40B4-BE49-F238E27FC236}">
                  <a16:creationId xmlns:a16="http://schemas.microsoft.com/office/drawing/2014/main" xmlns="" id="{4DA1E9FF-96CE-400B-9743-F50C22C98D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1556" y="1629116"/>
              <a:ext cx="33542" cy="33542"/>
            </a:xfrm>
            <a:custGeom>
              <a:avLst/>
              <a:gdLst>
                <a:gd name="T0" fmla="*/ 23 w 28"/>
                <a:gd name="T1" fmla="*/ 0 h 28"/>
                <a:gd name="T2" fmla="*/ 0 w 28"/>
                <a:gd name="T3" fmla="*/ 3 h 28"/>
                <a:gd name="T4" fmla="*/ 6 w 28"/>
                <a:gd name="T5" fmla="*/ 28 h 28"/>
                <a:gd name="T6" fmla="*/ 28 w 28"/>
                <a:gd name="T7" fmla="*/ 21 h 28"/>
                <a:gd name="T8" fmla="*/ 23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3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1" y="12"/>
                    <a:pt x="3" y="20"/>
                    <a:pt x="6" y="28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6" y="14"/>
                    <a:pt x="24" y="7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31" name="Freeform 77">
              <a:extLst>
                <a:ext uri="{FF2B5EF4-FFF2-40B4-BE49-F238E27FC236}">
                  <a16:creationId xmlns:a16="http://schemas.microsoft.com/office/drawing/2014/main" xmlns="" id="{A1594239-CD7E-417B-AC8A-7E4899085E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0524" y="1692642"/>
              <a:ext cx="39640" cy="39640"/>
            </a:xfrm>
            <a:custGeom>
              <a:avLst/>
              <a:gdLst>
                <a:gd name="T0" fmla="*/ 0 w 33"/>
                <a:gd name="T1" fmla="*/ 13 h 33"/>
                <a:gd name="T2" fmla="*/ 16 w 33"/>
                <a:gd name="T3" fmla="*/ 33 h 33"/>
                <a:gd name="T4" fmla="*/ 33 w 33"/>
                <a:gd name="T5" fmla="*/ 17 h 33"/>
                <a:gd name="T6" fmla="*/ 19 w 33"/>
                <a:gd name="T7" fmla="*/ 0 h 33"/>
                <a:gd name="T8" fmla="*/ 0 w 33"/>
                <a:gd name="T9" fmla="*/ 1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0" y="13"/>
                  </a:moveTo>
                  <a:cubicBezTo>
                    <a:pt x="5" y="20"/>
                    <a:pt x="10" y="27"/>
                    <a:pt x="16" y="33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28" y="12"/>
                    <a:pt x="23" y="6"/>
                    <a:pt x="19" y="0"/>
                  </a:cubicBez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</p:grpSp>
      <p:sp>
        <p:nvSpPr>
          <p:cNvPr id="132" name="Freeform 266">
            <a:extLst>
              <a:ext uri="{FF2B5EF4-FFF2-40B4-BE49-F238E27FC236}">
                <a16:creationId xmlns:a16="http://schemas.microsoft.com/office/drawing/2014/main" xmlns="" id="{0A4EE86E-8A47-4E38-8669-2C2930DAD5ED}"/>
              </a:ext>
            </a:extLst>
          </p:cNvPr>
          <p:cNvSpPr/>
          <p:nvPr/>
        </p:nvSpPr>
        <p:spPr>
          <a:xfrm>
            <a:off x="2042882" y="5949411"/>
            <a:ext cx="300602" cy="271629"/>
          </a:xfrm>
          <a:custGeom>
            <a:avLst/>
            <a:gdLst>
              <a:gd name="connsiteX0" fmla="*/ 3289021 w 4939743"/>
              <a:gd name="connsiteY0" fmla="*/ 2726377 h 4463615"/>
              <a:gd name="connsiteX1" fmla="*/ 3600171 w 4939743"/>
              <a:gd name="connsiteY1" fmla="*/ 2726377 h 4463615"/>
              <a:gd name="connsiteX2" fmla="*/ 3600171 w 4939743"/>
              <a:gd name="connsiteY2" fmla="*/ 3330651 h 4463615"/>
              <a:gd name="connsiteX3" fmla="*/ 3289021 w 4939743"/>
              <a:gd name="connsiteY3" fmla="*/ 3330651 h 4463615"/>
              <a:gd name="connsiteX4" fmla="*/ 1339571 w 4939743"/>
              <a:gd name="connsiteY4" fmla="*/ 2726377 h 4463615"/>
              <a:gd name="connsiteX5" fmla="*/ 1650721 w 4939743"/>
              <a:gd name="connsiteY5" fmla="*/ 2726377 h 4463615"/>
              <a:gd name="connsiteX6" fmla="*/ 1650721 w 4939743"/>
              <a:gd name="connsiteY6" fmla="*/ 3330651 h 4463615"/>
              <a:gd name="connsiteX7" fmla="*/ 1339571 w 4939743"/>
              <a:gd name="connsiteY7" fmla="*/ 3330651 h 4463615"/>
              <a:gd name="connsiteX8" fmla="*/ 0 w 4939743"/>
              <a:gd name="connsiteY8" fmla="*/ 2164914 h 4463615"/>
              <a:gd name="connsiteX9" fmla="*/ 21347 w 4939743"/>
              <a:gd name="connsiteY9" fmla="*/ 2164914 h 4463615"/>
              <a:gd name="connsiteX10" fmla="*/ 28309 w 4939743"/>
              <a:gd name="connsiteY10" fmla="*/ 2199857 h 4463615"/>
              <a:gd name="connsiteX11" fmla="*/ 1065581 w 4939743"/>
              <a:gd name="connsiteY11" fmla="*/ 3116035 h 4463615"/>
              <a:gd name="connsiteX12" fmla="*/ 1199871 w 4939743"/>
              <a:gd name="connsiteY12" fmla="*/ 3116035 h 4463615"/>
              <a:gd name="connsiteX13" fmla="*/ 1199871 w 4939743"/>
              <a:gd name="connsiteY13" fmla="*/ 3504764 h 4463615"/>
              <a:gd name="connsiteX14" fmla="*/ 1790421 w 4939743"/>
              <a:gd name="connsiteY14" fmla="*/ 3504764 h 4463615"/>
              <a:gd name="connsiteX15" fmla="*/ 1790421 w 4939743"/>
              <a:gd name="connsiteY15" fmla="*/ 3116035 h 4463615"/>
              <a:gd name="connsiteX16" fmla="*/ 2456842 w 4939743"/>
              <a:gd name="connsiteY16" fmla="*/ 3116035 h 4463615"/>
              <a:gd name="connsiteX17" fmla="*/ 2482901 w 4939743"/>
              <a:gd name="connsiteY17" fmla="*/ 3116035 h 4463615"/>
              <a:gd name="connsiteX18" fmla="*/ 3149321 w 4939743"/>
              <a:gd name="connsiteY18" fmla="*/ 3116035 h 4463615"/>
              <a:gd name="connsiteX19" fmla="*/ 3149321 w 4939743"/>
              <a:gd name="connsiteY19" fmla="*/ 3504764 h 4463615"/>
              <a:gd name="connsiteX20" fmla="*/ 3739871 w 4939743"/>
              <a:gd name="connsiteY20" fmla="*/ 3504764 h 4463615"/>
              <a:gd name="connsiteX21" fmla="*/ 3739871 w 4939743"/>
              <a:gd name="connsiteY21" fmla="*/ 3116035 h 4463615"/>
              <a:gd name="connsiteX22" fmla="*/ 3874162 w 4939743"/>
              <a:gd name="connsiteY22" fmla="*/ 3116035 h 4463615"/>
              <a:gd name="connsiteX23" fmla="*/ 4911434 w 4939743"/>
              <a:gd name="connsiteY23" fmla="*/ 2199857 h 4463615"/>
              <a:gd name="connsiteX24" fmla="*/ 4918396 w 4939743"/>
              <a:gd name="connsiteY24" fmla="*/ 2164914 h 4463615"/>
              <a:gd name="connsiteX25" fmla="*/ 4939743 w 4939743"/>
              <a:gd name="connsiteY25" fmla="*/ 2164914 h 4463615"/>
              <a:gd name="connsiteX26" fmla="*/ 4939743 w 4939743"/>
              <a:gd name="connsiteY26" fmla="*/ 4256181 h 4463615"/>
              <a:gd name="connsiteX27" fmla="*/ 4686776 w 4939743"/>
              <a:gd name="connsiteY27" fmla="*/ 4463615 h 4463615"/>
              <a:gd name="connsiteX28" fmla="*/ 252967 w 4939743"/>
              <a:gd name="connsiteY28" fmla="*/ 4463615 h 4463615"/>
              <a:gd name="connsiteX29" fmla="*/ 0 w 4939743"/>
              <a:gd name="connsiteY29" fmla="*/ 4256181 h 4463615"/>
              <a:gd name="connsiteX30" fmla="*/ 166421 w 4939743"/>
              <a:gd name="connsiteY30" fmla="*/ 884754 h 4463615"/>
              <a:gd name="connsiteX31" fmla="*/ 2456842 w 4939743"/>
              <a:gd name="connsiteY31" fmla="*/ 884754 h 4463615"/>
              <a:gd name="connsiteX32" fmla="*/ 2482901 w 4939743"/>
              <a:gd name="connsiteY32" fmla="*/ 884754 h 4463615"/>
              <a:gd name="connsiteX33" fmla="*/ 4773322 w 4939743"/>
              <a:gd name="connsiteY33" fmla="*/ 884754 h 4463615"/>
              <a:gd name="connsiteX34" fmla="*/ 4928580 w 4939743"/>
              <a:gd name="connsiteY34" fmla="*/ 1042869 h 4463615"/>
              <a:gd name="connsiteX35" fmla="*/ 4911434 w 4939743"/>
              <a:gd name="connsiteY35" fmla="*/ 1702951 h 4463615"/>
              <a:gd name="connsiteX36" fmla="*/ 3874162 w 4939743"/>
              <a:gd name="connsiteY36" fmla="*/ 2820234 h 4463615"/>
              <a:gd name="connsiteX37" fmla="*/ 3739871 w 4939743"/>
              <a:gd name="connsiteY37" fmla="*/ 2820234 h 4463615"/>
              <a:gd name="connsiteX38" fmla="*/ 3739871 w 4939743"/>
              <a:gd name="connsiteY38" fmla="*/ 2552264 h 4463615"/>
              <a:gd name="connsiteX39" fmla="*/ 3149321 w 4939743"/>
              <a:gd name="connsiteY39" fmla="*/ 2552264 h 4463615"/>
              <a:gd name="connsiteX40" fmla="*/ 3149321 w 4939743"/>
              <a:gd name="connsiteY40" fmla="*/ 2820234 h 4463615"/>
              <a:gd name="connsiteX41" fmla="*/ 2482901 w 4939743"/>
              <a:gd name="connsiteY41" fmla="*/ 2820234 h 4463615"/>
              <a:gd name="connsiteX42" fmla="*/ 2456842 w 4939743"/>
              <a:gd name="connsiteY42" fmla="*/ 2820234 h 4463615"/>
              <a:gd name="connsiteX43" fmla="*/ 1790421 w 4939743"/>
              <a:gd name="connsiteY43" fmla="*/ 2820234 h 4463615"/>
              <a:gd name="connsiteX44" fmla="*/ 1790421 w 4939743"/>
              <a:gd name="connsiteY44" fmla="*/ 2552264 h 4463615"/>
              <a:gd name="connsiteX45" fmla="*/ 1199871 w 4939743"/>
              <a:gd name="connsiteY45" fmla="*/ 2552264 h 4463615"/>
              <a:gd name="connsiteX46" fmla="*/ 1199871 w 4939743"/>
              <a:gd name="connsiteY46" fmla="*/ 2820234 h 4463615"/>
              <a:gd name="connsiteX47" fmla="*/ 1065581 w 4939743"/>
              <a:gd name="connsiteY47" fmla="*/ 2820234 h 4463615"/>
              <a:gd name="connsiteX48" fmla="*/ 28309 w 4939743"/>
              <a:gd name="connsiteY48" fmla="*/ 1702951 h 4463615"/>
              <a:gd name="connsiteX49" fmla="*/ 11163 w 4939743"/>
              <a:gd name="connsiteY49" fmla="*/ 1042869 h 4463615"/>
              <a:gd name="connsiteX50" fmla="*/ 166421 w 4939743"/>
              <a:gd name="connsiteY50" fmla="*/ 884754 h 4463615"/>
              <a:gd name="connsiteX51" fmla="*/ 1655483 w 4939743"/>
              <a:gd name="connsiteY51" fmla="*/ 0 h 4463615"/>
              <a:gd name="connsiteX52" fmla="*/ 3284260 w 4939743"/>
              <a:gd name="connsiteY52" fmla="*/ 0 h 4463615"/>
              <a:gd name="connsiteX53" fmla="*/ 3455240 w 4939743"/>
              <a:gd name="connsiteY53" fmla="*/ 170981 h 4463615"/>
              <a:gd name="connsiteX54" fmla="*/ 3455240 w 4939743"/>
              <a:gd name="connsiteY54" fmla="*/ 795854 h 4463615"/>
              <a:gd name="connsiteX55" fmla="*/ 3185276 w 4939743"/>
              <a:gd name="connsiteY55" fmla="*/ 795854 h 4463615"/>
              <a:gd name="connsiteX56" fmla="*/ 3185276 w 4939743"/>
              <a:gd name="connsiteY56" fmla="*/ 226770 h 4463615"/>
              <a:gd name="connsiteX57" fmla="*/ 1754467 w 4939743"/>
              <a:gd name="connsiteY57" fmla="*/ 226770 h 4463615"/>
              <a:gd name="connsiteX58" fmla="*/ 1754467 w 4939743"/>
              <a:gd name="connsiteY58" fmla="*/ 795854 h 4463615"/>
              <a:gd name="connsiteX59" fmla="*/ 1484503 w 4939743"/>
              <a:gd name="connsiteY59" fmla="*/ 795854 h 4463615"/>
              <a:gd name="connsiteX60" fmla="*/ 1484503 w 4939743"/>
              <a:gd name="connsiteY60" fmla="*/ 170981 h 4463615"/>
              <a:gd name="connsiteX61" fmla="*/ 1655483 w 4939743"/>
              <a:gd name="connsiteY61" fmla="*/ 0 h 4463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4939743" h="4463615">
                <a:moveTo>
                  <a:pt x="3289021" y="2726377"/>
                </a:moveTo>
                <a:lnTo>
                  <a:pt x="3600171" y="2726377"/>
                </a:lnTo>
                <a:lnTo>
                  <a:pt x="3600171" y="3330651"/>
                </a:lnTo>
                <a:lnTo>
                  <a:pt x="3289021" y="3330651"/>
                </a:lnTo>
                <a:close/>
                <a:moveTo>
                  <a:pt x="1339571" y="2726377"/>
                </a:moveTo>
                <a:lnTo>
                  <a:pt x="1650721" y="2726377"/>
                </a:lnTo>
                <a:lnTo>
                  <a:pt x="1650721" y="3330651"/>
                </a:lnTo>
                <a:lnTo>
                  <a:pt x="1339571" y="3330651"/>
                </a:lnTo>
                <a:close/>
                <a:moveTo>
                  <a:pt x="0" y="2164914"/>
                </a:moveTo>
                <a:lnTo>
                  <a:pt x="21347" y="2164914"/>
                </a:lnTo>
                <a:lnTo>
                  <a:pt x="28309" y="2199857"/>
                </a:lnTo>
                <a:cubicBezTo>
                  <a:pt x="202616" y="2813766"/>
                  <a:pt x="676961" y="3084012"/>
                  <a:pt x="1065581" y="3116035"/>
                </a:cubicBezTo>
                <a:lnTo>
                  <a:pt x="1199871" y="3116035"/>
                </a:lnTo>
                <a:lnTo>
                  <a:pt x="1199871" y="3504764"/>
                </a:lnTo>
                <a:lnTo>
                  <a:pt x="1790421" y="3504764"/>
                </a:lnTo>
                <a:lnTo>
                  <a:pt x="1790421" y="3116035"/>
                </a:lnTo>
                <a:lnTo>
                  <a:pt x="2456842" y="3116035"/>
                </a:lnTo>
                <a:lnTo>
                  <a:pt x="2482901" y="3116035"/>
                </a:lnTo>
                <a:lnTo>
                  <a:pt x="3149321" y="3116035"/>
                </a:lnTo>
                <a:lnTo>
                  <a:pt x="3149321" y="3504764"/>
                </a:lnTo>
                <a:lnTo>
                  <a:pt x="3739871" y="3504764"/>
                </a:lnTo>
                <a:lnTo>
                  <a:pt x="3739871" y="3116035"/>
                </a:lnTo>
                <a:lnTo>
                  <a:pt x="3874162" y="3116035"/>
                </a:lnTo>
                <a:cubicBezTo>
                  <a:pt x="4262782" y="3084012"/>
                  <a:pt x="4737127" y="2813766"/>
                  <a:pt x="4911434" y="2199857"/>
                </a:cubicBezTo>
                <a:lnTo>
                  <a:pt x="4918396" y="2164914"/>
                </a:lnTo>
                <a:lnTo>
                  <a:pt x="4939743" y="2164914"/>
                </a:lnTo>
                <a:lnTo>
                  <a:pt x="4939743" y="4256181"/>
                </a:lnTo>
                <a:cubicBezTo>
                  <a:pt x="4939743" y="4370744"/>
                  <a:pt x="4826486" y="4463615"/>
                  <a:pt x="4686776" y="4463615"/>
                </a:cubicBezTo>
                <a:lnTo>
                  <a:pt x="252967" y="4463615"/>
                </a:lnTo>
                <a:cubicBezTo>
                  <a:pt x="113257" y="4463615"/>
                  <a:pt x="0" y="4370744"/>
                  <a:pt x="0" y="4256181"/>
                </a:cubicBezTo>
                <a:close/>
                <a:moveTo>
                  <a:pt x="166421" y="884754"/>
                </a:moveTo>
                <a:lnTo>
                  <a:pt x="2456842" y="884754"/>
                </a:lnTo>
                <a:lnTo>
                  <a:pt x="2482901" y="884754"/>
                </a:lnTo>
                <a:lnTo>
                  <a:pt x="4773322" y="884754"/>
                </a:lnTo>
                <a:cubicBezTo>
                  <a:pt x="4875874" y="902534"/>
                  <a:pt x="4906990" y="972701"/>
                  <a:pt x="4928580" y="1042869"/>
                </a:cubicBezTo>
                <a:cubicBezTo>
                  <a:pt x="4933977" y="1321634"/>
                  <a:pt x="4958424" y="1481336"/>
                  <a:pt x="4911434" y="1702951"/>
                </a:cubicBezTo>
                <a:cubicBezTo>
                  <a:pt x="4737127" y="2451616"/>
                  <a:pt x="4262782" y="2781181"/>
                  <a:pt x="3874162" y="2820234"/>
                </a:cubicBezTo>
                <a:lnTo>
                  <a:pt x="3739871" y="2820234"/>
                </a:lnTo>
                <a:lnTo>
                  <a:pt x="3739871" y="2552264"/>
                </a:lnTo>
                <a:lnTo>
                  <a:pt x="3149321" y="2552264"/>
                </a:lnTo>
                <a:lnTo>
                  <a:pt x="3149321" y="2820234"/>
                </a:lnTo>
                <a:lnTo>
                  <a:pt x="2482901" y="2820234"/>
                </a:lnTo>
                <a:lnTo>
                  <a:pt x="2456842" y="2820234"/>
                </a:lnTo>
                <a:lnTo>
                  <a:pt x="1790421" y="2820234"/>
                </a:lnTo>
                <a:lnTo>
                  <a:pt x="1790421" y="2552264"/>
                </a:lnTo>
                <a:lnTo>
                  <a:pt x="1199871" y="2552264"/>
                </a:lnTo>
                <a:lnTo>
                  <a:pt x="1199871" y="2820234"/>
                </a:lnTo>
                <a:lnTo>
                  <a:pt x="1065581" y="2820234"/>
                </a:lnTo>
                <a:cubicBezTo>
                  <a:pt x="676961" y="2781181"/>
                  <a:pt x="202616" y="2451616"/>
                  <a:pt x="28309" y="1702951"/>
                </a:cubicBezTo>
                <a:cubicBezTo>
                  <a:pt x="-18681" y="1481336"/>
                  <a:pt x="5766" y="1321634"/>
                  <a:pt x="11163" y="1042869"/>
                </a:cubicBezTo>
                <a:cubicBezTo>
                  <a:pt x="32753" y="972701"/>
                  <a:pt x="63869" y="902534"/>
                  <a:pt x="166421" y="884754"/>
                </a:cubicBezTo>
                <a:close/>
                <a:moveTo>
                  <a:pt x="1655483" y="0"/>
                </a:moveTo>
                <a:lnTo>
                  <a:pt x="3284260" y="0"/>
                </a:lnTo>
                <a:cubicBezTo>
                  <a:pt x="3378689" y="0"/>
                  <a:pt x="3455240" y="76551"/>
                  <a:pt x="3455240" y="170981"/>
                </a:cubicBezTo>
                <a:lnTo>
                  <a:pt x="3455240" y="795854"/>
                </a:lnTo>
                <a:lnTo>
                  <a:pt x="3185276" y="795854"/>
                </a:lnTo>
                <a:lnTo>
                  <a:pt x="3185276" y="226770"/>
                </a:lnTo>
                <a:lnTo>
                  <a:pt x="1754467" y="226770"/>
                </a:lnTo>
                <a:lnTo>
                  <a:pt x="1754467" y="795854"/>
                </a:lnTo>
                <a:lnTo>
                  <a:pt x="1484503" y="795854"/>
                </a:lnTo>
                <a:lnTo>
                  <a:pt x="1484503" y="170981"/>
                </a:lnTo>
                <a:cubicBezTo>
                  <a:pt x="1484503" y="76551"/>
                  <a:pt x="1561054" y="0"/>
                  <a:pt x="1655483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41" dirty="0" err="1">
              <a:solidFill>
                <a:schemeClr val="tx1"/>
              </a:solidFill>
            </a:endParaRPr>
          </a:p>
        </p:txBody>
      </p:sp>
      <p:sp>
        <p:nvSpPr>
          <p:cNvPr id="133" name="Freeform 7">
            <a:extLst>
              <a:ext uri="{FF2B5EF4-FFF2-40B4-BE49-F238E27FC236}">
                <a16:creationId xmlns:a16="http://schemas.microsoft.com/office/drawing/2014/main" xmlns="" id="{6875A176-C725-463C-B3E3-E4E05F500393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2767691" y="5935822"/>
            <a:ext cx="315766" cy="298807"/>
          </a:xfrm>
          <a:custGeom>
            <a:avLst/>
            <a:gdLst>
              <a:gd name="T0" fmla="*/ 164 w 186"/>
              <a:gd name="T1" fmla="*/ 112 h 176"/>
              <a:gd name="T2" fmla="*/ 65 w 186"/>
              <a:gd name="T3" fmla="*/ 116 h 176"/>
              <a:gd name="T4" fmla="*/ 151 w 186"/>
              <a:gd name="T5" fmla="*/ 133 h 176"/>
              <a:gd name="T6" fmla="*/ 151 w 186"/>
              <a:gd name="T7" fmla="*/ 144 h 176"/>
              <a:gd name="T8" fmla="*/ 47 w 186"/>
              <a:gd name="T9" fmla="*/ 137 h 176"/>
              <a:gd name="T10" fmla="*/ 28 w 186"/>
              <a:gd name="T11" fmla="*/ 12 h 176"/>
              <a:gd name="T12" fmla="*/ 0 w 186"/>
              <a:gd name="T13" fmla="*/ 6 h 176"/>
              <a:gd name="T14" fmla="*/ 32 w 186"/>
              <a:gd name="T15" fmla="*/ 0 h 176"/>
              <a:gd name="T16" fmla="*/ 44 w 186"/>
              <a:gd name="T17" fmla="*/ 27 h 176"/>
              <a:gd name="T18" fmla="*/ 185 w 186"/>
              <a:gd name="T19" fmla="*/ 34 h 176"/>
              <a:gd name="T20" fmla="*/ 57 w 186"/>
              <a:gd name="T21" fmla="*/ 164 h 176"/>
              <a:gd name="T22" fmla="*/ 34 w 186"/>
              <a:gd name="T23" fmla="*/ 164 h 176"/>
              <a:gd name="T24" fmla="*/ 144 w 186"/>
              <a:gd name="T25" fmla="*/ 153 h 176"/>
              <a:gd name="T26" fmla="*/ 144 w 186"/>
              <a:gd name="T27" fmla="*/ 176 h 176"/>
              <a:gd name="T28" fmla="*/ 144 w 186"/>
              <a:gd name="T29" fmla="*/ 153 h 176"/>
              <a:gd name="T30" fmla="*/ 133 w 186"/>
              <a:gd name="T31" fmla="*/ 89 h 176"/>
              <a:gd name="T32" fmla="*/ 114 w 186"/>
              <a:gd name="T33" fmla="*/ 105 h 176"/>
              <a:gd name="T34" fmla="*/ 134 w 186"/>
              <a:gd name="T35" fmla="*/ 80 h 176"/>
              <a:gd name="T36" fmla="*/ 114 w 186"/>
              <a:gd name="T37" fmla="*/ 63 h 176"/>
              <a:gd name="T38" fmla="*/ 134 w 186"/>
              <a:gd name="T39" fmla="*/ 80 h 176"/>
              <a:gd name="T40" fmla="*/ 139 w 186"/>
              <a:gd name="T41" fmla="*/ 38 h 176"/>
              <a:gd name="T42" fmla="*/ 114 w 186"/>
              <a:gd name="T43" fmla="*/ 54 h 176"/>
              <a:gd name="T44" fmla="*/ 148 w 186"/>
              <a:gd name="T45" fmla="*/ 38 h 176"/>
              <a:gd name="T46" fmla="*/ 168 w 186"/>
              <a:gd name="T47" fmla="*/ 54 h 176"/>
              <a:gd name="T48" fmla="*/ 148 w 186"/>
              <a:gd name="T49" fmla="*/ 38 h 176"/>
              <a:gd name="T50" fmla="*/ 142 w 186"/>
              <a:gd name="T51" fmla="*/ 80 h 176"/>
              <a:gd name="T52" fmla="*/ 165 w 186"/>
              <a:gd name="T53" fmla="*/ 63 h 176"/>
              <a:gd name="T54" fmla="*/ 141 w 186"/>
              <a:gd name="T55" fmla="*/ 89 h 176"/>
              <a:gd name="T56" fmla="*/ 154 w 186"/>
              <a:gd name="T57" fmla="*/ 105 h 176"/>
              <a:gd name="T58" fmla="*/ 141 w 186"/>
              <a:gd name="T59" fmla="*/ 89 h 176"/>
              <a:gd name="T60" fmla="*/ 105 w 186"/>
              <a:gd name="T61" fmla="*/ 89 h 176"/>
              <a:gd name="T62" fmla="*/ 88 w 186"/>
              <a:gd name="T63" fmla="*/ 105 h 176"/>
              <a:gd name="T64" fmla="*/ 105 w 186"/>
              <a:gd name="T65" fmla="*/ 80 h 176"/>
              <a:gd name="T66" fmla="*/ 83 w 186"/>
              <a:gd name="T67" fmla="*/ 63 h 176"/>
              <a:gd name="T68" fmla="*/ 105 w 186"/>
              <a:gd name="T69" fmla="*/ 80 h 176"/>
              <a:gd name="T70" fmla="*/ 105 w 186"/>
              <a:gd name="T71" fmla="*/ 38 h 176"/>
              <a:gd name="T72" fmla="*/ 82 w 186"/>
              <a:gd name="T73" fmla="*/ 54 h 176"/>
              <a:gd name="T74" fmla="*/ 80 w 186"/>
              <a:gd name="T75" fmla="*/ 105 h 176"/>
              <a:gd name="T76" fmla="*/ 60 w 186"/>
              <a:gd name="T77" fmla="*/ 89 h 176"/>
              <a:gd name="T78" fmla="*/ 80 w 186"/>
              <a:gd name="T79" fmla="*/ 105 h 176"/>
              <a:gd name="T80" fmla="*/ 74 w 186"/>
              <a:gd name="T81" fmla="*/ 63 h 176"/>
              <a:gd name="T82" fmla="*/ 58 w 186"/>
              <a:gd name="T83" fmla="*/ 80 h 176"/>
              <a:gd name="T84" fmla="*/ 73 w 186"/>
              <a:gd name="T85" fmla="*/ 54 h 176"/>
              <a:gd name="T86" fmla="*/ 47 w 186"/>
              <a:gd name="T87" fmla="*/ 38 h 176"/>
              <a:gd name="T88" fmla="*/ 73 w 186"/>
              <a:gd name="T89" fmla="*/ 5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86" h="176">
                <a:moveTo>
                  <a:pt x="185" y="34"/>
                </a:moveTo>
                <a:cubicBezTo>
                  <a:pt x="164" y="112"/>
                  <a:pt x="164" y="112"/>
                  <a:pt x="164" y="112"/>
                </a:cubicBezTo>
                <a:cubicBezTo>
                  <a:pt x="163" y="114"/>
                  <a:pt x="161" y="116"/>
                  <a:pt x="158" y="116"/>
                </a:cubicBezTo>
                <a:cubicBezTo>
                  <a:pt x="65" y="116"/>
                  <a:pt x="65" y="116"/>
                  <a:pt x="65" y="116"/>
                </a:cubicBezTo>
                <a:cubicBezTo>
                  <a:pt x="60" y="133"/>
                  <a:pt x="60" y="133"/>
                  <a:pt x="60" y="133"/>
                </a:cubicBezTo>
                <a:cubicBezTo>
                  <a:pt x="151" y="133"/>
                  <a:pt x="151" y="133"/>
                  <a:pt x="151" y="133"/>
                </a:cubicBezTo>
                <a:cubicBezTo>
                  <a:pt x="154" y="133"/>
                  <a:pt x="157" y="135"/>
                  <a:pt x="157" y="139"/>
                </a:cubicBezTo>
                <a:cubicBezTo>
                  <a:pt x="157" y="142"/>
                  <a:pt x="154" y="144"/>
                  <a:pt x="151" y="144"/>
                </a:cubicBezTo>
                <a:cubicBezTo>
                  <a:pt x="53" y="144"/>
                  <a:pt x="53" y="144"/>
                  <a:pt x="53" y="144"/>
                </a:cubicBezTo>
                <a:cubicBezTo>
                  <a:pt x="49" y="144"/>
                  <a:pt x="46" y="141"/>
                  <a:pt x="47" y="137"/>
                </a:cubicBezTo>
                <a:cubicBezTo>
                  <a:pt x="55" y="110"/>
                  <a:pt x="55" y="110"/>
                  <a:pt x="55" y="110"/>
                </a:cubicBezTo>
                <a:cubicBezTo>
                  <a:pt x="46" y="77"/>
                  <a:pt x="37" y="44"/>
                  <a:pt x="28" y="12"/>
                </a:cubicBezTo>
                <a:cubicBezTo>
                  <a:pt x="5" y="12"/>
                  <a:pt x="5" y="12"/>
                  <a:pt x="5" y="12"/>
                </a:cubicBezTo>
                <a:cubicBezTo>
                  <a:pt x="2" y="12"/>
                  <a:pt x="0" y="9"/>
                  <a:pt x="0" y="6"/>
                </a:cubicBezTo>
                <a:cubicBezTo>
                  <a:pt x="0" y="3"/>
                  <a:pt x="2" y="0"/>
                  <a:pt x="5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5" y="0"/>
                  <a:pt x="37" y="2"/>
                  <a:pt x="38" y="4"/>
                </a:cubicBezTo>
                <a:cubicBezTo>
                  <a:pt x="44" y="27"/>
                  <a:pt x="44" y="27"/>
                  <a:pt x="44" y="27"/>
                </a:cubicBezTo>
                <a:cubicBezTo>
                  <a:pt x="179" y="27"/>
                  <a:pt x="179" y="27"/>
                  <a:pt x="179" y="27"/>
                </a:cubicBezTo>
                <a:cubicBezTo>
                  <a:pt x="183" y="27"/>
                  <a:pt x="186" y="30"/>
                  <a:pt x="185" y="34"/>
                </a:cubicBezTo>
                <a:close/>
                <a:moveTo>
                  <a:pt x="46" y="153"/>
                </a:moveTo>
                <a:cubicBezTo>
                  <a:pt x="52" y="153"/>
                  <a:pt x="57" y="158"/>
                  <a:pt x="57" y="164"/>
                </a:cubicBezTo>
                <a:cubicBezTo>
                  <a:pt x="57" y="171"/>
                  <a:pt x="52" y="176"/>
                  <a:pt x="46" y="176"/>
                </a:cubicBezTo>
                <a:cubicBezTo>
                  <a:pt x="40" y="176"/>
                  <a:pt x="34" y="171"/>
                  <a:pt x="34" y="164"/>
                </a:cubicBezTo>
                <a:cubicBezTo>
                  <a:pt x="34" y="158"/>
                  <a:pt x="40" y="153"/>
                  <a:pt x="46" y="153"/>
                </a:cubicBezTo>
                <a:close/>
                <a:moveTo>
                  <a:pt x="144" y="153"/>
                </a:moveTo>
                <a:cubicBezTo>
                  <a:pt x="150" y="153"/>
                  <a:pt x="155" y="158"/>
                  <a:pt x="155" y="164"/>
                </a:cubicBezTo>
                <a:cubicBezTo>
                  <a:pt x="155" y="171"/>
                  <a:pt x="150" y="176"/>
                  <a:pt x="144" y="176"/>
                </a:cubicBezTo>
                <a:cubicBezTo>
                  <a:pt x="138" y="176"/>
                  <a:pt x="132" y="171"/>
                  <a:pt x="132" y="164"/>
                </a:cubicBezTo>
                <a:cubicBezTo>
                  <a:pt x="132" y="158"/>
                  <a:pt x="138" y="153"/>
                  <a:pt x="144" y="153"/>
                </a:cubicBezTo>
                <a:close/>
                <a:moveTo>
                  <a:pt x="130" y="105"/>
                </a:moveTo>
                <a:cubicBezTo>
                  <a:pt x="133" y="89"/>
                  <a:pt x="133" y="89"/>
                  <a:pt x="133" y="89"/>
                </a:cubicBezTo>
                <a:cubicBezTo>
                  <a:pt x="114" y="89"/>
                  <a:pt x="114" y="89"/>
                  <a:pt x="114" y="89"/>
                </a:cubicBezTo>
                <a:cubicBezTo>
                  <a:pt x="114" y="105"/>
                  <a:pt x="114" y="105"/>
                  <a:pt x="114" y="105"/>
                </a:cubicBezTo>
                <a:cubicBezTo>
                  <a:pt x="130" y="105"/>
                  <a:pt x="130" y="105"/>
                  <a:pt x="130" y="105"/>
                </a:cubicBezTo>
                <a:close/>
                <a:moveTo>
                  <a:pt x="134" y="80"/>
                </a:moveTo>
                <a:cubicBezTo>
                  <a:pt x="136" y="63"/>
                  <a:pt x="136" y="63"/>
                  <a:pt x="136" y="63"/>
                </a:cubicBezTo>
                <a:cubicBezTo>
                  <a:pt x="114" y="63"/>
                  <a:pt x="114" y="63"/>
                  <a:pt x="114" y="63"/>
                </a:cubicBezTo>
                <a:cubicBezTo>
                  <a:pt x="114" y="80"/>
                  <a:pt x="114" y="80"/>
                  <a:pt x="114" y="80"/>
                </a:cubicBezTo>
                <a:cubicBezTo>
                  <a:pt x="134" y="80"/>
                  <a:pt x="134" y="80"/>
                  <a:pt x="134" y="80"/>
                </a:cubicBezTo>
                <a:close/>
                <a:moveTo>
                  <a:pt x="137" y="54"/>
                </a:moveTo>
                <a:cubicBezTo>
                  <a:pt x="139" y="38"/>
                  <a:pt x="139" y="38"/>
                  <a:pt x="139" y="38"/>
                </a:cubicBezTo>
                <a:cubicBezTo>
                  <a:pt x="114" y="38"/>
                  <a:pt x="114" y="38"/>
                  <a:pt x="114" y="38"/>
                </a:cubicBezTo>
                <a:cubicBezTo>
                  <a:pt x="114" y="54"/>
                  <a:pt x="114" y="54"/>
                  <a:pt x="114" y="54"/>
                </a:cubicBezTo>
                <a:cubicBezTo>
                  <a:pt x="137" y="54"/>
                  <a:pt x="137" y="54"/>
                  <a:pt x="137" y="54"/>
                </a:cubicBezTo>
                <a:close/>
                <a:moveTo>
                  <a:pt x="148" y="38"/>
                </a:moveTo>
                <a:cubicBezTo>
                  <a:pt x="146" y="54"/>
                  <a:pt x="146" y="54"/>
                  <a:pt x="146" y="54"/>
                </a:cubicBezTo>
                <a:cubicBezTo>
                  <a:pt x="168" y="54"/>
                  <a:pt x="168" y="54"/>
                  <a:pt x="168" y="54"/>
                </a:cubicBezTo>
                <a:cubicBezTo>
                  <a:pt x="172" y="38"/>
                  <a:pt x="172" y="38"/>
                  <a:pt x="172" y="38"/>
                </a:cubicBezTo>
                <a:cubicBezTo>
                  <a:pt x="148" y="38"/>
                  <a:pt x="148" y="38"/>
                  <a:pt x="148" y="38"/>
                </a:cubicBezTo>
                <a:close/>
                <a:moveTo>
                  <a:pt x="145" y="63"/>
                </a:moveTo>
                <a:cubicBezTo>
                  <a:pt x="142" y="80"/>
                  <a:pt x="142" y="80"/>
                  <a:pt x="142" y="80"/>
                </a:cubicBezTo>
                <a:cubicBezTo>
                  <a:pt x="161" y="80"/>
                  <a:pt x="161" y="80"/>
                  <a:pt x="161" y="80"/>
                </a:cubicBezTo>
                <a:cubicBezTo>
                  <a:pt x="165" y="63"/>
                  <a:pt x="165" y="63"/>
                  <a:pt x="165" y="63"/>
                </a:cubicBezTo>
                <a:cubicBezTo>
                  <a:pt x="145" y="63"/>
                  <a:pt x="145" y="63"/>
                  <a:pt x="145" y="63"/>
                </a:cubicBezTo>
                <a:close/>
                <a:moveTo>
                  <a:pt x="141" y="89"/>
                </a:moveTo>
                <a:cubicBezTo>
                  <a:pt x="139" y="105"/>
                  <a:pt x="139" y="105"/>
                  <a:pt x="139" y="105"/>
                </a:cubicBezTo>
                <a:cubicBezTo>
                  <a:pt x="154" y="105"/>
                  <a:pt x="154" y="105"/>
                  <a:pt x="154" y="105"/>
                </a:cubicBezTo>
                <a:cubicBezTo>
                  <a:pt x="158" y="89"/>
                  <a:pt x="158" y="89"/>
                  <a:pt x="158" y="89"/>
                </a:cubicBezTo>
                <a:cubicBezTo>
                  <a:pt x="141" y="89"/>
                  <a:pt x="141" y="89"/>
                  <a:pt x="141" y="89"/>
                </a:cubicBezTo>
                <a:close/>
                <a:moveTo>
                  <a:pt x="105" y="105"/>
                </a:moveTo>
                <a:cubicBezTo>
                  <a:pt x="105" y="89"/>
                  <a:pt x="105" y="89"/>
                  <a:pt x="105" y="89"/>
                </a:cubicBezTo>
                <a:cubicBezTo>
                  <a:pt x="86" y="89"/>
                  <a:pt x="86" y="89"/>
                  <a:pt x="86" y="89"/>
                </a:cubicBezTo>
                <a:cubicBezTo>
                  <a:pt x="88" y="105"/>
                  <a:pt x="88" y="105"/>
                  <a:pt x="88" y="105"/>
                </a:cubicBezTo>
                <a:cubicBezTo>
                  <a:pt x="105" y="105"/>
                  <a:pt x="105" y="105"/>
                  <a:pt x="105" y="105"/>
                </a:cubicBezTo>
                <a:close/>
                <a:moveTo>
                  <a:pt x="105" y="80"/>
                </a:moveTo>
                <a:cubicBezTo>
                  <a:pt x="105" y="63"/>
                  <a:pt x="105" y="63"/>
                  <a:pt x="105" y="63"/>
                </a:cubicBezTo>
                <a:cubicBezTo>
                  <a:pt x="83" y="63"/>
                  <a:pt x="83" y="63"/>
                  <a:pt x="83" y="63"/>
                </a:cubicBezTo>
                <a:cubicBezTo>
                  <a:pt x="85" y="80"/>
                  <a:pt x="85" y="80"/>
                  <a:pt x="85" y="80"/>
                </a:cubicBezTo>
                <a:cubicBezTo>
                  <a:pt x="105" y="80"/>
                  <a:pt x="105" y="80"/>
                  <a:pt x="105" y="80"/>
                </a:cubicBezTo>
                <a:close/>
                <a:moveTo>
                  <a:pt x="105" y="54"/>
                </a:moveTo>
                <a:cubicBezTo>
                  <a:pt x="105" y="38"/>
                  <a:pt x="105" y="38"/>
                  <a:pt x="105" y="38"/>
                </a:cubicBezTo>
                <a:cubicBezTo>
                  <a:pt x="79" y="38"/>
                  <a:pt x="79" y="38"/>
                  <a:pt x="79" y="38"/>
                </a:cubicBezTo>
                <a:cubicBezTo>
                  <a:pt x="82" y="54"/>
                  <a:pt x="82" y="54"/>
                  <a:pt x="82" y="54"/>
                </a:cubicBezTo>
                <a:cubicBezTo>
                  <a:pt x="105" y="54"/>
                  <a:pt x="105" y="54"/>
                  <a:pt x="105" y="54"/>
                </a:cubicBezTo>
                <a:close/>
                <a:moveTo>
                  <a:pt x="80" y="105"/>
                </a:moveTo>
                <a:cubicBezTo>
                  <a:pt x="78" y="89"/>
                  <a:pt x="78" y="89"/>
                  <a:pt x="78" y="89"/>
                </a:cubicBezTo>
                <a:cubicBezTo>
                  <a:pt x="60" y="89"/>
                  <a:pt x="60" y="89"/>
                  <a:pt x="60" y="89"/>
                </a:cubicBezTo>
                <a:cubicBezTo>
                  <a:pt x="65" y="105"/>
                  <a:pt x="65" y="105"/>
                  <a:pt x="65" y="105"/>
                </a:cubicBezTo>
                <a:cubicBezTo>
                  <a:pt x="80" y="105"/>
                  <a:pt x="80" y="105"/>
                  <a:pt x="80" y="105"/>
                </a:cubicBezTo>
                <a:close/>
                <a:moveTo>
                  <a:pt x="77" y="80"/>
                </a:moveTo>
                <a:cubicBezTo>
                  <a:pt x="74" y="63"/>
                  <a:pt x="74" y="63"/>
                  <a:pt x="74" y="63"/>
                </a:cubicBezTo>
                <a:cubicBezTo>
                  <a:pt x="53" y="63"/>
                  <a:pt x="53" y="63"/>
                  <a:pt x="53" y="63"/>
                </a:cubicBezTo>
                <a:cubicBezTo>
                  <a:pt x="58" y="80"/>
                  <a:pt x="58" y="80"/>
                  <a:pt x="58" y="80"/>
                </a:cubicBezTo>
                <a:cubicBezTo>
                  <a:pt x="77" y="80"/>
                  <a:pt x="77" y="80"/>
                  <a:pt x="77" y="80"/>
                </a:cubicBezTo>
                <a:close/>
                <a:moveTo>
                  <a:pt x="73" y="54"/>
                </a:moveTo>
                <a:cubicBezTo>
                  <a:pt x="71" y="38"/>
                  <a:pt x="71" y="38"/>
                  <a:pt x="71" y="38"/>
                </a:cubicBezTo>
                <a:cubicBezTo>
                  <a:pt x="47" y="38"/>
                  <a:pt x="47" y="38"/>
                  <a:pt x="47" y="38"/>
                </a:cubicBezTo>
                <a:cubicBezTo>
                  <a:pt x="51" y="54"/>
                  <a:pt x="51" y="54"/>
                  <a:pt x="51" y="54"/>
                </a:cubicBezTo>
                <a:cubicBezTo>
                  <a:pt x="73" y="54"/>
                  <a:pt x="73" y="54"/>
                  <a:pt x="73" y="5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</a:bodyPr>
          <a:lstStyle/>
          <a:p>
            <a:endParaRPr lang="de-DE" sz="1837"/>
          </a:p>
        </p:txBody>
      </p:sp>
      <p:sp>
        <p:nvSpPr>
          <p:cNvPr id="134" name="Freeform 173">
            <a:extLst>
              <a:ext uri="{FF2B5EF4-FFF2-40B4-BE49-F238E27FC236}">
                <a16:creationId xmlns:a16="http://schemas.microsoft.com/office/drawing/2014/main" xmlns="" id="{2A33CD9E-1ED8-4D4B-A8A9-B7CCB6AC6EA6}"/>
              </a:ext>
            </a:extLst>
          </p:cNvPr>
          <p:cNvSpPr>
            <a:spLocks noEditPoints="1"/>
          </p:cNvSpPr>
          <p:nvPr/>
        </p:nvSpPr>
        <p:spPr bwMode="auto">
          <a:xfrm>
            <a:off x="4211439" y="5910924"/>
            <a:ext cx="359915" cy="348602"/>
          </a:xfrm>
          <a:custGeom>
            <a:avLst/>
            <a:gdLst>
              <a:gd name="T0" fmla="*/ 279 w 603"/>
              <a:gd name="T1" fmla="*/ 487 h 585"/>
              <a:gd name="T2" fmla="*/ 332 w 603"/>
              <a:gd name="T3" fmla="*/ 487 h 585"/>
              <a:gd name="T4" fmla="*/ 365 w 603"/>
              <a:gd name="T5" fmla="*/ 454 h 585"/>
              <a:gd name="T6" fmla="*/ 365 w 603"/>
              <a:gd name="T7" fmla="*/ 265 h 585"/>
              <a:gd name="T8" fmla="*/ 332 w 603"/>
              <a:gd name="T9" fmla="*/ 231 h 585"/>
              <a:gd name="T10" fmla="*/ 279 w 603"/>
              <a:gd name="T11" fmla="*/ 231 h 585"/>
              <a:gd name="T12" fmla="*/ 245 w 603"/>
              <a:gd name="T13" fmla="*/ 265 h 585"/>
              <a:gd name="T14" fmla="*/ 245 w 603"/>
              <a:gd name="T15" fmla="*/ 454 h 585"/>
              <a:gd name="T16" fmla="*/ 279 w 603"/>
              <a:gd name="T17" fmla="*/ 487 h 585"/>
              <a:gd name="T18" fmla="*/ 121 w 603"/>
              <a:gd name="T19" fmla="*/ 487 h 585"/>
              <a:gd name="T20" fmla="*/ 174 w 603"/>
              <a:gd name="T21" fmla="*/ 487 h 585"/>
              <a:gd name="T22" fmla="*/ 207 w 603"/>
              <a:gd name="T23" fmla="*/ 454 h 585"/>
              <a:gd name="T24" fmla="*/ 207 w 603"/>
              <a:gd name="T25" fmla="*/ 363 h 585"/>
              <a:gd name="T26" fmla="*/ 174 w 603"/>
              <a:gd name="T27" fmla="*/ 330 h 585"/>
              <a:gd name="T28" fmla="*/ 121 w 603"/>
              <a:gd name="T29" fmla="*/ 330 h 585"/>
              <a:gd name="T30" fmla="*/ 88 w 603"/>
              <a:gd name="T31" fmla="*/ 363 h 585"/>
              <a:gd name="T32" fmla="*/ 88 w 603"/>
              <a:gd name="T33" fmla="*/ 454 h 585"/>
              <a:gd name="T34" fmla="*/ 121 w 603"/>
              <a:gd name="T35" fmla="*/ 487 h 585"/>
              <a:gd name="T36" fmla="*/ 403 w 603"/>
              <a:gd name="T37" fmla="*/ 454 h 585"/>
              <a:gd name="T38" fmla="*/ 437 w 603"/>
              <a:gd name="T39" fmla="*/ 487 h 585"/>
              <a:gd name="T40" fmla="*/ 490 w 603"/>
              <a:gd name="T41" fmla="*/ 487 h 585"/>
              <a:gd name="T42" fmla="*/ 523 w 603"/>
              <a:gd name="T43" fmla="*/ 454 h 585"/>
              <a:gd name="T44" fmla="*/ 523 w 603"/>
              <a:gd name="T45" fmla="*/ 124 h 585"/>
              <a:gd name="T46" fmla="*/ 587 w 603"/>
              <a:gd name="T47" fmla="*/ 124 h 585"/>
              <a:gd name="T48" fmla="*/ 464 w 603"/>
              <a:gd name="T49" fmla="*/ 0 h 585"/>
              <a:gd name="T50" fmla="*/ 339 w 603"/>
              <a:gd name="T51" fmla="*/ 124 h 585"/>
              <a:gd name="T52" fmla="*/ 403 w 603"/>
              <a:gd name="T53" fmla="*/ 124 h 585"/>
              <a:gd name="T54" fmla="*/ 403 w 603"/>
              <a:gd name="T55" fmla="*/ 454 h 585"/>
              <a:gd name="T56" fmla="*/ 570 w 603"/>
              <a:gd name="T57" fmla="*/ 516 h 585"/>
              <a:gd name="T58" fmla="*/ 34 w 603"/>
              <a:gd name="T59" fmla="*/ 516 h 585"/>
              <a:gd name="T60" fmla="*/ 0 w 603"/>
              <a:gd name="T61" fmla="*/ 549 h 585"/>
              <a:gd name="T62" fmla="*/ 0 w 603"/>
              <a:gd name="T63" fmla="*/ 552 h 585"/>
              <a:gd name="T64" fmla="*/ 34 w 603"/>
              <a:gd name="T65" fmla="*/ 585 h 585"/>
              <a:gd name="T66" fmla="*/ 570 w 603"/>
              <a:gd name="T67" fmla="*/ 585 h 585"/>
              <a:gd name="T68" fmla="*/ 603 w 603"/>
              <a:gd name="T69" fmla="*/ 552 h 585"/>
              <a:gd name="T70" fmla="*/ 603 w 603"/>
              <a:gd name="T71" fmla="*/ 549 h 585"/>
              <a:gd name="T72" fmla="*/ 570 w 603"/>
              <a:gd name="T73" fmla="*/ 516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03" h="585">
                <a:moveTo>
                  <a:pt x="279" y="487"/>
                </a:moveTo>
                <a:cubicBezTo>
                  <a:pt x="332" y="487"/>
                  <a:pt x="332" y="487"/>
                  <a:pt x="332" y="487"/>
                </a:cubicBezTo>
                <a:cubicBezTo>
                  <a:pt x="350" y="487"/>
                  <a:pt x="365" y="472"/>
                  <a:pt x="365" y="454"/>
                </a:cubicBezTo>
                <a:cubicBezTo>
                  <a:pt x="365" y="265"/>
                  <a:pt x="365" y="265"/>
                  <a:pt x="365" y="265"/>
                </a:cubicBezTo>
                <a:cubicBezTo>
                  <a:pt x="365" y="246"/>
                  <a:pt x="350" y="231"/>
                  <a:pt x="332" y="231"/>
                </a:cubicBezTo>
                <a:cubicBezTo>
                  <a:pt x="279" y="231"/>
                  <a:pt x="279" y="231"/>
                  <a:pt x="279" y="231"/>
                </a:cubicBezTo>
                <a:cubicBezTo>
                  <a:pt x="260" y="231"/>
                  <a:pt x="245" y="246"/>
                  <a:pt x="245" y="265"/>
                </a:cubicBezTo>
                <a:cubicBezTo>
                  <a:pt x="245" y="454"/>
                  <a:pt x="245" y="454"/>
                  <a:pt x="245" y="454"/>
                </a:cubicBezTo>
                <a:cubicBezTo>
                  <a:pt x="245" y="472"/>
                  <a:pt x="260" y="487"/>
                  <a:pt x="279" y="487"/>
                </a:cubicBezTo>
                <a:close/>
                <a:moveTo>
                  <a:pt x="121" y="487"/>
                </a:moveTo>
                <a:cubicBezTo>
                  <a:pt x="174" y="487"/>
                  <a:pt x="174" y="487"/>
                  <a:pt x="174" y="487"/>
                </a:cubicBezTo>
                <a:cubicBezTo>
                  <a:pt x="192" y="487"/>
                  <a:pt x="207" y="472"/>
                  <a:pt x="207" y="454"/>
                </a:cubicBezTo>
                <a:cubicBezTo>
                  <a:pt x="207" y="363"/>
                  <a:pt x="207" y="363"/>
                  <a:pt x="207" y="363"/>
                </a:cubicBezTo>
                <a:cubicBezTo>
                  <a:pt x="207" y="345"/>
                  <a:pt x="192" y="330"/>
                  <a:pt x="174" y="330"/>
                </a:cubicBezTo>
                <a:cubicBezTo>
                  <a:pt x="121" y="330"/>
                  <a:pt x="121" y="330"/>
                  <a:pt x="121" y="330"/>
                </a:cubicBezTo>
                <a:cubicBezTo>
                  <a:pt x="102" y="330"/>
                  <a:pt x="88" y="345"/>
                  <a:pt x="88" y="363"/>
                </a:cubicBezTo>
                <a:cubicBezTo>
                  <a:pt x="88" y="454"/>
                  <a:pt x="88" y="454"/>
                  <a:pt x="88" y="454"/>
                </a:cubicBezTo>
                <a:cubicBezTo>
                  <a:pt x="88" y="472"/>
                  <a:pt x="102" y="487"/>
                  <a:pt x="121" y="487"/>
                </a:cubicBezTo>
                <a:close/>
                <a:moveTo>
                  <a:pt x="403" y="454"/>
                </a:moveTo>
                <a:cubicBezTo>
                  <a:pt x="403" y="472"/>
                  <a:pt x="418" y="487"/>
                  <a:pt x="437" y="487"/>
                </a:cubicBezTo>
                <a:cubicBezTo>
                  <a:pt x="490" y="487"/>
                  <a:pt x="490" y="487"/>
                  <a:pt x="490" y="487"/>
                </a:cubicBezTo>
                <a:cubicBezTo>
                  <a:pt x="508" y="487"/>
                  <a:pt x="523" y="472"/>
                  <a:pt x="523" y="454"/>
                </a:cubicBezTo>
                <a:cubicBezTo>
                  <a:pt x="523" y="124"/>
                  <a:pt x="523" y="124"/>
                  <a:pt x="523" y="124"/>
                </a:cubicBezTo>
                <a:cubicBezTo>
                  <a:pt x="587" y="124"/>
                  <a:pt x="587" y="124"/>
                  <a:pt x="587" y="124"/>
                </a:cubicBezTo>
                <a:cubicBezTo>
                  <a:pt x="464" y="0"/>
                  <a:pt x="464" y="0"/>
                  <a:pt x="464" y="0"/>
                </a:cubicBezTo>
                <a:cubicBezTo>
                  <a:pt x="339" y="124"/>
                  <a:pt x="339" y="124"/>
                  <a:pt x="339" y="124"/>
                </a:cubicBezTo>
                <a:cubicBezTo>
                  <a:pt x="403" y="124"/>
                  <a:pt x="403" y="124"/>
                  <a:pt x="403" y="124"/>
                </a:cubicBezTo>
                <a:lnTo>
                  <a:pt x="403" y="454"/>
                </a:lnTo>
                <a:close/>
                <a:moveTo>
                  <a:pt x="570" y="516"/>
                </a:moveTo>
                <a:cubicBezTo>
                  <a:pt x="34" y="516"/>
                  <a:pt x="34" y="516"/>
                  <a:pt x="34" y="516"/>
                </a:cubicBezTo>
                <a:cubicBezTo>
                  <a:pt x="15" y="516"/>
                  <a:pt x="0" y="531"/>
                  <a:pt x="0" y="549"/>
                </a:cubicBezTo>
                <a:cubicBezTo>
                  <a:pt x="0" y="552"/>
                  <a:pt x="0" y="552"/>
                  <a:pt x="0" y="552"/>
                </a:cubicBezTo>
                <a:cubicBezTo>
                  <a:pt x="0" y="570"/>
                  <a:pt x="15" y="585"/>
                  <a:pt x="34" y="585"/>
                </a:cubicBezTo>
                <a:cubicBezTo>
                  <a:pt x="570" y="585"/>
                  <a:pt x="570" y="585"/>
                  <a:pt x="570" y="585"/>
                </a:cubicBezTo>
                <a:cubicBezTo>
                  <a:pt x="588" y="585"/>
                  <a:pt x="603" y="570"/>
                  <a:pt x="603" y="552"/>
                </a:cubicBezTo>
                <a:cubicBezTo>
                  <a:pt x="603" y="549"/>
                  <a:pt x="603" y="549"/>
                  <a:pt x="603" y="549"/>
                </a:cubicBezTo>
                <a:cubicBezTo>
                  <a:pt x="603" y="531"/>
                  <a:pt x="588" y="516"/>
                  <a:pt x="570" y="51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</a:bodyPr>
          <a:lstStyle/>
          <a:p>
            <a:endParaRPr lang="de-DE" sz="1837"/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xmlns="" id="{50BF2780-65FB-4563-998F-4EA1AD417C59}"/>
              </a:ext>
            </a:extLst>
          </p:cNvPr>
          <p:cNvGrpSpPr/>
          <p:nvPr/>
        </p:nvGrpSpPr>
        <p:grpSpPr>
          <a:xfrm>
            <a:off x="717337" y="5991052"/>
            <a:ext cx="265615" cy="264546"/>
            <a:chOff x="726565" y="2786910"/>
            <a:chExt cx="519255" cy="517167"/>
          </a:xfrm>
          <a:solidFill>
            <a:schemeClr val="bg1"/>
          </a:solidFill>
        </p:grpSpPr>
        <p:sp>
          <p:nvSpPr>
            <p:cNvPr id="136" name="Freeform 17">
              <a:extLst>
                <a:ext uri="{FF2B5EF4-FFF2-40B4-BE49-F238E27FC236}">
                  <a16:creationId xmlns:a16="http://schemas.microsoft.com/office/drawing/2014/main" xmlns="" id="{108E2ADC-594F-4312-B3C8-4265EA1055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999" y="2841238"/>
              <a:ext cx="135821" cy="284180"/>
            </a:xfrm>
            <a:custGeom>
              <a:avLst/>
              <a:gdLst>
                <a:gd name="T0" fmla="*/ 15 w 55"/>
                <a:gd name="T1" fmla="*/ 0 h 115"/>
                <a:gd name="T2" fmla="*/ 0 w 55"/>
                <a:gd name="T3" fmla="*/ 22 h 115"/>
                <a:gd name="T4" fmla="*/ 28 w 55"/>
                <a:gd name="T5" fmla="*/ 82 h 115"/>
                <a:gd name="T6" fmla="*/ 25 w 55"/>
                <a:gd name="T7" fmla="*/ 105 h 115"/>
                <a:gd name="T8" fmla="*/ 50 w 55"/>
                <a:gd name="T9" fmla="*/ 115 h 115"/>
                <a:gd name="T10" fmla="*/ 55 w 55"/>
                <a:gd name="T11" fmla="*/ 82 h 115"/>
                <a:gd name="T12" fmla="*/ 15 w 5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15">
                  <a:moveTo>
                    <a:pt x="15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17" y="36"/>
                    <a:pt x="28" y="58"/>
                    <a:pt x="28" y="82"/>
                  </a:cubicBezTo>
                  <a:cubicBezTo>
                    <a:pt x="28" y="90"/>
                    <a:pt x="27" y="98"/>
                    <a:pt x="25" y="105"/>
                  </a:cubicBezTo>
                  <a:cubicBezTo>
                    <a:pt x="50" y="115"/>
                    <a:pt x="50" y="115"/>
                    <a:pt x="50" y="115"/>
                  </a:cubicBezTo>
                  <a:cubicBezTo>
                    <a:pt x="53" y="105"/>
                    <a:pt x="55" y="94"/>
                    <a:pt x="55" y="82"/>
                  </a:cubicBezTo>
                  <a:cubicBezTo>
                    <a:pt x="55" y="49"/>
                    <a:pt x="39" y="19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  <p:sp>
          <p:nvSpPr>
            <p:cNvPr id="137" name="Freeform 18">
              <a:extLst>
                <a:ext uri="{FF2B5EF4-FFF2-40B4-BE49-F238E27FC236}">
                  <a16:creationId xmlns:a16="http://schemas.microsoft.com/office/drawing/2014/main" xmlns="" id="{1DB2E36C-0586-4383-97B4-5F0463C0B6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565" y="2786910"/>
              <a:ext cx="494181" cy="517167"/>
            </a:xfrm>
            <a:custGeom>
              <a:avLst/>
              <a:gdLst>
                <a:gd name="T0" fmla="*/ 176 w 200"/>
                <a:gd name="T1" fmla="*/ 138 h 209"/>
                <a:gd name="T2" fmla="*/ 105 w 200"/>
                <a:gd name="T3" fmla="*/ 183 h 209"/>
                <a:gd name="T4" fmla="*/ 27 w 200"/>
                <a:gd name="T5" fmla="*/ 104 h 209"/>
                <a:gd name="T6" fmla="*/ 99 w 200"/>
                <a:gd name="T7" fmla="*/ 26 h 209"/>
                <a:gd name="T8" fmla="*/ 99 w 200"/>
                <a:gd name="T9" fmla="*/ 0 h 209"/>
                <a:gd name="T10" fmla="*/ 0 w 200"/>
                <a:gd name="T11" fmla="*/ 104 h 209"/>
                <a:gd name="T12" fmla="*/ 105 w 200"/>
                <a:gd name="T13" fmla="*/ 209 h 209"/>
                <a:gd name="T14" fmla="*/ 200 w 200"/>
                <a:gd name="T15" fmla="*/ 148 h 209"/>
                <a:gd name="T16" fmla="*/ 176 w 200"/>
                <a:gd name="T17" fmla="*/ 138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0" h="209">
                  <a:moveTo>
                    <a:pt x="176" y="138"/>
                  </a:moveTo>
                  <a:cubicBezTo>
                    <a:pt x="163" y="165"/>
                    <a:pt x="136" y="183"/>
                    <a:pt x="105" y="183"/>
                  </a:cubicBezTo>
                  <a:cubicBezTo>
                    <a:pt x="62" y="183"/>
                    <a:pt x="27" y="148"/>
                    <a:pt x="27" y="104"/>
                  </a:cubicBezTo>
                  <a:cubicBezTo>
                    <a:pt x="27" y="63"/>
                    <a:pt x="59" y="29"/>
                    <a:pt x="99" y="26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44" y="3"/>
                    <a:pt x="0" y="48"/>
                    <a:pt x="0" y="104"/>
                  </a:cubicBezTo>
                  <a:cubicBezTo>
                    <a:pt x="0" y="162"/>
                    <a:pt x="47" y="209"/>
                    <a:pt x="105" y="209"/>
                  </a:cubicBezTo>
                  <a:cubicBezTo>
                    <a:pt x="147" y="209"/>
                    <a:pt x="184" y="184"/>
                    <a:pt x="200" y="148"/>
                  </a:cubicBezTo>
                  <a:lnTo>
                    <a:pt x="17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  <p:sp>
          <p:nvSpPr>
            <p:cNvPr id="138" name="Freeform 19">
              <a:extLst>
                <a:ext uri="{FF2B5EF4-FFF2-40B4-BE49-F238E27FC236}">
                  <a16:creationId xmlns:a16="http://schemas.microsoft.com/office/drawing/2014/main" xmlns="" id="{6479CC37-FC16-4043-93C6-218C6CA609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297" y="2786910"/>
              <a:ext cx="121195" cy="90896"/>
            </a:xfrm>
            <a:custGeom>
              <a:avLst/>
              <a:gdLst>
                <a:gd name="T0" fmla="*/ 0 w 49"/>
                <a:gd name="T1" fmla="*/ 0 h 37"/>
                <a:gd name="T2" fmla="*/ 0 w 49"/>
                <a:gd name="T3" fmla="*/ 26 h 37"/>
                <a:gd name="T4" fmla="*/ 34 w 49"/>
                <a:gd name="T5" fmla="*/ 37 h 37"/>
                <a:gd name="T6" fmla="*/ 49 w 49"/>
                <a:gd name="T7" fmla="*/ 15 h 37"/>
                <a:gd name="T8" fmla="*/ 0 w 49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37">
                  <a:moveTo>
                    <a:pt x="0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12" y="27"/>
                    <a:pt x="24" y="31"/>
                    <a:pt x="34" y="37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35" y="6"/>
                    <a:pt x="18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  <p:sp>
          <p:nvSpPr>
            <p:cNvPr id="139" name="Freeform 20">
              <a:extLst>
                <a:ext uri="{FF2B5EF4-FFF2-40B4-BE49-F238E27FC236}">
                  <a16:creationId xmlns:a16="http://schemas.microsoft.com/office/drawing/2014/main" xmlns="" id="{5A03F740-5CE1-4B9E-874F-2DDFBE34A9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2685" y="2930044"/>
              <a:ext cx="57463" cy="235076"/>
            </a:xfrm>
            <a:custGeom>
              <a:avLst/>
              <a:gdLst>
                <a:gd name="T0" fmla="*/ 23 w 23"/>
                <a:gd name="T1" fmla="*/ 91 h 95"/>
                <a:gd name="T2" fmla="*/ 18 w 23"/>
                <a:gd name="T3" fmla="*/ 95 h 95"/>
                <a:gd name="T4" fmla="*/ 5 w 23"/>
                <a:gd name="T5" fmla="*/ 95 h 95"/>
                <a:gd name="T6" fmla="*/ 0 w 23"/>
                <a:gd name="T7" fmla="*/ 91 h 95"/>
                <a:gd name="T8" fmla="*/ 0 w 23"/>
                <a:gd name="T9" fmla="*/ 5 h 95"/>
                <a:gd name="T10" fmla="*/ 5 w 23"/>
                <a:gd name="T11" fmla="*/ 0 h 95"/>
                <a:gd name="T12" fmla="*/ 18 w 23"/>
                <a:gd name="T13" fmla="*/ 0 h 95"/>
                <a:gd name="T14" fmla="*/ 23 w 23"/>
                <a:gd name="T15" fmla="*/ 5 h 95"/>
                <a:gd name="T16" fmla="*/ 23 w 23"/>
                <a:gd name="T17" fmla="*/ 9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95">
                  <a:moveTo>
                    <a:pt x="23" y="91"/>
                  </a:moveTo>
                  <a:cubicBezTo>
                    <a:pt x="23" y="93"/>
                    <a:pt x="21" y="95"/>
                    <a:pt x="18" y="95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3"/>
                    <a:pt x="0" y="9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  <p:sp>
          <p:nvSpPr>
            <p:cNvPr id="140" name="Freeform 21">
              <a:extLst>
                <a:ext uri="{FF2B5EF4-FFF2-40B4-BE49-F238E27FC236}">
                  <a16:creationId xmlns:a16="http://schemas.microsoft.com/office/drawing/2014/main" xmlns="" id="{814A2102-DBDC-484E-AD97-0DB7E99D6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506" y="2991687"/>
              <a:ext cx="54329" cy="173434"/>
            </a:xfrm>
            <a:custGeom>
              <a:avLst/>
              <a:gdLst>
                <a:gd name="T0" fmla="*/ 22 w 22"/>
                <a:gd name="T1" fmla="*/ 66 h 70"/>
                <a:gd name="T2" fmla="*/ 18 w 22"/>
                <a:gd name="T3" fmla="*/ 70 h 70"/>
                <a:gd name="T4" fmla="*/ 4 w 22"/>
                <a:gd name="T5" fmla="*/ 70 h 70"/>
                <a:gd name="T6" fmla="*/ 0 w 22"/>
                <a:gd name="T7" fmla="*/ 66 h 70"/>
                <a:gd name="T8" fmla="*/ 0 w 22"/>
                <a:gd name="T9" fmla="*/ 5 h 70"/>
                <a:gd name="T10" fmla="*/ 4 w 22"/>
                <a:gd name="T11" fmla="*/ 0 h 70"/>
                <a:gd name="T12" fmla="*/ 18 w 22"/>
                <a:gd name="T13" fmla="*/ 0 h 70"/>
                <a:gd name="T14" fmla="*/ 22 w 22"/>
                <a:gd name="T15" fmla="*/ 5 h 70"/>
                <a:gd name="T16" fmla="*/ 22 w 22"/>
                <a:gd name="T17" fmla="*/ 6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70">
                  <a:moveTo>
                    <a:pt x="22" y="66"/>
                  </a:moveTo>
                  <a:cubicBezTo>
                    <a:pt x="22" y="68"/>
                    <a:pt x="20" y="70"/>
                    <a:pt x="18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2" y="70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0" y="0"/>
                    <a:pt x="22" y="2"/>
                    <a:pt x="22" y="5"/>
                  </a:cubicBezTo>
                  <a:lnTo>
                    <a:pt x="22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  <p:sp>
          <p:nvSpPr>
            <p:cNvPr id="141" name="Freeform 22">
              <a:extLst>
                <a:ext uri="{FF2B5EF4-FFF2-40B4-BE49-F238E27FC236}">
                  <a16:creationId xmlns:a16="http://schemas.microsoft.com/office/drawing/2014/main" xmlns="" id="{0123C081-BA1B-4CB5-A531-F0BCC781606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237" y="3056462"/>
              <a:ext cx="56418" cy="108657"/>
            </a:xfrm>
            <a:custGeom>
              <a:avLst/>
              <a:gdLst>
                <a:gd name="T0" fmla="*/ 23 w 23"/>
                <a:gd name="T1" fmla="*/ 40 h 44"/>
                <a:gd name="T2" fmla="*/ 18 w 23"/>
                <a:gd name="T3" fmla="*/ 44 h 44"/>
                <a:gd name="T4" fmla="*/ 5 w 23"/>
                <a:gd name="T5" fmla="*/ 44 h 44"/>
                <a:gd name="T6" fmla="*/ 0 w 23"/>
                <a:gd name="T7" fmla="*/ 40 h 44"/>
                <a:gd name="T8" fmla="*/ 0 w 23"/>
                <a:gd name="T9" fmla="*/ 4 h 44"/>
                <a:gd name="T10" fmla="*/ 5 w 23"/>
                <a:gd name="T11" fmla="*/ 0 h 44"/>
                <a:gd name="T12" fmla="*/ 18 w 23"/>
                <a:gd name="T13" fmla="*/ 0 h 44"/>
                <a:gd name="T14" fmla="*/ 23 w 23"/>
                <a:gd name="T15" fmla="*/ 4 h 44"/>
                <a:gd name="T16" fmla="*/ 23 w 23"/>
                <a:gd name="T17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44">
                  <a:moveTo>
                    <a:pt x="23" y="40"/>
                  </a:moveTo>
                  <a:cubicBezTo>
                    <a:pt x="23" y="42"/>
                    <a:pt x="21" y="44"/>
                    <a:pt x="18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2" y="44"/>
                    <a:pt x="0" y="42"/>
                    <a:pt x="0" y="4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4"/>
                  </a:cubicBezTo>
                  <a:lnTo>
                    <a:pt x="23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en-US" sz="1837"/>
            </a:p>
          </p:txBody>
        </p:sp>
      </p:grpSp>
      <p:sp>
        <p:nvSpPr>
          <p:cNvPr id="142" name="Freeform 16">
            <a:extLst>
              <a:ext uri="{FF2B5EF4-FFF2-40B4-BE49-F238E27FC236}">
                <a16:creationId xmlns:a16="http://schemas.microsoft.com/office/drawing/2014/main" xmlns="" id="{3132977F-34FC-4BEC-ABD2-0B46168395B2}"/>
              </a:ext>
            </a:extLst>
          </p:cNvPr>
          <p:cNvSpPr>
            <a:spLocks noEditPoints="1"/>
          </p:cNvSpPr>
          <p:nvPr/>
        </p:nvSpPr>
        <p:spPr bwMode="auto">
          <a:xfrm>
            <a:off x="4885138" y="5920461"/>
            <a:ext cx="329528" cy="329528"/>
          </a:xfrm>
          <a:custGeom>
            <a:avLst/>
            <a:gdLst>
              <a:gd name="T0" fmla="*/ 302 w 603"/>
              <a:gd name="T1" fmla="*/ 604 h 604"/>
              <a:gd name="T2" fmla="*/ 376 w 603"/>
              <a:gd name="T3" fmla="*/ 576 h 604"/>
              <a:gd name="T4" fmla="*/ 401 w 603"/>
              <a:gd name="T5" fmla="*/ 572 h 604"/>
              <a:gd name="T6" fmla="*/ 407 w 603"/>
              <a:gd name="T7" fmla="*/ 569 h 604"/>
              <a:gd name="T8" fmla="*/ 350 w 603"/>
              <a:gd name="T9" fmla="*/ 462 h 604"/>
              <a:gd name="T10" fmla="*/ 493 w 603"/>
              <a:gd name="T11" fmla="*/ 512 h 604"/>
              <a:gd name="T12" fmla="*/ 509 w 603"/>
              <a:gd name="T13" fmla="*/ 501 h 604"/>
              <a:gd name="T14" fmla="*/ 494 w 603"/>
              <a:gd name="T15" fmla="*/ 268 h 604"/>
              <a:gd name="T16" fmla="*/ 574 w 603"/>
              <a:gd name="T17" fmla="*/ 390 h 604"/>
              <a:gd name="T18" fmla="*/ 512 w 603"/>
              <a:gd name="T19" fmla="*/ 231 h 604"/>
              <a:gd name="T20" fmla="*/ 585 w 603"/>
              <a:gd name="T21" fmla="*/ 270 h 604"/>
              <a:gd name="T22" fmla="*/ 531 w 603"/>
              <a:gd name="T23" fmla="*/ 212 h 604"/>
              <a:gd name="T24" fmla="*/ 546 w 603"/>
              <a:gd name="T25" fmla="*/ 157 h 604"/>
              <a:gd name="T26" fmla="*/ 512 w 603"/>
              <a:gd name="T27" fmla="*/ 193 h 604"/>
              <a:gd name="T28" fmla="*/ 438 w 603"/>
              <a:gd name="T29" fmla="*/ 154 h 604"/>
              <a:gd name="T30" fmla="*/ 485 w 603"/>
              <a:gd name="T31" fmla="*/ 85 h 604"/>
              <a:gd name="T32" fmla="*/ 411 w 603"/>
              <a:gd name="T33" fmla="*/ 107 h 604"/>
              <a:gd name="T34" fmla="*/ 305 w 603"/>
              <a:gd name="T35" fmla="*/ 20 h 604"/>
              <a:gd name="T36" fmla="*/ 263 w 603"/>
              <a:gd name="T37" fmla="*/ 21 h 604"/>
              <a:gd name="T38" fmla="*/ 188 w 603"/>
              <a:gd name="T39" fmla="*/ 77 h 604"/>
              <a:gd name="T40" fmla="*/ 168 w 603"/>
              <a:gd name="T41" fmla="*/ 50 h 604"/>
              <a:gd name="T42" fmla="*/ 118 w 603"/>
              <a:gd name="T43" fmla="*/ 83 h 604"/>
              <a:gd name="T44" fmla="*/ 163 w 603"/>
              <a:gd name="T45" fmla="*/ 99 h 604"/>
              <a:gd name="T46" fmla="*/ 75 w 603"/>
              <a:gd name="T47" fmla="*/ 211 h 604"/>
              <a:gd name="T48" fmla="*/ 68 w 603"/>
              <a:gd name="T49" fmla="*/ 150 h 604"/>
              <a:gd name="T50" fmla="*/ 50 w 603"/>
              <a:gd name="T51" fmla="*/ 165 h 604"/>
              <a:gd name="T52" fmla="*/ 35 w 603"/>
              <a:gd name="T53" fmla="*/ 196 h 604"/>
              <a:gd name="T54" fmla="*/ 38 w 603"/>
              <a:gd name="T55" fmla="*/ 305 h 604"/>
              <a:gd name="T56" fmla="*/ 27 w 603"/>
              <a:gd name="T57" fmla="*/ 387 h 604"/>
              <a:gd name="T58" fmla="*/ 53 w 603"/>
              <a:gd name="T59" fmla="*/ 405 h 604"/>
              <a:gd name="T60" fmla="*/ 46 w 603"/>
              <a:gd name="T61" fmla="*/ 435 h 604"/>
              <a:gd name="T62" fmla="*/ 91 w 603"/>
              <a:gd name="T63" fmla="*/ 499 h 604"/>
              <a:gd name="T64" fmla="*/ 107 w 603"/>
              <a:gd name="T65" fmla="*/ 505 h 604"/>
              <a:gd name="T66" fmla="*/ 86 w 603"/>
              <a:gd name="T67" fmla="*/ 393 h 604"/>
              <a:gd name="T68" fmla="*/ 290 w 603"/>
              <a:gd name="T69" fmla="*/ 402 h 604"/>
              <a:gd name="T70" fmla="*/ 244 w 603"/>
              <a:gd name="T71" fmla="*/ 571 h 604"/>
              <a:gd name="T72" fmla="*/ 336 w 603"/>
              <a:gd name="T73" fmla="*/ 450 h 604"/>
              <a:gd name="T74" fmla="*/ 336 w 603"/>
              <a:gd name="T75" fmla="*/ 450 h 604"/>
              <a:gd name="T76" fmla="*/ 260 w 603"/>
              <a:gd name="T77" fmla="*/ 236 h 604"/>
              <a:gd name="T78" fmla="*/ 420 w 603"/>
              <a:gd name="T79" fmla="*/ 172 h 604"/>
              <a:gd name="T80" fmla="*/ 477 w 603"/>
              <a:gd name="T81" fmla="*/ 255 h 604"/>
              <a:gd name="T82" fmla="*/ 71 w 603"/>
              <a:gd name="T83" fmla="*/ 378 h 604"/>
              <a:gd name="T84" fmla="*/ 79 w 603"/>
              <a:gd name="T85" fmla="*/ 257 h 604"/>
              <a:gd name="T86" fmla="*/ 75 w 603"/>
              <a:gd name="T87" fmla="*/ 380 h 604"/>
              <a:gd name="T88" fmla="*/ 221 w 603"/>
              <a:gd name="T89" fmla="*/ 267 h 604"/>
              <a:gd name="T90" fmla="*/ 97 w 603"/>
              <a:gd name="T91" fmla="*/ 218 h 604"/>
              <a:gd name="T92" fmla="*/ 175 w 603"/>
              <a:gd name="T93" fmla="*/ 280 h 604"/>
              <a:gd name="T94" fmla="*/ 57 w 603"/>
              <a:gd name="T95" fmla="*/ 217 h 604"/>
              <a:gd name="T96" fmla="*/ 492 w 603"/>
              <a:gd name="T97" fmla="*/ 230 h 604"/>
              <a:gd name="T98" fmla="*/ 499 w 603"/>
              <a:gd name="T99" fmla="*/ 218 h 604"/>
              <a:gd name="T100" fmla="*/ 201 w 603"/>
              <a:gd name="T101" fmla="*/ 122 h 604"/>
              <a:gd name="T102" fmla="*/ 409 w 603"/>
              <a:gd name="T103" fmla="*/ 148 h 604"/>
              <a:gd name="T104" fmla="*/ 409 w 603"/>
              <a:gd name="T105" fmla="*/ 148 h 604"/>
              <a:gd name="T106" fmla="*/ 281 w 603"/>
              <a:gd name="T107" fmla="*/ 44 h 604"/>
              <a:gd name="T108" fmla="*/ 383 w 603"/>
              <a:gd name="T109" fmla="*/ 125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03" h="604">
                <a:moveTo>
                  <a:pt x="302" y="604"/>
                </a:moveTo>
                <a:cubicBezTo>
                  <a:pt x="135" y="604"/>
                  <a:pt x="0" y="469"/>
                  <a:pt x="0" y="302"/>
                </a:cubicBezTo>
                <a:cubicBezTo>
                  <a:pt x="0" y="136"/>
                  <a:pt x="135" y="0"/>
                  <a:pt x="302" y="0"/>
                </a:cubicBezTo>
                <a:cubicBezTo>
                  <a:pt x="468" y="0"/>
                  <a:pt x="603" y="136"/>
                  <a:pt x="603" y="302"/>
                </a:cubicBezTo>
                <a:cubicBezTo>
                  <a:pt x="603" y="469"/>
                  <a:pt x="468" y="604"/>
                  <a:pt x="302" y="604"/>
                </a:cubicBezTo>
                <a:close/>
                <a:moveTo>
                  <a:pt x="220" y="571"/>
                </a:moveTo>
                <a:cubicBezTo>
                  <a:pt x="219" y="571"/>
                  <a:pt x="218" y="573"/>
                  <a:pt x="218" y="574"/>
                </a:cubicBezTo>
                <a:cubicBezTo>
                  <a:pt x="218" y="581"/>
                  <a:pt x="228" y="584"/>
                  <a:pt x="250" y="585"/>
                </a:cubicBezTo>
                <a:cubicBezTo>
                  <a:pt x="257" y="586"/>
                  <a:pt x="265" y="586"/>
                  <a:pt x="273" y="586"/>
                </a:cubicBezTo>
                <a:cubicBezTo>
                  <a:pt x="305" y="586"/>
                  <a:pt x="340" y="583"/>
                  <a:pt x="376" y="576"/>
                </a:cubicBezTo>
                <a:cubicBezTo>
                  <a:pt x="376" y="576"/>
                  <a:pt x="377" y="577"/>
                  <a:pt x="377" y="577"/>
                </a:cubicBezTo>
                <a:cubicBezTo>
                  <a:pt x="379" y="579"/>
                  <a:pt x="379" y="579"/>
                  <a:pt x="379" y="579"/>
                </a:cubicBezTo>
                <a:cubicBezTo>
                  <a:pt x="381" y="578"/>
                  <a:pt x="381" y="578"/>
                  <a:pt x="381" y="578"/>
                </a:cubicBezTo>
                <a:cubicBezTo>
                  <a:pt x="386" y="577"/>
                  <a:pt x="391" y="575"/>
                  <a:pt x="396" y="574"/>
                </a:cubicBezTo>
                <a:cubicBezTo>
                  <a:pt x="398" y="573"/>
                  <a:pt x="399" y="573"/>
                  <a:pt x="401" y="572"/>
                </a:cubicBezTo>
                <a:cubicBezTo>
                  <a:pt x="403" y="571"/>
                  <a:pt x="403" y="571"/>
                  <a:pt x="403" y="571"/>
                </a:cubicBezTo>
                <a:cubicBezTo>
                  <a:pt x="404" y="571"/>
                  <a:pt x="404" y="571"/>
                  <a:pt x="404" y="571"/>
                </a:cubicBezTo>
                <a:cubicBezTo>
                  <a:pt x="406" y="570"/>
                  <a:pt x="406" y="570"/>
                  <a:pt x="406" y="570"/>
                </a:cubicBezTo>
                <a:cubicBezTo>
                  <a:pt x="406" y="569"/>
                  <a:pt x="406" y="569"/>
                  <a:pt x="406" y="569"/>
                </a:cubicBezTo>
                <a:cubicBezTo>
                  <a:pt x="407" y="569"/>
                  <a:pt x="407" y="569"/>
                  <a:pt x="407" y="569"/>
                </a:cubicBezTo>
                <a:cubicBezTo>
                  <a:pt x="406" y="567"/>
                  <a:pt x="406" y="567"/>
                  <a:pt x="406" y="567"/>
                </a:cubicBezTo>
                <a:cubicBezTo>
                  <a:pt x="406" y="566"/>
                  <a:pt x="406" y="566"/>
                  <a:pt x="406" y="566"/>
                </a:cubicBezTo>
                <a:cubicBezTo>
                  <a:pt x="405" y="563"/>
                  <a:pt x="398" y="558"/>
                  <a:pt x="392" y="558"/>
                </a:cubicBezTo>
                <a:cubicBezTo>
                  <a:pt x="384" y="546"/>
                  <a:pt x="370" y="523"/>
                  <a:pt x="349" y="481"/>
                </a:cubicBezTo>
                <a:cubicBezTo>
                  <a:pt x="353" y="475"/>
                  <a:pt x="353" y="468"/>
                  <a:pt x="350" y="462"/>
                </a:cubicBezTo>
                <a:cubicBezTo>
                  <a:pt x="354" y="457"/>
                  <a:pt x="354" y="457"/>
                  <a:pt x="354" y="457"/>
                </a:cubicBezTo>
                <a:cubicBezTo>
                  <a:pt x="357" y="459"/>
                  <a:pt x="361" y="460"/>
                  <a:pt x="365" y="460"/>
                </a:cubicBezTo>
                <a:cubicBezTo>
                  <a:pt x="369" y="460"/>
                  <a:pt x="374" y="458"/>
                  <a:pt x="377" y="456"/>
                </a:cubicBezTo>
                <a:cubicBezTo>
                  <a:pt x="377" y="456"/>
                  <a:pt x="377" y="456"/>
                  <a:pt x="378" y="456"/>
                </a:cubicBezTo>
                <a:cubicBezTo>
                  <a:pt x="432" y="486"/>
                  <a:pt x="471" y="503"/>
                  <a:pt x="493" y="512"/>
                </a:cubicBezTo>
                <a:cubicBezTo>
                  <a:pt x="494" y="512"/>
                  <a:pt x="494" y="512"/>
                  <a:pt x="494" y="512"/>
                </a:cubicBezTo>
                <a:cubicBezTo>
                  <a:pt x="496" y="513"/>
                  <a:pt x="496" y="513"/>
                  <a:pt x="496" y="513"/>
                </a:cubicBezTo>
                <a:cubicBezTo>
                  <a:pt x="497" y="512"/>
                  <a:pt x="497" y="512"/>
                  <a:pt x="497" y="512"/>
                </a:cubicBezTo>
                <a:cubicBezTo>
                  <a:pt x="500" y="510"/>
                  <a:pt x="502" y="507"/>
                  <a:pt x="504" y="505"/>
                </a:cubicBezTo>
                <a:cubicBezTo>
                  <a:pt x="509" y="501"/>
                  <a:pt x="509" y="501"/>
                  <a:pt x="509" y="501"/>
                </a:cubicBezTo>
                <a:cubicBezTo>
                  <a:pt x="503" y="498"/>
                  <a:pt x="503" y="498"/>
                  <a:pt x="503" y="498"/>
                </a:cubicBezTo>
                <a:cubicBezTo>
                  <a:pt x="480" y="489"/>
                  <a:pt x="441" y="471"/>
                  <a:pt x="386" y="439"/>
                </a:cubicBezTo>
                <a:cubicBezTo>
                  <a:pt x="386" y="433"/>
                  <a:pt x="385" y="428"/>
                  <a:pt x="382" y="424"/>
                </a:cubicBezTo>
                <a:cubicBezTo>
                  <a:pt x="421" y="375"/>
                  <a:pt x="462" y="317"/>
                  <a:pt x="491" y="268"/>
                </a:cubicBezTo>
                <a:cubicBezTo>
                  <a:pt x="492" y="268"/>
                  <a:pt x="493" y="268"/>
                  <a:pt x="494" y="268"/>
                </a:cubicBezTo>
                <a:cubicBezTo>
                  <a:pt x="522" y="315"/>
                  <a:pt x="546" y="363"/>
                  <a:pt x="561" y="404"/>
                </a:cubicBezTo>
                <a:cubicBezTo>
                  <a:pt x="565" y="414"/>
                  <a:pt x="565" y="414"/>
                  <a:pt x="565" y="414"/>
                </a:cubicBezTo>
                <a:cubicBezTo>
                  <a:pt x="569" y="404"/>
                  <a:pt x="569" y="404"/>
                  <a:pt x="569" y="404"/>
                </a:cubicBezTo>
                <a:cubicBezTo>
                  <a:pt x="570" y="400"/>
                  <a:pt x="572" y="396"/>
                  <a:pt x="573" y="392"/>
                </a:cubicBezTo>
                <a:cubicBezTo>
                  <a:pt x="574" y="390"/>
                  <a:pt x="574" y="390"/>
                  <a:pt x="574" y="390"/>
                </a:cubicBezTo>
                <a:cubicBezTo>
                  <a:pt x="573" y="389"/>
                  <a:pt x="573" y="389"/>
                  <a:pt x="573" y="389"/>
                </a:cubicBezTo>
                <a:cubicBezTo>
                  <a:pt x="562" y="361"/>
                  <a:pt x="543" y="316"/>
                  <a:pt x="509" y="259"/>
                </a:cubicBezTo>
                <a:cubicBezTo>
                  <a:pt x="511" y="254"/>
                  <a:pt x="511" y="248"/>
                  <a:pt x="508" y="242"/>
                </a:cubicBezTo>
                <a:cubicBezTo>
                  <a:pt x="508" y="242"/>
                  <a:pt x="507" y="241"/>
                  <a:pt x="507" y="241"/>
                </a:cubicBezTo>
                <a:cubicBezTo>
                  <a:pt x="509" y="237"/>
                  <a:pt x="511" y="234"/>
                  <a:pt x="512" y="231"/>
                </a:cubicBezTo>
                <a:cubicBezTo>
                  <a:pt x="514" y="231"/>
                  <a:pt x="515" y="231"/>
                  <a:pt x="516" y="231"/>
                </a:cubicBezTo>
                <a:cubicBezTo>
                  <a:pt x="518" y="231"/>
                  <a:pt x="520" y="231"/>
                  <a:pt x="522" y="230"/>
                </a:cubicBezTo>
                <a:cubicBezTo>
                  <a:pt x="523" y="230"/>
                  <a:pt x="524" y="229"/>
                  <a:pt x="525" y="228"/>
                </a:cubicBezTo>
                <a:cubicBezTo>
                  <a:pt x="544" y="240"/>
                  <a:pt x="561" y="252"/>
                  <a:pt x="577" y="264"/>
                </a:cubicBezTo>
                <a:cubicBezTo>
                  <a:pt x="585" y="270"/>
                  <a:pt x="585" y="270"/>
                  <a:pt x="585" y="270"/>
                </a:cubicBezTo>
                <a:cubicBezTo>
                  <a:pt x="584" y="260"/>
                  <a:pt x="584" y="260"/>
                  <a:pt x="584" y="260"/>
                </a:cubicBezTo>
                <a:cubicBezTo>
                  <a:pt x="583" y="256"/>
                  <a:pt x="582" y="253"/>
                  <a:pt x="582" y="249"/>
                </a:cubicBezTo>
                <a:cubicBezTo>
                  <a:pt x="581" y="248"/>
                  <a:pt x="581" y="248"/>
                  <a:pt x="581" y="248"/>
                </a:cubicBezTo>
                <a:cubicBezTo>
                  <a:pt x="580" y="247"/>
                  <a:pt x="580" y="247"/>
                  <a:pt x="580" y="247"/>
                </a:cubicBezTo>
                <a:cubicBezTo>
                  <a:pt x="565" y="235"/>
                  <a:pt x="549" y="223"/>
                  <a:pt x="531" y="212"/>
                </a:cubicBezTo>
                <a:cubicBezTo>
                  <a:pt x="531" y="210"/>
                  <a:pt x="530" y="207"/>
                  <a:pt x="529" y="205"/>
                </a:cubicBezTo>
                <a:cubicBezTo>
                  <a:pt x="529" y="204"/>
                  <a:pt x="528" y="203"/>
                  <a:pt x="527" y="202"/>
                </a:cubicBezTo>
                <a:cubicBezTo>
                  <a:pt x="535" y="187"/>
                  <a:pt x="541" y="173"/>
                  <a:pt x="547" y="160"/>
                </a:cubicBezTo>
                <a:cubicBezTo>
                  <a:pt x="547" y="158"/>
                  <a:pt x="547" y="158"/>
                  <a:pt x="547" y="158"/>
                </a:cubicBezTo>
                <a:cubicBezTo>
                  <a:pt x="546" y="157"/>
                  <a:pt x="546" y="157"/>
                  <a:pt x="546" y="157"/>
                </a:cubicBezTo>
                <a:cubicBezTo>
                  <a:pt x="545" y="154"/>
                  <a:pt x="543" y="151"/>
                  <a:pt x="541" y="149"/>
                </a:cubicBezTo>
                <a:cubicBezTo>
                  <a:pt x="537" y="141"/>
                  <a:pt x="537" y="141"/>
                  <a:pt x="537" y="141"/>
                </a:cubicBezTo>
                <a:cubicBezTo>
                  <a:pt x="534" y="149"/>
                  <a:pt x="534" y="149"/>
                  <a:pt x="534" y="149"/>
                </a:cubicBezTo>
                <a:cubicBezTo>
                  <a:pt x="528" y="162"/>
                  <a:pt x="520" y="177"/>
                  <a:pt x="512" y="193"/>
                </a:cubicBezTo>
                <a:cubicBezTo>
                  <a:pt x="512" y="193"/>
                  <a:pt x="512" y="193"/>
                  <a:pt x="512" y="193"/>
                </a:cubicBezTo>
                <a:cubicBezTo>
                  <a:pt x="510" y="193"/>
                  <a:pt x="508" y="193"/>
                  <a:pt x="506" y="194"/>
                </a:cubicBezTo>
                <a:cubicBezTo>
                  <a:pt x="505" y="194"/>
                  <a:pt x="504" y="195"/>
                  <a:pt x="504" y="195"/>
                </a:cubicBezTo>
                <a:cubicBezTo>
                  <a:pt x="489" y="187"/>
                  <a:pt x="474" y="178"/>
                  <a:pt x="458" y="171"/>
                </a:cubicBezTo>
                <a:cubicBezTo>
                  <a:pt x="458" y="167"/>
                  <a:pt x="456" y="163"/>
                  <a:pt x="453" y="160"/>
                </a:cubicBezTo>
                <a:cubicBezTo>
                  <a:pt x="449" y="156"/>
                  <a:pt x="444" y="154"/>
                  <a:pt x="438" y="154"/>
                </a:cubicBezTo>
                <a:cubicBezTo>
                  <a:pt x="438" y="154"/>
                  <a:pt x="437" y="154"/>
                  <a:pt x="437" y="154"/>
                </a:cubicBezTo>
                <a:cubicBezTo>
                  <a:pt x="432" y="147"/>
                  <a:pt x="426" y="141"/>
                  <a:pt x="421" y="135"/>
                </a:cubicBezTo>
                <a:cubicBezTo>
                  <a:pt x="424" y="131"/>
                  <a:pt x="424" y="126"/>
                  <a:pt x="423" y="121"/>
                </a:cubicBezTo>
                <a:cubicBezTo>
                  <a:pt x="444" y="108"/>
                  <a:pt x="463" y="97"/>
                  <a:pt x="480" y="88"/>
                </a:cubicBezTo>
                <a:cubicBezTo>
                  <a:pt x="485" y="85"/>
                  <a:pt x="485" y="85"/>
                  <a:pt x="485" y="85"/>
                </a:cubicBezTo>
                <a:cubicBezTo>
                  <a:pt x="481" y="81"/>
                  <a:pt x="481" y="81"/>
                  <a:pt x="481" y="81"/>
                </a:cubicBezTo>
                <a:cubicBezTo>
                  <a:pt x="478" y="79"/>
                  <a:pt x="475" y="77"/>
                  <a:pt x="473" y="75"/>
                </a:cubicBezTo>
                <a:cubicBezTo>
                  <a:pt x="471" y="73"/>
                  <a:pt x="471" y="73"/>
                  <a:pt x="471" y="73"/>
                </a:cubicBezTo>
                <a:cubicBezTo>
                  <a:pt x="468" y="75"/>
                  <a:pt x="468" y="75"/>
                  <a:pt x="468" y="75"/>
                </a:cubicBezTo>
                <a:cubicBezTo>
                  <a:pt x="451" y="84"/>
                  <a:pt x="432" y="94"/>
                  <a:pt x="411" y="107"/>
                </a:cubicBezTo>
                <a:cubicBezTo>
                  <a:pt x="409" y="106"/>
                  <a:pt x="406" y="105"/>
                  <a:pt x="403" y="105"/>
                </a:cubicBezTo>
                <a:cubicBezTo>
                  <a:pt x="401" y="105"/>
                  <a:pt x="399" y="106"/>
                  <a:pt x="397" y="106"/>
                </a:cubicBezTo>
                <a:cubicBezTo>
                  <a:pt x="365" y="73"/>
                  <a:pt x="333" y="45"/>
                  <a:pt x="306" y="29"/>
                </a:cubicBezTo>
                <a:cubicBezTo>
                  <a:pt x="307" y="27"/>
                  <a:pt x="307" y="24"/>
                  <a:pt x="306" y="22"/>
                </a:cubicBezTo>
                <a:cubicBezTo>
                  <a:pt x="306" y="21"/>
                  <a:pt x="306" y="21"/>
                  <a:pt x="305" y="20"/>
                </a:cubicBezTo>
                <a:cubicBezTo>
                  <a:pt x="304" y="17"/>
                  <a:pt x="304" y="17"/>
                  <a:pt x="304" y="17"/>
                </a:cubicBezTo>
                <a:cubicBezTo>
                  <a:pt x="301" y="17"/>
                  <a:pt x="301" y="17"/>
                  <a:pt x="301" y="17"/>
                </a:cubicBezTo>
                <a:cubicBezTo>
                  <a:pt x="289" y="17"/>
                  <a:pt x="278" y="18"/>
                  <a:pt x="266" y="19"/>
                </a:cubicBezTo>
                <a:cubicBezTo>
                  <a:pt x="264" y="20"/>
                  <a:pt x="264" y="20"/>
                  <a:pt x="264" y="20"/>
                </a:cubicBezTo>
                <a:cubicBezTo>
                  <a:pt x="263" y="21"/>
                  <a:pt x="263" y="21"/>
                  <a:pt x="263" y="21"/>
                </a:cubicBezTo>
                <a:cubicBezTo>
                  <a:pt x="261" y="25"/>
                  <a:pt x="260" y="28"/>
                  <a:pt x="261" y="32"/>
                </a:cubicBezTo>
                <a:cubicBezTo>
                  <a:pt x="261" y="32"/>
                  <a:pt x="261" y="32"/>
                  <a:pt x="261" y="33"/>
                </a:cubicBezTo>
                <a:cubicBezTo>
                  <a:pt x="240" y="47"/>
                  <a:pt x="220" y="63"/>
                  <a:pt x="201" y="79"/>
                </a:cubicBezTo>
                <a:cubicBezTo>
                  <a:pt x="198" y="78"/>
                  <a:pt x="194" y="77"/>
                  <a:pt x="190" y="77"/>
                </a:cubicBezTo>
                <a:cubicBezTo>
                  <a:pt x="189" y="77"/>
                  <a:pt x="189" y="77"/>
                  <a:pt x="188" y="77"/>
                </a:cubicBezTo>
                <a:cubicBezTo>
                  <a:pt x="185" y="65"/>
                  <a:pt x="183" y="55"/>
                  <a:pt x="183" y="49"/>
                </a:cubicBezTo>
                <a:cubicBezTo>
                  <a:pt x="183" y="43"/>
                  <a:pt x="183" y="43"/>
                  <a:pt x="183" y="43"/>
                </a:cubicBezTo>
                <a:cubicBezTo>
                  <a:pt x="177" y="46"/>
                  <a:pt x="177" y="46"/>
                  <a:pt x="177" y="46"/>
                </a:cubicBezTo>
                <a:cubicBezTo>
                  <a:pt x="175" y="46"/>
                  <a:pt x="173" y="48"/>
                  <a:pt x="171" y="49"/>
                </a:cubicBezTo>
                <a:cubicBezTo>
                  <a:pt x="168" y="50"/>
                  <a:pt x="168" y="50"/>
                  <a:pt x="168" y="50"/>
                </a:cubicBezTo>
                <a:cubicBezTo>
                  <a:pt x="168" y="53"/>
                  <a:pt x="168" y="53"/>
                  <a:pt x="168" y="53"/>
                </a:cubicBezTo>
                <a:cubicBezTo>
                  <a:pt x="168" y="60"/>
                  <a:pt x="169" y="70"/>
                  <a:pt x="172" y="84"/>
                </a:cubicBezTo>
                <a:cubicBezTo>
                  <a:pt x="171" y="84"/>
                  <a:pt x="171" y="85"/>
                  <a:pt x="171" y="85"/>
                </a:cubicBezTo>
                <a:cubicBezTo>
                  <a:pt x="154" y="83"/>
                  <a:pt x="138" y="83"/>
                  <a:pt x="123" y="83"/>
                </a:cubicBezTo>
                <a:cubicBezTo>
                  <a:pt x="118" y="83"/>
                  <a:pt x="118" y="83"/>
                  <a:pt x="118" y="83"/>
                </a:cubicBezTo>
                <a:cubicBezTo>
                  <a:pt x="117" y="84"/>
                  <a:pt x="117" y="84"/>
                  <a:pt x="117" y="84"/>
                </a:cubicBezTo>
                <a:cubicBezTo>
                  <a:pt x="116" y="85"/>
                  <a:pt x="114" y="87"/>
                  <a:pt x="112" y="88"/>
                </a:cubicBezTo>
                <a:cubicBezTo>
                  <a:pt x="103" y="96"/>
                  <a:pt x="103" y="96"/>
                  <a:pt x="103" y="96"/>
                </a:cubicBezTo>
                <a:cubicBezTo>
                  <a:pt x="114" y="96"/>
                  <a:pt x="114" y="96"/>
                  <a:pt x="114" y="96"/>
                </a:cubicBezTo>
                <a:cubicBezTo>
                  <a:pt x="129" y="96"/>
                  <a:pt x="146" y="97"/>
                  <a:pt x="163" y="99"/>
                </a:cubicBezTo>
                <a:cubicBezTo>
                  <a:pt x="162" y="104"/>
                  <a:pt x="163" y="108"/>
                  <a:pt x="165" y="113"/>
                </a:cubicBezTo>
                <a:cubicBezTo>
                  <a:pt x="134" y="143"/>
                  <a:pt x="106" y="177"/>
                  <a:pt x="85" y="210"/>
                </a:cubicBezTo>
                <a:cubicBezTo>
                  <a:pt x="84" y="210"/>
                  <a:pt x="84" y="210"/>
                  <a:pt x="83" y="209"/>
                </a:cubicBezTo>
                <a:cubicBezTo>
                  <a:pt x="82" y="209"/>
                  <a:pt x="82" y="209"/>
                  <a:pt x="82" y="209"/>
                </a:cubicBezTo>
                <a:cubicBezTo>
                  <a:pt x="79" y="209"/>
                  <a:pt x="77" y="210"/>
                  <a:pt x="75" y="211"/>
                </a:cubicBezTo>
                <a:cubicBezTo>
                  <a:pt x="71" y="207"/>
                  <a:pt x="68" y="204"/>
                  <a:pt x="64" y="200"/>
                </a:cubicBezTo>
                <a:cubicBezTo>
                  <a:pt x="65" y="195"/>
                  <a:pt x="63" y="191"/>
                  <a:pt x="60" y="189"/>
                </a:cubicBezTo>
                <a:cubicBezTo>
                  <a:pt x="60" y="189"/>
                  <a:pt x="60" y="189"/>
                  <a:pt x="60" y="189"/>
                </a:cubicBezTo>
                <a:cubicBezTo>
                  <a:pt x="62" y="176"/>
                  <a:pt x="64" y="163"/>
                  <a:pt x="68" y="152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61" y="147"/>
                  <a:pt x="61" y="147"/>
                  <a:pt x="61" y="147"/>
                </a:cubicBezTo>
                <a:cubicBezTo>
                  <a:pt x="60" y="149"/>
                  <a:pt x="60" y="149"/>
                  <a:pt x="60" y="149"/>
                </a:cubicBezTo>
                <a:cubicBezTo>
                  <a:pt x="57" y="154"/>
                  <a:pt x="54" y="159"/>
                  <a:pt x="51" y="164"/>
                </a:cubicBezTo>
                <a:cubicBezTo>
                  <a:pt x="50" y="164"/>
                  <a:pt x="50" y="164"/>
                  <a:pt x="50" y="164"/>
                </a:cubicBezTo>
                <a:cubicBezTo>
                  <a:pt x="50" y="165"/>
                  <a:pt x="50" y="165"/>
                  <a:pt x="50" y="165"/>
                </a:cubicBezTo>
                <a:cubicBezTo>
                  <a:pt x="49" y="171"/>
                  <a:pt x="48" y="177"/>
                  <a:pt x="47" y="183"/>
                </a:cubicBezTo>
                <a:cubicBezTo>
                  <a:pt x="43" y="179"/>
                  <a:pt x="43" y="179"/>
                  <a:pt x="43" y="179"/>
                </a:cubicBezTo>
                <a:cubicBezTo>
                  <a:pt x="40" y="186"/>
                  <a:pt x="40" y="186"/>
                  <a:pt x="40" y="186"/>
                </a:cubicBezTo>
                <a:cubicBezTo>
                  <a:pt x="39" y="188"/>
                  <a:pt x="37" y="191"/>
                  <a:pt x="36" y="193"/>
                </a:cubicBezTo>
                <a:cubicBezTo>
                  <a:pt x="35" y="196"/>
                  <a:pt x="35" y="196"/>
                  <a:pt x="35" y="196"/>
                </a:cubicBezTo>
                <a:cubicBezTo>
                  <a:pt x="41" y="202"/>
                  <a:pt x="41" y="202"/>
                  <a:pt x="41" y="202"/>
                </a:cubicBezTo>
                <a:cubicBezTo>
                  <a:pt x="41" y="205"/>
                  <a:pt x="42" y="208"/>
                  <a:pt x="43" y="210"/>
                </a:cubicBezTo>
                <a:cubicBezTo>
                  <a:pt x="42" y="229"/>
                  <a:pt x="41" y="251"/>
                  <a:pt x="43" y="273"/>
                </a:cubicBezTo>
                <a:cubicBezTo>
                  <a:pt x="38" y="276"/>
                  <a:pt x="35" y="283"/>
                  <a:pt x="34" y="290"/>
                </a:cubicBezTo>
                <a:cubicBezTo>
                  <a:pt x="34" y="295"/>
                  <a:pt x="35" y="301"/>
                  <a:pt x="38" y="305"/>
                </a:cubicBezTo>
                <a:cubicBezTo>
                  <a:pt x="30" y="328"/>
                  <a:pt x="25" y="351"/>
                  <a:pt x="23" y="373"/>
                </a:cubicBezTo>
                <a:cubicBezTo>
                  <a:pt x="23" y="373"/>
                  <a:pt x="23" y="373"/>
                  <a:pt x="23" y="373"/>
                </a:cubicBezTo>
                <a:cubicBezTo>
                  <a:pt x="23" y="374"/>
                  <a:pt x="23" y="374"/>
                  <a:pt x="23" y="374"/>
                </a:cubicBezTo>
                <a:cubicBezTo>
                  <a:pt x="24" y="378"/>
                  <a:pt x="25" y="381"/>
                  <a:pt x="26" y="385"/>
                </a:cubicBezTo>
                <a:cubicBezTo>
                  <a:pt x="27" y="387"/>
                  <a:pt x="27" y="387"/>
                  <a:pt x="27" y="387"/>
                </a:cubicBezTo>
                <a:cubicBezTo>
                  <a:pt x="34" y="386"/>
                  <a:pt x="34" y="386"/>
                  <a:pt x="34" y="386"/>
                </a:cubicBezTo>
                <a:cubicBezTo>
                  <a:pt x="34" y="384"/>
                  <a:pt x="34" y="384"/>
                  <a:pt x="34" y="384"/>
                </a:cubicBezTo>
                <a:cubicBezTo>
                  <a:pt x="36" y="364"/>
                  <a:pt x="40" y="343"/>
                  <a:pt x="47" y="321"/>
                </a:cubicBezTo>
                <a:cubicBezTo>
                  <a:pt x="50" y="341"/>
                  <a:pt x="53" y="361"/>
                  <a:pt x="58" y="382"/>
                </a:cubicBezTo>
                <a:cubicBezTo>
                  <a:pt x="52" y="387"/>
                  <a:pt x="51" y="396"/>
                  <a:pt x="53" y="405"/>
                </a:cubicBezTo>
                <a:cubicBezTo>
                  <a:pt x="53" y="405"/>
                  <a:pt x="54" y="406"/>
                  <a:pt x="54" y="406"/>
                </a:cubicBezTo>
                <a:cubicBezTo>
                  <a:pt x="49" y="413"/>
                  <a:pt x="46" y="419"/>
                  <a:pt x="43" y="424"/>
                </a:cubicBezTo>
                <a:cubicBezTo>
                  <a:pt x="42" y="426"/>
                  <a:pt x="42" y="426"/>
                  <a:pt x="42" y="426"/>
                </a:cubicBezTo>
                <a:cubicBezTo>
                  <a:pt x="43" y="428"/>
                  <a:pt x="43" y="428"/>
                  <a:pt x="43" y="428"/>
                </a:cubicBezTo>
                <a:cubicBezTo>
                  <a:pt x="44" y="430"/>
                  <a:pt x="45" y="433"/>
                  <a:pt x="46" y="435"/>
                </a:cubicBezTo>
                <a:cubicBezTo>
                  <a:pt x="50" y="442"/>
                  <a:pt x="50" y="442"/>
                  <a:pt x="50" y="442"/>
                </a:cubicBezTo>
                <a:cubicBezTo>
                  <a:pt x="54" y="435"/>
                  <a:pt x="54" y="435"/>
                  <a:pt x="54" y="435"/>
                </a:cubicBezTo>
                <a:cubicBezTo>
                  <a:pt x="56" y="430"/>
                  <a:pt x="60" y="425"/>
                  <a:pt x="65" y="419"/>
                </a:cubicBezTo>
                <a:cubicBezTo>
                  <a:pt x="65" y="419"/>
                  <a:pt x="66" y="420"/>
                  <a:pt x="67" y="420"/>
                </a:cubicBezTo>
                <a:cubicBezTo>
                  <a:pt x="74" y="447"/>
                  <a:pt x="82" y="474"/>
                  <a:pt x="91" y="499"/>
                </a:cubicBezTo>
                <a:cubicBezTo>
                  <a:pt x="92" y="499"/>
                  <a:pt x="92" y="499"/>
                  <a:pt x="92" y="499"/>
                </a:cubicBezTo>
                <a:cubicBezTo>
                  <a:pt x="92" y="500"/>
                  <a:pt x="92" y="500"/>
                  <a:pt x="92" y="500"/>
                </a:cubicBezTo>
                <a:cubicBezTo>
                  <a:pt x="95" y="503"/>
                  <a:pt x="97" y="505"/>
                  <a:pt x="99" y="508"/>
                </a:cubicBezTo>
                <a:cubicBezTo>
                  <a:pt x="101" y="509"/>
                  <a:pt x="101" y="509"/>
                  <a:pt x="101" y="509"/>
                </a:cubicBezTo>
                <a:cubicBezTo>
                  <a:pt x="107" y="505"/>
                  <a:pt x="107" y="505"/>
                  <a:pt x="107" y="505"/>
                </a:cubicBezTo>
                <a:cubicBezTo>
                  <a:pt x="106" y="503"/>
                  <a:pt x="106" y="503"/>
                  <a:pt x="106" y="503"/>
                </a:cubicBezTo>
                <a:cubicBezTo>
                  <a:pt x="96" y="476"/>
                  <a:pt x="88" y="448"/>
                  <a:pt x="80" y="418"/>
                </a:cubicBezTo>
                <a:cubicBezTo>
                  <a:pt x="83" y="417"/>
                  <a:pt x="85" y="414"/>
                  <a:pt x="87" y="410"/>
                </a:cubicBezTo>
                <a:cubicBezTo>
                  <a:pt x="88" y="405"/>
                  <a:pt x="88" y="400"/>
                  <a:pt x="87" y="394"/>
                </a:cubicBezTo>
                <a:cubicBezTo>
                  <a:pt x="86" y="394"/>
                  <a:pt x="86" y="393"/>
                  <a:pt x="86" y="393"/>
                </a:cubicBezTo>
                <a:cubicBezTo>
                  <a:pt x="104" y="372"/>
                  <a:pt x="128" y="348"/>
                  <a:pt x="156" y="324"/>
                </a:cubicBezTo>
                <a:cubicBezTo>
                  <a:pt x="159" y="326"/>
                  <a:pt x="164" y="327"/>
                  <a:pt x="168" y="327"/>
                </a:cubicBezTo>
                <a:cubicBezTo>
                  <a:pt x="170" y="327"/>
                  <a:pt x="172" y="327"/>
                  <a:pt x="173" y="327"/>
                </a:cubicBezTo>
                <a:cubicBezTo>
                  <a:pt x="176" y="326"/>
                  <a:pt x="178" y="325"/>
                  <a:pt x="180" y="324"/>
                </a:cubicBezTo>
                <a:cubicBezTo>
                  <a:pt x="215" y="351"/>
                  <a:pt x="253" y="378"/>
                  <a:pt x="290" y="402"/>
                </a:cubicBezTo>
                <a:cubicBezTo>
                  <a:pt x="298" y="421"/>
                  <a:pt x="307" y="440"/>
                  <a:pt x="316" y="457"/>
                </a:cubicBezTo>
                <a:cubicBezTo>
                  <a:pt x="312" y="462"/>
                  <a:pt x="311" y="469"/>
                  <a:pt x="313" y="476"/>
                </a:cubicBezTo>
                <a:cubicBezTo>
                  <a:pt x="281" y="512"/>
                  <a:pt x="251" y="543"/>
                  <a:pt x="220" y="571"/>
                </a:cubicBezTo>
                <a:close/>
                <a:moveTo>
                  <a:pt x="282" y="573"/>
                </a:moveTo>
                <a:cubicBezTo>
                  <a:pt x="264" y="573"/>
                  <a:pt x="251" y="572"/>
                  <a:pt x="244" y="571"/>
                </a:cubicBezTo>
                <a:cubicBezTo>
                  <a:pt x="271" y="547"/>
                  <a:pt x="298" y="520"/>
                  <a:pt x="326" y="489"/>
                </a:cubicBezTo>
                <a:cubicBezTo>
                  <a:pt x="328" y="490"/>
                  <a:pt x="331" y="490"/>
                  <a:pt x="333" y="490"/>
                </a:cubicBezTo>
                <a:cubicBezTo>
                  <a:pt x="354" y="530"/>
                  <a:pt x="368" y="552"/>
                  <a:pt x="377" y="564"/>
                </a:cubicBezTo>
                <a:cubicBezTo>
                  <a:pt x="345" y="570"/>
                  <a:pt x="313" y="573"/>
                  <a:pt x="282" y="573"/>
                </a:cubicBezTo>
                <a:close/>
                <a:moveTo>
                  <a:pt x="336" y="450"/>
                </a:moveTo>
                <a:cubicBezTo>
                  <a:pt x="335" y="450"/>
                  <a:pt x="335" y="450"/>
                  <a:pt x="334" y="450"/>
                </a:cubicBezTo>
                <a:cubicBezTo>
                  <a:pt x="330" y="441"/>
                  <a:pt x="325" y="431"/>
                  <a:pt x="321" y="422"/>
                </a:cubicBezTo>
                <a:cubicBezTo>
                  <a:pt x="327" y="426"/>
                  <a:pt x="334" y="430"/>
                  <a:pt x="340" y="434"/>
                </a:cubicBezTo>
                <a:cubicBezTo>
                  <a:pt x="340" y="437"/>
                  <a:pt x="341" y="440"/>
                  <a:pt x="342" y="443"/>
                </a:cubicBezTo>
                <a:cubicBezTo>
                  <a:pt x="340" y="445"/>
                  <a:pt x="338" y="448"/>
                  <a:pt x="336" y="450"/>
                </a:cubicBezTo>
                <a:close/>
                <a:moveTo>
                  <a:pt x="350" y="417"/>
                </a:moveTo>
                <a:cubicBezTo>
                  <a:pt x="335" y="408"/>
                  <a:pt x="320" y="398"/>
                  <a:pt x="306" y="389"/>
                </a:cubicBezTo>
                <a:cubicBezTo>
                  <a:pt x="288" y="350"/>
                  <a:pt x="270" y="307"/>
                  <a:pt x="254" y="266"/>
                </a:cubicBezTo>
                <a:cubicBezTo>
                  <a:pt x="261" y="260"/>
                  <a:pt x="263" y="249"/>
                  <a:pt x="261" y="239"/>
                </a:cubicBezTo>
                <a:cubicBezTo>
                  <a:pt x="261" y="238"/>
                  <a:pt x="260" y="237"/>
                  <a:pt x="260" y="236"/>
                </a:cubicBezTo>
                <a:cubicBezTo>
                  <a:pt x="293" y="210"/>
                  <a:pt x="328" y="184"/>
                  <a:pt x="362" y="161"/>
                </a:cubicBezTo>
                <a:cubicBezTo>
                  <a:pt x="366" y="164"/>
                  <a:pt x="371" y="166"/>
                  <a:pt x="376" y="166"/>
                </a:cubicBezTo>
                <a:cubicBezTo>
                  <a:pt x="381" y="166"/>
                  <a:pt x="386" y="164"/>
                  <a:pt x="390" y="161"/>
                </a:cubicBezTo>
                <a:cubicBezTo>
                  <a:pt x="390" y="160"/>
                  <a:pt x="391" y="160"/>
                  <a:pt x="391" y="159"/>
                </a:cubicBezTo>
                <a:cubicBezTo>
                  <a:pt x="400" y="163"/>
                  <a:pt x="410" y="168"/>
                  <a:pt x="420" y="172"/>
                </a:cubicBezTo>
                <a:cubicBezTo>
                  <a:pt x="420" y="177"/>
                  <a:pt x="422" y="182"/>
                  <a:pt x="426" y="186"/>
                </a:cubicBezTo>
                <a:cubicBezTo>
                  <a:pt x="430" y="190"/>
                  <a:pt x="435" y="192"/>
                  <a:pt x="441" y="192"/>
                </a:cubicBezTo>
                <a:cubicBezTo>
                  <a:pt x="442" y="192"/>
                  <a:pt x="442" y="192"/>
                  <a:pt x="443" y="192"/>
                </a:cubicBezTo>
                <a:cubicBezTo>
                  <a:pt x="455" y="208"/>
                  <a:pt x="466" y="224"/>
                  <a:pt x="476" y="241"/>
                </a:cubicBezTo>
                <a:cubicBezTo>
                  <a:pt x="475" y="245"/>
                  <a:pt x="475" y="250"/>
                  <a:pt x="477" y="255"/>
                </a:cubicBezTo>
                <a:cubicBezTo>
                  <a:pt x="447" y="305"/>
                  <a:pt x="406" y="364"/>
                  <a:pt x="366" y="414"/>
                </a:cubicBezTo>
                <a:cubicBezTo>
                  <a:pt x="364" y="413"/>
                  <a:pt x="363" y="413"/>
                  <a:pt x="362" y="413"/>
                </a:cubicBezTo>
                <a:cubicBezTo>
                  <a:pt x="357" y="413"/>
                  <a:pt x="353" y="414"/>
                  <a:pt x="350" y="417"/>
                </a:cubicBezTo>
                <a:close/>
                <a:moveTo>
                  <a:pt x="75" y="380"/>
                </a:moveTo>
                <a:cubicBezTo>
                  <a:pt x="73" y="379"/>
                  <a:pt x="72" y="379"/>
                  <a:pt x="71" y="378"/>
                </a:cubicBezTo>
                <a:cubicBezTo>
                  <a:pt x="66" y="355"/>
                  <a:pt x="62" y="332"/>
                  <a:pt x="60" y="310"/>
                </a:cubicBezTo>
                <a:cubicBezTo>
                  <a:pt x="65" y="306"/>
                  <a:pt x="68" y="300"/>
                  <a:pt x="69" y="292"/>
                </a:cubicBezTo>
                <a:cubicBezTo>
                  <a:pt x="69" y="287"/>
                  <a:pt x="68" y="281"/>
                  <a:pt x="65" y="276"/>
                </a:cubicBezTo>
                <a:cubicBezTo>
                  <a:pt x="68" y="270"/>
                  <a:pt x="71" y="263"/>
                  <a:pt x="75" y="256"/>
                </a:cubicBezTo>
                <a:cubicBezTo>
                  <a:pt x="76" y="256"/>
                  <a:pt x="78" y="257"/>
                  <a:pt x="79" y="257"/>
                </a:cubicBezTo>
                <a:cubicBezTo>
                  <a:pt x="80" y="257"/>
                  <a:pt x="80" y="257"/>
                  <a:pt x="81" y="257"/>
                </a:cubicBezTo>
                <a:cubicBezTo>
                  <a:pt x="85" y="257"/>
                  <a:pt x="90" y="255"/>
                  <a:pt x="93" y="252"/>
                </a:cubicBezTo>
                <a:cubicBezTo>
                  <a:pt x="110" y="266"/>
                  <a:pt x="127" y="281"/>
                  <a:pt x="145" y="296"/>
                </a:cubicBezTo>
                <a:cubicBezTo>
                  <a:pt x="144" y="300"/>
                  <a:pt x="144" y="304"/>
                  <a:pt x="145" y="308"/>
                </a:cubicBezTo>
                <a:cubicBezTo>
                  <a:pt x="117" y="333"/>
                  <a:pt x="93" y="358"/>
                  <a:pt x="75" y="380"/>
                </a:cubicBezTo>
                <a:close/>
                <a:moveTo>
                  <a:pt x="274" y="368"/>
                </a:moveTo>
                <a:cubicBezTo>
                  <a:pt x="246" y="348"/>
                  <a:pt x="217" y="328"/>
                  <a:pt x="190" y="307"/>
                </a:cubicBezTo>
                <a:cubicBezTo>
                  <a:pt x="191" y="304"/>
                  <a:pt x="191" y="301"/>
                  <a:pt x="190" y="298"/>
                </a:cubicBezTo>
                <a:cubicBezTo>
                  <a:pt x="190" y="296"/>
                  <a:pt x="189" y="295"/>
                  <a:pt x="189" y="294"/>
                </a:cubicBezTo>
                <a:cubicBezTo>
                  <a:pt x="199" y="285"/>
                  <a:pt x="210" y="276"/>
                  <a:pt x="221" y="267"/>
                </a:cubicBezTo>
                <a:cubicBezTo>
                  <a:pt x="225" y="270"/>
                  <a:pt x="230" y="272"/>
                  <a:pt x="235" y="273"/>
                </a:cubicBezTo>
                <a:cubicBezTo>
                  <a:pt x="247" y="304"/>
                  <a:pt x="261" y="337"/>
                  <a:pt x="274" y="368"/>
                </a:cubicBezTo>
                <a:close/>
                <a:moveTo>
                  <a:pt x="157" y="281"/>
                </a:moveTo>
                <a:cubicBezTo>
                  <a:pt x="138" y="265"/>
                  <a:pt x="119" y="250"/>
                  <a:pt x="101" y="234"/>
                </a:cubicBezTo>
                <a:cubicBezTo>
                  <a:pt x="102" y="228"/>
                  <a:pt x="100" y="223"/>
                  <a:pt x="97" y="218"/>
                </a:cubicBezTo>
                <a:cubicBezTo>
                  <a:pt x="118" y="187"/>
                  <a:pt x="145" y="153"/>
                  <a:pt x="175" y="124"/>
                </a:cubicBezTo>
                <a:cubicBezTo>
                  <a:pt x="177" y="125"/>
                  <a:pt x="180" y="126"/>
                  <a:pt x="183" y="126"/>
                </a:cubicBezTo>
                <a:cubicBezTo>
                  <a:pt x="191" y="155"/>
                  <a:pt x="203" y="189"/>
                  <a:pt x="217" y="226"/>
                </a:cubicBezTo>
                <a:cubicBezTo>
                  <a:pt x="211" y="233"/>
                  <a:pt x="209" y="242"/>
                  <a:pt x="211" y="250"/>
                </a:cubicBezTo>
                <a:cubicBezTo>
                  <a:pt x="198" y="261"/>
                  <a:pt x="187" y="271"/>
                  <a:pt x="175" y="280"/>
                </a:cubicBezTo>
                <a:cubicBezTo>
                  <a:pt x="173" y="279"/>
                  <a:pt x="170" y="279"/>
                  <a:pt x="167" y="279"/>
                </a:cubicBezTo>
                <a:cubicBezTo>
                  <a:pt x="165" y="279"/>
                  <a:pt x="163" y="279"/>
                  <a:pt x="162" y="279"/>
                </a:cubicBezTo>
                <a:cubicBezTo>
                  <a:pt x="160" y="280"/>
                  <a:pt x="159" y="280"/>
                  <a:pt x="157" y="281"/>
                </a:cubicBezTo>
                <a:close/>
                <a:moveTo>
                  <a:pt x="56" y="260"/>
                </a:moveTo>
                <a:cubicBezTo>
                  <a:pt x="56" y="245"/>
                  <a:pt x="56" y="231"/>
                  <a:pt x="57" y="217"/>
                </a:cubicBezTo>
                <a:cubicBezTo>
                  <a:pt x="59" y="219"/>
                  <a:pt x="61" y="221"/>
                  <a:pt x="63" y="223"/>
                </a:cubicBezTo>
                <a:cubicBezTo>
                  <a:pt x="62" y="226"/>
                  <a:pt x="61" y="229"/>
                  <a:pt x="61" y="231"/>
                </a:cubicBezTo>
                <a:cubicBezTo>
                  <a:pt x="60" y="236"/>
                  <a:pt x="61" y="241"/>
                  <a:pt x="63" y="246"/>
                </a:cubicBezTo>
                <a:cubicBezTo>
                  <a:pt x="61" y="250"/>
                  <a:pt x="58" y="255"/>
                  <a:pt x="56" y="260"/>
                </a:cubicBezTo>
                <a:close/>
                <a:moveTo>
                  <a:pt x="492" y="230"/>
                </a:moveTo>
                <a:cubicBezTo>
                  <a:pt x="492" y="230"/>
                  <a:pt x="491" y="230"/>
                  <a:pt x="491" y="230"/>
                </a:cubicBezTo>
                <a:cubicBezTo>
                  <a:pt x="491" y="230"/>
                  <a:pt x="490" y="230"/>
                  <a:pt x="490" y="230"/>
                </a:cubicBezTo>
                <a:cubicBezTo>
                  <a:pt x="483" y="218"/>
                  <a:pt x="475" y="206"/>
                  <a:pt x="467" y="195"/>
                </a:cubicBezTo>
                <a:cubicBezTo>
                  <a:pt x="477" y="200"/>
                  <a:pt x="487" y="206"/>
                  <a:pt x="497" y="211"/>
                </a:cubicBezTo>
                <a:cubicBezTo>
                  <a:pt x="497" y="214"/>
                  <a:pt x="498" y="216"/>
                  <a:pt x="499" y="218"/>
                </a:cubicBezTo>
                <a:cubicBezTo>
                  <a:pt x="497" y="222"/>
                  <a:pt x="494" y="226"/>
                  <a:pt x="492" y="230"/>
                </a:cubicBezTo>
                <a:close/>
                <a:moveTo>
                  <a:pt x="247" y="221"/>
                </a:moveTo>
                <a:cubicBezTo>
                  <a:pt x="244" y="219"/>
                  <a:pt x="239" y="218"/>
                  <a:pt x="235" y="218"/>
                </a:cubicBezTo>
                <a:cubicBezTo>
                  <a:pt x="235" y="218"/>
                  <a:pt x="235" y="218"/>
                  <a:pt x="235" y="218"/>
                </a:cubicBezTo>
                <a:cubicBezTo>
                  <a:pt x="221" y="183"/>
                  <a:pt x="210" y="150"/>
                  <a:pt x="201" y="122"/>
                </a:cubicBezTo>
                <a:cubicBezTo>
                  <a:pt x="201" y="122"/>
                  <a:pt x="202" y="122"/>
                  <a:pt x="202" y="122"/>
                </a:cubicBezTo>
                <a:cubicBezTo>
                  <a:pt x="208" y="118"/>
                  <a:pt x="211" y="112"/>
                  <a:pt x="213" y="106"/>
                </a:cubicBezTo>
                <a:cubicBezTo>
                  <a:pt x="245" y="112"/>
                  <a:pt x="295" y="124"/>
                  <a:pt x="353" y="145"/>
                </a:cubicBezTo>
                <a:cubicBezTo>
                  <a:pt x="318" y="168"/>
                  <a:pt x="282" y="194"/>
                  <a:pt x="247" y="221"/>
                </a:cubicBezTo>
                <a:close/>
                <a:moveTo>
                  <a:pt x="409" y="148"/>
                </a:moveTo>
                <a:cubicBezTo>
                  <a:pt x="405" y="146"/>
                  <a:pt x="400" y="144"/>
                  <a:pt x="396" y="142"/>
                </a:cubicBezTo>
                <a:cubicBezTo>
                  <a:pt x="396" y="142"/>
                  <a:pt x="396" y="141"/>
                  <a:pt x="396" y="141"/>
                </a:cubicBezTo>
                <a:cubicBezTo>
                  <a:pt x="399" y="143"/>
                  <a:pt x="402" y="144"/>
                  <a:pt x="406" y="144"/>
                </a:cubicBezTo>
                <a:cubicBezTo>
                  <a:pt x="406" y="144"/>
                  <a:pt x="406" y="144"/>
                  <a:pt x="406" y="144"/>
                </a:cubicBezTo>
                <a:cubicBezTo>
                  <a:pt x="407" y="145"/>
                  <a:pt x="408" y="146"/>
                  <a:pt x="409" y="148"/>
                </a:cubicBezTo>
                <a:close/>
                <a:moveTo>
                  <a:pt x="359" y="128"/>
                </a:moveTo>
                <a:cubicBezTo>
                  <a:pt x="311" y="111"/>
                  <a:pt x="258" y="97"/>
                  <a:pt x="211" y="90"/>
                </a:cubicBezTo>
                <a:cubicBezTo>
                  <a:pt x="211" y="90"/>
                  <a:pt x="211" y="89"/>
                  <a:pt x="211" y="89"/>
                </a:cubicBezTo>
                <a:cubicBezTo>
                  <a:pt x="230" y="72"/>
                  <a:pt x="249" y="57"/>
                  <a:pt x="270" y="42"/>
                </a:cubicBezTo>
                <a:cubicBezTo>
                  <a:pt x="273" y="43"/>
                  <a:pt x="277" y="44"/>
                  <a:pt x="281" y="44"/>
                </a:cubicBezTo>
                <a:cubicBezTo>
                  <a:pt x="283" y="44"/>
                  <a:pt x="285" y="44"/>
                  <a:pt x="287" y="44"/>
                </a:cubicBezTo>
                <a:cubicBezTo>
                  <a:pt x="290" y="43"/>
                  <a:pt x="293" y="42"/>
                  <a:pt x="296" y="40"/>
                </a:cubicBezTo>
                <a:cubicBezTo>
                  <a:pt x="323" y="57"/>
                  <a:pt x="355" y="86"/>
                  <a:pt x="386" y="120"/>
                </a:cubicBezTo>
                <a:cubicBezTo>
                  <a:pt x="385" y="121"/>
                  <a:pt x="385" y="122"/>
                  <a:pt x="385" y="123"/>
                </a:cubicBezTo>
                <a:cubicBezTo>
                  <a:pt x="383" y="125"/>
                  <a:pt x="383" y="125"/>
                  <a:pt x="383" y="125"/>
                </a:cubicBezTo>
                <a:cubicBezTo>
                  <a:pt x="380" y="123"/>
                  <a:pt x="376" y="123"/>
                  <a:pt x="373" y="123"/>
                </a:cubicBezTo>
                <a:cubicBezTo>
                  <a:pt x="368" y="123"/>
                  <a:pt x="363" y="125"/>
                  <a:pt x="359" y="12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  <a:noAutofit/>
          </a:bodyPr>
          <a:lstStyle/>
          <a:p>
            <a:endParaRPr lang="de-DE" sz="1837"/>
          </a:p>
        </p:txBody>
      </p:sp>
      <p:grpSp>
        <p:nvGrpSpPr>
          <p:cNvPr id="143" name="Group 142">
            <a:extLst>
              <a:ext uri="{FF2B5EF4-FFF2-40B4-BE49-F238E27FC236}">
                <a16:creationId xmlns:a16="http://schemas.microsoft.com/office/drawing/2014/main" xmlns="" id="{8766F223-D0CE-4C9E-AF8E-C9F2601E43B1}"/>
              </a:ext>
            </a:extLst>
          </p:cNvPr>
          <p:cNvGrpSpPr/>
          <p:nvPr/>
        </p:nvGrpSpPr>
        <p:grpSpPr>
          <a:xfrm>
            <a:off x="3448494" y="5910924"/>
            <a:ext cx="347539" cy="348602"/>
            <a:chOff x="6333523" y="4093722"/>
            <a:chExt cx="537960" cy="539604"/>
          </a:xfrm>
          <a:solidFill>
            <a:schemeClr val="bg1">
              <a:lumMod val="50000"/>
            </a:schemeClr>
          </a:solidFill>
        </p:grpSpPr>
        <p:sp>
          <p:nvSpPr>
            <p:cNvPr id="144" name="Freeform 136">
              <a:extLst>
                <a:ext uri="{FF2B5EF4-FFF2-40B4-BE49-F238E27FC236}">
                  <a16:creationId xmlns:a16="http://schemas.microsoft.com/office/drawing/2014/main" xmlns="" id="{05CD5767-B714-40D6-BCB7-B45FBC581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3523" y="4093722"/>
              <a:ext cx="245125" cy="245125"/>
            </a:xfrm>
            <a:custGeom>
              <a:avLst/>
              <a:gdLst>
                <a:gd name="T0" fmla="*/ 25 w 147"/>
                <a:gd name="T1" fmla="*/ 111 h 147"/>
                <a:gd name="T2" fmla="*/ 7 w 147"/>
                <a:gd name="T3" fmla="*/ 129 h 147"/>
                <a:gd name="T4" fmla="*/ 25 w 147"/>
                <a:gd name="T5" fmla="*/ 147 h 147"/>
                <a:gd name="T6" fmla="*/ 147 w 147"/>
                <a:gd name="T7" fmla="*/ 147 h 147"/>
                <a:gd name="T8" fmla="*/ 147 w 147"/>
                <a:gd name="T9" fmla="*/ 25 h 147"/>
                <a:gd name="T10" fmla="*/ 129 w 147"/>
                <a:gd name="T11" fmla="*/ 7 h 147"/>
                <a:gd name="T12" fmla="*/ 110 w 147"/>
                <a:gd name="T13" fmla="*/ 25 h 147"/>
                <a:gd name="T14" fmla="*/ 110 w 147"/>
                <a:gd name="T15" fmla="*/ 88 h 147"/>
                <a:gd name="T16" fmla="*/ 29 w 147"/>
                <a:gd name="T17" fmla="*/ 6 h 147"/>
                <a:gd name="T18" fmla="*/ 6 w 147"/>
                <a:gd name="T19" fmla="*/ 6 h 147"/>
                <a:gd name="T20" fmla="*/ 6 w 147"/>
                <a:gd name="T21" fmla="*/ 29 h 147"/>
                <a:gd name="T22" fmla="*/ 88 w 147"/>
                <a:gd name="T23" fmla="*/ 111 h 147"/>
                <a:gd name="T24" fmla="*/ 25 w 147"/>
                <a:gd name="T25" fmla="*/ 111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147">
                  <a:moveTo>
                    <a:pt x="25" y="111"/>
                  </a:moveTo>
                  <a:cubicBezTo>
                    <a:pt x="15" y="111"/>
                    <a:pt x="7" y="119"/>
                    <a:pt x="7" y="129"/>
                  </a:cubicBezTo>
                  <a:cubicBezTo>
                    <a:pt x="7" y="139"/>
                    <a:pt x="15" y="147"/>
                    <a:pt x="25" y="147"/>
                  </a:cubicBezTo>
                  <a:cubicBezTo>
                    <a:pt x="147" y="147"/>
                    <a:pt x="147" y="147"/>
                    <a:pt x="147" y="147"/>
                  </a:cubicBezTo>
                  <a:cubicBezTo>
                    <a:pt x="147" y="25"/>
                    <a:pt x="147" y="25"/>
                    <a:pt x="147" y="25"/>
                  </a:cubicBezTo>
                  <a:cubicBezTo>
                    <a:pt x="147" y="15"/>
                    <a:pt x="139" y="7"/>
                    <a:pt x="129" y="7"/>
                  </a:cubicBezTo>
                  <a:cubicBezTo>
                    <a:pt x="119" y="7"/>
                    <a:pt x="110" y="15"/>
                    <a:pt x="110" y="25"/>
                  </a:cubicBezTo>
                  <a:cubicBezTo>
                    <a:pt x="110" y="25"/>
                    <a:pt x="110" y="61"/>
                    <a:pt x="110" y="88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2" y="0"/>
                    <a:pt x="12" y="0"/>
                    <a:pt x="6" y="6"/>
                  </a:cubicBezTo>
                  <a:cubicBezTo>
                    <a:pt x="0" y="13"/>
                    <a:pt x="0" y="23"/>
                    <a:pt x="6" y="29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60" y="111"/>
                    <a:pt x="25" y="111"/>
                    <a:pt x="25" y="1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45" name="Freeform 137">
              <a:extLst>
                <a:ext uri="{FF2B5EF4-FFF2-40B4-BE49-F238E27FC236}">
                  <a16:creationId xmlns:a16="http://schemas.microsoft.com/office/drawing/2014/main" xmlns="" id="{2822FCBA-8D21-4F0A-A21D-1EC90A7C0BC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6358" y="4388201"/>
              <a:ext cx="245125" cy="245125"/>
            </a:xfrm>
            <a:custGeom>
              <a:avLst/>
              <a:gdLst>
                <a:gd name="T0" fmla="*/ 122 w 147"/>
                <a:gd name="T1" fmla="*/ 36 h 147"/>
                <a:gd name="T2" fmla="*/ 140 w 147"/>
                <a:gd name="T3" fmla="*/ 18 h 147"/>
                <a:gd name="T4" fmla="*/ 122 w 147"/>
                <a:gd name="T5" fmla="*/ 0 h 147"/>
                <a:gd name="T6" fmla="*/ 0 w 147"/>
                <a:gd name="T7" fmla="*/ 0 h 147"/>
                <a:gd name="T8" fmla="*/ 0 w 147"/>
                <a:gd name="T9" fmla="*/ 122 h 147"/>
                <a:gd name="T10" fmla="*/ 19 w 147"/>
                <a:gd name="T11" fmla="*/ 140 h 147"/>
                <a:gd name="T12" fmla="*/ 37 w 147"/>
                <a:gd name="T13" fmla="*/ 122 h 147"/>
                <a:gd name="T14" fmla="*/ 37 w 147"/>
                <a:gd name="T15" fmla="*/ 59 h 147"/>
                <a:gd name="T16" fmla="*/ 119 w 147"/>
                <a:gd name="T17" fmla="*/ 141 h 147"/>
                <a:gd name="T18" fmla="*/ 141 w 147"/>
                <a:gd name="T19" fmla="*/ 141 h 147"/>
                <a:gd name="T20" fmla="*/ 141 w 147"/>
                <a:gd name="T21" fmla="*/ 118 h 147"/>
                <a:gd name="T22" fmla="*/ 59 w 147"/>
                <a:gd name="T23" fmla="*/ 36 h 147"/>
                <a:gd name="T24" fmla="*/ 122 w 147"/>
                <a:gd name="T25" fmla="*/ 36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147">
                  <a:moveTo>
                    <a:pt x="122" y="36"/>
                  </a:moveTo>
                  <a:cubicBezTo>
                    <a:pt x="132" y="36"/>
                    <a:pt x="140" y="28"/>
                    <a:pt x="140" y="18"/>
                  </a:cubicBezTo>
                  <a:cubicBezTo>
                    <a:pt x="140" y="8"/>
                    <a:pt x="132" y="0"/>
                    <a:pt x="12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32"/>
                    <a:pt x="9" y="140"/>
                    <a:pt x="19" y="140"/>
                  </a:cubicBezTo>
                  <a:cubicBezTo>
                    <a:pt x="29" y="140"/>
                    <a:pt x="37" y="132"/>
                    <a:pt x="37" y="122"/>
                  </a:cubicBezTo>
                  <a:cubicBezTo>
                    <a:pt x="37" y="122"/>
                    <a:pt x="37" y="86"/>
                    <a:pt x="37" y="59"/>
                  </a:cubicBezTo>
                  <a:cubicBezTo>
                    <a:pt x="119" y="141"/>
                    <a:pt x="119" y="141"/>
                    <a:pt x="119" y="141"/>
                  </a:cubicBezTo>
                  <a:cubicBezTo>
                    <a:pt x="125" y="147"/>
                    <a:pt x="135" y="147"/>
                    <a:pt x="141" y="141"/>
                  </a:cubicBezTo>
                  <a:cubicBezTo>
                    <a:pt x="147" y="134"/>
                    <a:pt x="147" y="124"/>
                    <a:pt x="141" y="118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87" y="36"/>
                    <a:pt x="122" y="36"/>
                    <a:pt x="12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46" name="Freeform 138">
              <a:extLst>
                <a:ext uri="{FF2B5EF4-FFF2-40B4-BE49-F238E27FC236}">
                  <a16:creationId xmlns:a16="http://schemas.microsoft.com/office/drawing/2014/main" xmlns="" id="{999B4F9C-9B25-40AE-B2D1-878893EDF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6358" y="4093722"/>
              <a:ext cx="245125" cy="245125"/>
            </a:xfrm>
            <a:custGeom>
              <a:avLst/>
              <a:gdLst>
                <a:gd name="T0" fmla="*/ 37 w 147"/>
                <a:gd name="T1" fmla="*/ 25 h 147"/>
                <a:gd name="T2" fmla="*/ 19 w 147"/>
                <a:gd name="T3" fmla="*/ 7 h 147"/>
                <a:gd name="T4" fmla="*/ 0 w 147"/>
                <a:gd name="T5" fmla="*/ 25 h 147"/>
                <a:gd name="T6" fmla="*/ 0 w 147"/>
                <a:gd name="T7" fmla="*/ 147 h 147"/>
                <a:gd name="T8" fmla="*/ 122 w 147"/>
                <a:gd name="T9" fmla="*/ 147 h 147"/>
                <a:gd name="T10" fmla="*/ 141 w 147"/>
                <a:gd name="T11" fmla="*/ 129 h 147"/>
                <a:gd name="T12" fmla="*/ 122 w 147"/>
                <a:gd name="T13" fmla="*/ 111 h 147"/>
                <a:gd name="T14" fmla="*/ 59 w 147"/>
                <a:gd name="T15" fmla="*/ 111 h 147"/>
                <a:gd name="T16" fmla="*/ 141 w 147"/>
                <a:gd name="T17" fmla="*/ 29 h 147"/>
                <a:gd name="T18" fmla="*/ 141 w 147"/>
                <a:gd name="T19" fmla="*/ 6 h 147"/>
                <a:gd name="T20" fmla="*/ 119 w 147"/>
                <a:gd name="T21" fmla="*/ 6 h 147"/>
                <a:gd name="T22" fmla="*/ 37 w 147"/>
                <a:gd name="T23" fmla="*/ 88 h 147"/>
                <a:gd name="T24" fmla="*/ 37 w 147"/>
                <a:gd name="T25" fmla="*/ 25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147">
                  <a:moveTo>
                    <a:pt x="37" y="25"/>
                  </a:moveTo>
                  <a:cubicBezTo>
                    <a:pt x="37" y="15"/>
                    <a:pt x="29" y="7"/>
                    <a:pt x="19" y="7"/>
                  </a:cubicBezTo>
                  <a:cubicBezTo>
                    <a:pt x="9" y="7"/>
                    <a:pt x="0" y="15"/>
                    <a:pt x="0" y="25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122" y="147"/>
                    <a:pt x="122" y="147"/>
                    <a:pt x="122" y="147"/>
                  </a:cubicBezTo>
                  <a:cubicBezTo>
                    <a:pt x="132" y="147"/>
                    <a:pt x="141" y="139"/>
                    <a:pt x="141" y="129"/>
                  </a:cubicBezTo>
                  <a:cubicBezTo>
                    <a:pt x="141" y="119"/>
                    <a:pt x="132" y="111"/>
                    <a:pt x="122" y="111"/>
                  </a:cubicBezTo>
                  <a:cubicBezTo>
                    <a:pt x="122" y="111"/>
                    <a:pt x="87" y="111"/>
                    <a:pt x="59" y="111"/>
                  </a:cubicBezTo>
                  <a:cubicBezTo>
                    <a:pt x="141" y="29"/>
                    <a:pt x="141" y="29"/>
                    <a:pt x="141" y="29"/>
                  </a:cubicBezTo>
                  <a:cubicBezTo>
                    <a:pt x="147" y="23"/>
                    <a:pt x="147" y="13"/>
                    <a:pt x="141" y="6"/>
                  </a:cubicBezTo>
                  <a:cubicBezTo>
                    <a:pt x="135" y="0"/>
                    <a:pt x="125" y="0"/>
                    <a:pt x="119" y="6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37" y="61"/>
                    <a:pt x="37" y="25"/>
                    <a:pt x="37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47" name="Freeform 139">
              <a:extLst>
                <a:ext uri="{FF2B5EF4-FFF2-40B4-BE49-F238E27FC236}">
                  <a16:creationId xmlns:a16="http://schemas.microsoft.com/office/drawing/2014/main" xmlns="" id="{FED01E66-461D-4C3C-B99C-D155E15868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3523" y="4388201"/>
              <a:ext cx="245125" cy="245125"/>
            </a:xfrm>
            <a:custGeom>
              <a:avLst/>
              <a:gdLst>
                <a:gd name="T0" fmla="*/ 110 w 147"/>
                <a:gd name="T1" fmla="*/ 122 h 147"/>
                <a:gd name="T2" fmla="*/ 129 w 147"/>
                <a:gd name="T3" fmla="*/ 140 h 147"/>
                <a:gd name="T4" fmla="*/ 147 w 147"/>
                <a:gd name="T5" fmla="*/ 122 h 147"/>
                <a:gd name="T6" fmla="*/ 147 w 147"/>
                <a:gd name="T7" fmla="*/ 0 h 147"/>
                <a:gd name="T8" fmla="*/ 25 w 147"/>
                <a:gd name="T9" fmla="*/ 0 h 147"/>
                <a:gd name="T10" fmla="*/ 7 w 147"/>
                <a:gd name="T11" fmla="*/ 18 h 147"/>
                <a:gd name="T12" fmla="*/ 25 w 147"/>
                <a:gd name="T13" fmla="*/ 36 h 147"/>
                <a:gd name="T14" fmla="*/ 88 w 147"/>
                <a:gd name="T15" fmla="*/ 36 h 147"/>
                <a:gd name="T16" fmla="*/ 6 w 147"/>
                <a:gd name="T17" fmla="*/ 118 h 147"/>
                <a:gd name="T18" fmla="*/ 6 w 147"/>
                <a:gd name="T19" fmla="*/ 141 h 147"/>
                <a:gd name="T20" fmla="*/ 29 w 147"/>
                <a:gd name="T21" fmla="*/ 141 h 147"/>
                <a:gd name="T22" fmla="*/ 110 w 147"/>
                <a:gd name="T23" fmla="*/ 59 h 147"/>
                <a:gd name="T24" fmla="*/ 110 w 147"/>
                <a:gd name="T25" fmla="*/ 12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147">
                  <a:moveTo>
                    <a:pt x="110" y="122"/>
                  </a:moveTo>
                  <a:cubicBezTo>
                    <a:pt x="110" y="132"/>
                    <a:pt x="119" y="140"/>
                    <a:pt x="129" y="140"/>
                  </a:cubicBezTo>
                  <a:cubicBezTo>
                    <a:pt x="139" y="140"/>
                    <a:pt x="147" y="132"/>
                    <a:pt x="147" y="122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5" y="0"/>
                    <a:pt x="7" y="8"/>
                    <a:pt x="7" y="18"/>
                  </a:cubicBezTo>
                  <a:cubicBezTo>
                    <a:pt x="7" y="28"/>
                    <a:pt x="15" y="36"/>
                    <a:pt x="25" y="36"/>
                  </a:cubicBezTo>
                  <a:cubicBezTo>
                    <a:pt x="25" y="36"/>
                    <a:pt x="60" y="36"/>
                    <a:pt x="88" y="36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0" y="124"/>
                    <a:pt x="0" y="134"/>
                    <a:pt x="6" y="141"/>
                  </a:cubicBezTo>
                  <a:cubicBezTo>
                    <a:pt x="12" y="147"/>
                    <a:pt x="22" y="147"/>
                    <a:pt x="29" y="141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10" y="86"/>
                    <a:pt x="110" y="122"/>
                    <a:pt x="110" y="1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7FDD3B62-41BD-4729-ADBD-2F5CA0889BE7}"/>
              </a:ext>
            </a:extLst>
          </p:cNvPr>
          <p:cNvSpPr txBox="1"/>
          <p:nvPr/>
        </p:nvSpPr>
        <p:spPr>
          <a:xfrm>
            <a:off x="5597489" y="1589480"/>
            <a:ext cx="500297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600" b="1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en-US" dirty="0"/>
              <a:t>This is a sample text. Insert your desired text here. 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A07A2E1E-8D49-463D-A495-1EE7163D97B4}"/>
              </a:ext>
            </a:extLst>
          </p:cNvPr>
          <p:cNvSpPr txBox="1"/>
          <p:nvPr/>
        </p:nvSpPr>
        <p:spPr>
          <a:xfrm>
            <a:off x="736541" y="1356511"/>
            <a:ext cx="1722513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kern="0" dirty="0"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</p:spTree>
    <p:extLst>
      <p:ext uri="{BB962C8B-B14F-4D97-AF65-F5344CB8AC3E}">
        <p14:creationId xmlns:p14="http://schemas.microsoft.com/office/powerpoint/2010/main" val="91346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1AD7573-FEE4-4D82-827B-829C4F6EC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/>
              <a:t>7 Step Pyramid Diagram</a:t>
            </a:r>
            <a:endParaRPr lang="en-GB" dirty="0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xmlns="" id="{597654BF-C4A7-4100-ADA5-6C301E4EC055}"/>
              </a:ext>
            </a:extLst>
          </p:cNvPr>
          <p:cNvSpPr/>
          <p:nvPr/>
        </p:nvSpPr>
        <p:spPr>
          <a:xfrm>
            <a:off x="3035345" y="1356511"/>
            <a:ext cx="7623013" cy="71215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0">
                <a:schemeClr val="bg1">
                  <a:lumMod val="95000"/>
                  <a:shade val="67500"/>
                  <a:satMod val="115000"/>
                </a:schemeClr>
              </a:gs>
              <a:gs pos="30000">
                <a:schemeClr val="bg1">
                  <a:lumMod val="95000"/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86BD46AF-F0DD-4CBF-88BC-E9DE8655689F}"/>
              </a:ext>
            </a:extLst>
          </p:cNvPr>
          <p:cNvSpPr/>
          <p:nvPr/>
        </p:nvSpPr>
        <p:spPr>
          <a:xfrm>
            <a:off x="3035345" y="2067052"/>
            <a:ext cx="7623013" cy="722407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0">
                <a:schemeClr val="bg1">
                  <a:lumMod val="95000"/>
                  <a:shade val="67500"/>
                  <a:satMod val="115000"/>
                </a:schemeClr>
              </a:gs>
              <a:gs pos="30000">
                <a:schemeClr val="bg1">
                  <a:lumMod val="95000"/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39CC60C7-2A64-4829-AA39-084C86954920}"/>
              </a:ext>
            </a:extLst>
          </p:cNvPr>
          <p:cNvSpPr/>
          <p:nvPr/>
        </p:nvSpPr>
        <p:spPr>
          <a:xfrm>
            <a:off x="3035345" y="2782889"/>
            <a:ext cx="7623013" cy="696751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0">
                <a:schemeClr val="bg1">
                  <a:lumMod val="95000"/>
                  <a:shade val="67500"/>
                  <a:satMod val="115000"/>
                </a:schemeClr>
              </a:gs>
              <a:gs pos="30000">
                <a:schemeClr val="bg1">
                  <a:lumMod val="95000"/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DBDB1200-B6C8-44BA-81A0-3E51D6C82735}"/>
              </a:ext>
            </a:extLst>
          </p:cNvPr>
          <p:cNvSpPr/>
          <p:nvPr/>
        </p:nvSpPr>
        <p:spPr>
          <a:xfrm>
            <a:off x="3035345" y="3473359"/>
            <a:ext cx="7623013" cy="73273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0">
                <a:schemeClr val="bg1">
                  <a:lumMod val="95000"/>
                  <a:shade val="67500"/>
                  <a:satMod val="115000"/>
                </a:schemeClr>
              </a:gs>
              <a:gs pos="30000">
                <a:schemeClr val="bg1">
                  <a:lumMod val="95000"/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xmlns="" id="{0935163E-E3CA-4DED-AAC4-3AD6097E1FE2}"/>
              </a:ext>
            </a:extLst>
          </p:cNvPr>
          <p:cNvSpPr/>
          <p:nvPr/>
        </p:nvSpPr>
        <p:spPr>
          <a:xfrm>
            <a:off x="3035345" y="4206103"/>
            <a:ext cx="7623013" cy="701741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0">
                <a:schemeClr val="bg1">
                  <a:lumMod val="95000"/>
                  <a:shade val="67500"/>
                  <a:satMod val="115000"/>
                </a:schemeClr>
              </a:gs>
              <a:gs pos="30000">
                <a:schemeClr val="bg1">
                  <a:lumMod val="95000"/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51F882D0-6996-4326-96FA-EE185379257B}"/>
              </a:ext>
            </a:extLst>
          </p:cNvPr>
          <p:cNvSpPr/>
          <p:nvPr/>
        </p:nvSpPr>
        <p:spPr>
          <a:xfrm>
            <a:off x="3035345" y="4907847"/>
            <a:ext cx="7623013" cy="73620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</a:schemeClr>
              </a:gs>
              <a:gs pos="58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8EC4E183-E351-4EEE-B548-64D58C7EF2BA}"/>
              </a:ext>
            </a:extLst>
          </p:cNvPr>
          <p:cNvSpPr/>
          <p:nvPr/>
        </p:nvSpPr>
        <p:spPr>
          <a:xfrm>
            <a:off x="3035345" y="5637775"/>
            <a:ext cx="7623013" cy="696751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0">
                <a:schemeClr val="bg1">
                  <a:lumMod val="95000"/>
                  <a:shade val="67500"/>
                  <a:satMod val="115000"/>
                </a:schemeClr>
              </a:gs>
              <a:gs pos="30000">
                <a:schemeClr val="bg1">
                  <a:lumMod val="95000"/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C0E07208-69DF-4BE7-821E-3468D744BC7E}"/>
              </a:ext>
            </a:extLst>
          </p:cNvPr>
          <p:cNvSpPr/>
          <p:nvPr/>
        </p:nvSpPr>
        <p:spPr>
          <a:xfrm>
            <a:off x="10786005" y="1356511"/>
            <a:ext cx="1003308" cy="712159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07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xmlns="" id="{EE8511B1-888D-4FC7-8D99-922DE8121EB5}"/>
              </a:ext>
            </a:extLst>
          </p:cNvPr>
          <p:cNvSpPr/>
          <p:nvPr/>
        </p:nvSpPr>
        <p:spPr>
          <a:xfrm>
            <a:off x="10786005" y="2067052"/>
            <a:ext cx="1003308" cy="722407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06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xmlns="" id="{ACA9E74C-0EBF-4CDA-8500-2B4B27EE1C8C}"/>
              </a:ext>
            </a:extLst>
          </p:cNvPr>
          <p:cNvSpPr/>
          <p:nvPr/>
        </p:nvSpPr>
        <p:spPr>
          <a:xfrm>
            <a:off x="10786005" y="2782889"/>
            <a:ext cx="1003308" cy="696751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05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xmlns="" id="{60E1A5C2-1872-4B7D-AE6B-0551D57B329E}"/>
              </a:ext>
            </a:extLst>
          </p:cNvPr>
          <p:cNvSpPr/>
          <p:nvPr/>
        </p:nvSpPr>
        <p:spPr>
          <a:xfrm>
            <a:off x="10786005" y="3473359"/>
            <a:ext cx="1003308" cy="732739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04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xmlns="" id="{7764D984-E60E-4AA5-B928-FC2F5DEAAD3E}"/>
              </a:ext>
            </a:extLst>
          </p:cNvPr>
          <p:cNvSpPr/>
          <p:nvPr/>
        </p:nvSpPr>
        <p:spPr>
          <a:xfrm>
            <a:off x="10786005" y="4206103"/>
            <a:ext cx="1003308" cy="701741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03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xmlns="" id="{172E44CA-9B1A-4ED6-9DD6-6A7AD0C5447D}"/>
              </a:ext>
            </a:extLst>
          </p:cNvPr>
          <p:cNvSpPr/>
          <p:nvPr/>
        </p:nvSpPr>
        <p:spPr>
          <a:xfrm>
            <a:off x="10786005" y="4907847"/>
            <a:ext cx="1003308" cy="736207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>
                <a:solidFill>
                  <a:schemeClr val="bg1"/>
                </a:solidFill>
              </a:rPr>
              <a:t>02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xmlns="" id="{6BF77557-E6EC-4F12-BC84-301341259295}"/>
              </a:ext>
            </a:extLst>
          </p:cNvPr>
          <p:cNvSpPr/>
          <p:nvPr/>
        </p:nvSpPr>
        <p:spPr>
          <a:xfrm>
            <a:off x="10786005" y="5637775"/>
            <a:ext cx="1003308" cy="696751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01</a:t>
            </a: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xmlns="" id="{9ABCADA7-8CA4-4C21-895A-FB6BC13901DB}"/>
              </a:ext>
            </a:extLst>
          </p:cNvPr>
          <p:cNvGrpSpPr/>
          <p:nvPr/>
        </p:nvGrpSpPr>
        <p:grpSpPr>
          <a:xfrm>
            <a:off x="503362" y="1356513"/>
            <a:ext cx="5055429" cy="4978024"/>
            <a:chOff x="1904457" y="1816891"/>
            <a:chExt cx="4206121" cy="3625966"/>
          </a:xfrm>
        </p:grpSpPr>
        <p:sp>
          <p:nvSpPr>
            <p:cNvPr id="101" name="Isosceles Triangle 100">
              <a:extLst>
                <a:ext uri="{FF2B5EF4-FFF2-40B4-BE49-F238E27FC236}">
                  <a16:creationId xmlns:a16="http://schemas.microsoft.com/office/drawing/2014/main" xmlns="" id="{49A30638-5074-4F41-98F2-62FA3D4CA8DE}"/>
                </a:ext>
              </a:extLst>
            </p:cNvPr>
            <p:cNvSpPr/>
            <p:nvPr/>
          </p:nvSpPr>
          <p:spPr>
            <a:xfrm>
              <a:off x="1904457" y="1816891"/>
              <a:ext cx="4206121" cy="3625960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" name="Isosceles Triangle 101">
              <a:extLst>
                <a:ext uri="{FF2B5EF4-FFF2-40B4-BE49-F238E27FC236}">
                  <a16:creationId xmlns:a16="http://schemas.microsoft.com/office/drawing/2014/main" xmlns="" id="{8C063F91-790F-4107-91B8-E9BEE58F564E}"/>
                </a:ext>
              </a:extLst>
            </p:cNvPr>
            <p:cNvSpPr/>
            <p:nvPr/>
          </p:nvSpPr>
          <p:spPr>
            <a:xfrm>
              <a:off x="1904457" y="2334444"/>
              <a:ext cx="3605758" cy="3108406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" name="Isosceles Triangle 102">
              <a:extLst>
                <a:ext uri="{FF2B5EF4-FFF2-40B4-BE49-F238E27FC236}">
                  <a16:creationId xmlns:a16="http://schemas.microsoft.com/office/drawing/2014/main" xmlns="" id="{EAC282E8-43A5-47E7-9AA0-CF923CB6F52B}"/>
                </a:ext>
              </a:extLst>
            </p:cNvPr>
            <p:cNvSpPr/>
            <p:nvPr/>
          </p:nvSpPr>
          <p:spPr>
            <a:xfrm>
              <a:off x="1904457" y="2855857"/>
              <a:ext cx="3000919" cy="2586995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" name="Isosceles Triangle 103">
              <a:extLst>
                <a:ext uri="{FF2B5EF4-FFF2-40B4-BE49-F238E27FC236}">
                  <a16:creationId xmlns:a16="http://schemas.microsoft.com/office/drawing/2014/main" xmlns="" id="{FF2BCD56-B05E-40FA-B92C-CD76F2A6DDBC}"/>
                </a:ext>
              </a:extLst>
            </p:cNvPr>
            <p:cNvSpPr/>
            <p:nvPr/>
          </p:nvSpPr>
          <p:spPr>
            <a:xfrm>
              <a:off x="1904457" y="3358792"/>
              <a:ext cx="2417513" cy="2084059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Isosceles Triangle 104">
              <a:extLst>
                <a:ext uri="{FF2B5EF4-FFF2-40B4-BE49-F238E27FC236}">
                  <a16:creationId xmlns:a16="http://schemas.microsoft.com/office/drawing/2014/main" xmlns="" id="{60C69540-0424-4014-AC7E-1F02D2B47641}"/>
                </a:ext>
              </a:extLst>
            </p:cNvPr>
            <p:cNvSpPr/>
            <p:nvPr/>
          </p:nvSpPr>
          <p:spPr>
            <a:xfrm>
              <a:off x="1904457" y="3892519"/>
              <a:ext cx="1798387" cy="1550332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" name="Isosceles Triangle 105">
              <a:extLst>
                <a:ext uri="{FF2B5EF4-FFF2-40B4-BE49-F238E27FC236}">
                  <a16:creationId xmlns:a16="http://schemas.microsoft.com/office/drawing/2014/main" xmlns="" id="{334F4986-4AF0-44D8-94D5-36CA2471E866}"/>
                </a:ext>
              </a:extLst>
            </p:cNvPr>
            <p:cNvSpPr/>
            <p:nvPr/>
          </p:nvSpPr>
          <p:spPr>
            <a:xfrm>
              <a:off x="1904457" y="4403668"/>
              <a:ext cx="1205456" cy="1039185"/>
            </a:xfrm>
            <a:prstGeom prst="triangle">
              <a:avLst/>
            </a:prstGeom>
            <a:solidFill>
              <a:schemeClr val="accent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" name="Isosceles Triangle 106">
              <a:extLst>
                <a:ext uri="{FF2B5EF4-FFF2-40B4-BE49-F238E27FC236}">
                  <a16:creationId xmlns:a16="http://schemas.microsoft.com/office/drawing/2014/main" xmlns="" id="{108A8339-CF7E-4E14-B003-505BB3C07F51}"/>
                </a:ext>
              </a:extLst>
            </p:cNvPr>
            <p:cNvSpPr/>
            <p:nvPr/>
          </p:nvSpPr>
          <p:spPr>
            <a:xfrm>
              <a:off x="1904457" y="4935347"/>
              <a:ext cx="588712" cy="507510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8" name="Arrow: Right 107">
            <a:extLst>
              <a:ext uri="{FF2B5EF4-FFF2-40B4-BE49-F238E27FC236}">
                <a16:creationId xmlns:a16="http://schemas.microsoft.com/office/drawing/2014/main" xmlns="" id="{4F18C4D2-8C91-4DE7-9648-AA466DF0AC2E}"/>
              </a:ext>
            </a:extLst>
          </p:cNvPr>
          <p:cNvSpPr/>
          <p:nvPr/>
        </p:nvSpPr>
        <p:spPr>
          <a:xfrm rot="17861369">
            <a:off x="-1310323" y="3593577"/>
            <a:ext cx="5703282" cy="296745"/>
          </a:xfrm>
          <a:prstGeom prst="rightArrow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22000">
                <a:schemeClr val="accent1">
                  <a:lumMod val="5000"/>
                  <a:lumOff val="9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xmlns="" id="{4E8A4BFE-D50D-48CA-BCB7-BF7FAB18D0CD}"/>
              </a:ext>
            </a:extLst>
          </p:cNvPr>
          <p:cNvSpPr txBox="1"/>
          <p:nvPr/>
        </p:nvSpPr>
        <p:spPr>
          <a:xfrm>
            <a:off x="5597489" y="1589480"/>
            <a:ext cx="500297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600" b="1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en-US" dirty="0"/>
              <a:t>This is a sample text. Insert your desired text here. 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xmlns="" id="{B718CEC9-2844-4E8B-A3F3-2322BE3E67B9}"/>
              </a:ext>
            </a:extLst>
          </p:cNvPr>
          <p:cNvSpPr txBox="1"/>
          <p:nvPr/>
        </p:nvSpPr>
        <p:spPr>
          <a:xfrm>
            <a:off x="5597489" y="2287634"/>
            <a:ext cx="500297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600" b="1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en-US" dirty="0"/>
              <a:t>This is a sample text. Insert your desired text here. 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xmlns="" id="{FC863926-74FA-43F0-950B-A8E5AA6CC469}"/>
              </a:ext>
            </a:extLst>
          </p:cNvPr>
          <p:cNvSpPr txBox="1"/>
          <p:nvPr/>
        </p:nvSpPr>
        <p:spPr>
          <a:xfrm>
            <a:off x="5597489" y="2990643"/>
            <a:ext cx="500297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600" b="1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en-US" dirty="0"/>
              <a:t>This is a sample text. Insert your desired text here. 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xmlns="" id="{F7EBA4CA-0E7D-4820-993B-39AA36AA471E}"/>
              </a:ext>
            </a:extLst>
          </p:cNvPr>
          <p:cNvSpPr txBox="1"/>
          <p:nvPr/>
        </p:nvSpPr>
        <p:spPr>
          <a:xfrm>
            <a:off x="5597489" y="3699107"/>
            <a:ext cx="500297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600" b="1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en-US" dirty="0"/>
              <a:t>This is a sample text. Insert your desired text here. 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xmlns="" id="{9FCCEB96-6508-42C2-B8F1-8789A28543F5}"/>
              </a:ext>
            </a:extLst>
          </p:cNvPr>
          <p:cNvSpPr txBox="1"/>
          <p:nvPr/>
        </p:nvSpPr>
        <p:spPr>
          <a:xfrm>
            <a:off x="5597489" y="4416352"/>
            <a:ext cx="500297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600" b="1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en-US" dirty="0"/>
              <a:t>This is a sample text. Insert your desired text here. 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xmlns="" id="{7FBF6E90-E28D-4F32-9F59-865C333EEF7B}"/>
              </a:ext>
            </a:extLst>
          </p:cNvPr>
          <p:cNvSpPr txBox="1"/>
          <p:nvPr/>
        </p:nvSpPr>
        <p:spPr>
          <a:xfrm>
            <a:off x="5597489" y="5135329"/>
            <a:ext cx="500297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600" b="1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This is a sample text. Insert your desired text here. 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xmlns="" id="{CC2E45C6-1717-4979-A636-38DC533E816A}"/>
              </a:ext>
            </a:extLst>
          </p:cNvPr>
          <p:cNvSpPr txBox="1"/>
          <p:nvPr/>
        </p:nvSpPr>
        <p:spPr>
          <a:xfrm>
            <a:off x="5597489" y="5845529"/>
            <a:ext cx="4931936" cy="2812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600" b="1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en-US" dirty="0"/>
              <a:t>This is a sample text. Insert your desired text here. </a:t>
            </a:r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xmlns="" id="{332D1E88-FEEC-4619-88F9-35DF59BF9E54}"/>
              </a:ext>
            </a:extLst>
          </p:cNvPr>
          <p:cNvGrpSpPr/>
          <p:nvPr/>
        </p:nvGrpSpPr>
        <p:grpSpPr>
          <a:xfrm>
            <a:off x="1306137" y="5901854"/>
            <a:ext cx="291661" cy="366742"/>
            <a:chOff x="2071556" y="1425834"/>
            <a:chExt cx="359302" cy="451795"/>
          </a:xfrm>
          <a:solidFill>
            <a:schemeClr val="bg1"/>
          </a:solidFill>
        </p:grpSpPr>
        <p:sp>
          <p:nvSpPr>
            <p:cNvPr id="117" name="Freeform 63">
              <a:extLst>
                <a:ext uri="{FF2B5EF4-FFF2-40B4-BE49-F238E27FC236}">
                  <a16:creationId xmlns:a16="http://schemas.microsoft.com/office/drawing/2014/main" xmlns="" id="{2BFC7A29-E9A8-4008-94E9-BE6A249B94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5082" y="1493425"/>
              <a:ext cx="232250" cy="272906"/>
            </a:xfrm>
            <a:custGeom>
              <a:avLst/>
              <a:gdLst>
                <a:gd name="T0" fmla="*/ 97 w 193"/>
                <a:gd name="T1" fmla="*/ 0 h 227"/>
                <a:gd name="T2" fmla="*/ 0 w 193"/>
                <a:gd name="T3" fmla="*/ 96 h 227"/>
                <a:gd name="T4" fmla="*/ 18 w 193"/>
                <a:gd name="T5" fmla="*/ 152 h 227"/>
                <a:gd name="T6" fmla="*/ 49 w 193"/>
                <a:gd name="T7" fmla="*/ 223 h 227"/>
                <a:gd name="T8" fmla="*/ 49 w 193"/>
                <a:gd name="T9" fmla="*/ 224 h 227"/>
                <a:gd name="T10" fmla="*/ 52 w 193"/>
                <a:gd name="T11" fmla="*/ 227 h 227"/>
                <a:gd name="T12" fmla="*/ 141 w 193"/>
                <a:gd name="T13" fmla="*/ 227 h 227"/>
                <a:gd name="T14" fmla="*/ 145 w 193"/>
                <a:gd name="T15" fmla="*/ 224 h 227"/>
                <a:gd name="T16" fmla="*/ 145 w 193"/>
                <a:gd name="T17" fmla="*/ 223 h 227"/>
                <a:gd name="T18" fmla="*/ 176 w 193"/>
                <a:gd name="T19" fmla="*/ 150 h 227"/>
                <a:gd name="T20" fmla="*/ 193 w 193"/>
                <a:gd name="T21" fmla="*/ 96 h 227"/>
                <a:gd name="T22" fmla="*/ 97 w 193"/>
                <a:gd name="T2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3" h="227">
                  <a:moveTo>
                    <a:pt x="97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17"/>
                    <a:pt x="7" y="136"/>
                    <a:pt x="18" y="152"/>
                  </a:cubicBezTo>
                  <a:cubicBezTo>
                    <a:pt x="32" y="174"/>
                    <a:pt x="49" y="198"/>
                    <a:pt x="49" y="223"/>
                  </a:cubicBezTo>
                  <a:cubicBezTo>
                    <a:pt x="49" y="224"/>
                    <a:pt x="49" y="224"/>
                    <a:pt x="49" y="224"/>
                  </a:cubicBezTo>
                  <a:cubicBezTo>
                    <a:pt x="49" y="226"/>
                    <a:pt x="50" y="227"/>
                    <a:pt x="5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3" y="227"/>
                    <a:pt x="145" y="226"/>
                    <a:pt x="145" y="224"/>
                  </a:cubicBezTo>
                  <a:cubicBezTo>
                    <a:pt x="145" y="223"/>
                    <a:pt x="145" y="223"/>
                    <a:pt x="145" y="223"/>
                  </a:cubicBezTo>
                  <a:cubicBezTo>
                    <a:pt x="145" y="197"/>
                    <a:pt x="163" y="173"/>
                    <a:pt x="176" y="150"/>
                  </a:cubicBezTo>
                  <a:cubicBezTo>
                    <a:pt x="187" y="135"/>
                    <a:pt x="193" y="116"/>
                    <a:pt x="193" y="96"/>
                  </a:cubicBezTo>
                  <a:cubicBezTo>
                    <a:pt x="193" y="43"/>
                    <a:pt x="150" y="0"/>
                    <a:pt x="9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18" name="Freeform 64">
              <a:extLst>
                <a:ext uri="{FF2B5EF4-FFF2-40B4-BE49-F238E27FC236}">
                  <a16:creationId xmlns:a16="http://schemas.microsoft.com/office/drawing/2014/main" xmlns="" id="{8AE806C4-5E26-4432-9B9D-80B96CCA4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4034" y="1817660"/>
              <a:ext cx="115363" cy="22869"/>
            </a:xfrm>
            <a:custGeom>
              <a:avLst/>
              <a:gdLst>
                <a:gd name="T0" fmla="*/ 86 w 96"/>
                <a:gd name="T1" fmla="*/ 0 h 19"/>
                <a:gd name="T2" fmla="*/ 9 w 96"/>
                <a:gd name="T3" fmla="*/ 0 h 19"/>
                <a:gd name="T4" fmla="*/ 0 w 96"/>
                <a:gd name="T5" fmla="*/ 9 h 19"/>
                <a:gd name="T6" fmla="*/ 9 w 96"/>
                <a:gd name="T7" fmla="*/ 19 h 19"/>
                <a:gd name="T8" fmla="*/ 86 w 96"/>
                <a:gd name="T9" fmla="*/ 19 h 19"/>
                <a:gd name="T10" fmla="*/ 96 w 96"/>
                <a:gd name="T11" fmla="*/ 9 h 19"/>
                <a:gd name="T12" fmla="*/ 86 w 9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9">
                  <a:moveTo>
                    <a:pt x="8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9"/>
                    <a:pt x="9" y="19"/>
                  </a:cubicBezTo>
                  <a:cubicBezTo>
                    <a:pt x="86" y="19"/>
                    <a:pt x="86" y="19"/>
                    <a:pt x="86" y="19"/>
                  </a:cubicBezTo>
                  <a:cubicBezTo>
                    <a:pt x="91" y="19"/>
                    <a:pt x="96" y="14"/>
                    <a:pt x="96" y="9"/>
                  </a:cubicBezTo>
                  <a:cubicBezTo>
                    <a:pt x="96" y="4"/>
                    <a:pt x="91" y="0"/>
                    <a:pt x="8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19" name="Freeform 65">
              <a:extLst>
                <a:ext uri="{FF2B5EF4-FFF2-40B4-BE49-F238E27FC236}">
                  <a16:creationId xmlns:a16="http://schemas.microsoft.com/office/drawing/2014/main" xmlns="" id="{0E6AAE5C-4B92-448B-B5F7-87820E27F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4034" y="1780561"/>
              <a:ext cx="115363" cy="22869"/>
            </a:xfrm>
            <a:custGeom>
              <a:avLst/>
              <a:gdLst>
                <a:gd name="T0" fmla="*/ 86 w 96"/>
                <a:gd name="T1" fmla="*/ 0 h 19"/>
                <a:gd name="T2" fmla="*/ 9 w 96"/>
                <a:gd name="T3" fmla="*/ 0 h 19"/>
                <a:gd name="T4" fmla="*/ 0 w 96"/>
                <a:gd name="T5" fmla="*/ 9 h 19"/>
                <a:gd name="T6" fmla="*/ 9 w 96"/>
                <a:gd name="T7" fmla="*/ 19 h 19"/>
                <a:gd name="T8" fmla="*/ 86 w 96"/>
                <a:gd name="T9" fmla="*/ 19 h 19"/>
                <a:gd name="T10" fmla="*/ 96 w 96"/>
                <a:gd name="T11" fmla="*/ 9 h 19"/>
                <a:gd name="T12" fmla="*/ 86 w 9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9">
                  <a:moveTo>
                    <a:pt x="8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86" y="19"/>
                    <a:pt x="86" y="19"/>
                    <a:pt x="86" y="19"/>
                  </a:cubicBezTo>
                  <a:cubicBezTo>
                    <a:pt x="91" y="19"/>
                    <a:pt x="96" y="15"/>
                    <a:pt x="96" y="9"/>
                  </a:cubicBezTo>
                  <a:cubicBezTo>
                    <a:pt x="96" y="4"/>
                    <a:pt x="91" y="0"/>
                    <a:pt x="8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0" name="Freeform 66">
              <a:extLst>
                <a:ext uri="{FF2B5EF4-FFF2-40B4-BE49-F238E27FC236}">
                  <a16:creationId xmlns:a16="http://schemas.microsoft.com/office/drawing/2014/main" xmlns="" id="{45D75F4C-35D8-4BAD-84FB-75102A42FA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4870" y="1853743"/>
              <a:ext cx="74198" cy="23886"/>
            </a:xfrm>
            <a:custGeom>
              <a:avLst/>
              <a:gdLst>
                <a:gd name="T0" fmla="*/ 2 w 62"/>
                <a:gd name="T1" fmla="*/ 0 h 20"/>
                <a:gd name="T2" fmla="*/ 1 w 62"/>
                <a:gd name="T3" fmla="*/ 3 h 20"/>
                <a:gd name="T4" fmla="*/ 16 w 62"/>
                <a:gd name="T5" fmla="*/ 17 h 20"/>
                <a:gd name="T6" fmla="*/ 21 w 62"/>
                <a:gd name="T7" fmla="*/ 20 h 20"/>
                <a:gd name="T8" fmla="*/ 40 w 62"/>
                <a:gd name="T9" fmla="*/ 20 h 20"/>
                <a:gd name="T10" fmla="*/ 46 w 62"/>
                <a:gd name="T11" fmla="*/ 17 h 20"/>
                <a:gd name="T12" fmla="*/ 60 w 62"/>
                <a:gd name="T13" fmla="*/ 3 h 20"/>
                <a:gd name="T14" fmla="*/ 59 w 62"/>
                <a:gd name="T15" fmla="*/ 0 h 20"/>
                <a:gd name="T16" fmla="*/ 2 w 62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20">
                  <a:moveTo>
                    <a:pt x="2" y="0"/>
                  </a:moveTo>
                  <a:cubicBezTo>
                    <a:pt x="0" y="0"/>
                    <a:pt x="0" y="1"/>
                    <a:pt x="1" y="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7" y="19"/>
                    <a:pt x="19" y="20"/>
                    <a:pt x="21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2" y="20"/>
                    <a:pt x="44" y="19"/>
                    <a:pt x="46" y="17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2" y="1"/>
                    <a:pt x="61" y="0"/>
                    <a:pt x="59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1" name="Freeform 67">
              <a:extLst>
                <a:ext uri="{FF2B5EF4-FFF2-40B4-BE49-F238E27FC236}">
                  <a16:creationId xmlns:a16="http://schemas.microsoft.com/office/drawing/2014/main" xmlns="" id="{B86BFA94-E4BF-44CE-8631-CF63B959A2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2250" y="1692642"/>
              <a:ext cx="39640" cy="39640"/>
            </a:xfrm>
            <a:custGeom>
              <a:avLst/>
              <a:gdLst>
                <a:gd name="T0" fmla="*/ 0 w 33"/>
                <a:gd name="T1" fmla="*/ 17 h 33"/>
                <a:gd name="T2" fmla="*/ 17 w 33"/>
                <a:gd name="T3" fmla="*/ 33 h 33"/>
                <a:gd name="T4" fmla="*/ 33 w 33"/>
                <a:gd name="T5" fmla="*/ 13 h 33"/>
                <a:gd name="T6" fmla="*/ 14 w 33"/>
                <a:gd name="T7" fmla="*/ 0 h 33"/>
                <a:gd name="T8" fmla="*/ 0 w 33"/>
                <a:gd name="T9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0" y="17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23" y="27"/>
                    <a:pt x="28" y="20"/>
                    <a:pt x="33" y="13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0" y="6"/>
                    <a:pt x="5" y="12"/>
                    <a:pt x="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2" name="Freeform 68">
              <a:extLst>
                <a:ext uri="{FF2B5EF4-FFF2-40B4-BE49-F238E27FC236}">
                  <a16:creationId xmlns:a16="http://schemas.microsoft.com/office/drawing/2014/main" xmlns="" id="{E25B40A6-B0D8-4A70-BFB6-E2D96C0C06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7316" y="1629116"/>
              <a:ext cx="33542" cy="33542"/>
            </a:xfrm>
            <a:custGeom>
              <a:avLst/>
              <a:gdLst>
                <a:gd name="T0" fmla="*/ 5 w 28"/>
                <a:gd name="T1" fmla="*/ 0 h 28"/>
                <a:gd name="T2" fmla="*/ 0 w 28"/>
                <a:gd name="T3" fmla="*/ 21 h 28"/>
                <a:gd name="T4" fmla="*/ 22 w 28"/>
                <a:gd name="T5" fmla="*/ 28 h 28"/>
                <a:gd name="T6" fmla="*/ 28 w 28"/>
                <a:gd name="T7" fmla="*/ 3 h 28"/>
                <a:gd name="T8" fmla="*/ 5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5" y="0"/>
                  </a:moveTo>
                  <a:cubicBezTo>
                    <a:pt x="4" y="7"/>
                    <a:pt x="3" y="14"/>
                    <a:pt x="0" y="21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5" y="20"/>
                    <a:pt x="27" y="12"/>
                    <a:pt x="28" y="3"/>
                  </a:cubicBez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3" name="Freeform 69">
              <a:extLst>
                <a:ext uri="{FF2B5EF4-FFF2-40B4-BE49-F238E27FC236}">
                  <a16:creationId xmlns:a16="http://schemas.microsoft.com/office/drawing/2014/main" xmlns="" id="{35C3940F-5F60-45C1-A817-606EE6009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7316" y="1551869"/>
              <a:ext cx="33542" cy="34050"/>
            </a:xfrm>
            <a:custGeom>
              <a:avLst/>
              <a:gdLst>
                <a:gd name="T0" fmla="*/ 5 w 28"/>
                <a:gd name="T1" fmla="*/ 28 h 28"/>
                <a:gd name="T2" fmla="*/ 28 w 28"/>
                <a:gd name="T3" fmla="*/ 25 h 28"/>
                <a:gd name="T4" fmla="*/ 22 w 28"/>
                <a:gd name="T5" fmla="*/ 0 h 28"/>
                <a:gd name="T6" fmla="*/ 0 w 28"/>
                <a:gd name="T7" fmla="*/ 7 h 28"/>
                <a:gd name="T8" fmla="*/ 5 w 28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5" y="28"/>
                  </a:moveTo>
                  <a:cubicBezTo>
                    <a:pt x="28" y="25"/>
                    <a:pt x="28" y="25"/>
                    <a:pt x="28" y="25"/>
                  </a:cubicBezTo>
                  <a:cubicBezTo>
                    <a:pt x="27" y="16"/>
                    <a:pt x="25" y="8"/>
                    <a:pt x="22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3" y="14"/>
                    <a:pt x="4" y="21"/>
                    <a:pt x="5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4" name="Freeform 70">
              <a:extLst>
                <a:ext uri="{FF2B5EF4-FFF2-40B4-BE49-F238E27FC236}">
                  <a16:creationId xmlns:a16="http://schemas.microsoft.com/office/drawing/2014/main" xmlns="" id="{BD2E2D76-8509-4BD5-A6CC-F593527581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2250" y="1482245"/>
              <a:ext cx="39640" cy="39640"/>
            </a:xfrm>
            <a:custGeom>
              <a:avLst/>
              <a:gdLst>
                <a:gd name="T0" fmla="*/ 33 w 33"/>
                <a:gd name="T1" fmla="*/ 20 h 33"/>
                <a:gd name="T2" fmla="*/ 17 w 33"/>
                <a:gd name="T3" fmla="*/ 0 h 33"/>
                <a:gd name="T4" fmla="*/ 0 w 33"/>
                <a:gd name="T5" fmla="*/ 16 h 33"/>
                <a:gd name="T6" fmla="*/ 14 w 33"/>
                <a:gd name="T7" fmla="*/ 33 h 33"/>
                <a:gd name="T8" fmla="*/ 33 w 33"/>
                <a:gd name="T9" fmla="*/ 2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33" y="20"/>
                  </a:moveTo>
                  <a:cubicBezTo>
                    <a:pt x="28" y="13"/>
                    <a:pt x="23" y="7"/>
                    <a:pt x="17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5" y="21"/>
                    <a:pt x="10" y="27"/>
                    <a:pt x="14" y="33"/>
                  </a:cubicBezTo>
                  <a:lnTo>
                    <a:pt x="3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5" name="Freeform 71">
              <a:extLst>
                <a:ext uri="{FF2B5EF4-FFF2-40B4-BE49-F238E27FC236}">
                  <a16:creationId xmlns:a16="http://schemas.microsoft.com/office/drawing/2014/main" xmlns="" id="{640A3A26-557F-4400-9160-C82DAEDD89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5839" y="1438031"/>
              <a:ext cx="37607" cy="37099"/>
            </a:xfrm>
            <a:custGeom>
              <a:avLst/>
              <a:gdLst>
                <a:gd name="T0" fmla="*/ 31 w 31"/>
                <a:gd name="T1" fmla="*/ 11 h 31"/>
                <a:gd name="T2" fmla="*/ 8 w 31"/>
                <a:gd name="T3" fmla="*/ 0 h 31"/>
                <a:gd name="T4" fmla="*/ 0 w 31"/>
                <a:gd name="T5" fmla="*/ 22 h 31"/>
                <a:gd name="T6" fmla="*/ 19 w 31"/>
                <a:gd name="T7" fmla="*/ 31 h 31"/>
                <a:gd name="T8" fmla="*/ 31 w 31"/>
                <a:gd name="T9" fmla="*/ 1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1" y="11"/>
                  </a:moveTo>
                  <a:cubicBezTo>
                    <a:pt x="24" y="7"/>
                    <a:pt x="16" y="3"/>
                    <a:pt x="8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7" y="24"/>
                    <a:pt x="13" y="27"/>
                    <a:pt x="19" y="31"/>
                  </a:cubicBezTo>
                  <a:lnTo>
                    <a:pt x="31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6" name="Freeform 72">
              <a:extLst>
                <a:ext uri="{FF2B5EF4-FFF2-40B4-BE49-F238E27FC236}">
                  <a16:creationId xmlns:a16="http://schemas.microsoft.com/office/drawing/2014/main" xmlns="" id="{8B6EEBF4-DA16-47FC-B57A-F62524BA3A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6215" y="1425834"/>
              <a:ext cx="29984" cy="28968"/>
            </a:xfrm>
            <a:custGeom>
              <a:avLst/>
              <a:gdLst>
                <a:gd name="T0" fmla="*/ 13 w 25"/>
                <a:gd name="T1" fmla="*/ 23 h 24"/>
                <a:gd name="T2" fmla="*/ 23 w 25"/>
                <a:gd name="T3" fmla="*/ 24 h 24"/>
                <a:gd name="T4" fmla="*/ 25 w 25"/>
                <a:gd name="T5" fmla="*/ 1 h 24"/>
                <a:gd name="T6" fmla="*/ 13 w 25"/>
                <a:gd name="T7" fmla="*/ 0 h 24"/>
                <a:gd name="T8" fmla="*/ 0 w 25"/>
                <a:gd name="T9" fmla="*/ 1 h 24"/>
                <a:gd name="T10" fmla="*/ 2 w 25"/>
                <a:gd name="T11" fmla="*/ 24 h 24"/>
                <a:gd name="T12" fmla="*/ 13 w 25"/>
                <a:gd name="T13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4">
                  <a:moveTo>
                    <a:pt x="13" y="23"/>
                  </a:moveTo>
                  <a:cubicBezTo>
                    <a:pt x="16" y="23"/>
                    <a:pt x="20" y="23"/>
                    <a:pt x="23" y="24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1" y="0"/>
                    <a:pt x="17" y="0"/>
                    <a:pt x="13" y="0"/>
                  </a:cubicBezTo>
                  <a:cubicBezTo>
                    <a:pt x="8" y="0"/>
                    <a:pt x="4" y="0"/>
                    <a:pt x="0" y="1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5" y="23"/>
                    <a:pt x="9" y="23"/>
                    <a:pt x="1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7" name="Freeform 73">
              <a:extLst>
                <a:ext uri="{FF2B5EF4-FFF2-40B4-BE49-F238E27FC236}">
                  <a16:creationId xmlns:a16="http://schemas.microsoft.com/office/drawing/2014/main" xmlns="" id="{78C9CD8B-F765-4292-992D-13CE51CA09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9476" y="1438031"/>
              <a:ext cx="37099" cy="37099"/>
            </a:xfrm>
            <a:custGeom>
              <a:avLst/>
              <a:gdLst>
                <a:gd name="T0" fmla="*/ 31 w 31"/>
                <a:gd name="T1" fmla="*/ 22 h 31"/>
                <a:gd name="T2" fmla="*/ 23 w 31"/>
                <a:gd name="T3" fmla="*/ 0 h 31"/>
                <a:gd name="T4" fmla="*/ 0 w 31"/>
                <a:gd name="T5" fmla="*/ 11 h 31"/>
                <a:gd name="T6" fmla="*/ 12 w 31"/>
                <a:gd name="T7" fmla="*/ 31 h 31"/>
                <a:gd name="T8" fmla="*/ 31 w 31"/>
                <a:gd name="T9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1" y="22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5" y="3"/>
                    <a:pt x="7" y="7"/>
                    <a:pt x="0" y="1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8" y="27"/>
                    <a:pt x="24" y="24"/>
                    <a:pt x="31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8" name="Freeform 74">
              <a:extLst>
                <a:ext uri="{FF2B5EF4-FFF2-40B4-BE49-F238E27FC236}">
                  <a16:creationId xmlns:a16="http://schemas.microsoft.com/office/drawing/2014/main" xmlns="" id="{E68A5219-6B4F-43C6-9BCD-F1F1BFF5C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0524" y="1483769"/>
              <a:ext cx="39640" cy="38115"/>
            </a:xfrm>
            <a:custGeom>
              <a:avLst/>
              <a:gdLst>
                <a:gd name="T0" fmla="*/ 33 w 33"/>
                <a:gd name="T1" fmla="*/ 15 h 32"/>
                <a:gd name="T2" fmla="*/ 16 w 33"/>
                <a:gd name="T3" fmla="*/ 0 h 32"/>
                <a:gd name="T4" fmla="*/ 0 w 33"/>
                <a:gd name="T5" fmla="*/ 19 h 32"/>
                <a:gd name="T6" fmla="*/ 19 w 33"/>
                <a:gd name="T7" fmla="*/ 32 h 32"/>
                <a:gd name="T8" fmla="*/ 33 w 33"/>
                <a:gd name="T9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33" y="15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0" y="6"/>
                    <a:pt x="5" y="12"/>
                    <a:pt x="0" y="19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3" y="26"/>
                    <a:pt x="28" y="21"/>
                    <a:pt x="3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9" name="Freeform 75">
              <a:extLst>
                <a:ext uri="{FF2B5EF4-FFF2-40B4-BE49-F238E27FC236}">
                  <a16:creationId xmlns:a16="http://schemas.microsoft.com/office/drawing/2014/main" xmlns="" id="{2DD1E898-CA4C-44FB-9CF2-02EEA18932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1556" y="1551869"/>
              <a:ext cx="33542" cy="34050"/>
            </a:xfrm>
            <a:custGeom>
              <a:avLst/>
              <a:gdLst>
                <a:gd name="T0" fmla="*/ 23 w 28"/>
                <a:gd name="T1" fmla="*/ 28 h 28"/>
                <a:gd name="T2" fmla="*/ 28 w 28"/>
                <a:gd name="T3" fmla="*/ 7 h 28"/>
                <a:gd name="T4" fmla="*/ 6 w 28"/>
                <a:gd name="T5" fmla="*/ 0 h 28"/>
                <a:gd name="T6" fmla="*/ 0 w 28"/>
                <a:gd name="T7" fmla="*/ 25 h 28"/>
                <a:gd name="T8" fmla="*/ 20 w 28"/>
                <a:gd name="T9" fmla="*/ 28 h 28"/>
                <a:gd name="T10" fmla="*/ 23 w 28"/>
                <a:gd name="T11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8">
                  <a:moveTo>
                    <a:pt x="23" y="28"/>
                  </a:moveTo>
                  <a:cubicBezTo>
                    <a:pt x="24" y="21"/>
                    <a:pt x="26" y="14"/>
                    <a:pt x="28" y="7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8"/>
                    <a:pt x="1" y="17"/>
                    <a:pt x="0" y="25"/>
                  </a:cubicBezTo>
                  <a:cubicBezTo>
                    <a:pt x="20" y="28"/>
                    <a:pt x="20" y="28"/>
                    <a:pt x="20" y="28"/>
                  </a:cubicBezTo>
                  <a:lnTo>
                    <a:pt x="2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30" name="Freeform 76">
              <a:extLst>
                <a:ext uri="{FF2B5EF4-FFF2-40B4-BE49-F238E27FC236}">
                  <a16:creationId xmlns:a16="http://schemas.microsoft.com/office/drawing/2014/main" xmlns="" id="{3C60C653-8F42-4D4A-82E7-E10F704A45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1556" y="1629116"/>
              <a:ext cx="33542" cy="33542"/>
            </a:xfrm>
            <a:custGeom>
              <a:avLst/>
              <a:gdLst>
                <a:gd name="T0" fmla="*/ 23 w 28"/>
                <a:gd name="T1" fmla="*/ 0 h 28"/>
                <a:gd name="T2" fmla="*/ 0 w 28"/>
                <a:gd name="T3" fmla="*/ 3 h 28"/>
                <a:gd name="T4" fmla="*/ 6 w 28"/>
                <a:gd name="T5" fmla="*/ 28 h 28"/>
                <a:gd name="T6" fmla="*/ 28 w 28"/>
                <a:gd name="T7" fmla="*/ 21 h 28"/>
                <a:gd name="T8" fmla="*/ 23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3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1" y="12"/>
                    <a:pt x="3" y="20"/>
                    <a:pt x="6" y="28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6" y="14"/>
                    <a:pt x="24" y="7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31" name="Freeform 77">
              <a:extLst>
                <a:ext uri="{FF2B5EF4-FFF2-40B4-BE49-F238E27FC236}">
                  <a16:creationId xmlns:a16="http://schemas.microsoft.com/office/drawing/2014/main" xmlns="" id="{AE70E374-7AF3-4466-BA24-028C564AB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0524" y="1692642"/>
              <a:ext cx="39640" cy="39640"/>
            </a:xfrm>
            <a:custGeom>
              <a:avLst/>
              <a:gdLst>
                <a:gd name="T0" fmla="*/ 0 w 33"/>
                <a:gd name="T1" fmla="*/ 13 h 33"/>
                <a:gd name="T2" fmla="*/ 16 w 33"/>
                <a:gd name="T3" fmla="*/ 33 h 33"/>
                <a:gd name="T4" fmla="*/ 33 w 33"/>
                <a:gd name="T5" fmla="*/ 17 h 33"/>
                <a:gd name="T6" fmla="*/ 19 w 33"/>
                <a:gd name="T7" fmla="*/ 0 h 33"/>
                <a:gd name="T8" fmla="*/ 0 w 33"/>
                <a:gd name="T9" fmla="*/ 1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0" y="13"/>
                  </a:moveTo>
                  <a:cubicBezTo>
                    <a:pt x="5" y="20"/>
                    <a:pt x="10" y="27"/>
                    <a:pt x="16" y="33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28" y="12"/>
                    <a:pt x="23" y="6"/>
                    <a:pt x="19" y="0"/>
                  </a:cubicBez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</p:grpSp>
      <p:sp>
        <p:nvSpPr>
          <p:cNvPr id="132" name="Freeform 266">
            <a:extLst>
              <a:ext uri="{FF2B5EF4-FFF2-40B4-BE49-F238E27FC236}">
                <a16:creationId xmlns:a16="http://schemas.microsoft.com/office/drawing/2014/main" xmlns="" id="{A69999C6-4187-49BC-950D-629E77CE110D}"/>
              </a:ext>
            </a:extLst>
          </p:cNvPr>
          <p:cNvSpPr/>
          <p:nvPr/>
        </p:nvSpPr>
        <p:spPr>
          <a:xfrm>
            <a:off x="2042882" y="5949411"/>
            <a:ext cx="300602" cy="271629"/>
          </a:xfrm>
          <a:custGeom>
            <a:avLst/>
            <a:gdLst>
              <a:gd name="connsiteX0" fmla="*/ 3289021 w 4939743"/>
              <a:gd name="connsiteY0" fmla="*/ 2726377 h 4463615"/>
              <a:gd name="connsiteX1" fmla="*/ 3600171 w 4939743"/>
              <a:gd name="connsiteY1" fmla="*/ 2726377 h 4463615"/>
              <a:gd name="connsiteX2" fmla="*/ 3600171 w 4939743"/>
              <a:gd name="connsiteY2" fmla="*/ 3330651 h 4463615"/>
              <a:gd name="connsiteX3" fmla="*/ 3289021 w 4939743"/>
              <a:gd name="connsiteY3" fmla="*/ 3330651 h 4463615"/>
              <a:gd name="connsiteX4" fmla="*/ 1339571 w 4939743"/>
              <a:gd name="connsiteY4" fmla="*/ 2726377 h 4463615"/>
              <a:gd name="connsiteX5" fmla="*/ 1650721 w 4939743"/>
              <a:gd name="connsiteY5" fmla="*/ 2726377 h 4463615"/>
              <a:gd name="connsiteX6" fmla="*/ 1650721 w 4939743"/>
              <a:gd name="connsiteY6" fmla="*/ 3330651 h 4463615"/>
              <a:gd name="connsiteX7" fmla="*/ 1339571 w 4939743"/>
              <a:gd name="connsiteY7" fmla="*/ 3330651 h 4463615"/>
              <a:gd name="connsiteX8" fmla="*/ 0 w 4939743"/>
              <a:gd name="connsiteY8" fmla="*/ 2164914 h 4463615"/>
              <a:gd name="connsiteX9" fmla="*/ 21347 w 4939743"/>
              <a:gd name="connsiteY9" fmla="*/ 2164914 h 4463615"/>
              <a:gd name="connsiteX10" fmla="*/ 28309 w 4939743"/>
              <a:gd name="connsiteY10" fmla="*/ 2199857 h 4463615"/>
              <a:gd name="connsiteX11" fmla="*/ 1065581 w 4939743"/>
              <a:gd name="connsiteY11" fmla="*/ 3116035 h 4463615"/>
              <a:gd name="connsiteX12" fmla="*/ 1199871 w 4939743"/>
              <a:gd name="connsiteY12" fmla="*/ 3116035 h 4463615"/>
              <a:gd name="connsiteX13" fmla="*/ 1199871 w 4939743"/>
              <a:gd name="connsiteY13" fmla="*/ 3504764 h 4463615"/>
              <a:gd name="connsiteX14" fmla="*/ 1790421 w 4939743"/>
              <a:gd name="connsiteY14" fmla="*/ 3504764 h 4463615"/>
              <a:gd name="connsiteX15" fmla="*/ 1790421 w 4939743"/>
              <a:gd name="connsiteY15" fmla="*/ 3116035 h 4463615"/>
              <a:gd name="connsiteX16" fmla="*/ 2456842 w 4939743"/>
              <a:gd name="connsiteY16" fmla="*/ 3116035 h 4463615"/>
              <a:gd name="connsiteX17" fmla="*/ 2482901 w 4939743"/>
              <a:gd name="connsiteY17" fmla="*/ 3116035 h 4463615"/>
              <a:gd name="connsiteX18" fmla="*/ 3149321 w 4939743"/>
              <a:gd name="connsiteY18" fmla="*/ 3116035 h 4463615"/>
              <a:gd name="connsiteX19" fmla="*/ 3149321 w 4939743"/>
              <a:gd name="connsiteY19" fmla="*/ 3504764 h 4463615"/>
              <a:gd name="connsiteX20" fmla="*/ 3739871 w 4939743"/>
              <a:gd name="connsiteY20" fmla="*/ 3504764 h 4463615"/>
              <a:gd name="connsiteX21" fmla="*/ 3739871 w 4939743"/>
              <a:gd name="connsiteY21" fmla="*/ 3116035 h 4463615"/>
              <a:gd name="connsiteX22" fmla="*/ 3874162 w 4939743"/>
              <a:gd name="connsiteY22" fmla="*/ 3116035 h 4463615"/>
              <a:gd name="connsiteX23" fmla="*/ 4911434 w 4939743"/>
              <a:gd name="connsiteY23" fmla="*/ 2199857 h 4463615"/>
              <a:gd name="connsiteX24" fmla="*/ 4918396 w 4939743"/>
              <a:gd name="connsiteY24" fmla="*/ 2164914 h 4463615"/>
              <a:gd name="connsiteX25" fmla="*/ 4939743 w 4939743"/>
              <a:gd name="connsiteY25" fmla="*/ 2164914 h 4463615"/>
              <a:gd name="connsiteX26" fmla="*/ 4939743 w 4939743"/>
              <a:gd name="connsiteY26" fmla="*/ 4256181 h 4463615"/>
              <a:gd name="connsiteX27" fmla="*/ 4686776 w 4939743"/>
              <a:gd name="connsiteY27" fmla="*/ 4463615 h 4463615"/>
              <a:gd name="connsiteX28" fmla="*/ 252967 w 4939743"/>
              <a:gd name="connsiteY28" fmla="*/ 4463615 h 4463615"/>
              <a:gd name="connsiteX29" fmla="*/ 0 w 4939743"/>
              <a:gd name="connsiteY29" fmla="*/ 4256181 h 4463615"/>
              <a:gd name="connsiteX30" fmla="*/ 166421 w 4939743"/>
              <a:gd name="connsiteY30" fmla="*/ 884754 h 4463615"/>
              <a:gd name="connsiteX31" fmla="*/ 2456842 w 4939743"/>
              <a:gd name="connsiteY31" fmla="*/ 884754 h 4463615"/>
              <a:gd name="connsiteX32" fmla="*/ 2482901 w 4939743"/>
              <a:gd name="connsiteY32" fmla="*/ 884754 h 4463615"/>
              <a:gd name="connsiteX33" fmla="*/ 4773322 w 4939743"/>
              <a:gd name="connsiteY33" fmla="*/ 884754 h 4463615"/>
              <a:gd name="connsiteX34" fmla="*/ 4928580 w 4939743"/>
              <a:gd name="connsiteY34" fmla="*/ 1042869 h 4463615"/>
              <a:gd name="connsiteX35" fmla="*/ 4911434 w 4939743"/>
              <a:gd name="connsiteY35" fmla="*/ 1702951 h 4463615"/>
              <a:gd name="connsiteX36" fmla="*/ 3874162 w 4939743"/>
              <a:gd name="connsiteY36" fmla="*/ 2820234 h 4463615"/>
              <a:gd name="connsiteX37" fmla="*/ 3739871 w 4939743"/>
              <a:gd name="connsiteY37" fmla="*/ 2820234 h 4463615"/>
              <a:gd name="connsiteX38" fmla="*/ 3739871 w 4939743"/>
              <a:gd name="connsiteY38" fmla="*/ 2552264 h 4463615"/>
              <a:gd name="connsiteX39" fmla="*/ 3149321 w 4939743"/>
              <a:gd name="connsiteY39" fmla="*/ 2552264 h 4463615"/>
              <a:gd name="connsiteX40" fmla="*/ 3149321 w 4939743"/>
              <a:gd name="connsiteY40" fmla="*/ 2820234 h 4463615"/>
              <a:gd name="connsiteX41" fmla="*/ 2482901 w 4939743"/>
              <a:gd name="connsiteY41" fmla="*/ 2820234 h 4463615"/>
              <a:gd name="connsiteX42" fmla="*/ 2456842 w 4939743"/>
              <a:gd name="connsiteY42" fmla="*/ 2820234 h 4463615"/>
              <a:gd name="connsiteX43" fmla="*/ 1790421 w 4939743"/>
              <a:gd name="connsiteY43" fmla="*/ 2820234 h 4463615"/>
              <a:gd name="connsiteX44" fmla="*/ 1790421 w 4939743"/>
              <a:gd name="connsiteY44" fmla="*/ 2552264 h 4463615"/>
              <a:gd name="connsiteX45" fmla="*/ 1199871 w 4939743"/>
              <a:gd name="connsiteY45" fmla="*/ 2552264 h 4463615"/>
              <a:gd name="connsiteX46" fmla="*/ 1199871 w 4939743"/>
              <a:gd name="connsiteY46" fmla="*/ 2820234 h 4463615"/>
              <a:gd name="connsiteX47" fmla="*/ 1065581 w 4939743"/>
              <a:gd name="connsiteY47" fmla="*/ 2820234 h 4463615"/>
              <a:gd name="connsiteX48" fmla="*/ 28309 w 4939743"/>
              <a:gd name="connsiteY48" fmla="*/ 1702951 h 4463615"/>
              <a:gd name="connsiteX49" fmla="*/ 11163 w 4939743"/>
              <a:gd name="connsiteY49" fmla="*/ 1042869 h 4463615"/>
              <a:gd name="connsiteX50" fmla="*/ 166421 w 4939743"/>
              <a:gd name="connsiteY50" fmla="*/ 884754 h 4463615"/>
              <a:gd name="connsiteX51" fmla="*/ 1655483 w 4939743"/>
              <a:gd name="connsiteY51" fmla="*/ 0 h 4463615"/>
              <a:gd name="connsiteX52" fmla="*/ 3284260 w 4939743"/>
              <a:gd name="connsiteY52" fmla="*/ 0 h 4463615"/>
              <a:gd name="connsiteX53" fmla="*/ 3455240 w 4939743"/>
              <a:gd name="connsiteY53" fmla="*/ 170981 h 4463615"/>
              <a:gd name="connsiteX54" fmla="*/ 3455240 w 4939743"/>
              <a:gd name="connsiteY54" fmla="*/ 795854 h 4463615"/>
              <a:gd name="connsiteX55" fmla="*/ 3185276 w 4939743"/>
              <a:gd name="connsiteY55" fmla="*/ 795854 h 4463615"/>
              <a:gd name="connsiteX56" fmla="*/ 3185276 w 4939743"/>
              <a:gd name="connsiteY56" fmla="*/ 226770 h 4463615"/>
              <a:gd name="connsiteX57" fmla="*/ 1754467 w 4939743"/>
              <a:gd name="connsiteY57" fmla="*/ 226770 h 4463615"/>
              <a:gd name="connsiteX58" fmla="*/ 1754467 w 4939743"/>
              <a:gd name="connsiteY58" fmla="*/ 795854 h 4463615"/>
              <a:gd name="connsiteX59" fmla="*/ 1484503 w 4939743"/>
              <a:gd name="connsiteY59" fmla="*/ 795854 h 4463615"/>
              <a:gd name="connsiteX60" fmla="*/ 1484503 w 4939743"/>
              <a:gd name="connsiteY60" fmla="*/ 170981 h 4463615"/>
              <a:gd name="connsiteX61" fmla="*/ 1655483 w 4939743"/>
              <a:gd name="connsiteY61" fmla="*/ 0 h 4463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4939743" h="4463615">
                <a:moveTo>
                  <a:pt x="3289021" y="2726377"/>
                </a:moveTo>
                <a:lnTo>
                  <a:pt x="3600171" y="2726377"/>
                </a:lnTo>
                <a:lnTo>
                  <a:pt x="3600171" y="3330651"/>
                </a:lnTo>
                <a:lnTo>
                  <a:pt x="3289021" y="3330651"/>
                </a:lnTo>
                <a:close/>
                <a:moveTo>
                  <a:pt x="1339571" y="2726377"/>
                </a:moveTo>
                <a:lnTo>
                  <a:pt x="1650721" y="2726377"/>
                </a:lnTo>
                <a:lnTo>
                  <a:pt x="1650721" y="3330651"/>
                </a:lnTo>
                <a:lnTo>
                  <a:pt x="1339571" y="3330651"/>
                </a:lnTo>
                <a:close/>
                <a:moveTo>
                  <a:pt x="0" y="2164914"/>
                </a:moveTo>
                <a:lnTo>
                  <a:pt x="21347" y="2164914"/>
                </a:lnTo>
                <a:lnTo>
                  <a:pt x="28309" y="2199857"/>
                </a:lnTo>
                <a:cubicBezTo>
                  <a:pt x="202616" y="2813766"/>
                  <a:pt x="676961" y="3084012"/>
                  <a:pt x="1065581" y="3116035"/>
                </a:cubicBezTo>
                <a:lnTo>
                  <a:pt x="1199871" y="3116035"/>
                </a:lnTo>
                <a:lnTo>
                  <a:pt x="1199871" y="3504764"/>
                </a:lnTo>
                <a:lnTo>
                  <a:pt x="1790421" y="3504764"/>
                </a:lnTo>
                <a:lnTo>
                  <a:pt x="1790421" y="3116035"/>
                </a:lnTo>
                <a:lnTo>
                  <a:pt x="2456842" y="3116035"/>
                </a:lnTo>
                <a:lnTo>
                  <a:pt x="2482901" y="3116035"/>
                </a:lnTo>
                <a:lnTo>
                  <a:pt x="3149321" y="3116035"/>
                </a:lnTo>
                <a:lnTo>
                  <a:pt x="3149321" y="3504764"/>
                </a:lnTo>
                <a:lnTo>
                  <a:pt x="3739871" y="3504764"/>
                </a:lnTo>
                <a:lnTo>
                  <a:pt x="3739871" y="3116035"/>
                </a:lnTo>
                <a:lnTo>
                  <a:pt x="3874162" y="3116035"/>
                </a:lnTo>
                <a:cubicBezTo>
                  <a:pt x="4262782" y="3084012"/>
                  <a:pt x="4737127" y="2813766"/>
                  <a:pt x="4911434" y="2199857"/>
                </a:cubicBezTo>
                <a:lnTo>
                  <a:pt x="4918396" y="2164914"/>
                </a:lnTo>
                <a:lnTo>
                  <a:pt x="4939743" y="2164914"/>
                </a:lnTo>
                <a:lnTo>
                  <a:pt x="4939743" y="4256181"/>
                </a:lnTo>
                <a:cubicBezTo>
                  <a:pt x="4939743" y="4370744"/>
                  <a:pt x="4826486" y="4463615"/>
                  <a:pt x="4686776" y="4463615"/>
                </a:cubicBezTo>
                <a:lnTo>
                  <a:pt x="252967" y="4463615"/>
                </a:lnTo>
                <a:cubicBezTo>
                  <a:pt x="113257" y="4463615"/>
                  <a:pt x="0" y="4370744"/>
                  <a:pt x="0" y="4256181"/>
                </a:cubicBezTo>
                <a:close/>
                <a:moveTo>
                  <a:pt x="166421" y="884754"/>
                </a:moveTo>
                <a:lnTo>
                  <a:pt x="2456842" y="884754"/>
                </a:lnTo>
                <a:lnTo>
                  <a:pt x="2482901" y="884754"/>
                </a:lnTo>
                <a:lnTo>
                  <a:pt x="4773322" y="884754"/>
                </a:lnTo>
                <a:cubicBezTo>
                  <a:pt x="4875874" y="902534"/>
                  <a:pt x="4906990" y="972701"/>
                  <a:pt x="4928580" y="1042869"/>
                </a:cubicBezTo>
                <a:cubicBezTo>
                  <a:pt x="4933977" y="1321634"/>
                  <a:pt x="4958424" y="1481336"/>
                  <a:pt x="4911434" y="1702951"/>
                </a:cubicBezTo>
                <a:cubicBezTo>
                  <a:pt x="4737127" y="2451616"/>
                  <a:pt x="4262782" y="2781181"/>
                  <a:pt x="3874162" y="2820234"/>
                </a:cubicBezTo>
                <a:lnTo>
                  <a:pt x="3739871" y="2820234"/>
                </a:lnTo>
                <a:lnTo>
                  <a:pt x="3739871" y="2552264"/>
                </a:lnTo>
                <a:lnTo>
                  <a:pt x="3149321" y="2552264"/>
                </a:lnTo>
                <a:lnTo>
                  <a:pt x="3149321" y="2820234"/>
                </a:lnTo>
                <a:lnTo>
                  <a:pt x="2482901" y="2820234"/>
                </a:lnTo>
                <a:lnTo>
                  <a:pt x="2456842" y="2820234"/>
                </a:lnTo>
                <a:lnTo>
                  <a:pt x="1790421" y="2820234"/>
                </a:lnTo>
                <a:lnTo>
                  <a:pt x="1790421" y="2552264"/>
                </a:lnTo>
                <a:lnTo>
                  <a:pt x="1199871" y="2552264"/>
                </a:lnTo>
                <a:lnTo>
                  <a:pt x="1199871" y="2820234"/>
                </a:lnTo>
                <a:lnTo>
                  <a:pt x="1065581" y="2820234"/>
                </a:lnTo>
                <a:cubicBezTo>
                  <a:pt x="676961" y="2781181"/>
                  <a:pt x="202616" y="2451616"/>
                  <a:pt x="28309" y="1702951"/>
                </a:cubicBezTo>
                <a:cubicBezTo>
                  <a:pt x="-18681" y="1481336"/>
                  <a:pt x="5766" y="1321634"/>
                  <a:pt x="11163" y="1042869"/>
                </a:cubicBezTo>
                <a:cubicBezTo>
                  <a:pt x="32753" y="972701"/>
                  <a:pt x="63869" y="902534"/>
                  <a:pt x="166421" y="884754"/>
                </a:cubicBezTo>
                <a:close/>
                <a:moveTo>
                  <a:pt x="1655483" y="0"/>
                </a:moveTo>
                <a:lnTo>
                  <a:pt x="3284260" y="0"/>
                </a:lnTo>
                <a:cubicBezTo>
                  <a:pt x="3378689" y="0"/>
                  <a:pt x="3455240" y="76551"/>
                  <a:pt x="3455240" y="170981"/>
                </a:cubicBezTo>
                <a:lnTo>
                  <a:pt x="3455240" y="795854"/>
                </a:lnTo>
                <a:lnTo>
                  <a:pt x="3185276" y="795854"/>
                </a:lnTo>
                <a:lnTo>
                  <a:pt x="3185276" y="226770"/>
                </a:lnTo>
                <a:lnTo>
                  <a:pt x="1754467" y="226770"/>
                </a:lnTo>
                <a:lnTo>
                  <a:pt x="1754467" y="795854"/>
                </a:lnTo>
                <a:lnTo>
                  <a:pt x="1484503" y="795854"/>
                </a:lnTo>
                <a:lnTo>
                  <a:pt x="1484503" y="170981"/>
                </a:lnTo>
                <a:cubicBezTo>
                  <a:pt x="1484503" y="76551"/>
                  <a:pt x="1561054" y="0"/>
                  <a:pt x="1655483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41" dirty="0" err="1">
              <a:solidFill>
                <a:schemeClr val="tx1"/>
              </a:solidFill>
            </a:endParaRPr>
          </a:p>
        </p:txBody>
      </p:sp>
      <p:sp>
        <p:nvSpPr>
          <p:cNvPr id="133" name="Freeform 7">
            <a:extLst>
              <a:ext uri="{FF2B5EF4-FFF2-40B4-BE49-F238E27FC236}">
                <a16:creationId xmlns:a16="http://schemas.microsoft.com/office/drawing/2014/main" xmlns="" id="{722D9E1D-FFCC-4AFE-8199-120398A8A966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2767691" y="5935822"/>
            <a:ext cx="315766" cy="298807"/>
          </a:xfrm>
          <a:custGeom>
            <a:avLst/>
            <a:gdLst>
              <a:gd name="T0" fmla="*/ 164 w 186"/>
              <a:gd name="T1" fmla="*/ 112 h 176"/>
              <a:gd name="T2" fmla="*/ 65 w 186"/>
              <a:gd name="T3" fmla="*/ 116 h 176"/>
              <a:gd name="T4" fmla="*/ 151 w 186"/>
              <a:gd name="T5" fmla="*/ 133 h 176"/>
              <a:gd name="T6" fmla="*/ 151 w 186"/>
              <a:gd name="T7" fmla="*/ 144 h 176"/>
              <a:gd name="T8" fmla="*/ 47 w 186"/>
              <a:gd name="T9" fmla="*/ 137 h 176"/>
              <a:gd name="T10" fmla="*/ 28 w 186"/>
              <a:gd name="T11" fmla="*/ 12 h 176"/>
              <a:gd name="T12" fmla="*/ 0 w 186"/>
              <a:gd name="T13" fmla="*/ 6 h 176"/>
              <a:gd name="T14" fmla="*/ 32 w 186"/>
              <a:gd name="T15" fmla="*/ 0 h 176"/>
              <a:gd name="T16" fmla="*/ 44 w 186"/>
              <a:gd name="T17" fmla="*/ 27 h 176"/>
              <a:gd name="T18" fmla="*/ 185 w 186"/>
              <a:gd name="T19" fmla="*/ 34 h 176"/>
              <a:gd name="T20" fmla="*/ 57 w 186"/>
              <a:gd name="T21" fmla="*/ 164 h 176"/>
              <a:gd name="T22" fmla="*/ 34 w 186"/>
              <a:gd name="T23" fmla="*/ 164 h 176"/>
              <a:gd name="T24" fmla="*/ 144 w 186"/>
              <a:gd name="T25" fmla="*/ 153 h 176"/>
              <a:gd name="T26" fmla="*/ 144 w 186"/>
              <a:gd name="T27" fmla="*/ 176 h 176"/>
              <a:gd name="T28" fmla="*/ 144 w 186"/>
              <a:gd name="T29" fmla="*/ 153 h 176"/>
              <a:gd name="T30" fmla="*/ 133 w 186"/>
              <a:gd name="T31" fmla="*/ 89 h 176"/>
              <a:gd name="T32" fmla="*/ 114 w 186"/>
              <a:gd name="T33" fmla="*/ 105 h 176"/>
              <a:gd name="T34" fmla="*/ 134 w 186"/>
              <a:gd name="T35" fmla="*/ 80 h 176"/>
              <a:gd name="T36" fmla="*/ 114 w 186"/>
              <a:gd name="T37" fmla="*/ 63 h 176"/>
              <a:gd name="T38" fmla="*/ 134 w 186"/>
              <a:gd name="T39" fmla="*/ 80 h 176"/>
              <a:gd name="T40" fmla="*/ 139 w 186"/>
              <a:gd name="T41" fmla="*/ 38 h 176"/>
              <a:gd name="T42" fmla="*/ 114 w 186"/>
              <a:gd name="T43" fmla="*/ 54 h 176"/>
              <a:gd name="T44" fmla="*/ 148 w 186"/>
              <a:gd name="T45" fmla="*/ 38 h 176"/>
              <a:gd name="T46" fmla="*/ 168 w 186"/>
              <a:gd name="T47" fmla="*/ 54 h 176"/>
              <a:gd name="T48" fmla="*/ 148 w 186"/>
              <a:gd name="T49" fmla="*/ 38 h 176"/>
              <a:gd name="T50" fmla="*/ 142 w 186"/>
              <a:gd name="T51" fmla="*/ 80 h 176"/>
              <a:gd name="T52" fmla="*/ 165 w 186"/>
              <a:gd name="T53" fmla="*/ 63 h 176"/>
              <a:gd name="T54" fmla="*/ 141 w 186"/>
              <a:gd name="T55" fmla="*/ 89 h 176"/>
              <a:gd name="T56" fmla="*/ 154 w 186"/>
              <a:gd name="T57" fmla="*/ 105 h 176"/>
              <a:gd name="T58" fmla="*/ 141 w 186"/>
              <a:gd name="T59" fmla="*/ 89 h 176"/>
              <a:gd name="T60" fmla="*/ 105 w 186"/>
              <a:gd name="T61" fmla="*/ 89 h 176"/>
              <a:gd name="T62" fmla="*/ 88 w 186"/>
              <a:gd name="T63" fmla="*/ 105 h 176"/>
              <a:gd name="T64" fmla="*/ 105 w 186"/>
              <a:gd name="T65" fmla="*/ 80 h 176"/>
              <a:gd name="T66" fmla="*/ 83 w 186"/>
              <a:gd name="T67" fmla="*/ 63 h 176"/>
              <a:gd name="T68" fmla="*/ 105 w 186"/>
              <a:gd name="T69" fmla="*/ 80 h 176"/>
              <a:gd name="T70" fmla="*/ 105 w 186"/>
              <a:gd name="T71" fmla="*/ 38 h 176"/>
              <a:gd name="T72" fmla="*/ 82 w 186"/>
              <a:gd name="T73" fmla="*/ 54 h 176"/>
              <a:gd name="T74" fmla="*/ 80 w 186"/>
              <a:gd name="T75" fmla="*/ 105 h 176"/>
              <a:gd name="T76" fmla="*/ 60 w 186"/>
              <a:gd name="T77" fmla="*/ 89 h 176"/>
              <a:gd name="T78" fmla="*/ 80 w 186"/>
              <a:gd name="T79" fmla="*/ 105 h 176"/>
              <a:gd name="T80" fmla="*/ 74 w 186"/>
              <a:gd name="T81" fmla="*/ 63 h 176"/>
              <a:gd name="T82" fmla="*/ 58 w 186"/>
              <a:gd name="T83" fmla="*/ 80 h 176"/>
              <a:gd name="T84" fmla="*/ 73 w 186"/>
              <a:gd name="T85" fmla="*/ 54 h 176"/>
              <a:gd name="T86" fmla="*/ 47 w 186"/>
              <a:gd name="T87" fmla="*/ 38 h 176"/>
              <a:gd name="T88" fmla="*/ 73 w 186"/>
              <a:gd name="T89" fmla="*/ 5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86" h="176">
                <a:moveTo>
                  <a:pt x="185" y="34"/>
                </a:moveTo>
                <a:cubicBezTo>
                  <a:pt x="164" y="112"/>
                  <a:pt x="164" y="112"/>
                  <a:pt x="164" y="112"/>
                </a:cubicBezTo>
                <a:cubicBezTo>
                  <a:pt x="163" y="114"/>
                  <a:pt x="161" y="116"/>
                  <a:pt x="158" y="116"/>
                </a:cubicBezTo>
                <a:cubicBezTo>
                  <a:pt x="65" y="116"/>
                  <a:pt x="65" y="116"/>
                  <a:pt x="65" y="116"/>
                </a:cubicBezTo>
                <a:cubicBezTo>
                  <a:pt x="60" y="133"/>
                  <a:pt x="60" y="133"/>
                  <a:pt x="60" y="133"/>
                </a:cubicBezTo>
                <a:cubicBezTo>
                  <a:pt x="151" y="133"/>
                  <a:pt x="151" y="133"/>
                  <a:pt x="151" y="133"/>
                </a:cubicBezTo>
                <a:cubicBezTo>
                  <a:pt x="154" y="133"/>
                  <a:pt x="157" y="135"/>
                  <a:pt x="157" y="139"/>
                </a:cubicBezTo>
                <a:cubicBezTo>
                  <a:pt x="157" y="142"/>
                  <a:pt x="154" y="144"/>
                  <a:pt x="151" y="144"/>
                </a:cubicBezTo>
                <a:cubicBezTo>
                  <a:pt x="53" y="144"/>
                  <a:pt x="53" y="144"/>
                  <a:pt x="53" y="144"/>
                </a:cubicBezTo>
                <a:cubicBezTo>
                  <a:pt x="49" y="144"/>
                  <a:pt x="46" y="141"/>
                  <a:pt x="47" y="137"/>
                </a:cubicBezTo>
                <a:cubicBezTo>
                  <a:pt x="55" y="110"/>
                  <a:pt x="55" y="110"/>
                  <a:pt x="55" y="110"/>
                </a:cubicBezTo>
                <a:cubicBezTo>
                  <a:pt x="46" y="77"/>
                  <a:pt x="37" y="44"/>
                  <a:pt x="28" y="12"/>
                </a:cubicBezTo>
                <a:cubicBezTo>
                  <a:pt x="5" y="12"/>
                  <a:pt x="5" y="12"/>
                  <a:pt x="5" y="12"/>
                </a:cubicBezTo>
                <a:cubicBezTo>
                  <a:pt x="2" y="12"/>
                  <a:pt x="0" y="9"/>
                  <a:pt x="0" y="6"/>
                </a:cubicBezTo>
                <a:cubicBezTo>
                  <a:pt x="0" y="3"/>
                  <a:pt x="2" y="0"/>
                  <a:pt x="5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5" y="0"/>
                  <a:pt x="37" y="2"/>
                  <a:pt x="38" y="4"/>
                </a:cubicBezTo>
                <a:cubicBezTo>
                  <a:pt x="44" y="27"/>
                  <a:pt x="44" y="27"/>
                  <a:pt x="44" y="27"/>
                </a:cubicBezTo>
                <a:cubicBezTo>
                  <a:pt x="179" y="27"/>
                  <a:pt x="179" y="27"/>
                  <a:pt x="179" y="27"/>
                </a:cubicBezTo>
                <a:cubicBezTo>
                  <a:pt x="183" y="27"/>
                  <a:pt x="186" y="30"/>
                  <a:pt x="185" y="34"/>
                </a:cubicBezTo>
                <a:close/>
                <a:moveTo>
                  <a:pt x="46" y="153"/>
                </a:moveTo>
                <a:cubicBezTo>
                  <a:pt x="52" y="153"/>
                  <a:pt x="57" y="158"/>
                  <a:pt x="57" y="164"/>
                </a:cubicBezTo>
                <a:cubicBezTo>
                  <a:pt x="57" y="171"/>
                  <a:pt x="52" y="176"/>
                  <a:pt x="46" y="176"/>
                </a:cubicBezTo>
                <a:cubicBezTo>
                  <a:pt x="40" y="176"/>
                  <a:pt x="34" y="171"/>
                  <a:pt x="34" y="164"/>
                </a:cubicBezTo>
                <a:cubicBezTo>
                  <a:pt x="34" y="158"/>
                  <a:pt x="40" y="153"/>
                  <a:pt x="46" y="153"/>
                </a:cubicBezTo>
                <a:close/>
                <a:moveTo>
                  <a:pt x="144" y="153"/>
                </a:moveTo>
                <a:cubicBezTo>
                  <a:pt x="150" y="153"/>
                  <a:pt x="155" y="158"/>
                  <a:pt x="155" y="164"/>
                </a:cubicBezTo>
                <a:cubicBezTo>
                  <a:pt x="155" y="171"/>
                  <a:pt x="150" y="176"/>
                  <a:pt x="144" y="176"/>
                </a:cubicBezTo>
                <a:cubicBezTo>
                  <a:pt x="138" y="176"/>
                  <a:pt x="132" y="171"/>
                  <a:pt x="132" y="164"/>
                </a:cubicBezTo>
                <a:cubicBezTo>
                  <a:pt x="132" y="158"/>
                  <a:pt x="138" y="153"/>
                  <a:pt x="144" y="153"/>
                </a:cubicBezTo>
                <a:close/>
                <a:moveTo>
                  <a:pt x="130" y="105"/>
                </a:moveTo>
                <a:cubicBezTo>
                  <a:pt x="133" y="89"/>
                  <a:pt x="133" y="89"/>
                  <a:pt x="133" y="89"/>
                </a:cubicBezTo>
                <a:cubicBezTo>
                  <a:pt x="114" y="89"/>
                  <a:pt x="114" y="89"/>
                  <a:pt x="114" y="89"/>
                </a:cubicBezTo>
                <a:cubicBezTo>
                  <a:pt x="114" y="105"/>
                  <a:pt x="114" y="105"/>
                  <a:pt x="114" y="105"/>
                </a:cubicBezTo>
                <a:cubicBezTo>
                  <a:pt x="130" y="105"/>
                  <a:pt x="130" y="105"/>
                  <a:pt x="130" y="105"/>
                </a:cubicBezTo>
                <a:close/>
                <a:moveTo>
                  <a:pt x="134" y="80"/>
                </a:moveTo>
                <a:cubicBezTo>
                  <a:pt x="136" y="63"/>
                  <a:pt x="136" y="63"/>
                  <a:pt x="136" y="63"/>
                </a:cubicBezTo>
                <a:cubicBezTo>
                  <a:pt x="114" y="63"/>
                  <a:pt x="114" y="63"/>
                  <a:pt x="114" y="63"/>
                </a:cubicBezTo>
                <a:cubicBezTo>
                  <a:pt x="114" y="80"/>
                  <a:pt x="114" y="80"/>
                  <a:pt x="114" y="80"/>
                </a:cubicBezTo>
                <a:cubicBezTo>
                  <a:pt x="134" y="80"/>
                  <a:pt x="134" y="80"/>
                  <a:pt x="134" y="80"/>
                </a:cubicBezTo>
                <a:close/>
                <a:moveTo>
                  <a:pt x="137" y="54"/>
                </a:moveTo>
                <a:cubicBezTo>
                  <a:pt x="139" y="38"/>
                  <a:pt x="139" y="38"/>
                  <a:pt x="139" y="38"/>
                </a:cubicBezTo>
                <a:cubicBezTo>
                  <a:pt x="114" y="38"/>
                  <a:pt x="114" y="38"/>
                  <a:pt x="114" y="38"/>
                </a:cubicBezTo>
                <a:cubicBezTo>
                  <a:pt x="114" y="54"/>
                  <a:pt x="114" y="54"/>
                  <a:pt x="114" y="54"/>
                </a:cubicBezTo>
                <a:cubicBezTo>
                  <a:pt x="137" y="54"/>
                  <a:pt x="137" y="54"/>
                  <a:pt x="137" y="54"/>
                </a:cubicBezTo>
                <a:close/>
                <a:moveTo>
                  <a:pt x="148" y="38"/>
                </a:moveTo>
                <a:cubicBezTo>
                  <a:pt x="146" y="54"/>
                  <a:pt x="146" y="54"/>
                  <a:pt x="146" y="54"/>
                </a:cubicBezTo>
                <a:cubicBezTo>
                  <a:pt x="168" y="54"/>
                  <a:pt x="168" y="54"/>
                  <a:pt x="168" y="54"/>
                </a:cubicBezTo>
                <a:cubicBezTo>
                  <a:pt x="172" y="38"/>
                  <a:pt x="172" y="38"/>
                  <a:pt x="172" y="38"/>
                </a:cubicBezTo>
                <a:cubicBezTo>
                  <a:pt x="148" y="38"/>
                  <a:pt x="148" y="38"/>
                  <a:pt x="148" y="38"/>
                </a:cubicBezTo>
                <a:close/>
                <a:moveTo>
                  <a:pt x="145" y="63"/>
                </a:moveTo>
                <a:cubicBezTo>
                  <a:pt x="142" y="80"/>
                  <a:pt x="142" y="80"/>
                  <a:pt x="142" y="80"/>
                </a:cubicBezTo>
                <a:cubicBezTo>
                  <a:pt x="161" y="80"/>
                  <a:pt x="161" y="80"/>
                  <a:pt x="161" y="80"/>
                </a:cubicBezTo>
                <a:cubicBezTo>
                  <a:pt x="165" y="63"/>
                  <a:pt x="165" y="63"/>
                  <a:pt x="165" y="63"/>
                </a:cubicBezTo>
                <a:cubicBezTo>
                  <a:pt x="145" y="63"/>
                  <a:pt x="145" y="63"/>
                  <a:pt x="145" y="63"/>
                </a:cubicBezTo>
                <a:close/>
                <a:moveTo>
                  <a:pt x="141" y="89"/>
                </a:moveTo>
                <a:cubicBezTo>
                  <a:pt x="139" y="105"/>
                  <a:pt x="139" y="105"/>
                  <a:pt x="139" y="105"/>
                </a:cubicBezTo>
                <a:cubicBezTo>
                  <a:pt x="154" y="105"/>
                  <a:pt x="154" y="105"/>
                  <a:pt x="154" y="105"/>
                </a:cubicBezTo>
                <a:cubicBezTo>
                  <a:pt x="158" y="89"/>
                  <a:pt x="158" y="89"/>
                  <a:pt x="158" y="89"/>
                </a:cubicBezTo>
                <a:cubicBezTo>
                  <a:pt x="141" y="89"/>
                  <a:pt x="141" y="89"/>
                  <a:pt x="141" y="89"/>
                </a:cubicBezTo>
                <a:close/>
                <a:moveTo>
                  <a:pt x="105" y="105"/>
                </a:moveTo>
                <a:cubicBezTo>
                  <a:pt x="105" y="89"/>
                  <a:pt x="105" y="89"/>
                  <a:pt x="105" y="89"/>
                </a:cubicBezTo>
                <a:cubicBezTo>
                  <a:pt x="86" y="89"/>
                  <a:pt x="86" y="89"/>
                  <a:pt x="86" y="89"/>
                </a:cubicBezTo>
                <a:cubicBezTo>
                  <a:pt x="88" y="105"/>
                  <a:pt x="88" y="105"/>
                  <a:pt x="88" y="105"/>
                </a:cubicBezTo>
                <a:cubicBezTo>
                  <a:pt x="105" y="105"/>
                  <a:pt x="105" y="105"/>
                  <a:pt x="105" y="105"/>
                </a:cubicBezTo>
                <a:close/>
                <a:moveTo>
                  <a:pt x="105" y="80"/>
                </a:moveTo>
                <a:cubicBezTo>
                  <a:pt x="105" y="63"/>
                  <a:pt x="105" y="63"/>
                  <a:pt x="105" y="63"/>
                </a:cubicBezTo>
                <a:cubicBezTo>
                  <a:pt x="83" y="63"/>
                  <a:pt x="83" y="63"/>
                  <a:pt x="83" y="63"/>
                </a:cubicBezTo>
                <a:cubicBezTo>
                  <a:pt x="85" y="80"/>
                  <a:pt x="85" y="80"/>
                  <a:pt x="85" y="80"/>
                </a:cubicBezTo>
                <a:cubicBezTo>
                  <a:pt x="105" y="80"/>
                  <a:pt x="105" y="80"/>
                  <a:pt x="105" y="80"/>
                </a:cubicBezTo>
                <a:close/>
                <a:moveTo>
                  <a:pt x="105" y="54"/>
                </a:moveTo>
                <a:cubicBezTo>
                  <a:pt x="105" y="38"/>
                  <a:pt x="105" y="38"/>
                  <a:pt x="105" y="38"/>
                </a:cubicBezTo>
                <a:cubicBezTo>
                  <a:pt x="79" y="38"/>
                  <a:pt x="79" y="38"/>
                  <a:pt x="79" y="38"/>
                </a:cubicBezTo>
                <a:cubicBezTo>
                  <a:pt x="82" y="54"/>
                  <a:pt x="82" y="54"/>
                  <a:pt x="82" y="54"/>
                </a:cubicBezTo>
                <a:cubicBezTo>
                  <a:pt x="105" y="54"/>
                  <a:pt x="105" y="54"/>
                  <a:pt x="105" y="54"/>
                </a:cubicBezTo>
                <a:close/>
                <a:moveTo>
                  <a:pt x="80" y="105"/>
                </a:moveTo>
                <a:cubicBezTo>
                  <a:pt x="78" y="89"/>
                  <a:pt x="78" y="89"/>
                  <a:pt x="78" y="89"/>
                </a:cubicBezTo>
                <a:cubicBezTo>
                  <a:pt x="60" y="89"/>
                  <a:pt x="60" y="89"/>
                  <a:pt x="60" y="89"/>
                </a:cubicBezTo>
                <a:cubicBezTo>
                  <a:pt x="65" y="105"/>
                  <a:pt x="65" y="105"/>
                  <a:pt x="65" y="105"/>
                </a:cubicBezTo>
                <a:cubicBezTo>
                  <a:pt x="80" y="105"/>
                  <a:pt x="80" y="105"/>
                  <a:pt x="80" y="105"/>
                </a:cubicBezTo>
                <a:close/>
                <a:moveTo>
                  <a:pt x="77" y="80"/>
                </a:moveTo>
                <a:cubicBezTo>
                  <a:pt x="74" y="63"/>
                  <a:pt x="74" y="63"/>
                  <a:pt x="74" y="63"/>
                </a:cubicBezTo>
                <a:cubicBezTo>
                  <a:pt x="53" y="63"/>
                  <a:pt x="53" y="63"/>
                  <a:pt x="53" y="63"/>
                </a:cubicBezTo>
                <a:cubicBezTo>
                  <a:pt x="58" y="80"/>
                  <a:pt x="58" y="80"/>
                  <a:pt x="58" y="80"/>
                </a:cubicBezTo>
                <a:cubicBezTo>
                  <a:pt x="77" y="80"/>
                  <a:pt x="77" y="80"/>
                  <a:pt x="77" y="80"/>
                </a:cubicBezTo>
                <a:close/>
                <a:moveTo>
                  <a:pt x="73" y="54"/>
                </a:moveTo>
                <a:cubicBezTo>
                  <a:pt x="71" y="38"/>
                  <a:pt x="71" y="38"/>
                  <a:pt x="71" y="38"/>
                </a:cubicBezTo>
                <a:cubicBezTo>
                  <a:pt x="47" y="38"/>
                  <a:pt x="47" y="38"/>
                  <a:pt x="47" y="38"/>
                </a:cubicBezTo>
                <a:cubicBezTo>
                  <a:pt x="51" y="54"/>
                  <a:pt x="51" y="54"/>
                  <a:pt x="51" y="54"/>
                </a:cubicBezTo>
                <a:cubicBezTo>
                  <a:pt x="73" y="54"/>
                  <a:pt x="73" y="54"/>
                  <a:pt x="73" y="5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</a:bodyPr>
          <a:lstStyle/>
          <a:p>
            <a:endParaRPr lang="de-DE" sz="1837"/>
          </a:p>
        </p:txBody>
      </p:sp>
      <p:sp>
        <p:nvSpPr>
          <p:cNvPr id="134" name="Freeform 173">
            <a:extLst>
              <a:ext uri="{FF2B5EF4-FFF2-40B4-BE49-F238E27FC236}">
                <a16:creationId xmlns:a16="http://schemas.microsoft.com/office/drawing/2014/main" xmlns="" id="{92A06175-E479-4F4D-AB20-56B9EA6694BB}"/>
              </a:ext>
            </a:extLst>
          </p:cNvPr>
          <p:cNvSpPr>
            <a:spLocks noEditPoints="1"/>
          </p:cNvSpPr>
          <p:nvPr/>
        </p:nvSpPr>
        <p:spPr bwMode="auto">
          <a:xfrm>
            <a:off x="4211439" y="5910924"/>
            <a:ext cx="359915" cy="348602"/>
          </a:xfrm>
          <a:custGeom>
            <a:avLst/>
            <a:gdLst>
              <a:gd name="T0" fmla="*/ 279 w 603"/>
              <a:gd name="T1" fmla="*/ 487 h 585"/>
              <a:gd name="T2" fmla="*/ 332 w 603"/>
              <a:gd name="T3" fmla="*/ 487 h 585"/>
              <a:gd name="T4" fmla="*/ 365 w 603"/>
              <a:gd name="T5" fmla="*/ 454 h 585"/>
              <a:gd name="T6" fmla="*/ 365 w 603"/>
              <a:gd name="T7" fmla="*/ 265 h 585"/>
              <a:gd name="T8" fmla="*/ 332 w 603"/>
              <a:gd name="T9" fmla="*/ 231 h 585"/>
              <a:gd name="T10" fmla="*/ 279 w 603"/>
              <a:gd name="T11" fmla="*/ 231 h 585"/>
              <a:gd name="T12" fmla="*/ 245 w 603"/>
              <a:gd name="T13" fmla="*/ 265 h 585"/>
              <a:gd name="T14" fmla="*/ 245 w 603"/>
              <a:gd name="T15" fmla="*/ 454 h 585"/>
              <a:gd name="T16" fmla="*/ 279 w 603"/>
              <a:gd name="T17" fmla="*/ 487 h 585"/>
              <a:gd name="T18" fmla="*/ 121 w 603"/>
              <a:gd name="T19" fmla="*/ 487 h 585"/>
              <a:gd name="T20" fmla="*/ 174 w 603"/>
              <a:gd name="T21" fmla="*/ 487 h 585"/>
              <a:gd name="T22" fmla="*/ 207 w 603"/>
              <a:gd name="T23" fmla="*/ 454 h 585"/>
              <a:gd name="T24" fmla="*/ 207 w 603"/>
              <a:gd name="T25" fmla="*/ 363 h 585"/>
              <a:gd name="T26" fmla="*/ 174 w 603"/>
              <a:gd name="T27" fmla="*/ 330 h 585"/>
              <a:gd name="T28" fmla="*/ 121 w 603"/>
              <a:gd name="T29" fmla="*/ 330 h 585"/>
              <a:gd name="T30" fmla="*/ 88 w 603"/>
              <a:gd name="T31" fmla="*/ 363 h 585"/>
              <a:gd name="T32" fmla="*/ 88 w 603"/>
              <a:gd name="T33" fmla="*/ 454 h 585"/>
              <a:gd name="T34" fmla="*/ 121 w 603"/>
              <a:gd name="T35" fmla="*/ 487 h 585"/>
              <a:gd name="T36" fmla="*/ 403 w 603"/>
              <a:gd name="T37" fmla="*/ 454 h 585"/>
              <a:gd name="T38" fmla="*/ 437 w 603"/>
              <a:gd name="T39" fmla="*/ 487 h 585"/>
              <a:gd name="T40" fmla="*/ 490 w 603"/>
              <a:gd name="T41" fmla="*/ 487 h 585"/>
              <a:gd name="T42" fmla="*/ 523 w 603"/>
              <a:gd name="T43" fmla="*/ 454 h 585"/>
              <a:gd name="T44" fmla="*/ 523 w 603"/>
              <a:gd name="T45" fmla="*/ 124 h 585"/>
              <a:gd name="T46" fmla="*/ 587 w 603"/>
              <a:gd name="T47" fmla="*/ 124 h 585"/>
              <a:gd name="T48" fmla="*/ 464 w 603"/>
              <a:gd name="T49" fmla="*/ 0 h 585"/>
              <a:gd name="T50" fmla="*/ 339 w 603"/>
              <a:gd name="T51" fmla="*/ 124 h 585"/>
              <a:gd name="T52" fmla="*/ 403 w 603"/>
              <a:gd name="T53" fmla="*/ 124 h 585"/>
              <a:gd name="T54" fmla="*/ 403 w 603"/>
              <a:gd name="T55" fmla="*/ 454 h 585"/>
              <a:gd name="T56" fmla="*/ 570 w 603"/>
              <a:gd name="T57" fmla="*/ 516 h 585"/>
              <a:gd name="T58" fmla="*/ 34 w 603"/>
              <a:gd name="T59" fmla="*/ 516 h 585"/>
              <a:gd name="T60" fmla="*/ 0 w 603"/>
              <a:gd name="T61" fmla="*/ 549 h 585"/>
              <a:gd name="T62" fmla="*/ 0 w 603"/>
              <a:gd name="T63" fmla="*/ 552 h 585"/>
              <a:gd name="T64" fmla="*/ 34 w 603"/>
              <a:gd name="T65" fmla="*/ 585 h 585"/>
              <a:gd name="T66" fmla="*/ 570 w 603"/>
              <a:gd name="T67" fmla="*/ 585 h 585"/>
              <a:gd name="T68" fmla="*/ 603 w 603"/>
              <a:gd name="T69" fmla="*/ 552 h 585"/>
              <a:gd name="T70" fmla="*/ 603 w 603"/>
              <a:gd name="T71" fmla="*/ 549 h 585"/>
              <a:gd name="T72" fmla="*/ 570 w 603"/>
              <a:gd name="T73" fmla="*/ 516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03" h="585">
                <a:moveTo>
                  <a:pt x="279" y="487"/>
                </a:moveTo>
                <a:cubicBezTo>
                  <a:pt x="332" y="487"/>
                  <a:pt x="332" y="487"/>
                  <a:pt x="332" y="487"/>
                </a:cubicBezTo>
                <a:cubicBezTo>
                  <a:pt x="350" y="487"/>
                  <a:pt x="365" y="472"/>
                  <a:pt x="365" y="454"/>
                </a:cubicBezTo>
                <a:cubicBezTo>
                  <a:pt x="365" y="265"/>
                  <a:pt x="365" y="265"/>
                  <a:pt x="365" y="265"/>
                </a:cubicBezTo>
                <a:cubicBezTo>
                  <a:pt x="365" y="246"/>
                  <a:pt x="350" y="231"/>
                  <a:pt x="332" y="231"/>
                </a:cubicBezTo>
                <a:cubicBezTo>
                  <a:pt x="279" y="231"/>
                  <a:pt x="279" y="231"/>
                  <a:pt x="279" y="231"/>
                </a:cubicBezTo>
                <a:cubicBezTo>
                  <a:pt x="260" y="231"/>
                  <a:pt x="245" y="246"/>
                  <a:pt x="245" y="265"/>
                </a:cubicBezTo>
                <a:cubicBezTo>
                  <a:pt x="245" y="454"/>
                  <a:pt x="245" y="454"/>
                  <a:pt x="245" y="454"/>
                </a:cubicBezTo>
                <a:cubicBezTo>
                  <a:pt x="245" y="472"/>
                  <a:pt x="260" y="487"/>
                  <a:pt x="279" y="487"/>
                </a:cubicBezTo>
                <a:close/>
                <a:moveTo>
                  <a:pt x="121" y="487"/>
                </a:moveTo>
                <a:cubicBezTo>
                  <a:pt x="174" y="487"/>
                  <a:pt x="174" y="487"/>
                  <a:pt x="174" y="487"/>
                </a:cubicBezTo>
                <a:cubicBezTo>
                  <a:pt x="192" y="487"/>
                  <a:pt x="207" y="472"/>
                  <a:pt x="207" y="454"/>
                </a:cubicBezTo>
                <a:cubicBezTo>
                  <a:pt x="207" y="363"/>
                  <a:pt x="207" y="363"/>
                  <a:pt x="207" y="363"/>
                </a:cubicBezTo>
                <a:cubicBezTo>
                  <a:pt x="207" y="345"/>
                  <a:pt x="192" y="330"/>
                  <a:pt x="174" y="330"/>
                </a:cubicBezTo>
                <a:cubicBezTo>
                  <a:pt x="121" y="330"/>
                  <a:pt x="121" y="330"/>
                  <a:pt x="121" y="330"/>
                </a:cubicBezTo>
                <a:cubicBezTo>
                  <a:pt x="102" y="330"/>
                  <a:pt x="88" y="345"/>
                  <a:pt x="88" y="363"/>
                </a:cubicBezTo>
                <a:cubicBezTo>
                  <a:pt x="88" y="454"/>
                  <a:pt x="88" y="454"/>
                  <a:pt x="88" y="454"/>
                </a:cubicBezTo>
                <a:cubicBezTo>
                  <a:pt x="88" y="472"/>
                  <a:pt x="102" y="487"/>
                  <a:pt x="121" y="487"/>
                </a:cubicBezTo>
                <a:close/>
                <a:moveTo>
                  <a:pt x="403" y="454"/>
                </a:moveTo>
                <a:cubicBezTo>
                  <a:pt x="403" y="472"/>
                  <a:pt x="418" y="487"/>
                  <a:pt x="437" y="487"/>
                </a:cubicBezTo>
                <a:cubicBezTo>
                  <a:pt x="490" y="487"/>
                  <a:pt x="490" y="487"/>
                  <a:pt x="490" y="487"/>
                </a:cubicBezTo>
                <a:cubicBezTo>
                  <a:pt x="508" y="487"/>
                  <a:pt x="523" y="472"/>
                  <a:pt x="523" y="454"/>
                </a:cubicBezTo>
                <a:cubicBezTo>
                  <a:pt x="523" y="124"/>
                  <a:pt x="523" y="124"/>
                  <a:pt x="523" y="124"/>
                </a:cubicBezTo>
                <a:cubicBezTo>
                  <a:pt x="587" y="124"/>
                  <a:pt x="587" y="124"/>
                  <a:pt x="587" y="124"/>
                </a:cubicBezTo>
                <a:cubicBezTo>
                  <a:pt x="464" y="0"/>
                  <a:pt x="464" y="0"/>
                  <a:pt x="464" y="0"/>
                </a:cubicBezTo>
                <a:cubicBezTo>
                  <a:pt x="339" y="124"/>
                  <a:pt x="339" y="124"/>
                  <a:pt x="339" y="124"/>
                </a:cubicBezTo>
                <a:cubicBezTo>
                  <a:pt x="403" y="124"/>
                  <a:pt x="403" y="124"/>
                  <a:pt x="403" y="124"/>
                </a:cubicBezTo>
                <a:lnTo>
                  <a:pt x="403" y="454"/>
                </a:lnTo>
                <a:close/>
                <a:moveTo>
                  <a:pt x="570" y="516"/>
                </a:moveTo>
                <a:cubicBezTo>
                  <a:pt x="34" y="516"/>
                  <a:pt x="34" y="516"/>
                  <a:pt x="34" y="516"/>
                </a:cubicBezTo>
                <a:cubicBezTo>
                  <a:pt x="15" y="516"/>
                  <a:pt x="0" y="531"/>
                  <a:pt x="0" y="549"/>
                </a:cubicBezTo>
                <a:cubicBezTo>
                  <a:pt x="0" y="552"/>
                  <a:pt x="0" y="552"/>
                  <a:pt x="0" y="552"/>
                </a:cubicBezTo>
                <a:cubicBezTo>
                  <a:pt x="0" y="570"/>
                  <a:pt x="15" y="585"/>
                  <a:pt x="34" y="585"/>
                </a:cubicBezTo>
                <a:cubicBezTo>
                  <a:pt x="570" y="585"/>
                  <a:pt x="570" y="585"/>
                  <a:pt x="570" y="585"/>
                </a:cubicBezTo>
                <a:cubicBezTo>
                  <a:pt x="588" y="585"/>
                  <a:pt x="603" y="570"/>
                  <a:pt x="603" y="552"/>
                </a:cubicBezTo>
                <a:cubicBezTo>
                  <a:pt x="603" y="549"/>
                  <a:pt x="603" y="549"/>
                  <a:pt x="603" y="549"/>
                </a:cubicBezTo>
                <a:cubicBezTo>
                  <a:pt x="603" y="531"/>
                  <a:pt x="588" y="516"/>
                  <a:pt x="570" y="51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</a:bodyPr>
          <a:lstStyle/>
          <a:p>
            <a:endParaRPr lang="de-DE" sz="1837"/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xmlns="" id="{EB8DE689-F7E5-415B-91AD-E674A5A7D0C3}"/>
              </a:ext>
            </a:extLst>
          </p:cNvPr>
          <p:cNvGrpSpPr/>
          <p:nvPr/>
        </p:nvGrpSpPr>
        <p:grpSpPr>
          <a:xfrm>
            <a:off x="717337" y="5991052"/>
            <a:ext cx="265615" cy="264546"/>
            <a:chOff x="726565" y="2786910"/>
            <a:chExt cx="519255" cy="517167"/>
          </a:xfrm>
          <a:solidFill>
            <a:schemeClr val="bg1"/>
          </a:solidFill>
        </p:grpSpPr>
        <p:sp>
          <p:nvSpPr>
            <p:cNvPr id="136" name="Freeform 17">
              <a:extLst>
                <a:ext uri="{FF2B5EF4-FFF2-40B4-BE49-F238E27FC236}">
                  <a16:creationId xmlns:a16="http://schemas.microsoft.com/office/drawing/2014/main" xmlns="" id="{95C432F3-7EDB-44EB-AFE3-DEE3B22C32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999" y="2841238"/>
              <a:ext cx="135821" cy="284180"/>
            </a:xfrm>
            <a:custGeom>
              <a:avLst/>
              <a:gdLst>
                <a:gd name="T0" fmla="*/ 15 w 55"/>
                <a:gd name="T1" fmla="*/ 0 h 115"/>
                <a:gd name="T2" fmla="*/ 0 w 55"/>
                <a:gd name="T3" fmla="*/ 22 h 115"/>
                <a:gd name="T4" fmla="*/ 28 w 55"/>
                <a:gd name="T5" fmla="*/ 82 h 115"/>
                <a:gd name="T6" fmla="*/ 25 w 55"/>
                <a:gd name="T7" fmla="*/ 105 h 115"/>
                <a:gd name="T8" fmla="*/ 50 w 55"/>
                <a:gd name="T9" fmla="*/ 115 h 115"/>
                <a:gd name="T10" fmla="*/ 55 w 55"/>
                <a:gd name="T11" fmla="*/ 82 h 115"/>
                <a:gd name="T12" fmla="*/ 15 w 5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15">
                  <a:moveTo>
                    <a:pt x="15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17" y="36"/>
                    <a:pt x="28" y="58"/>
                    <a:pt x="28" y="82"/>
                  </a:cubicBezTo>
                  <a:cubicBezTo>
                    <a:pt x="28" y="90"/>
                    <a:pt x="27" y="98"/>
                    <a:pt x="25" y="105"/>
                  </a:cubicBezTo>
                  <a:cubicBezTo>
                    <a:pt x="50" y="115"/>
                    <a:pt x="50" y="115"/>
                    <a:pt x="50" y="115"/>
                  </a:cubicBezTo>
                  <a:cubicBezTo>
                    <a:pt x="53" y="105"/>
                    <a:pt x="55" y="94"/>
                    <a:pt x="55" y="82"/>
                  </a:cubicBezTo>
                  <a:cubicBezTo>
                    <a:pt x="55" y="49"/>
                    <a:pt x="39" y="19"/>
                    <a:pt x="15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41"/>
            </a:p>
          </p:txBody>
        </p:sp>
        <p:sp>
          <p:nvSpPr>
            <p:cNvPr id="137" name="Freeform 18">
              <a:extLst>
                <a:ext uri="{FF2B5EF4-FFF2-40B4-BE49-F238E27FC236}">
                  <a16:creationId xmlns:a16="http://schemas.microsoft.com/office/drawing/2014/main" xmlns="" id="{4448E320-AC06-42AD-8FA1-0CF83F8CB2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565" y="2786910"/>
              <a:ext cx="494181" cy="517167"/>
            </a:xfrm>
            <a:custGeom>
              <a:avLst/>
              <a:gdLst>
                <a:gd name="T0" fmla="*/ 176 w 200"/>
                <a:gd name="T1" fmla="*/ 138 h 209"/>
                <a:gd name="T2" fmla="*/ 105 w 200"/>
                <a:gd name="T3" fmla="*/ 183 h 209"/>
                <a:gd name="T4" fmla="*/ 27 w 200"/>
                <a:gd name="T5" fmla="*/ 104 h 209"/>
                <a:gd name="T6" fmla="*/ 99 w 200"/>
                <a:gd name="T7" fmla="*/ 26 h 209"/>
                <a:gd name="T8" fmla="*/ 99 w 200"/>
                <a:gd name="T9" fmla="*/ 0 h 209"/>
                <a:gd name="T10" fmla="*/ 0 w 200"/>
                <a:gd name="T11" fmla="*/ 104 h 209"/>
                <a:gd name="T12" fmla="*/ 105 w 200"/>
                <a:gd name="T13" fmla="*/ 209 h 209"/>
                <a:gd name="T14" fmla="*/ 200 w 200"/>
                <a:gd name="T15" fmla="*/ 148 h 209"/>
                <a:gd name="T16" fmla="*/ 176 w 200"/>
                <a:gd name="T17" fmla="*/ 138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0" h="209">
                  <a:moveTo>
                    <a:pt x="176" y="138"/>
                  </a:moveTo>
                  <a:cubicBezTo>
                    <a:pt x="163" y="165"/>
                    <a:pt x="136" y="183"/>
                    <a:pt x="105" y="183"/>
                  </a:cubicBezTo>
                  <a:cubicBezTo>
                    <a:pt x="62" y="183"/>
                    <a:pt x="27" y="148"/>
                    <a:pt x="27" y="104"/>
                  </a:cubicBezTo>
                  <a:cubicBezTo>
                    <a:pt x="27" y="63"/>
                    <a:pt x="59" y="29"/>
                    <a:pt x="99" y="26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44" y="3"/>
                    <a:pt x="0" y="48"/>
                    <a:pt x="0" y="104"/>
                  </a:cubicBezTo>
                  <a:cubicBezTo>
                    <a:pt x="0" y="162"/>
                    <a:pt x="47" y="209"/>
                    <a:pt x="105" y="209"/>
                  </a:cubicBezTo>
                  <a:cubicBezTo>
                    <a:pt x="147" y="209"/>
                    <a:pt x="184" y="184"/>
                    <a:pt x="200" y="148"/>
                  </a:cubicBezTo>
                  <a:lnTo>
                    <a:pt x="176" y="138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41"/>
            </a:p>
          </p:txBody>
        </p:sp>
        <p:sp>
          <p:nvSpPr>
            <p:cNvPr id="138" name="Freeform 19">
              <a:extLst>
                <a:ext uri="{FF2B5EF4-FFF2-40B4-BE49-F238E27FC236}">
                  <a16:creationId xmlns:a16="http://schemas.microsoft.com/office/drawing/2014/main" xmlns="" id="{CD088367-4F80-431B-B2A2-D20F6F6C30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297" y="2786910"/>
              <a:ext cx="121195" cy="90896"/>
            </a:xfrm>
            <a:custGeom>
              <a:avLst/>
              <a:gdLst>
                <a:gd name="T0" fmla="*/ 0 w 49"/>
                <a:gd name="T1" fmla="*/ 0 h 37"/>
                <a:gd name="T2" fmla="*/ 0 w 49"/>
                <a:gd name="T3" fmla="*/ 26 h 37"/>
                <a:gd name="T4" fmla="*/ 34 w 49"/>
                <a:gd name="T5" fmla="*/ 37 h 37"/>
                <a:gd name="T6" fmla="*/ 49 w 49"/>
                <a:gd name="T7" fmla="*/ 15 h 37"/>
                <a:gd name="T8" fmla="*/ 0 w 49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37">
                  <a:moveTo>
                    <a:pt x="0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12" y="27"/>
                    <a:pt x="24" y="31"/>
                    <a:pt x="34" y="37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35" y="6"/>
                    <a:pt x="18" y="1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41"/>
            </a:p>
          </p:txBody>
        </p:sp>
        <p:sp>
          <p:nvSpPr>
            <p:cNvPr id="139" name="Freeform 20">
              <a:extLst>
                <a:ext uri="{FF2B5EF4-FFF2-40B4-BE49-F238E27FC236}">
                  <a16:creationId xmlns:a16="http://schemas.microsoft.com/office/drawing/2014/main" xmlns="" id="{313F45C4-5F9F-4062-B600-56CCFD2092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2685" y="2930044"/>
              <a:ext cx="57463" cy="235076"/>
            </a:xfrm>
            <a:custGeom>
              <a:avLst/>
              <a:gdLst>
                <a:gd name="T0" fmla="*/ 23 w 23"/>
                <a:gd name="T1" fmla="*/ 91 h 95"/>
                <a:gd name="T2" fmla="*/ 18 w 23"/>
                <a:gd name="T3" fmla="*/ 95 h 95"/>
                <a:gd name="T4" fmla="*/ 5 w 23"/>
                <a:gd name="T5" fmla="*/ 95 h 95"/>
                <a:gd name="T6" fmla="*/ 0 w 23"/>
                <a:gd name="T7" fmla="*/ 91 h 95"/>
                <a:gd name="T8" fmla="*/ 0 w 23"/>
                <a:gd name="T9" fmla="*/ 5 h 95"/>
                <a:gd name="T10" fmla="*/ 5 w 23"/>
                <a:gd name="T11" fmla="*/ 0 h 95"/>
                <a:gd name="T12" fmla="*/ 18 w 23"/>
                <a:gd name="T13" fmla="*/ 0 h 95"/>
                <a:gd name="T14" fmla="*/ 23 w 23"/>
                <a:gd name="T15" fmla="*/ 5 h 95"/>
                <a:gd name="T16" fmla="*/ 23 w 23"/>
                <a:gd name="T17" fmla="*/ 9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95">
                  <a:moveTo>
                    <a:pt x="23" y="91"/>
                  </a:moveTo>
                  <a:cubicBezTo>
                    <a:pt x="23" y="93"/>
                    <a:pt x="21" y="95"/>
                    <a:pt x="18" y="95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3"/>
                    <a:pt x="0" y="9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91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41"/>
            </a:p>
          </p:txBody>
        </p:sp>
        <p:sp>
          <p:nvSpPr>
            <p:cNvPr id="140" name="Freeform 21">
              <a:extLst>
                <a:ext uri="{FF2B5EF4-FFF2-40B4-BE49-F238E27FC236}">
                  <a16:creationId xmlns:a16="http://schemas.microsoft.com/office/drawing/2014/main" xmlns="" id="{C003F55F-6245-4406-96C5-5A6B0E75A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506" y="2991687"/>
              <a:ext cx="54329" cy="173434"/>
            </a:xfrm>
            <a:custGeom>
              <a:avLst/>
              <a:gdLst>
                <a:gd name="T0" fmla="*/ 22 w 22"/>
                <a:gd name="T1" fmla="*/ 66 h 70"/>
                <a:gd name="T2" fmla="*/ 18 w 22"/>
                <a:gd name="T3" fmla="*/ 70 h 70"/>
                <a:gd name="T4" fmla="*/ 4 w 22"/>
                <a:gd name="T5" fmla="*/ 70 h 70"/>
                <a:gd name="T6" fmla="*/ 0 w 22"/>
                <a:gd name="T7" fmla="*/ 66 h 70"/>
                <a:gd name="T8" fmla="*/ 0 w 22"/>
                <a:gd name="T9" fmla="*/ 5 h 70"/>
                <a:gd name="T10" fmla="*/ 4 w 22"/>
                <a:gd name="T11" fmla="*/ 0 h 70"/>
                <a:gd name="T12" fmla="*/ 18 w 22"/>
                <a:gd name="T13" fmla="*/ 0 h 70"/>
                <a:gd name="T14" fmla="*/ 22 w 22"/>
                <a:gd name="T15" fmla="*/ 5 h 70"/>
                <a:gd name="T16" fmla="*/ 22 w 22"/>
                <a:gd name="T17" fmla="*/ 6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70">
                  <a:moveTo>
                    <a:pt x="22" y="66"/>
                  </a:moveTo>
                  <a:cubicBezTo>
                    <a:pt x="22" y="68"/>
                    <a:pt x="20" y="70"/>
                    <a:pt x="18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2" y="70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0" y="0"/>
                    <a:pt x="22" y="2"/>
                    <a:pt x="22" y="5"/>
                  </a:cubicBezTo>
                  <a:lnTo>
                    <a:pt x="22" y="66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41"/>
            </a:p>
          </p:txBody>
        </p:sp>
        <p:sp>
          <p:nvSpPr>
            <p:cNvPr id="141" name="Freeform 22">
              <a:extLst>
                <a:ext uri="{FF2B5EF4-FFF2-40B4-BE49-F238E27FC236}">
                  <a16:creationId xmlns:a16="http://schemas.microsoft.com/office/drawing/2014/main" xmlns="" id="{E3C85E3B-2821-413D-A23B-AE8B4C2002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237" y="3056462"/>
              <a:ext cx="56418" cy="108657"/>
            </a:xfrm>
            <a:custGeom>
              <a:avLst/>
              <a:gdLst>
                <a:gd name="T0" fmla="*/ 23 w 23"/>
                <a:gd name="T1" fmla="*/ 40 h 44"/>
                <a:gd name="T2" fmla="*/ 18 w 23"/>
                <a:gd name="T3" fmla="*/ 44 h 44"/>
                <a:gd name="T4" fmla="*/ 5 w 23"/>
                <a:gd name="T5" fmla="*/ 44 h 44"/>
                <a:gd name="T6" fmla="*/ 0 w 23"/>
                <a:gd name="T7" fmla="*/ 40 h 44"/>
                <a:gd name="T8" fmla="*/ 0 w 23"/>
                <a:gd name="T9" fmla="*/ 4 h 44"/>
                <a:gd name="T10" fmla="*/ 5 w 23"/>
                <a:gd name="T11" fmla="*/ 0 h 44"/>
                <a:gd name="T12" fmla="*/ 18 w 23"/>
                <a:gd name="T13" fmla="*/ 0 h 44"/>
                <a:gd name="T14" fmla="*/ 23 w 23"/>
                <a:gd name="T15" fmla="*/ 4 h 44"/>
                <a:gd name="T16" fmla="*/ 23 w 23"/>
                <a:gd name="T17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44">
                  <a:moveTo>
                    <a:pt x="23" y="40"/>
                  </a:moveTo>
                  <a:cubicBezTo>
                    <a:pt x="23" y="42"/>
                    <a:pt x="21" y="44"/>
                    <a:pt x="18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2" y="44"/>
                    <a:pt x="0" y="42"/>
                    <a:pt x="0" y="4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4"/>
                  </a:cubicBezTo>
                  <a:lnTo>
                    <a:pt x="23" y="4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41"/>
            </a:p>
          </p:txBody>
        </p:sp>
      </p:grpSp>
      <p:sp>
        <p:nvSpPr>
          <p:cNvPr id="142" name="Freeform 16">
            <a:extLst>
              <a:ext uri="{FF2B5EF4-FFF2-40B4-BE49-F238E27FC236}">
                <a16:creationId xmlns:a16="http://schemas.microsoft.com/office/drawing/2014/main" xmlns="" id="{60567BAF-4873-49CF-A0F0-1283D0E29D55}"/>
              </a:ext>
            </a:extLst>
          </p:cNvPr>
          <p:cNvSpPr>
            <a:spLocks noEditPoints="1"/>
          </p:cNvSpPr>
          <p:nvPr/>
        </p:nvSpPr>
        <p:spPr bwMode="auto">
          <a:xfrm>
            <a:off x="4885138" y="5920461"/>
            <a:ext cx="329528" cy="329528"/>
          </a:xfrm>
          <a:custGeom>
            <a:avLst/>
            <a:gdLst>
              <a:gd name="T0" fmla="*/ 302 w 603"/>
              <a:gd name="T1" fmla="*/ 604 h 604"/>
              <a:gd name="T2" fmla="*/ 376 w 603"/>
              <a:gd name="T3" fmla="*/ 576 h 604"/>
              <a:gd name="T4" fmla="*/ 401 w 603"/>
              <a:gd name="T5" fmla="*/ 572 h 604"/>
              <a:gd name="T6" fmla="*/ 407 w 603"/>
              <a:gd name="T7" fmla="*/ 569 h 604"/>
              <a:gd name="T8" fmla="*/ 350 w 603"/>
              <a:gd name="T9" fmla="*/ 462 h 604"/>
              <a:gd name="T10" fmla="*/ 493 w 603"/>
              <a:gd name="T11" fmla="*/ 512 h 604"/>
              <a:gd name="T12" fmla="*/ 509 w 603"/>
              <a:gd name="T13" fmla="*/ 501 h 604"/>
              <a:gd name="T14" fmla="*/ 494 w 603"/>
              <a:gd name="T15" fmla="*/ 268 h 604"/>
              <a:gd name="T16" fmla="*/ 574 w 603"/>
              <a:gd name="T17" fmla="*/ 390 h 604"/>
              <a:gd name="T18" fmla="*/ 512 w 603"/>
              <a:gd name="T19" fmla="*/ 231 h 604"/>
              <a:gd name="T20" fmla="*/ 585 w 603"/>
              <a:gd name="T21" fmla="*/ 270 h 604"/>
              <a:gd name="T22" fmla="*/ 531 w 603"/>
              <a:gd name="T23" fmla="*/ 212 h 604"/>
              <a:gd name="T24" fmla="*/ 546 w 603"/>
              <a:gd name="T25" fmla="*/ 157 h 604"/>
              <a:gd name="T26" fmla="*/ 512 w 603"/>
              <a:gd name="T27" fmla="*/ 193 h 604"/>
              <a:gd name="T28" fmla="*/ 438 w 603"/>
              <a:gd name="T29" fmla="*/ 154 h 604"/>
              <a:gd name="T30" fmla="*/ 485 w 603"/>
              <a:gd name="T31" fmla="*/ 85 h 604"/>
              <a:gd name="T32" fmla="*/ 411 w 603"/>
              <a:gd name="T33" fmla="*/ 107 h 604"/>
              <a:gd name="T34" fmla="*/ 305 w 603"/>
              <a:gd name="T35" fmla="*/ 20 h 604"/>
              <a:gd name="T36" fmla="*/ 263 w 603"/>
              <a:gd name="T37" fmla="*/ 21 h 604"/>
              <a:gd name="T38" fmla="*/ 188 w 603"/>
              <a:gd name="T39" fmla="*/ 77 h 604"/>
              <a:gd name="T40" fmla="*/ 168 w 603"/>
              <a:gd name="T41" fmla="*/ 50 h 604"/>
              <a:gd name="T42" fmla="*/ 118 w 603"/>
              <a:gd name="T43" fmla="*/ 83 h 604"/>
              <a:gd name="T44" fmla="*/ 163 w 603"/>
              <a:gd name="T45" fmla="*/ 99 h 604"/>
              <a:gd name="T46" fmla="*/ 75 w 603"/>
              <a:gd name="T47" fmla="*/ 211 h 604"/>
              <a:gd name="T48" fmla="*/ 68 w 603"/>
              <a:gd name="T49" fmla="*/ 150 h 604"/>
              <a:gd name="T50" fmla="*/ 50 w 603"/>
              <a:gd name="T51" fmla="*/ 165 h 604"/>
              <a:gd name="T52" fmla="*/ 35 w 603"/>
              <a:gd name="T53" fmla="*/ 196 h 604"/>
              <a:gd name="T54" fmla="*/ 38 w 603"/>
              <a:gd name="T55" fmla="*/ 305 h 604"/>
              <a:gd name="T56" fmla="*/ 27 w 603"/>
              <a:gd name="T57" fmla="*/ 387 h 604"/>
              <a:gd name="T58" fmla="*/ 53 w 603"/>
              <a:gd name="T59" fmla="*/ 405 h 604"/>
              <a:gd name="T60" fmla="*/ 46 w 603"/>
              <a:gd name="T61" fmla="*/ 435 h 604"/>
              <a:gd name="T62" fmla="*/ 91 w 603"/>
              <a:gd name="T63" fmla="*/ 499 h 604"/>
              <a:gd name="T64" fmla="*/ 107 w 603"/>
              <a:gd name="T65" fmla="*/ 505 h 604"/>
              <a:gd name="T66" fmla="*/ 86 w 603"/>
              <a:gd name="T67" fmla="*/ 393 h 604"/>
              <a:gd name="T68" fmla="*/ 290 w 603"/>
              <a:gd name="T69" fmla="*/ 402 h 604"/>
              <a:gd name="T70" fmla="*/ 244 w 603"/>
              <a:gd name="T71" fmla="*/ 571 h 604"/>
              <a:gd name="T72" fmla="*/ 336 w 603"/>
              <a:gd name="T73" fmla="*/ 450 h 604"/>
              <a:gd name="T74" fmla="*/ 336 w 603"/>
              <a:gd name="T75" fmla="*/ 450 h 604"/>
              <a:gd name="T76" fmla="*/ 260 w 603"/>
              <a:gd name="T77" fmla="*/ 236 h 604"/>
              <a:gd name="T78" fmla="*/ 420 w 603"/>
              <a:gd name="T79" fmla="*/ 172 h 604"/>
              <a:gd name="T80" fmla="*/ 477 w 603"/>
              <a:gd name="T81" fmla="*/ 255 h 604"/>
              <a:gd name="T82" fmla="*/ 71 w 603"/>
              <a:gd name="T83" fmla="*/ 378 h 604"/>
              <a:gd name="T84" fmla="*/ 79 w 603"/>
              <a:gd name="T85" fmla="*/ 257 h 604"/>
              <a:gd name="T86" fmla="*/ 75 w 603"/>
              <a:gd name="T87" fmla="*/ 380 h 604"/>
              <a:gd name="T88" fmla="*/ 221 w 603"/>
              <a:gd name="T89" fmla="*/ 267 h 604"/>
              <a:gd name="T90" fmla="*/ 97 w 603"/>
              <a:gd name="T91" fmla="*/ 218 h 604"/>
              <a:gd name="T92" fmla="*/ 175 w 603"/>
              <a:gd name="T93" fmla="*/ 280 h 604"/>
              <a:gd name="T94" fmla="*/ 57 w 603"/>
              <a:gd name="T95" fmla="*/ 217 h 604"/>
              <a:gd name="T96" fmla="*/ 492 w 603"/>
              <a:gd name="T97" fmla="*/ 230 h 604"/>
              <a:gd name="T98" fmla="*/ 499 w 603"/>
              <a:gd name="T99" fmla="*/ 218 h 604"/>
              <a:gd name="T100" fmla="*/ 201 w 603"/>
              <a:gd name="T101" fmla="*/ 122 h 604"/>
              <a:gd name="T102" fmla="*/ 409 w 603"/>
              <a:gd name="T103" fmla="*/ 148 h 604"/>
              <a:gd name="T104" fmla="*/ 409 w 603"/>
              <a:gd name="T105" fmla="*/ 148 h 604"/>
              <a:gd name="T106" fmla="*/ 281 w 603"/>
              <a:gd name="T107" fmla="*/ 44 h 604"/>
              <a:gd name="T108" fmla="*/ 383 w 603"/>
              <a:gd name="T109" fmla="*/ 125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03" h="604">
                <a:moveTo>
                  <a:pt x="302" y="604"/>
                </a:moveTo>
                <a:cubicBezTo>
                  <a:pt x="135" y="604"/>
                  <a:pt x="0" y="469"/>
                  <a:pt x="0" y="302"/>
                </a:cubicBezTo>
                <a:cubicBezTo>
                  <a:pt x="0" y="136"/>
                  <a:pt x="135" y="0"/>
                  <a:pt x="302" y="0"/>
                </a:cubicBezTo>
                <a:cubicBezTo>
                  <a:pt x="468" y="0"/>
                  <a:pt x="603" y="136"/>
                  <a:pt x="603" y="302"/>
                </a:cubicBezTo>
                <a:cubicBezTo>
                  <a:pt x="603" y="469"/>
                  <a:pt x="468" y="604"/>
                  <a:pt x="302" y="604"/>
                </a:cubicBezTo>
                <a:close/>
                <a:moveTo>
                  <a:pt x="220" y="571"/>
                </a:moveTo>
                <a:cubicBezTo>
                  <a:pt x="219" y="571"/>
                  <a:pt x="218" y="573"/>
                  <a:pt x="218" y="574"/>
                </a:cubicBezTo>
                <a:cubicBezTo>
                  <a:pt x="218" y="581"/>
                  <a:pt x="228" y="584"/>
                  <a:pt x="250" y="585"/>
                </a:cubicBezTo>
                <a:cubicBezTo>
                  <a:pt x="257" y="586"/>
                  <a:pt x="265" y="586"/>
                  <a:pt x="273" y="586"/>
                </a:cubicBezTo>
                <a:cubicBezTo>
                  <a:pt x="305" y="586"/>
                  <a:pt x="340" y="583"/>
                  <a:pt x="376" y="576"/>
                </a:cubicBezTo>
                <a:cubicBezTo>
                  <a:pt x="376" y="576"/>
                  <a:pt x="377" y="577"/>
                  <a:pt x="377" y="577"/>
                </a:cubicBezTo>
                <a:cubicBezTo>
                  <a:pt x="379" y="579"/>
                  <a:pt x="379" y="579"/>
                  <a:pt x="379" y="579"/>
                </a:cubicBezTo>
                <a:cubicBezTo>
                  <a:pt x="381" y="578"/>
                  <a:pt x="381" y="578"/>
                  <a:pt x="381" y="578"/>
                </a:cubicBezTo>
                <a:cubicBezTo>
                  <a:pt x="386" y="577"/>
                  <a:pt x="391" y="575"/>
                  <a:pt x="396" y="574"/>
                </a:cubicBezTo>
                <a:cubicBezTo>
                  <a:pt x="398" y="573"/>
                  <a:pt x="399" y="573"/>
                  <a:pt x="401" y="572"/>
                </a:cubicBezTo>
                <a:cubicBezTo>
                  <a:pt x="403" y="571"/>
                  <a:pt x="403" y="571"/>
                  <a:pt x="403" y="571"/>
                </a:cubicBezTo>
                <a:cubicBezTo>
                  <a:pt x="404" y="571"/>
                  <a:pt x="404" y="571"/>
                  <a:pt x="404" y="571"/>
                </a:cubicBezTo>
                <a:cubicBezTo>
                  <a:pt x="406" y="570"/>
                  <a:pt x="406" y="570"/>
                  <a:pt x="406" y="570"/>
                </a:cubicBezTo>
                <a:cubicBezTo>
                  <a:pt x="406" y="569"/>
                  <a:pt x="406" y="569"/>
                  <a:pt x="406" y="569"/>
                </a:cubicBezTo>
                <a:cubicBezTo>
                  <a:pt x="407" y="569"/>
                  <a:pt x="407" y="569"/>
                  <a:pt x="407" y="569"/>
                </a:cubicBezTo>
                <a:cubicBezTo>
                  <a:pt x="406" y="567"/>
                  <a:pt x="406" y="567"/>
                  <a:pt x="406" y="567"/>
                </a:cubicBezTo>
                <a:cubicBezTo>
                  <a:pt x="406" y="566"/>
                  <a:pt x="406" y="566"/>
                  <a:pt x="406" y="566"/>
                </a:cubicBezTo>
                <a:cubicBezTo>
                  <a:pt x="405" y="563"/>
                  <a:pt x="398" y="558"/>
                  <a:pt x="392" y="558"/>
                </a:cubicBezTo>
                <a:cubicBezTo>
                  <a:pt x="384" y="546"/>
                  <a:pt x="370" y="523"/>
                  <a:pt x="349" y="481"/>
                </a:cubicBezTo>
                <a:cubicBezTo>
                  <a:pt x="353" y="475"/>
                  <a:pt x="353" y="468"/>
                  <a:pt x="350" y="462"/>
                </a:cubicBezTo>
                <a:cubicBezTo>
                  <a:pt x="354" y="457"/>
                  <a:pt x="354" y="457"/>
                  <a:pt x="354" y="457"/>
                </a:cubicBezTo>
                <a:cubicBezTo>
                  <a:pt x="357" y="459"/>
                  <a:pt x="361" y="460"/>
                  <a:pt x="365" y="460"/>
                </a:cubicBezTo>
                <a:cubicBezTo>
                  <a:pt x="369" y="460"/>
                  <a:pt x="374" y="458"/>
                  <a:pt x="377" y="456"/>
                </a:cubicBezTo>
                <a:cubicBezTo>
                  <a:pt x="377" y="456"/>
                  <a:pt x="377" y="456"/>
                  <a:pt x="378" y="456"/>
                </a:cubicBezTo>
                <a:cubicBezTo>
                  <a:pt x="432" y="486"/>
                  <a:pt x="471" y="503"/>
                  <a:pt x="493" y="512"/>
                </a:cubicBezTo>
                <a:cubicBezTo>
                  <a:pt x="494" y="512"/>
                  <a:pt x="494" y="512"/>
                  <a:pt x="494" y="512"/>
                </a:cubicBezTo>
                <a:cubicBezTo>
                  <a:pt x="496" y="513"/>
                  <a:pt x="496" y="513"/>
                  <a:pt x="496" y="513"/>
                </a:cubicBezTo>
                <a:cubicBezTo>
                  <a:pt x="497" y="512"/>
                  <a:pt x="497" y="512"/>
                  <a:pt x="497" y="512"/>
                </a:cubicBezTo>
                <a:cubicBezTo>
                  <a:pt x="500" y="510"/>
                  <a:pt x="502" y="507"/>
                  <a:pt x="504" y="505"/>
                </a:cubicBezTo>
                <a:cubicBezTo>
                  <a:pt x="509" y="501"/>
                  <a:pt x="509" y="501"/>
                  <a:pt x="509" y="501"/>
                </a:cubicBezTo>
                <a:cubicBezTo>
                  <a:pt x="503" y="498"/>
                  <a:pt x="503" y="498"/>
                  <a:pt x="503" y="498"/>
                </a:cubicBezTo>
                <a:cubicBezTo>
                  <a:pt x="480" y="489"/>
                  <a:pt x="441" y="471"/>
                  <a:pt x="386" y="439"/>
                </a:cubicBezTo>
                <a:cubicBezTo>
                  <a:pt x="386" y="433"/>
                  <a:pt x="385" y="428"/>
                  <a:pt x="382" y="424"/>
                </a:cubicBezTo>
                <a:cubicBezTo>
                  <a:pt x="421" y="375"/>
                  <a:pt x="462" y="317"/>
                  <a:pt x="491" y="268"/>
                </a:cubicBezTo>
                <a:cubicBezTo>
                  <a:pt x="492" y="268"/>
                  <a:pt x="493" y="268"/>
                  <a:pt x="494" y="268"/>
                </a:cubicBezTo>
                <a:cubicBezTo>
                  <a:pt x="522" y="315"/>
                  <a:pt x="546" y="363"/>
                  <a:pt x="561" y="404"/>
                </a:cubicBezTo>
                <a:cubicBezTo>
                  <a:pt x="565" y="414"/>
                  <a:pt x="565" y="414"/>
                  <a:pt x="565" y="414"/>
                </a:cubicBezTo>
                <a:cubicBezTo>
                  <a:pt x="569" y="404"/>
                  <a:pt x="569" y="404"/>
                  <a:pt x="569" y="404"/>
                </a:cubicBezTo>
                <a:cubicBezTo>
                  <a:pt x="570" y="400"/>
                  <a:pt x="572" y="396"/>
                  <a:pt x="573" y="392"/>
                </a:cubicBezTo>
                <a:cubicBezTo>
                  <a:pt x="574" y="390"/>
                  <a:pt x="574" y="390"/>
                  <a:pt x="574" y="390"/>
                </a:cubicBezTo>
                <a:cubicBezTo>
                  <a:pt x="573" y="389"/>
                  <a:pt x="573" y="389"/>
                  <a:pt x="573" y="389"/>
                </a:cubicBezTo>
                <a:cubicBezTo>
                  <a:pt x="562" y="361"/>
                  <a:pt x="543" y="316"/>
                  <a:pt x="509" y="259"/>
                </a:cubicBezTo>
                <a:cubicBezTo>
                  <a:pt x="511" y="254"/>
                  <a:pt x="511" y="248"/>
                  <a:pt x="508" y="242"/>
                </a:cubicBezTo>
                <a:cubicBezTo>
                  <a:pt x="508" y="242"/>
                  <a:pt x="507" y="241"/>
                  <a:pt x="507" y="241"/>
                </a:cubicBezTo>
                <a:cubicBezTo>
                  <a:pt x="509" y="237"/>
                  <a:pt x="511" y="234"/>
                  <a:pt x="512" y="231"/>
                </a:cubicBezTo>
                <a:cubicBezTo>
                  <a:pt x="514" y="231"/>
                  <a:pt x="515" y="231"/>
                  <a:pt x="516" y="231"/>
                </a:cubicBezTo>
                <a:cubicBezTo>
                  <a:pt x="518" y="231"/>
                  <a:pt x="520" y="231"/>
                  <a:pt x="522" y="230"/>
                </a:cubicBezTo>
                <a:cubicBezTo>
                  <a:pt x="523" y="230"/>
                  <a:pt x="524" y="229"/>
                  <a:pt x="525" y="228"/>
                </a:cubicBezTo>
                <a:cubicBezTo>
                  <a:pt x="544" y="240"/>
                  <a:pt x="561" y="252"/>
                  <a:pt x="577" y="264"/>
                </a:cubicBezTo>
                <a:cubicBezTo>
                  <a:pt x="585" y="270"/>
                  <a:pt x="585" y="270"/>
                  <a:pt x="585" y="270"/>
                </a:cubicBezTo>
                <a:cubicBezTo>
                  <a:pt x="584" y="260"/>
                  <a:pt x="584" y="260"/>
                  <a:pt x="584" y="260"/>
                </a:cubicBezTo>
                <a:cubicBezTo>
                  <a:pt x="583" y="256"/>
                  <a:pt x="582" y="253"/>
                  <a:pt x="582" y="249"/>
                </a:cubicBezTo>
                <a:cubicBezTo>
                  <a:pt x="581" y="248"/>
                  <a:pt x="581" y="248"/>
                  <a:pt x="581" y="248"/>
                </a:cubicBezTo>
                <a:cubicBezTo>
                  <a:pt x="580" y="247"/>
                  <a:pt x="580" y="247"/>
                  <a:pt x="580" y="247"/>
                </a:cubicBezTo>
                <a:cubicBezTo>
                  <a:pt x="565" y="235"/>
                  <a:pt x="549" y="223"/>
                  <a:pt x="531" y="212"/>
                </a:cubicBezTo>
                <a:cubicBezTo>
                  <a:pt x="531" y="210"/>
                  <a:pt x="530" y="207"/>
                  <a:pt x="529" y="205"/>
                </a:cubicBezTo>
                <a:cubicBezTo>
                  <a:pt x="529" y="204"/>
                  <a:pt x="528" y="203"/>
                  <a:pt x="527" y="202"/>
                </a:cubicBezTo>
                <a:cubicBezTo>
                  <a:pt x="535" y="187"/>
                  <a:pt x="541" y="173"/>
                  <a:pt x="547" y="160"/>
                </a:cubicBezTo>
                <a:cubicBezTo>
                  <a:pt x="547" y="158"/>
                  <a:pt x="547" y="158"/>
                  <a:pt x="547" y="158"/>
                </a:cubicBezTo>
                <a:cubicBezTo>
                  <a:pt x="546" y="157"/>
                  <a:pt x="546" y="157"/>
                  <a:pt x="546" y="157"/>
                </a:cubicBezTo>
                <a:cubicBezTo>
                  <a:pt x="545" y="154"/>
                  <a:pt x="543" y="151"/>
                  <a:pt x="541" y="149"/>
                </a:cubicBezTo>
                <a:cubicBezTo>
                  <a:pt x="537" y="141"/>
                  <a:pt x="537" y="141"/>
                  <a:pt x="537" y="141"/>
                </a:cubicBezTo>
                <a:cubicBezTo>
                  <a:pt x="534" y="149"/>
                  <a:pt x="534" y="149"/>
                  <a:pt x="534" y="149"/>
                </a:cubicBezTo>
                <a:cubicBezTo>
                  <a:pt x="528" y="162"/>
                  <a:pt x="520" y="177"/>
                  <a:pt x="512" y="193"/>
                </a:cubicBezTo>
                <a:cubicBezTo>
                  <a:pt x="512" y="193"/>
                  <a:pt x="512" y="193"/>
                  <a:pt x="512" y="193"/>
                </a:cubicBezTo>
                <a:cubicBezTo>
                  <a:pt x="510" y="193"/>
                  <a:pt x="508" y="193"/>
                  <a:pt x="506" y="194"/>
                </a:cubicBezTo>
                <a:cubicBezTo>
                  <a:pt x="505" y="194"/>
                  <a:pt x="504" y="195"/>
                  <a:pt x="504" y="195"/>
                </a:cubicBezTo>
                <a:cubicBezTo>
                  <a:pt x="489" y="187"/>
                  <a:pt x="474" y="178"/>
                  <a:pt x="458" y="171"/>
                </a:cubicBezTo>
                <a:cubicBezTo>
                  <a:pt x="458" y="167"/>
                  <a:pt x="456" y="163"/>
                  <a:pt x="453" y="160"/>
                </a:cubicBezTo>
                <a:cubicBezTo>
                  <a:pt x="449" y="156"/>
                  <a:pt x="444" y="154"/>
                  <a:pt x="438" y="154"/>
                </a:cubicBezTo>
                <a:cubicBezTo>
                  <a:pt x="438" y="154"/>
                  <a:pt x="437" y="154"/>
                  <a:pt x="437" y="154"/>
                </a:cubicBezTo>
                <a:cubicBezTo>
                  <a:pt x="432" y="147"/>
                  <a:pt x="426" y="141"/>
                  <a:pt x="421" y="135"/>
                </a:cubicBezTo>
                <a:cubicBezTo>
                  <a:pt x="424" y="131"/>
                  <a:pt x="424" y="126"/>
                  <a:pt x="423" y="121"/>
                </a:cubicBezTo>
                <a:cubicBezTo>
                  <a:pt x="444" y="108"/>
                  <a:pt x="463" y="97"/>
                  <a:pt x="480" y="88"/>
                </a:cubicBezTo>
                <a:cubicBezTo>
                  <a:pt x="485" y="85"/>
                  <a:pt x="485" y="85"/>
                  <a:pt x="485" y="85"/>
                </a:cubicBezTo>
                <a:cubicBezTo>
                  <a:pt x="481" y="81"/>
                  <a:pt x="481" y="81"/>
                  <a:pt x="481" y="81"/>
                </a:cubicBezTo>
                <a:cubicBezTo>
                  <a:pt x="478" y="79"/>
                  <a:pt x="475" y="77"/>
                  <a:pt x="473" y="75"/>
                </a:cubicBezTo>
                <a:cubicBezTo>
                  <a:pt x="471" y="73"/>
                  <a:pt x="471" y="73"/>
                  <a:pt x="471" y="73"/>
                </a:cubicBezTo>
                <a:cubicBezTo>
                  <a:pt x="468" y="75"/>
                  <a:pt x="468" y="75"/>
                  <a:pt x="468" y="75"/>
                </a:cubicBezTo>
                <a:cubicBezTo>
                  <a:pt x="451" y="84"/>
                  <a:pt x="432" y="94"/>
                  <a:pt x="411" y="107"/>
                </a:cubicBezTo>
                <a:cubicBezTo>
                  <a:pt x="409" y="106"/>
                  <a:pt x="406" y="105"/>
                  <a:pt x="403" y="105"/>
                </a:cubicBezTo>
                <a:cubicBezTo>
                  <a:pt x="401" y="105"/>
                  <a:pt x="399" y="106"/>
                  <a:pt x="397" y="106"/>
                </a:cubicBezTo>
                <a:cubicBezTo>
                  <a:pt x="365" y="73"/>
                  <a:pt x="333" y="45"/>
                  <a:pt x="306" y="29"/>
                </a:cubicBezTo>
                <a:cubicBezTo>
                  <a:pt x="307" y="27"/>
                  <a:pt x="307" y="24"/>
                  <a:pt x="306" y="22"/>
                </a:cubicBezTo>
                <a:cubicBezTo>
                  <a:pt x="306" y="21"/>
                  <a:pt x="306" y="21"/>
                  <a:pt x="305" y="20"/>
                </a:cubicBezTo>
                <a:cubicBezTo>
                  <a:pt x="304" y="17"/>
                  <a:pt x="304" y="17"/>
                  <a:pt x="304" y="17"/>
                </a:cubicBezTo>
                <a:cubicBezTo>
                  <a:pt x="301" y="17"/>
                  <a:pt x="301" y="17"/>
                  <a:pt x="301" y="17"/>
                </a:cubicBezTo>
                <a:cubicBezTo>
                  <a:pt x="289" y="17"/>
                  <a:pt x="278" y="18"/>
                  <a:pt x="266" y="19"/>
                </a:cubicBezTo>
                <a:cubicBezTo>
                  <a:pt x="264" y="20"/>
                  <a:pt x="264" y="20"/>
                  <a:pt x="264" y="20"/>
                </a:cubicBezTo>
                <a:cubicBezTo>
                  <a:pt x="263" y="21"/>
                  <a:pt x="263" y="21"/>
                  <a:pt x="263" y="21"/>
                </a:cubicBezTo>
                <a:cubicBezTo>
                  <a:pt x="261" y="25"/>
                  <a:pt x="260" y="28"/>
                  <a:pt x="261" y="32"/>
                </a:cubicBezTo>
                <a:cubicBezTo>
                  <a:pt x="261" y="32"/>
                  <a:pt x="261" y="32"/>
                  <a:pt x="261" y="33"/>
                </a:cubicBezTo>
                <a:cubicBezTo>
                  <a:pt x="240" y="47"/>
                  <a:pt x="220" y="63"/>
                  <a:pt x="201" y="79"/>
                </a:cubicBezTo>
                <a:cubicBezTo>
                  <a:pt x="198" y="78"/>
                  <a:pt x="194" y="77"/>
                  <a:pt x="190" y="77"/>
                </a:cubicBezTo>
                <a:cubicBezTo>
                  <a:pt x="189" y="77"/>
                  <a:pt x="189" y="77"/>
                  <a:pt x="188" y="77"/>
                </a:cubicBezTo>
                <a:cubicBezTo>
                  <a:pt x="185" y="65"/>
                  <a:pt x="183" y="55"/>
                  <a:pt x="183" y="49"/>
                </a:cubicBezTo>
                <a:cubicBezTo>
                  <a:pt x="183" y="43"/>
                  <a:pt x="183" y="43"/>
                  <a:pt x="183" y="43"/>
                </a:cubicBezTo>
                <a:cubicBezTo>
                  <a:pt x="177" y="46"/>
                  <a:pt x="177" y="46"/>
                  <a:pt x="177" y="46"/>
                </a:cubicBezTo>
                <a:cubicBezTo>
                  <a:pt x="175" y="46"/>
                  <a:pt x="173" y="48"/>
                  <a:pt x="171" y="49"/>
                </a:cubicBezTo>
                <a:cubicBezTo>
                  <a:pt x="168" y="50"/>
                  <a:pt x="168" y="50"/>
                  <a:pt x="168" y="50"/>
                </a:cubicBezTo>
                <a:cubicBezTo>
                  <a:pt x="168" y="53"/>
                  <a:pt x="168" y="53"/>
                  <a:pt x="168" y="53"/>
                </a:cubicBezTo>
                <a:cubicBezTo>
                  <a:pt x="168" y="60"/>
                  <a:pt x="169" y="70"/>
                  <a:pt x="172" y="84"/>
                </a:cubicBezTo>
                <a:cubicBezTo>
                  <a:pt x="171" y="84"/>
                  <a:pt x="171" y="85"/>
                  <a:pt x="171" y="85"/>
                </a:cubicBezTo>
                <a:cubicBezTo>
                  <a:pt x="154" y="83"/>
                  <a:pt x="138" y="83"/>
                  <a:pt x="123" y="83"/>
                </a:cubicBezTo>
                <a:cubicBezTo>
                  <a:pt x="118" y="83"/>
                  <a:pt x="118" y="83"/>
                  <a:pt x="118" y="83"/>
                </a:cubicBezTo>
                <a:cubicBezTo>
                  <a:pt x="117" y="84"/>
                  <a:pt x="117" y="84"/>
                  <a:pt x="117" y="84"/>
                </a:cubicBezTo>
                <a:cubicBezTo>
                  <a:pt x="116" y="85"/>
                  <a:pt x="114" y="87"/>
                  <a:pt x="112" y="88"/>
                </a:cubicBezTo>
                <a:cubicBezTo>
                  <a:pt x="103" y="96"/>
                  <a:pt x="103" y="96"/>
                  <a:pt x="103" y="96"/>
                </a:cubicBezTo>
                <a:cubicBezTo>
                  <a:pt x="114" y="96"/>
                  <a:pt x="114" y="96"/>
                  <a:pt x="114" y="96"/>
                </a:cubicBezTo>
                <a:cubicBezTo>
                  <a:pt x="129" y="96"/>
                  <a:pt x="146" y="97"/>
                  <a:pt x="163" y="99"/>
                </a:cubicBezTo>
                <a:cubicBezTo>
                  <a:pt x="162" y="104"/>
                  <a:pt x="163" y="108"/>
                  <a:pt x="165" y="113"/>
                </a:cubicBezTo>
                <a:cubicBezTo>
                  <a:pt x="134" y="143"/>
                  <a:pt x="106" y="177"/>
                  <a:pt x="85" y="210"/>
                </a:cubicBezTo>
                <a:cubicBezTo>
                  <a:pt x="84" y="210"/>
                  <a:pt x="84" y="210"/>
                  <a:pt x="83" y="209"/>
                </a:cubicBezTo>
                <a:cubicBezTo>
                  <a:pt x="82" y="209"/>
                  <a:pt x="82" y="209"/>
                  <a:pt x="82" y="209"/>
                </a:cubicBezTo>
                <a:cubicBezTo>
                  <a:pt x="79" y="209"/>
                  <a:pt x="77" y="210"/>
                  <a:pt x="75" y="211"/>
                </a:cubicBezTo>
                <a:cubicBezTo>
                  <a:pt x="71" y="207"/>
                  <a:pt x="68" y="204"/>
                  <a:pt x="64" y="200"/>
                </a:cubicBezTo>
                <a:cubicBezTo>
                  <a:pt x="65" y="195"/>
                  <a:pt x="63" y="191"/>
                  <a:pt x="60" y="189"/>
                </a:cubicBezTo>
                <a:cubicBezTo>
                  <a:pt x="60" y="189"/>
                  <a:pt x="60" y="189"/>
                  <a:pt x="60" y="189"/>
                </a:cubicBezTo>
                <a:cubicBezTo>
                  <a:pt x="62" y="176"/>
                  <a:pt x="64" y="163"/>
                  <a:pt x="68" y="152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61" y="147"/>
                  <a:pt x="61" y="147"/>
                  <a:pt x="61" y="147"/>
                </a:cubicBezTo>
                <a:cubicBezTo>
                  <a:pt x="60" y="149"/>
                  <a:pt x="60" y="149"/>
                  <a:pt x="60" y="149"/>
                </a:cubicBezTo>
                <a:cubicBezTo>
                  <a:pt x="57" y="154"/>
                  <a:pt x="54" y="159"/>
                  <a:pt x="51" y="164"/>
                </a:cubicBezTo>
                <a:cubicBezTo>
                  <a:pt x="50" y="164"/>
                  <a:pt x="50" y="164"/>
                  <a:pt x="50" y="164"/>
                </a:cubicBezTo>
                <a:cubicBezTo>
                  <a:pt x="50" y="165"/>
                  <a:pt x="50" y="165"/>
                  <a:pt x="50" y="165"/>
                </a:cubicBezTo>
                <a:cubicBezTo>
                  <a:pt x="49" y="171"/>
                  <a:pt x="48" y="177"/>
                  <a:pt x="47" y="183"/>
                </a:cubicBezTo>
                <a:cubicBezTo>
                  <a:pt x="43" y="179"/>
                  <a:pt x="43" y="179"/>
                  <a:pt x="43" y="179"/>
                </a:cubicBezTo>
                <a:cubicBezTo>
                  <a:pt x="40" y="186"/>
                  <a:pt x="40" y="186"/>
                  <a:pt x="40" y="186"/>
                </a:cubicBezTo>
                <a:cubicBezTo>
                  <a:pt x="39" y="188"/>
                  <a:pt x="37" y="191"/>
                  <a:pt x="36" y="193"/>
                </a:cubicBezTo>
                <a:cubicBezTo>
                  <a:pt x="35" y="196"/>
                  <a:pt x="35" y="196"/>
                  <a:pt x="35" y="196"/>
                </a:cubicBezTo>
                <a:cubicBezTo>
                  <a:pt x="41" y="202"/>
                  <a:pt x="41" y="202"/>
                  <a:pt x="41" y="202"/>
                </a:cubicBezTo>
                <a:cubicBezTo>
                  <a:pt x="41" y="205"/>
                  <a:pt x="42" y="208"/>
                  <a:pt x="43" y="210"/>
                </a:cubicBezTo>
                <a:cubicBezTo>
                  <a:pt x="42" y="229"/>
                  <a:pt x="41" y="251"/>
                  <a:pt x="43" y="273"/>
                </a:cubicBezTo>
                <a:cubicBezTo>
                  <a:pt x="38" y="276"/>
                  <a:pt x="35" y="283"/>
                  <a:pt x="34" y="290"/>
                </a:cubicBezTo>
                <a:cubicBezTo>
                  <a:pt x="34" y="295"/>
                  <a:pt x="35" y="301"/>
                  <a:pt x="38" y="305"/>
                </a:cubicBezTo>
                <a:cubicBezTo>
                  <a:pt x="30" y="328"/>
                  <a:pt x="25" y="351"/>
                  <a:pt x="23" y="373"/>
                </a:cubicBezTo>
                <a:cubicBezTo>
                  <a:pt x="23" y="373"/>
                  <a:pt x="23" y="373"/>
                  <a:pt x="23" y="373"/>
                </a:cubicBezTo>
                <a:cubicBezTo>
                  <a:pt x="23" y="374"/>
                  <a:pt x="23" y="374"/>
                  <a:pt x="23" y="374"/>
                </a:cubicBezTo>
                <a:cubicBezTo>
                  <a:pt x="24" y="378"/>
                  <a:pt x="25" y="381"/>
                  <a:pt x="26" y="385"/>
                </a:cubicBezTo>
                <a:cubicBezTo>
                  <a:pt x="27" y="387"/>
                  <a:pt x="27" y="387"/>
                  <a:pt x="27" y="387"/>
                </a:cubicBezTo>
                <a:cubicBezTo>
                  <a:pt x="34" y="386"/>
                  <a:pt x="34" y="386"/>
                  <a:pt x="34" y="386"/>
                </a:cubicBezTo>
                <a:cubicBezTo>
                  <a:pt x="34" y="384"/>
                  <a:pt x="34" y="384"/>
                  <a:pt x="34" y="384"/>
                </a:cubicBezTo>
                <a:cubicBezTo>
                  <a:pt x="36" y="364"/>
                  <a:pt x="40" y="343"/>
                  <a:pt x="47" y="321"/>
                </a:cubicBezTo>
                <a:cubicBezTo>
                  <a:pt x="50" y="341"/>
                  <a:pt x="53" y="361"/>
                  <a:pt x="58" y="382"/>
                </a:cubicBezTo>
                <a:cubicBezTo>
                  <a:pt x="52" y="387"/>
                  <a:pt x="51" y="396"/>
                  <a:pt x="53" y="405"/>
                </a:cubicBezTo>
                <a:cubicBezTo>
                  <a:pt x="53" y="405"/>
                  <a:pt x="54" y="406"/>
                  <a:pt x="54" y="406"/>
                </a:cubicBezTo>
                <a:cubicBezTo>
                  <a:pt x="49" y="413"/>
                  <a:pt x="46" y="419"/>
                  <a:pt x="43" y="424"/>
                </a:cubicBezTo>
                <a:cubicBezTo>
                  <a:pt x="42" y="426"/>
                  <a:pt x="42" y="426"/>
                  <a:pt x="42" y="426"/>
                </a:cubicBezTo>
                <a:cubicBezTo>
                  <a:pt x="43" y="428"/>
                  <a:pt x="43" y="428"/>
                  <a:pt x="43" y="428"/>
                </a:cubicBezTo>
                <a:cubicBezTo>
                  <a:pt x="44" y="430"/>
                  <a:pt x="45" y="433"/>
                  <a:pt x="46" y="435"/>
                </a:cubicBezTo>
                <a:cubicBezTo>
                  <a:pt x="50" y="442"/>
                  <a:pt x="50" y="442"/>
                  <a:pt x="50" y="442"/>
                </a:cubicBezTo>
                <a:cubicBezTo>
                  <a:pt x="54" y="435"/>
                  <a:pt x="54" y="435"/>
                  <a:pt x="54" y="435"/>
                </a:cubicBezTo>
                <a:cubicBezTo>
                  <a:pt x="56" y="430"/>
                  <a:pt x="60" y="425"/>
                  <a:pt x="65" y="419"/>
                </a:cubicBezTo>
                <a:cubicBezTo>
                  <a:pt x="65" y="419"/>
                  <a:pt x="66" y="420"/>
                  <a:pt x="67" y="420"/>
                </a:cubicBezTo>
                <a:cubicBezTo>
                  <a:pt x="74" y="447"/>
                  <a:pt x="82" y="474"/>
                  <a:pt x="91" y="499"/>
                </a:cubicBezTo>
                <a:cubicBezTo>
                  <a:pt x="92" y="499"/>
                  <a:pt x="92" y="499"/>
                  <a:pt x="92" y="499"/>
                </a:cubicBezTo>
                <a:cubicBezTo>
                  <a:pt x="92" y="500"/>
                  <a:pt x="92" y="500"/>
                  <a:pt x="92" y="500"/>
                </a:cubicBezTo>
                <a:cubicBezTo>
                  <a:pt x="95" y="503"/>
                  <a:pt x="97" y="505"/>
                  <a:pt x="99" y="508"/>
                </a:cubicBezTo>
                <a:cubicBezTo>
                  <a:pt x="101" y="509"/>
                  <a:pt x="101" y="509"/>
                  <a:pt x="101" y="509"/>
                </a:cubicBezTo>
                <a:cubicBezTo>
                  <a:pt x="107" y="505"/>
                  <a:pt x="107" y="505"/>
                  <a:pt x="107" y="505"/>
                </a:cubicBezTo>
                <a:cubicBezTo>
                  <a:pt x="106" y="503"/>
                  <a:pt x="106" y="503"/>
                  <a:pt x="106" y="503"/>
                </a:cubicBezTo>
                <a:cubicBezTo>
                  <a:pt x="96" y="476"/>
                  <a:pt x="88" y="448"/>
                  <a:pt x="80" y="418"/>
                </a:cubicBezTo>
                <a:cubicBezTo>
                  <a:pt x="83" y="417"/>
                  <a:pt x="85" y="414"/>
                  <a:pt x="87" y="410"/>
                </a:cubicBezTo>
                <a:cubicBezTo>
                  <a:pt x="88" y="405"/>
                  <a:pt x="88" y="400"/>
                  <a:pt x="87" y="394"/>
                </a:cubicBezTo>
                <a:cubicBezTo>
                  <a:pt x="86" y="394"/>
                  <a:pt x="86" y="393"/>
                  <a:pt x="86" y="393"/>
                </a:cubicBezTo>
                <a:cubicBezTo>
                  <a:pt x="104" y="372"/>
                  <a:pt x="128" y="348"/>
                  <a:pt x="156" y="324"/>
                </a:cubicBezTo>
                <a:cubicBezTo>
                  <a:pt x="159" y="326"/>
                  <a:pt x="164" y="327"/>
                  <a:pt x="168" y="327"/>
                </a:cubicBezTo>
                <a:cubicBezTo>
                  <a:pt x="170" y="327"/>
                  <a:pt x="172" y="327"/>
                  <a:pt x="173" y="327"/>
                </a:cubicBezTo>
                <a:cubicBezTo>
                  <a:pt x="176" y="326"/>
                  <a:pt x="178" y="325"/>
                  <a:pt x="180" y="324"/>
                </a:cubicBezTo>
                <a:cubicBezTo>
                  <a:pt x="215" y="351"/>
                  <a:pt x="253" y="378"/>
                  <a:pt x="290" y="402"/>
                </a:cubicBezTo>
                <a:cubicBezTo>
                  <a:pt x="298" y="421"/>
                  <a:pt x="307" y="440"/>
                  <a:pt x="316" y="457"/>
                </a:cubicBezTo>
                <a:cubicBezTo>
                  <a:pt x="312" y="462"/>
                  <a:pt x="311" y="469"/>
                  <a:pt x="313" y="476"/>
                </a:cubicBezTo>
                <a:cubicBezTo>
                  <a:pt x="281" y="512"/>
                  <a:pt x="251" y="543"/>
                  <a:pt x="220" y="571"/>
                </a:cubicBezTo>
                <a:close/>
                <a:moveTo>
                  <a:pt x="282" y="573"/>
                </a:moveTo>
                <a:cubicBezTo>
                  <a:pt x="264" y="573"/>
                  <a:pt x="251" y="572"/>
                  <a:pt x="244" y="571"/>
                </a:cubicBezTo>
                <a:cubicBezTo>
                  <a:pt x="271" y="547"/>
                  <a:pt x="298" y="520"/>
                  <a:pt x="326" y="489"/>
                </a:cubicBezTo>
                <a:cubicBezTo>
                  <a:pt x="328" y="490"/>
                  <a:pt x="331" y="490"/>
                  <a:pt x="333" y="490"/>
                </a:cubicBezTo>
                <a:cubicBezTo>
                  <a:pt x="354" y="530"/>
                  <a:pt x="368" y="552"/>
                  <a:pt x="377" y="564"/>
                </a:cubicBezTo>
                <a:cubicBezTo>
                  <a:pt x="345" y="570"/>
                  <a:pt x="313" y="573"/>
                  <a:pt x="282" y="573"/>
                </a:cubicBezTo>
                <a:close/>
                <a:moveTo>
                  <a:pt x="336" y="450"/>
                </a:moveTo>
                <a:cubicBezTo>
                  <a:pt x="335" y="450"/>
                  <a:pt x="335" y="450"/>
                  <a:pt x="334" y="450"/>
                </a:cubicBezTo>
                <a:cubicBezTo>
                  <a:pt x="330" y="441"/>
                  <a:pt x="325" y="431"/>
                  <a:pt x="321" y="422"/>
                </a:cubicBezTo>
                <a:cubicBezTo>
                  <a:pt x="327" y="426"/>
                  <a:pt x="334" y="430"/>
                  <a:pt x="340" y="434"/>
                </a:cubicBezTo>
                <a:cubicBezTo>
                  <a:pt x="340" y="437"/>
                  <a:pt x="341" y="440"/>
                  <a:pt x="342" y="443"/>
                </a:cubicBezTo>
                <a:cubicBezTo>
                  <a:pt x="340" y="445"/>
                  <a:pt x="338" y="448"/>
                  <a:pt x="336" y="450"/>
                </a:cubicBezTo>
                <a:close/>
                <a:moveTo>
                  <a:pt x="350" y="417"/>
                </a:moveTo>
                <a:cubicBezTo>
                  <a:pt x="335" y="408"/>
                  <a:pt x="320" y="398"/>
                  <a:pt x="306" y="389"/>
                </a:cubicBezTo>
                <a:cubicBezTo>
                  <a:pt x="288" y="350"/>
                  <a:pt x="270" y="307"/>
                  <a:pt x="254" y="266"/>
                </a:cubicBezTo>
                <a:cubicBezTo>
                  <a:pt x="261" y="260"/>
                  <a:pt x="263" y="249"/>
                  <a:pt x="261" y="239"/>
                </a:cubicBezTo>
                <a:cubicBezTo>
                  <a:pt x="261" y="238"/>
                  <a:pt x="260" y="237"/>
                  <a:pt x="260" y="236"/>
                </a:cubicBezTo>
                <a:cubicBezTo>
                  <a:pt x="293" y="210"/>
                  <a:pt x="328" y="184"/>
                  <a:pt x="362" y="161"/>
                </a:cubicBezTo>
                <a:cubicBezTo>
                  <a:pt x="366" y="164"/>
                  <a:pt x="371" y="166"/>
                  <a:pt x="376" y="166"/>
                </a:cubicBezTo>
                <a:cubicBezTo>
                  <a:pt x="381" y="166"/>
                  <a:pt x="386" y="164"/>
                  <a:pt x="390" y="161"/>
                </a:cubicBezTo>
                <a:cubicBezTo>
                  <a:pt x="390" y="160"/>
                  <a:pt x="391" y="160"/>
                  <a:pt x="391" y="159"/>
                </a:cubicBezTo>
                <a:cubicBezTo>
                  <a:pt x="400" y="163"/>
                  <a:pt x="410" y="168"/>
                  <a:pt x="420" y="172"/>
                </a:cubicBezTo>
                <a:cubicBezTo>
                  <a:pt x="420" y="177"/>
                  <a:pt x="422" y="182"/>
                  <a:pt x="426" y="186"/>
                </a:cubicBezTo>
                <a:cubicBezTo>
                  <a:pt x="430" y="190"/>
                  <a:pt x="435" y="192"/>
                  <a:pt x="441" y="192"/>
                </a:cubicBezTo>
                <a:cubicBezTo>
                  <a:pt x="442" y="192"/>
                  <a:pt x="442" y="192"/>
                  <a:pt x="443" y="192"/>
                </a:cubicBezTo>
                <a:cubicBezTo>
                  <a:pt x="455" y="208"/>
                  <a:pt x="466" y="224"/>
                  <a:pt x="476" y="241"/>
                </a:cubicBezTo>
                <a:cubicBezTo>
                  <a:pt x="475" y="245"/>
                  <a:pt x="475" y="250"/>
                  <a:pt x="477" y="255"/>
                </a:cubicBezTo>
                <a:cubicBezTo>
                  <a:pt x="447" y="305"/>
                  <a:pt x="406" y="364"/>
                  <a:pt x="366" y="414"/>
                </a:cubicBezTo>
                <a:cubicBezTo>
                  <a:pt x="364" y="413"/>
                  <a:pt x="363" y="413"/>
                  <a:pt x="362" y="413"/>
                </a:cubicBezTo>
                <a:cubicBezTo>
                  <a:pt x="357" y="413"/>
                  <a:pt x="353" y="414"/>
                  <a:pt x="350" y="417"/>
                </a:cubicBezTo>
                <a:close/>
                <a:moveTo>
                  <a:pt x="75" y="380"/>
                </a:moveTo>
                <a:cubicBezTo>
                  <a:pt x="73" y="379"/>
                  <a:pt x="72" y="379"/>
                  <a:pt x="71" y="378"/>
                </a:cubicBezTo>
                <a:cubicBezTo>
                  <a:pt x="66" y="355"/>
                  <a:pt x="62" y="332"/>
                  <a:pt x="60" y="310"/>
                </a:cubicBezTo>
                <a:cubicBezTo>
                  <a:pt x="65" y="306"/>
                  <a:pt x="68" y="300"/>
                  <a:pt x="69" y="292"/>
                </a:cubicBezTo>
                <a:cubicBezTo>
                  <a:pt x="69" y="287"/>
                  <a:pt x="68" y="281"/>
                  <a:pt x="65" y="276"/>
                </a:cubicBezTo>
                <a:cubicBezTo>
                  <a:pt x="68" y="270"/>
                  <a:pt x="71" y="263"/>
                  <a:pt x="75" y="256"/>
                </a:cubicBezTo>
                <a:cubicBezTo>
                  <a:pt x="76" y="256"/>
                  <a:pt x="78" y="257"/>
                  <a:pt x="79" y="257"/>
                </a:cubicBezTo>
                <a:cubicBezTo>
                  <a:pt x="80" y="257"/>
                  <a:pt x="80" y="257"/>
                  <a:pt x="81" y="257"/>
                </a:cubicBezTo>
                <a:cubicBezTo>
                  <a:pt x="85" y="257"/>
                  <a:pt x="90" y="255"/>
                  <a:pt x="93" y="252"/>
                </a:cubicBezTo>
                <a:cubicBezTo>
                  <a:pt x="110" y="266"/>
                  <a:pt x="127" y="281"/>
                  <a:pt x="145" y="296"/>
                </a:cubicBezTo>
                <a:cubicBezTo>
                  <a:pt x="144" y="300"/>
                  <a:pt x="144" y="304"/>
                  <a:pt x="145" y="308"/>
                </a:cubicBezTo>
                <a:cubicBezTo>
                  <a:pt x="117" y="333"/>
                  <a:pt x="93" y="358"/>
                  <a:pt x="75" y="380"/>
                </a:cubicBezTo>
                <a:close/>
                <a:moveTo>
                  <a:pt x="274" y="368"/>
                </a:moveTo>
                <a:cubicBezTo>
                  <a:pt x="246" y="348"/>
                  <a:pt x="217" y="328"/>
                  <a:pt x="190" y="307"/>
                </a:cubicBezTo>
                <a:cubicBezTo>
                  <a:pt x="191" y="304"/>
                  <a:pt x="191" y="301"/>
                  <a:pt x="190" y="298"/>
                </a:cubicBezTo>
                <a:cubicBezTo>
                  <a:pt x="190" y="296"/>
                  <a:pt x="189" y="295"/>
                  <a:pt x="189" y="294"/>
                </a:cubicBezTo>
                <a:cubicBezTo>
                  <a:pt x="199" y="285"/>
                  <a:pt x="210" y="276"/>
                  <a:pt x="221" y="267"/>
                </a:cubicBezTo>
                <a:cubicBezTo>
                  <a:pt x="225" y="270"/>
                  <a:pt x="230" y="272"/>
                  <a:pt x="235" y="273"/>
                </a:cubicBezTo>
                <a:cubicBezTo>
                  <a:pt x="247" y="304"/>
                  <a:pt x="261" y="337"/>
                  <a:pt x="274" y="368"/>
                </a:cubicBezTo>
                <a:close/>
                <a:moveTo>
                  <a:pt x="157" y="281"/>
                </a:moveTo>
                <a:cubicBezTo>
                  <a:pt x="138" y="265"/>
                  <a:pt x="119" y="250"/>
                  <a:pt x="101" y="234"/>
                </a:cubicBezTo>
                <a:cubicBezTo>
                  <a:pt x="102" y="228"/>
                  <a:pt x="100" y="223"/>
                  <a:pt x="97" y="218"/>
                </a:cubicBezTo>
                <a:cubicBezTo>
                  <a:pt x="118" y="187"/>
                  <a:pt x="145" y="153"/>
                  <a:pt x="175" y="124"/>
                </a:cubicBezTo>
                <a:cubicBezTo>
                  <a:pt x="177" y="125"/>
                  <a:pt x="180" y="126"/>
                  <a:pt x="183" y="126"/>
                </a:cubicBezTo>
                <a:cubicBezTo>
                  <a:pt x="191" y="155"/>
                  <a:pt x="203" y="189"/>
                  <a:pt x="217" y="226"/>
                </a:cubicBezTo>
                <a:cubicBezTo>
                  <a:pt x="211" y="233"/>
                  <a:pt x="209" y="242"/>
                  <a:pt x="211" y="250"/>
                </a:cubicBezTo>
                <a:cubicBezTo>
                  <a:pt x="198" y="261"/>
                  <a:pt x="187" y="271"/>
                  <a:pt x="175" y="280"/>
                </a:cubicBezTo>
                <a:cubicBezTo>
                  <a:pt x="173" y="279"/>
                  <a:pt x="170" y="279"/>
                  <a:pt x="167" y="279"/>
                </a:cubicBezTo>
                <a:cubicBezTo>
                  <a:pt x="165" y="279"/>
                  <a:pt x="163" y="279"/>
                  <a:pt x="162" y="279"/>
                </a:cubicBezTo>
                <a:cubicBezTo>
                  <a:pt x="160" y="280"/>
                  <a:pt x="159" y="280"/>
                  <a:pt x="157" y="281"/>
                </a:cubicBezTo>
                <a:close/>
                <a:moveTo>
                  <a:pt x="56" y="260"/>
                </a:moveTo>
                <a:cubicBezTo>
                  <a:pt x="56" y="245"/>
                  <a:pt x="56" y="231"/>
                  <a:pt x="57" y="217"/>
                </a:cubicBezTo>
                <a:cubicBezTo>
                  <a:pt x="59" y="219"/>
                  <a:pt x="61" y="221"/>
                  <a:pt x="63" y="223"/>
                </a:cubicBezTo>
                <a:cubicBezTo>
                  <a:pt x="62" y="226"/>
                  <a:pt x="61" y="229"/>
                  <a:pt x="61" y="231"/>
                </a:cubicBezTo>
                <a:cubicBezTo>
                  <a:pt x="60" y="236"/>
                  <a:pt x="61" y="241"/>
                  <a:pt x="63" y="246"/>
                </a:cubicBezTo>
                <a:cubicBezTo>
                  <a:pt x="61" y="250"/>
                  <a:pt x="58" y="255"/>
                  <a:pt x="56" y="260"/>
                </a:cubicBezTo>
                <a:close/>
                <a:moveTo>
                  <a:pt x="492" y="230"/>
                </a:moveTo>
                <a:cubicBezTo>
                  <a:pt x="492" y="230"/>
                  <a:pt x="491" y="230"/>
                  <a:pt x="491" y="230"/>
                </a:cubicBezTo>
                <a:cubicBezTo>
                  <a:pt x="491" y="230"/>
                  <a:pt x="490" y="230"/>
                  <a:pt x="490" y="230"/>
                </a:cubicBezTo>
                <a:cubicBezTo>
                  <a:pt x="483" y="218"/>
                  <a:pt x="475" y="206"/>
                  <a:pt x="467" y="195"/>
                </a:cubicBezTo>
                <a:cubicBezTo>
                  <a:pt x="477" y="200"/>
                  <a:pt x="487" y="206"/>
                  <a:pt x="497" y="211"/>
                </a:cubicBezTo>
                <a:cubicBezTo>
                  <a:pt x="497" y="214"/>
                  <a:pt x="498" y="216"/>
                  <a:pt x="499" y="218"/>
                </a:cubicBezTo>
                <a:cubicBezTo>
                  <a:pt x="497" y="222"/>
                  <a:pt x="494" y="226"/>
                  <a:pt x="492" y="230"/>
                </a:cubicBezTo>
                <a:close/>
                <a:moveTo>
                  <a:pt x="247" y="221"/>
                </a:moveTo>
                <a:cubicBezTo>
                  <a:pt x="244" y="219"/>
                  <a:pt x="239" y="218"/>
                  <a:pt x="235" y="218"/>
                </a:cubicBezTo>
                <a:cubicBezTo>
                  <a:pt x="235" y="218"/>
                  <a:pt x="235" y="218"/>
                  <a:pt x="235" y="218"/>
                </a:cubicBezTo>
                <a:cubicBezTo>
                  <a:pt x="221" y="183"/>
                  <a:pt x="210" y="150"/>
                  <a:pt x="201" y="122"/>
                </a:cubicBezTo>
                <a:cubicBezTo>
                  <a:pt x="201" y="122"/>
                  <a:pt x="202" y="122"/>
                  <a:pt x="202" y="122"/>
                </a:cubicBezTo>
                <a:cubicBezTo>
                  <a:pt x="208" y="118"/>
                  <a:pt x="211" y="112"/>
                  <a:pt x="213" y="106"/>
                </a:cubicBezTo>
                <a:cubicBezTo>
                  <a:pt x="245" y="112"/>
                  <a:pt x="295" y="124"/>
                  <a:pt x="353" y="145"/>
                </a:cubicBezTo>
                <a:cubicBezTo>
                  <a:pt x="318" y="168"/>
                  <a:pt x="282" y="194"/>
                  <a:pt x="247" y="221"/>
                </a:cubicBezTo>
                <a:close/>
                <a:moveTo>
                  <a:pt x="409" y="148"/>
                </a:moveTo>
                <a:cubicBezTo>
                  <a:pt x="405" y="146"/>
                  <a:pt x="400" y="144"/>
                  <a:pt x="396" y="142"/>
                </a:cubicBezTo>
                <a:cubicBezTo>
                  <a:pt x="396" y="142"/>
                  <a:pt x="396" y="141"/>
                  <a:pt x="396" y="141"/>
                </a:cubicBezTo>
                <a:cubicBezTo>
                  <a:pt x="399" y="143"/>
                  <a:pt x="402" y="144"/>
                  <a:pt x="406" y="144"/>
                </a:cubicBezTo>
                <a:cubicBezTo>
                  <a:pt x="406" y="144"/>
                  <a:pt x="406" y="144"/>
                  <a:pt x="406" y="144"/>
                </a:cubicBezTo>
                <a:cubicBezTo>
                  <a:pt x="407" y="145"/>
                  <a:pt x="408" y="146"/>
                  <a:pt x="409" y="148"/>
                </a:cubicBezTo>
                <a:close/>
                <a:moveTo>
                  <a:pt x="359" y="128"/>
                </a:moveTo>
                <a:cubicBezTo>
                  <a:pt x="311" y="111"/>
                  <a:pt x="258" y="97"/>
                  <a:pt x="211" y="90"/>
                </a:cubicBezTo>
                <a:cubicBezTo>
                  <a:pt x="211" y="90"/>
                  <a:pt x="211" y="89"/>
                  <a:pt x="211" y="89"/>
                </a:cubicBezTo>
                <a:cubicBezTo>
                  <a:pt x="230" y="72"/>
                  <a:pt x="249" y="57"/>
                  <a:pt x="270" y="42"/>
                </a:cubicBezTo>
                <a:cubicBezTo>
                  <a:pt x="273" y="43"/>
                  <a:pt x="277" y="44"/>
                  <a:pt x="281" y="44"/>
                </a:cubicBezTo>
                <a:cubicBezTo>
                  <a:pt x="283" y="44"/>
                  <a:pt x="285" y="44"/>
                  <a:pt x="287" y="44"/>
                </a:cubicBezTo>
                <a:cubicBezTo>
                  <a:pt x="290" y="43"/>
                  <a:pt x="293" y="42"/>
                  <a:pt x="296" y="40"/>
                </a:cubicBezTo>
                <a:cubicBezTo>
                  <a:pt x="323" y="57"/>
                  <a:pt x="355" y="86"/>
                  <a:pt x="386" y="120"/>
                </a:cubicBezTo>
                <a:cubicBezTo>
                  <a:pt x="385" y="121"/>
                  <a:pt x="385" y="122"/>
                  <a:pt x="385" y="123"/>
                </a:cubicBezTo>
                <a:cubicBezTo>
                  <a:pt x="383" y="125"/>
                  <a:pt x="383" y="125"/>
                  <a:pt x="383" y="125"/>
                </a:cubicBezTo>
                <a:cubicBezTo>
                  <a:pt x="380" y="123"/>
                  <a:pt x="376" y="123"/>
                  <a:pt x="373" y="123"/>
                </a:cubicBezTo>
                <a:cubicBezTo>
                  <a:pt x="368" y="123"/>
                  <a:pt x="363" y="125"/>
                  <a:pt x="359" y="12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  <a:noAutofit/>
          </a:bodyPr>
          <a:lstStyle/>
          <a:p>
            <a:endParaRPr lang="de-DE" sz="1837"/>
          </a:p>
        </p:txBody>
      </p:sp>
      <p:grpSp>
        <p:nvGrpSpPr>
          <p:cNvPr id="143" name="Group 142">
            <a:extLst>
              <a:ext uri="{FF2B5EF4-FFF2-40B4-BE49-F238E27FC236}">
                <a16:creationId xmlns:a16="http://schemas.microsoft.com/office/drawing/2014/main" xmlns="" id="{B18C12B6-D15D-406A-8E25-197FADB36921}"/>
              </a:ext>
            </a:extLst>
          </p:cNvPr>
          <p:cNvGrpSpPr/>
          <p:nvPr/>
        </p:nvGrpSpPr>
        <p:grpSpPr>
          <a:xfrm>
            <a:off x="3448494" y="5910924"/>
            <a:ext cx="347539" cy="348602"/>
            <a:chOff x="6333523" y="4093722"/>
            <a:chExt cx="537960" cy="539604"/>
          </a:xfrm>
          <a:solidFill>
            <a:schemeClr val="bg1">
              <a:lumMod val="50000"/>
            </a:schemeClr>
          </a:solidFill>
        </p:grpSpPr>
        <p:sp>
          <p:nvSpPr>
            <p:cNvPr id="144" name="Freeform 136">
              <a:extLst>
                <a:ext uri="{FF2B5EF4-FFF2-40B4-BE49-F238E27FC236}">
                  <a16:creationId xmlns:a16="http://schemas.microsoft.com/office/drawing/2014/main" xmlns="" id="{16A40D99-F83A-4689-A907-2324B3D802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3523" y="4093722"/>
              <a:ext cx="245125" cy="245125"/>
            </a:xfrm>
            <a:custGeom>
              <a:avLst/>
              <a:gdLst>
                <a:gd name="T0" fmla="*/ 25 w 147"/>
                <a:gd name="T1" fmla="*/ 111 h 147"/>
                <a:gd name="T2" fmla="*/ 7 w 147"/>
                <a:gd name="T3" fmla="*/ 129 h 147"/>
                <a:gd name="T4" fmla="*/ 25 w 147"/>
                <a:gd name="T5" fmla="*/ 147 h 147"/>
                <a:gd name="T6" fmla="*/ 147 w 147"/>
                <a:gd name="T7" fmla="*/ 147 h 147"/>
                <a:gd name="T8" fmla="*/ 147 w 147"/>
                <a:gd name="T9" fmla="*/ 25 h 147"/>
                <a:gd name="T10" fmla="*/ 129 w 147"/>
                <a:gd name="T11" fmla="*/ 7 h 147"/>
                <a:gd name="T12" fmla="*/ 110 w 147"/>
                <a:gd name="T13" fmla="*/ 25 h 147"/>
                <a:gd name="T14" fmla="*/ 110 w 147"/>
                <a:gd name="T15" fmla="*/ 88 h 147"/>
                <a:gd name="T16" fmla="*/ 29 w 147"/>
                <a:gd name="T17" fmla="*/ 6 h 147"/>
                <a:gd name="T18" fmla="*/ 6 w 147"/>
                <a:gd name="T19" fmla="*/ 6 h 147"/>
                <a:gd name="T20" fmla="*/ 6 w 147"/>
                <a:gd name="T21" fmla="*/ 29 h 147"/>
                <a:gd name="T22" fmla="*/ 88 w 147"/>
                <a:gd name="T23" fmla="*/ 111 h 147"/>
                <a:gd name="T24" fmla="*/ 25 w 147"/>
                <a:gd name="T25" fmla="*/ 111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147">
                  <a:moveTo>
                    <a:pt x="25" y="111"/>
                  </a:moveTo>
                  <a:cubicBezTo>
                    <a:pt x="15" y="111"/>
                    <a:pt x="7" y="119"/>
                    <a:pt x="7" y="129"/>
                  </a:cubicBezTo>
                  <a:cubicBezTo>
                    <a:pt x="7" y="139"/>
                    <a:pt x="15" y="147"/>
                    <a:pt x="25" y="147"/>
                  </a:cubicBezTo>
                  <a:cubicBezTo>
                    <a:pt x="147" y="147"/>
                    <a:pt x="147" y="147"/>
                    <a:pt x="147" y="147"/>
                  </a:cubicBezTo>
                  <a:cubicBezTo>
                    <a:pt x="147" y="25"/>
                    <a:pt x="147" y="25"/>
                    <a:pt x="147" y="25"/>
                  </a:cubicBezTo>
                  <a:cubicBezTo>
                    <a:pt x="147" y="15"/>
                    <a:pt x="139" y="7"/>
                    <a:pt x="129" y="7"/>
                  </a:cubicBezTo>
                  <a:cubicBezTo>
                    <a:pt x="119" y="7"/>
                    <a:pt x="110" y="15"/>
                    <a:pt x="110" y="25"/>
                  </a:cubicBezTo>
                  <a:cubicBezTo>
                    <a:pt x="110" y="25"/>
                    <a:pt x="110" y="61"/>
                    <a:pt x="110" y="88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2" y="0"/>
                    <a:pt x="12" y="0"/>
                    <a:pt x="6" y="6"/>
                  </a:cubicBezTo>
                  <a:cubicBezTo>
                    <a:pt x="0" y="13"/>
                    <a:pt x="0" y="23"/>
                    <a:pt x="6" y="29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60" y="111"/>
                    <a:pt x="25" y="111"/>
                    <a:pt x="25" y="1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45" name="Freeform 137">
              <a:extLst>
                <a:ext uri="{FF2B5EF4-FFF2-40B4-BE49-F238E27FC236}">
                  <a16:creationId xmlns:a16="http://schemas.microsoft.com/office/drawing/2014/main" xmlns="" id="{F1357D5D-58BF-4B26-9F7E-42D43DE02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6358" y="4388201"/>
              <a:ext cx="245125" cy="245125"/>
            </a:xfrm>
            <a:custGeom>
              <a:avLst/>
              <a:gdLst>
                <a:gd name="T0" fmla="*/ 122 w 147"/>
                <a:gd name="T1" fmla="*/ 36 h 147"/>
                <a:gd name="T2" fmla="*/ 140 w 147"/>
                <a:gd name="T3" fmla="*/ 18 h 147"/>
                <a:gd name="T4" fmla="*/ 122 w 147"/>
                <a:gd name="T5" fmla="*/ 0 h 147"/>
                <a:gd name="T6" fmla="*/ 0 w 147"/>
                <a:gd name="T7" fmla="*/ 0 h 147"/>
                <a:gd name="T8" fmla="*/ 0 w 147"/>
                <a:gd name="T9" fmla="*/ 122 h 147"/>
                <a:gd name="T10" fmla="*/ 19 w 147"/>
                <a:gd name="T11" fmla="*/ 140 h 147"/>
                <a:gd name="T12" fmla="*/ 37 w 147"/>
                <a:gd name="T13" fmla="*/ 122 h 147"/>
                <a:gd name="T14" fmla="*/ 37 w 147"/>
                <a:gd name="T15" fmla="*/ 59 h 147"/>
                <a:gd name="T16" fmla="*/ 119 w 147"/>
                <a:gd name="T17" fmla="*/ 141 h 147"/>
                <a:gd name="T18" fmla="*/ 141 w 147"/>
                <a:gd name="T19" fmla="*/ 141 h 147"/>
                <a:gd name="T20" fmla="*/ 141 w 147"/>
                <a:gd name="T21" fmla="*/ 118 h 147"/>
                <a:gd name="T22" fmla="*/ 59 w 147"/>
                <a:gd name="T23" fmla="*/ 36 h 147"/>
                <a:gd name="T24" fmla="*/ 122 w 147"/>
                <a:gd name="T25" fmla="*/ 36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147">
                  <a:moveTo>
                    <a:pt x="122" y="36"/>
                  </a:moveTo>
                  <a:cubicBezTo>
                    <a:pt x="132" y="36"/>
                    <a:pt x="140" y="28"/>
                    <a:pt x="140" y="18"/>
                  </a:cubicBezTo>
                  <a:cubicBezTo>
                    <a:pt x="140" y="8"/>
                    <a:pt x="132" y="0"/>
                    <a:pt x="12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32"/>
                    <a:pt x="9" y="140"/>
                    <a:pt x="19" y="140"/>
                  </a:cubicBezTo>
                  <a:cubicBezTo>
                    <a:pt x="29" y="140"/>
                    <a:pt x="37" y="132"/>
                    <a:pt x="37" y="122"/>
                  </a:cubicBezTo>
                  <a:cubicBezTo>
                    <a:pt x="37" y="122"/>
                    <a:pt x="37" y="86"/>
                    <a:pt x="37" y="59"/>
                  </a:cubicBezTo>
                  <a:cubicBezTo>
                    <a:pt x="119" y="141"/>
                    <a:pt x="119" y="141"/>
                    <a:pt x="119" y="141"/>
                  </a:cubicBezTo>
                  <a:cubicBezTo>
                    <a:pt x="125" y="147"/>
                    <a:pt x="135" y="147"/>
                    <a:pt x="141" y="141"/>
                  </a:cubicBezTo>
                  <a:cubicBezTo>
                    <a:pt x="147" y="134"/>
                    <a:pt x="147" y="124"/>
                    <a:pt x="141" y="118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87" y="36"/>
                    <a:pt x="122" y="36"/>
                    <a:pt x="12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46" name="Freeform 138">
              <a:extLst>
                <a:ext uri="{FF2B5EF4-FFF2-40B4-BE49-F238E27FC236}">
                  <a16:creationId xmlns:a16="http://schemas.microsoft.com/office/drawing/2014/main" xmlns="" id="{7B359722-E425-4879-BA96-9B719FBC52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6358" y="4093722"/>
              <a:ext cx="245125" cy="245125"/>
            </a:xfrm>
            <a:custGeom>
              <a:avLst/>
              <a:gdLst>
                <a:gd name="T0" fmla="*/ 37 w 147"/>
                <a:gd name="T1" fmla="*/ 25 h 147"/>
                <a:gd name="T2" fmla="*/ 19 w 147"/>
                <a:gd name="T3" fmla="*/ 7 h 147"/>
                <a:gd name="T4" fmla="*/ 0 w 147"/>
                <a:gd name="T5" fmla="*/ 25 h 147"/>
                <a:gd name="T6" fmla="*/ 0 w 147"/>
                <a:gd name="T7" fmla="*/ 147 h 147"/>
                <a:gd name="T8" fmla="*/ 122 w 147"/>
                <a:gd name="T9" fmla="*/ 147 h 147"/>
                <a:gd name="T10" fmla="*/ 141 w 147"/>
                <a:gd name="T11" fmla="*/ 129 h 147"/>
                <a:gd name="T12" fmla="*/ 122 w 147"/>
                <a:gd name="T13" fmla="*/ 111 h 147"/>
                <a:gd name="T14" fmla="*/ 59 w 147"/>
                <a:gd name="T15" fmla="*/ 111 h 147"/>
                <a:gd name="T16" fmla="*/ 141 w 147"/>
                <a:gd name="T17" fmla="*/ 29 h 147"/>
                <a:gd name="T18" fmla="*/ 141 w 147"/>
                <a:gd name="T19" fmla="*/ 6 h 147"/>
                <a:gd name="T20" fmla="*/ 119 w 147"/>
                <a:gd name="T21" fmla="*/ 6 h 147"/>
                <a:gd name="T22" fmla="*/ 37 w 147"/>
                <a:gd name="T23" fmla="*/ 88 h 147"/>
                <a:gd name="T24" fmla="*/ 37 w 147"/>
                <a:gd name="T25" fmla="*/ 25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147">
                  <a:moveTo>
                    <a:pt x="37" y="25"/>
                  </a:moveTo>
                  <a:cubicBezTo>
                    <a:pt x="37" y="15"/>
                    <a:pt x="29" y="7"/>
                    <a:pt x="19" y="7"/>
                  </a:cubicBezTo>
                  <a:cubicBezTo>
                    <a:pt x="9" y="7"/>
                    <a:pt x="0" y="15"/>
                    <a:pt x="0" y="25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122" y="147"/>
                    <a:pt x="122" y="147"/>
                    <a:pt x="122" y="147"/>
                  </a:cubicBezTo>
                  <a:cubicBezTo>
                    <a:pt x="132" y="147"/>
                    <a:pt x="141" y="139"/>
                    <a:pt x="141" y="129"/>
                  </a:cubicBezTo>
                  <a:cubicBezTo>
                    <a:pt x="141" y="119"/>
                    <a:pt x="132" y="111"/>
                    <a:pt x="122" y="111"/>
                  </a:cubicBezTo>
                  <a:cubicBezTo>
                    <a:pt x="122" y="111"/>
                    <a:pt x="87" y="111"/>
                    <a:pt x="59" y="111"/>
                  </a:cubicBezTo>
                  <a:cubicBezTo>
                    <a:pt x="141" y="29"/>
                    <a:pt x="141" y="29"/>
                    <a:pt x="141" y="29"/>
                  </a:cubicBezTo>
                  <a:cubicBezTo>
                    <a:pt x="147" y="23"/>
                    <a:pt x="147" y="13"/>
                    <a:pt x="141" y="6"/>
                  </a:cubicBezTo>
                  <a:cubicBezTo>
                    <a:pt x="135" y="0"/>
                    <a:pt x="125" y="0"/>
                    <a:pt x="119" y="6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37" y="61"/>
                    <a:pt x="37" y="25"/>
                    <a:pt x="37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47" name="Freeform 139">
              <a:extLst>
                <a:ext uri="{FF2B5EF4-FFF2-40B4-BE49-F238E27FC236}">
                  <a16:creationId xmlns:a16="http://schemas.microsoft.com/office/drawing/2014/main" xmlns="" id="{FC2D4353-9B6B-4FE1-A0E6-B3321E1DF6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3523" y="4388201"/>
              <a:ext cx="245125" cy="245125"/>
            </a:xfrm>
            <a:custGeom>
              <a:avLst/>
              <a:gdLst>
                <a:gd name="T0" fmla="*/ 110 w 147"/>
                <a:gd name="T1" fmla="*/ 122 h 147"/>
                <a:gd name="T2" fmla="*/ 129 w 147"/>
                <a:gd name="T3" fmla="*/ 140 h 147"/>
                <a:gd name="T4" fmla="*/ 147 w 147"/>
                <a:gd name="T5" fmla="*/ 122 h 147"/>
                <a:gd name="T6" fmla="*/ 147 w 147"/>
                <a:gd name="T7" fmla="*/ 0 h 147"/>
                <a:gd name="T8" fmla="*/ 25 w 147"/>
                <a:gd name="T9" fmla="*/ 0 h 147"/>
                <a:gd name="T10" fmla="*/ 7 w 147"/>
                <a:gd name="T11" fmla="*/ 18 h 147"/>
                <a:gd name="T12" fmla="*/ 25 w 147"/>
                <a:gd name="T13" fmla="*/ 36 h 147"/>
                <a:gd name="T14" fmla="*/ 88 w 147"/>
                <a:gd name="T15" fmla="*/ 36 h 147"/>
                <a:gd name="T16" fmla="*/ 6 w 147"/>
                <a:gd name="T17" fmla="*/ 118 h 147"/>
                <a:gd name="T18" fmla="*/ 6 w 147"/>
                <a:gd name="T19" fmla="*/ 141 h 147"/>
                <a:gd name="T20" fmla="*/ 29 w 147"/>
                <a:gd name="T21" fmla="*/ 141 h 147"/>
                <a:gd name="T22" fmla="*/ 110 w 147"/>
                <a:gd name="T23" fmla="*/ 59 h 147"/>
                <a:gd name="T24" fmla="*/ 110 w 147"/>
                <a:gd name="T25" fmla="*/ 12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147">
                  <a:moveTo>
                    <a:pt x="110" y="122"/>
                  </a:moveTo>
                  <a:cubicBezTo>
                    <a:pt x="110" y="132"/>
                    <a:pt x="119" y="140"/>
                    <a:pt x="129" y="140"/>
                  </a:cubicBezTo>
                  <a:cubicBezTo>
                    <a:pt x="139" y="140"/>
                    <a:pt x="147" y="132"/>
                    <a:pt x="147" y="122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5" y="0"/>
                    <a:pt x="7" y="8"/>
                    <a:pt x="7" y="18"/>
                  </a:cubicBezTo>
                  <a:cubicBezTo>
                    <a:pt x="7" y="28"/>
                    <a:pt x="15" y="36"/>
                    <a:pt x="25" y="36"/>
                  </a:cubicBezTo>
                  <a:cubicBezTo>
                    <a:pt x="25" y="36"/>
                    <a:pt x="60" y="36"/>
                    <a:pt x="88" y="36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0" y="124"/>
                    <a:pt x="0" y="134"/>
                    <a:pt x="6" y="141"/>
                  </a:cubicBezTo>
                  <a:cubicBezTo>
                    <a:pt x="12" y="147"/>
                    <a:pt x="22" y="147"/>
                    <a:pt x="29" y="141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10" y="86"/>
                    <a:pt x="110" y="122"/>
                    <a:pt x="110" y="1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9B727229-33F2-4A15-AC69-E03E0AE956FC}"/>
              </a:ext>
            </a:extLst>
          </p:cNvPr>
          <p:cNvSpPr txBox="1"/>
          <p:nvPr/>
        </p:nvSpPr>
        <p:spPr>
          <a:xfrm>
            <a:off x="736541" y="1356511"/>
            <a:ext cx="1722513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kern="0" dirty="0"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</p:spTree>
    <p:extLst>
      <p:ext uri="{BB962C8B-B14F-4D97-AF65-F5344CB8AC3E}">
        <p14:creationId xmlns:p14="http://schemas.microsoft.com/office/powerpoint/2010/main" val="2594921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1AD7573-FEE4-4D82-827B-829C4F6EC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/>
              <a:t>7 Step Pyramid Diagram</a:t>
            </a:r>
            <a:endParaRPr lang="en-GB" dirty="0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xmlns="" id="{6657BDEB-C86E-476C-BF25-9A8A24DF87EA}"/>
              </a:ext>
            </a:extLst>
          </p:cNvPr>
          <p:cNvSpPr/>
          <p:nvPr/>
        </p:nvSpPr>
        <p:spPr>
          <a:xfrm>
            <a:off x="3035345" y="1356511"/>
            <a:ext cx="7623013" cy="71215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0">
                <a:schemeClr val="bg1">
                  <a:lumMod val="95000"/>
                  <a:shade val="67500"/>
                  <a:satMod val="115000"/>
                </a:schemeClr>
              </a:gs>
              <a:gs pos="30000">
                <a:schemeClr val="bg1">
                  <a:lumMod val="95000"/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BECC5CDF-AE62-4D99-B727-8943098BBEC6}"/>
              </a:ext>
            </a:extLst>
          </p:cNvPr>
          <p:cNvSpPr/>
          <p:nvPr/>
        </p:nvSpPr>
        <p:spPr>
          <a:xfrm>
            <a:off x="3035345" y="2067052"/>
            <a:ext cx="7623013" cy="722407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0">
                <a:schemeClr val="bg1">
                  <a:lumMod val="95000"/>
                  <a:shade val="67500"/>
                  <a:satMod val="115000"/>
                </a:schemeClr>
              </a:gs>
              <a:gs pos="30000">
                <a:schemeClr val="bg1">
                  <a:lumMod val="95000"/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B8DCAB4C-2121-4801-A90D-1C8FB5D3D040}"/>
              </a:ext>
            </a:extLst>
          </p:cNvPr>
          <p:cNvSpPr/>
          <p:nvPr/>
        </p:nvSpPr>
        <p:spPr>
          <a:xfrm>
            <a:off x="3035345" y="2782889"/>
            <a:ext cx="7623013" cy="696751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0">
                <a:schemeClr val="bg1">
                  <a:lumMod val="95000"/>
                  <a:shade val="67500"/>
                  <a:satMod val="115000"/>
                </a:schemeClr>
              </a:gs>
              <a:gs pos="30000">
                <a:schemeClr val="bg1">
                  <a:lumMod val="95000"/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45D9AE31-8D62-4EF8-8A2B-61345050F106}"/>
              </a:ext>
            </a:extLst>
          </p:cNvPr>
          <p:cNvSpPr/>
          <p:nvPr/>
        </p:nvSpPr>
        <p:spPr>
          <a:xfrm>
            <a:off x="3035345" y="3473359"/>
            <a:ext cx="7623013" cy="73273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0">
                <a:schemeClr val="bg1">
                  <a:lumMod val="95000"/>
                  <a:shade val="67500"/>
                  <a:satMod val="115000"/>
                </a:schemeClr>
              </a:gs>
              <a:gs pos="30000">
                <a:schemeClr val="bg1">
                  <a:lumMod val="95000"/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xmlns="" id="{9C1B2FB8-DDA9-4AE6-85C9-1DCE7A179AF5}"/>
              </a:ext>
            </a:extLst>
          </p:cNvPr>
          <p:cNvSpPr/>
          <p:nvPr/>
        </p:nvSpPr>
        <p:spPr>
          <a:xfrm>
            <a:off x="3035345" y="4206103"/>
            <a:ext cx="7623013" cy="70174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4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42A3ACD0-5413-4F9E-88B8-0D8F53AF1255}"/>
              </a:ext>
            </a:extLst>
          </p:cNvPr>
          <p:cNvSpPr/>
          <p:nvPr/>
        </p:nvSpPr>
        <p:spPr>
          <a:xfrm>
            <a:off x="3035345" y="4907847"/>
            <a:ext cx="7623013" cy="736207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0">
                <a:schemeClr val="bg1">
                  <a:lumMod val="95000"/>
                  <a:shade val="67500"/>
                  <a:satMod val="115000"/>
                </a:schemeClr>
              </a:gs>
              <a:gs pos="30000">
                <a:schemeClr val="bg1">
                  <a:lumMod val="95000"/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D25FC725-27FE-4163-BDE7-7A1343C1F2A2}"/>
              </a:ext>
            </a:extLst>
          </p:cNvPr>
          <p:cNvSpPr/>
          <p:nvPr/>
        </p:nvSpPr>
        <p:spPr>
          <a:xfrm>
            <a:off x="3035345" y="5637775"/>
            <a:ext cx="7623013" cy="696751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0">
                <a:schemeClr val="bg1">
                  <a:lumMod val="95000"/>
                  <a:shade val="67500"/>
                  <a:satMod val="115000"/>
                </a:schemeClr>
              </a:gs>
              <a:gs pos="30000">
                <a:schemeClr val="bg1">
                  <a:lumMod val="95000"/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6A2D5715-FE45-429E-B954-AED5A34F7925}"/>
              </a:ext>
            </a:extLst>
          </p:cNvPr>
          <p:cNvSpPr/>
          <p:nvPr/>
        </p:nvSpPr>
        <p:spPr>
          <a:xfrm>
            <a:off x="10786005" y="1356511"/>
            <a:ext cx="1003308" cy="712159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07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xmlns="" id="{239488E3-7F8D-4896-BB8C-4651FF64C50D}"/>
              </a:ext>
            </a:extLst>
          </p:cNvPr>
          <p:cNvSpPr/>
          <p:nvPr/>
        </p:nvSpPr>
        <p:spPr>
          <a:xfrm>
            <a:off x="10786005" y="2067052"/>
            <a:ext cx="1003308" cy="722407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06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xmlns="" id="{65985D5B-D1F6-4CEF-A3F4-ECC58A51B452}"/>
              </a:ext>
            </a:extLst>
          </p:cNvPr>
          <p:cNvSpPr/>
          <p:nvPr/>
        </p:nvSpPr>
        <p:spPr>
          <a:xfrm>
            <a:off x="10786005" y="2782889"/>
            <a:ext cx="1003308" cy="696751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05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xmlns="" id="{432A5356-D8A1-45F0-A783-0483BCD1F3D0}"/>
              </a:ext>
            </a:extLst>
          </p:cNvPr>
          <p:cNvSpPr/>
          <p:nvPr/>
        </p:nvSpPr>
        <p:spPr>
          <a:xfrm>
            <a:off x="10786005" y="3473359"/>
            <a:ext cx="1003308" cy="732739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04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xmlns="" id="{24D942CB-D2FC-44F5-BE69-D8524FEB2E24}"/>
              </a:ext>
            </a:extLst>
          </p:cNvPr>
          <p:cNvSpPr/>
          <p:nvPr/>
        </p:nvSpPr>
        <p:spPr>
          <a:xfrm>
            <a:off x="10786005" y="4206103"/>
            <a:ext cx="1003308" cy="701741"/>
          </a:xfrm>
          <a:prstGeom prst="rect">
            <a:avLst/>
          </a:prstGeom>
          <a:solidFill>
            <a:schemeClr val="accent2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>
                <a:solidFill>
                  <a:schemeClr val="bg1"/>
                </a:solidFill>
              </a:rPr>
              <a:t>03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xmlns="" id="{9501440D-C211-4AD3-9BE3-8962FCC6A903}"/>
              </a:ext>
            </a:extLst>
          </p:cNvPr>
          <p:cNvSpPr/>
          <p:nvPr/>
        </p:nvSpPr>
        <p:spPr>
          <a:xfrm>
            <a:off x="10786005" y="4907847"/>
            <a:ext cx="1003308" cy="736207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>
                <a:solidFill>
                  <a:schemeClr val="tx1">
                    <a:lumMod val="50000"/>
                    <a:lumOff val="50000"/>
                  </a:schemeClr>
                </a:solidFill>
              </a:rPr>
              <a:t>02</a:t>
            </a:r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xmlns="" id="{DD9B687C-6795-437C-9FC7-DD19C4F72BBB}"/>
              </a:ext>
            </a:extLst>
          </p:cNvPr>
          <p:cNvSpPr/>
          <p:nvPr/>
        </p:nvSpPr>
        <p:spPr>
          <a:xfrm>
            <a:off x="10786005" y="5637775"/>
            <a:ext cx="1003308" cy="696751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>
                <a:solidFill>
                  <a:schemeClr val="tx1">
                    <a:lumMod val="50000"/>
                    <a:lumOff val="50000"/>
                  </a:schemeClr>
                </a:solidFill>
              </a:rPr>
              <a:t>01</a:t>
            </a:r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xmlns="" id="{A05F64BA-676E-4A10-9CB1-B9A4D80EF7DB}"/>
              </a:ext>
            </a:extLst>
          </p:cNvPr>
          <p:cNvGrpSpPr/>
          <p:nvPr/>
        </p:nvGrpSpPr>
        <p:grpSpPr>
          <a:xfrm>
            <a:off x="503362" y="1356513"/>
            <a:ext cx="5055429" cy="4978024"/>
            <a:chOff x="1904457" y="1816891"/>
            <a:chExt cx="4206121" cy="3625966"/>
          </a:xfrm>
        </p:grpSpPr>
        <p:sp>
          <p:nvSpPr>
            <p:cNvPr id="101" name="Isosceles Triangle 100">
              <a:extLst>
                <a:ext uri="{FF2B5EF4-FFF2-40B4-BE49-F238E27FC236}">
                  <a16:creationId xmlns:a16="http://schemas.microsoft.com/office/drawing/2014/main" xmlns="" id="{86B228F4-1F4F-4029-8256-BA13C5534A3C}"/>
                </a:ext>
              </a:extLst>
            </p:cNvPr>
            <p:cNvSpPr/>
            <p:nvPr/>
          </p:nvSpPr>
          <p:spPr>
            <a:xfrm>
              <a:off x="1904457" y="1816891"/>
              <a:ext cx="4206121" cy="3625960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" name="Isosceles Triangle 101">
              <a:extLst>
                <a:ext uri="{FF2B5EF4-FFF2-40B4-BE49-F238E27FC236}">
                  <a16:creationId xmlns:a16="http://schemas.microsoft.com/office/drawing/2014/main" xmlns="" id="{D26F1D8E-4993-45D9-81EA-E754838D2C4D}"/>
                </a:ext>
              </a:extLst>
            </p:cNvPr>
            <p:cNvSpPr/>
            <p:nvPr/>
          </p:nvSpPr>
          <p:spPr>
            <a:xfrm>
              <a:off x="1904457" y="2334444"/>
              <a:ext cx="3605758" cy="3108406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" name="Isosceles Triangle 102">
              <a:extLst>
                <a:ext uri="{FF2B5EF4-FFF2-40B4-BE49-F238E27FC236}">
                  <a16:creationId xmlns:a16="http://schemas.microsoft.com/office/drawing/2014/main" xmlns="" id="{41108871-70D0-40C1-8FC9-F3050ABB7154}"/>
                </a:ext>
              </a:extLst>
            </p:cNvPr>
            <p:cNvSpPr/>
            <p:nvPr/>
          </p:nvSpPr>
          <p:spPr>
            <a:xfrm>
              <a:off x="1904457" y="2855857"/>
              <a:ext cx="3000919" cy="2586995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" name="Isosceles Triangle 103">
              <a:extLst>
                <a:ext uri="{FF2B5EF4-FFF2-40B4-BE49-F238E27FC236}">
                  <a16:creationId xmlns:a16="http://schemas.microsoft.com/office/drawing/2014/main" xmlns="" id="{6271D227-5099-44B5-ADAC-2AA1C896B7BA}"/>
                </a:ext>
              </a:extLst>
            </p:cNvPr>
            <p:cNvSpPr/>
            <p:nvPr/>
          </p:nvSpPr>
          <p:spPr>
            <a:xfrm>
              <a:off x="1904457" y="3358792"/>
              <a:ext cx="2417513" cy="2084059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Isosceles Triangle 104">
              <a:extLst>
                <a:ext uri="{FF2B5EF4-FFF2-40B4-BE49-F238E27FC236}">
                  <a16:creationId xmlns:a16="http://schemas.microsoft.com/office/drawing/2014/main" xmlns="" id="{B6460631-3DCC-41EB-AA3D-D3D66EEBF1D3}"/>
                </a:ext>
              </a:extLst>
            </p:cNvPr>
            <p:cNvSpPr/>
            <p:nvPr/>
          </p:nvSpPr>
          <p:spPr>
            <a:xfrm>
              <a:off x="1904457" y="3892519"/>
              <a:ext cx="1798387" cy="1550332"/>
            </a:xfrm>
            <a:prstGeom prst="triangle">
              <a:avLst/>
            </a:prstGeom>
            <a:solidFill>
              <a:schemeClr val="accent2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" name="Isosceles Triangle 105">
              <a:extLst>
                <a:ext uri="{FF2B5EF4-FFF2-40B4-BE49-F238E27FC236}">
                  <a16:creationId xmlns:a16="http://schemas.microsoft.com/office/drawing/2014/main" xmlns="" id="{75A1D55D-1466-471A-8C05-9AAFBB7B8F1B}"/>
                </a:ext>
              </a:extLst>
            </p:cNvPr>
            <p:cNvSpPr/>
            <p:nvPr/>
          </p:nvSpPr>
          <p:spPr>
            <a:xfrm>
              <a:off x="1904457" y="4403668"/>
              <a:ext cx="1205456" cy="1039185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" name="Isosceles Triangle 106">
              <a:extLst>
                <a:ext uri="{FF2B5EF4-FFF2-40B4-BE49-F238E27FC236}">
                  <a16:creationId xmlns:a16="http://schemas.microsoft.com/office/drawing/2014/main" xmlns="" id="{8672E9E2-5E83-469D-A17A-5696B881D14C}"/>
                </a:ext>
              </a:extLst>
            </p:cNvPr>
            <p:cNvSpPr/>
            <p:nvPr/>
          </p:nvSpPr>
          <p:spPr>
            <a:xfrm>
              <a:off x="1904457" y="4935347"/>
              <a:ext cx="588712" cy="507510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8" name="Arrow: Right 107">
            <a:extLst>
              <a:ext uri="{FF2B5EF4-FFF2-40B4-BE49-F238E27FC236}">
                <a16:creationId xmlns:a16="http://schemas.microsoft.com/office/drawing/2014/main" xmlns="" id="{D488EA99-5B58-4F5D-A26D-E2AC005A2932}"/>
              </a:ext>
            </a:extLst>
          </p:cNvPr>
          <p:cNvSpPr/>
          <p:nvPr/>
        </p:nvSpPr>
        <p:spPr>
          <a:xfrm rot="17861369">
            <a:off x="-1310323" y="3593577"/>
            <a:ext cx="5703282" cy="296745"/>
          </a:xfrm>
          <a:prstGeom prst="rightArrow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22000">
                <a:schemeClr val="accent1">
                  <a:lumMod val="5000"/>
                  <a:lumOff val="9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xmlns="" id="{0B80B0B3-1E40-4B87-86BC-66903F0A0BC2}"/>
              </a:ext>
            </a:extLst>
          </p:cNvPr>
          <p:cNvSpPr txBox="1"/>
          <p:nvPr/>
        </p:nvSpPr>
        <p:spPr>
          <a:xfrm>
            <a:off x="5597489" y="1589480"/>
            <a:ext cx="500297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600" b="1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en-US" dirty="0"/>
              <a:t>This is a sample text. Insert your desired text here. 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xmlns="" id="{30BCADC7-1D3F-42B9-A72C-6FF9359C96F6}"/>
              </a:ext>
            </a:extLst>
          </p:cNvPr>
          <p:cNvSpPr txBox="1"/>
          <p:nvPr/>
        </p:nvSpPr>
        <p:spPr>
          <a:xfrm>
            <a:off x="5597489" y="2287634"/>
            <a:ext cx="500297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600" b="1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en-US" dirty="0"/>
              <a:t>This is a sample text. Insert your desired text here. 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xmlns="" id="{AE34CE9A-5116-477A-A643-B976022DCE33}"/>
              </a:ext>
            </a:extLst>
          </p:cNvPr>
          <p:cNvSpPr txBox="1"/>
          <p:nvPr/>
        </p:nvSpPr>
        <p:spPr>
          <a:xfrm>
            <a:off x="5597489" y="2990643"/>
            <a:ext cx="500297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600" b="1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en-US" dirty="0"/>
              <a:t>This is a sample text. Insert your desired text here. 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xmlns="" id="{37C3A197-9D75-43C8-B706-0FC91BCFDDFC}"/>
              </a:ext>
            </a:extLst>
          </p:cNvPr>
          <p:cNvSpPr txBox="1"/>
          <p:nvPr/>
        </p:nvSpPr>
        <p:spPr>
          <a:xfrm>
            <a:off x="5597489" y="3699107"/>
            <a:ext cx="500297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600" b="1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en-US" dirty="0"/>
              <a:t>This is a sample text. Insert your desired text here. 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xmlns="" id="{1C439171-067A-4C24-9021-F30320F13399}"/>
              </a:ext>
            </a:extLst>
          </p:cNvPr>
          <p:cNvSpPr txBox="1"/>
          <p:nvPr/>
        </p:nvSpPr>
        <p:spPr>
          <a:xfrm>
            <a:off x="5597489" y="4416352"/>
            <a:ext cx="500297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600" b="1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This is a sample text. Insert your desired text here. 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xmlns="" id="{E1F1DAC0-B894-41E3-8274-42ACBAAF8E00}"/>
              </a:ext>
            </a:extLst>
          </p:cNvPr>
          <p:cNvSpPr txBox="1"/>
          <p:nvPr/>
        </p:nvSpPr>
        <p:spPr>
          <a:xfrm>
            <a:off x="5597489" y="5135329"/>
            <a:ext cx="500297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600" b="1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en-US" dirty="0"/>
              <a:t>This is a sample text. Insert your desired text here</a:t>
            </a:r>
            <a:r>
              <a:rPr lang="en-US"/>
              <a:t>. </a:t>
            </a:r>
            <a:endParaRPr lang="en-US" dirty="0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xmlns="" id="{6F579A30-C7D6-4BDC-AA9A-20D05E147AF5}"/>
              </a:ext>
            </a:extLst>
          </p:cNvPr>
          <p:cNvSpPr txBox="1"/>
          <p:nvPr/>
        </p:nvSpPr>
        <p:spPr>
          <a:xfrm>
            <a:off x="5597489" y="5863040"/>
            <a:ext cx="500297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600" b="1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en-US" dirty="0"/>
              <a:t>This is a sample text. Insert your desired text here</a:t>
            </a:r>
            <a:r>
              <a:rPr lang="en-US"/>
              <a:t>. </a:t>
            </a:r>
            <a:endParaRPr lang="en-US" dirty="0"/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xmlns="" id="{22E9C308-62D4-4203-B13D-B44063BEC413}"/>
              </a:ext>
            </a:extLst>
          </p:cNvPr>
          <p:cNvGrpSpPr/>
          <p:nvPr/>
        </p:nvGrpSpPr>
        <p:grpSpPr>
          <a:xfrm>
            <a:off x="1306137" y="5901854"/>
            <a:ext cx="291661" cy="366742"/>
            <a:chOff x="2071556" y="1425834"/>
            <a:chExt cx="359302" cy="451795"/>
          </a:xfrm>
          <a:solidFill>
            <a:schemeClr val="bg1"/>
          </a:solidFill>
        </p:grpSpPr>
        <p:sp>
          <p:nvSpPr>
            <p:cNvPr id="117" name="Freeform 63">
              <a:extLst>
                <a:ext uri="{FF2B5EF4-FFF2-40B4-BE49-F238E27FC236}">
                  <a16:creationId xmlns:a16="http://schemas.microsoft.com/office/drawing/2014/main" xmlns="" id="{5F3AAC98-7F1E-4B09-BCDC-E097FD009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5082" y="1493425"/>
              <a:ext cx="232250" cy="272906"/>
            </a:xfrm>
            <a:custGeom>
              <a:avLst/>
              <a:gdLst>
                <a:gd name="T0" fmla="*/ 97 w 193"/>
                <a:gd name="T1" fmla="*/ 0 h 227"/>
                <a:gd name="T2" fmla="*/ 0 w 193"/>
                <a:gd name="T3" fmla="*/ 96 h 227"/>
                <a:gd name="T4" fmla="*/ 18 w 193"/>
                <a:gd name="T5" fmla="*/ 152 h 227"/>
                <a:gd name="T6" fmla="*/ 49 w 193"/>
                <a:gd name="T7" fmla="*/ 223 h 227"/>
                <a:gd name="T8" fmla="*/ 49 w 193"/>
                <a:gd name="T9" fmla="*/ 224 h 227"/>
                <a:gd name="T10" fmla="*/ 52 w 193"/>
                <a:gd name="T11" fmla="*/ 227 h 227"/>
                <a:gd name="T12" fmla="*/ 141 w 193"/>
                <a:gd name="T13" fmla="*/ 227 h 227"/>
                <a:gd name="T14" fmla="*/ 145 w 193"/>
                <a:gd name="T15" fmla="*/ 224 h 227"/>
                <a:gd name="T16" fmla="*/ 145 w 193"/>
                <a:gd name="T17" fmla="*/ 223 h 227"/>
                <a:gd name="T18" fmla="*/ 176 w 193"/>
                <a:gd name="T19" fmla="*/ 150 h 227"/>
                <a:gd name="T20" fmla="*/ 193 w 193"/>
                <a:gd name="T21" fmla="*/ 96 h 227"/>
                <a:gd name="T22" fmla="*/ 97 w 193"/>
                <a:gd name="T2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3" h="227">
                  <a:moveTo>
                    <a:pt x="97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17"/>
                    <a:pt x="7" y="136"/>
                    <a:pt x="18" y="152"/>
                  </a:cubicBezTo>
                  <a:cubicBezTo>
                    <a:pt x="32" y="174"/>
                    <a:pt x="49" y="198"/>
                    <a:pt x="49" y="223"/>
                  </a:cubicBezTo>
                  <a:cubicBezTo>
                    <a:pt x="49" y="224"/>
                    <a:pt x="49" y="224"/>
                    <a:pt x="49" y="224"/>
                  </a:cubicBezTo>
                  <a:cubicBezTo>
                    <a:pt x="49" y="226"/>
                    <a:pt x="50" y="227"/>
                    <a:pt x="5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3" y="227"/>
                    <a:pt x="145" y="226"/>
                    <a:pt x="145" y="224"/>
                  </a:cubicBezTo>
                  <a:cubicBezTo>
                    <a:pt x="145" y="223"/>
                    <a:pt x="145" y="223"/>
                    <a:pt x="145" y="223"/>
                  </a:cubicBezTo>
                  <a:cubicBezTo>
                    <a:pt x="145" y="197"/>
                    <a:pt x="163" y="173"/>
                    <a:pt x="176" y="150"/>
                  </a:cubicBezTo>
                  <a:cubicBezTo>
                    <a:pt x="187" y="135"/>
                    <a:pt x="193" y="116"/>
                    <a:pt x="193" y="96"/>
                  </a:cubicBezTo>
                  <a:cubicBezTo>
                    <a:pt x="193" y="43"/>
                    <a:pt x="150" y="0"/>
                    <a:pt x="97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18" name="Freeform 64">
              <a:extLst>
                <a:ext uri="{FF2B5EF4-FFF2-40B4-BE49-F238E27FC236}">
                  <a16:creationId xmlns:a16="http://schemas.microsoft.com/office/drawing/2014/main" xmlns="" id="{C94B158A-CFF6-4A13-BC50-8E44742D1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4034" y="1817660"/>
              <a:ext cx="115363" cy="22869"/>
            </a:xfrm>
            <a:custGeom>
              <a:avLst/>
              <a:gdLst>
                <a:gd name="T0" fmla="*/ 86 w 96"/>
                <a:gd name="T1" fmla="*/ 0 h 19"/>
                <a:gd name="T2" fmla="*/ 9 w 96"/>
                <a:gd name="T3" fmla="*/ 0 h 19"/>
                <a:gd name="T4" fmla="*/ 0 w 96"/>
                <a:gd name="T5" fmla="*/ 9 h 19"/>
                <a:gd name="T6" fmla="*/ 9 w 96"/>
                <a:gd name="T7" fmla="*/ 19 h 19"/>
                <a:gd name="T8" fmla="*/ 86 w 96"/>
                <a:gd name="T9" fmla="*/ 19 h 19"/>
                <a:gd name="T10" fmla="*/ 96 w 96"/>
                <a:gd name="T11" fmla="*/ 9 h 19"/>
                <a:gd name="T12" fmla="*/ 86 w 9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9">
                  <a:moveTo>
                    <a:pt x="8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9"/>
                    <a:pt x="9" y="19"/>
                  </a:cubicBezTo>
                  <a:cubicBezTo>
                    <a:pt x="86" y="19"/>
                    <a:pt x="86" y="19"/>
                    <a:pt x="86" y="19"/>
                  </a:cubicBezTo>
                  <a:cubicBezTo>
                    <a:pt x="91" y="19"/>
                    <a:pt x="96" y="14"/>
                    <a:pt x="96" y="9"/>
                  </a:cubicBezTo>
                  <a:cubicBezTo>
                    <a:pt x="96" y="4"/>
                    <a:pt x="91" y="0"/>
                    <a:pt x="8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19" name="Freeform 65">
              <a:extLst>
                <a:ext uri="{FF2B5EF4-FFF2-40B4-BE49-F238E27FC236}">
                  <a16:creationId xmlns:a16="http://schemas.microsoft.com/office/drawing/2014/main" xmlns="" id="{B2D5B4FB-F3BB-4C0C-A317-58E4CD8D71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4034" y="1780561"/>
              <a:ext cx="115363" cy="22869"/>
            </a:xfrm>
            <a:custGeom>
              <a:avLst/>
              <a:gdLst>
                <a:gd name="T0" fmla="*/ 86 w 96"/>
                <a:gd name="T1" fmla="*/ 0 h 19"/>
                <a:gd name="T2" fmla="*/ 9 w 96"/>
                <a:gd name="T3" fmla="*/ 0 h 19"/>
                <a:gd name="T4" fmla="*/ 0 w 96"/>
                <a:gd name="T5" fmla="*/ 9 h 19"/>
                <a:gd name="T6" fmla="*/ 9 w 96"/>
                <a:gd name="T7" fmla="*/ 19 h 19"/>
                <a:gd name="T8" fmla="*/ 86 w 96"/>
                <a:gd name="T9" fmla="*/ 19 h 19"/>
                <a:gd name="T10" fmla="*/ 96 w 96"/>
                <a:gd name="T11" fmla="*/ 9 h 19"/>
                <a:gd name="T12" fmla="*/ 86 w 9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9">
                  <a:moveTo>
                    <a:pt x="8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86" y="19"/>
                    <a:pt x="86" y="19"/>
                    <a:pt x="86" y="19"/>
                  </a:cubicBezTo>
                  <a:cubicBezTo>
                    <a:pt x="91" y="19"/>
                    <a:pt x="96" y="15"/>
                    <a:pt x="96" y="9"/>
                  </a:cubicBezTo>
                  <a:cubicBezTo>
                    <a:pt x="96" y="4"/>
                    <a:pt x="91" y="0"/>
                    <a:pt x="8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0" name="Freeform 66">
              <a:extLst>
                <a:ext uri="{FF2B5EF4-FFF2-40B4-BE49-F238E27FC236}">
                  <a16:creationId xmlns:a16="http://schemas.microsoft.com/office/drawing/2014/main" xmlns="" id="{36D66BCC-0E37-40AD-90AC-A76E3D9EC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4870" y="1853743"/>
              <a:ext cx="74198" cy="23886"/>
            </a:xfrm>
            <a:custGeom>
              <a:avLst/>
              <a:gdLst>
                <a:gd name="T0" fmla="*/ 2 w 62"/>
                <a:gd name="T1" fmla="*/ 0 h 20"/>
                <a:gd name="T2" fmla="*/ 1 w 62"/>
                <a:gd name="T3" fmla="*/ 3 h 20"/>
                <a:gd name="T4" fmla="*/ 16 w 62"/>
                <a:gd name="T5" fmla="*/ 17 h 20"/>
                <a:gd name="T6" fmla="*/ 21 w 62"/>
                <a:gd name="T7" fmla="*/ 20 h 20"/>
                <a:gd name="T8" fmla="*/ 40 w 62"/>
                <a:gd name="T9" fmla="*/ 20 h 20"/>
                <a:gd name="T10" fmla="*/ 46 w 62"/>
                <a:gd name="T11" fmla="*/ 17 h 20"/>
                <a:gd name="T12" fmla="*/ 60 w 62"/>
                <a:gd name="T13" fmla="*/ 3 h 20"/>
                <a:gd name="T14" fmla="*/ 59 w 62"/>
                <a:gd name="T15" fmla="*/ 0 h 20"/>
                <a:gd name="T16" fmla="*/ 2 w 62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20">
                  <a:moveTo>
                    <a:pt x="2" y="0"/>
                  </a:moveTo>
                  <a:cubicBezTo>
                    <a:pt x="0" y="0"/>
                    <a:pt x="0" y="1"/>
                    <a:pt x="1" y="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7" y="19"/>
                    <a:pt x="19" y="20"/>
                    <a:pt x="21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2" y="20"/>
                    <a:pt x="44" y="19"/>
                    <a:pt x="46" y="17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2" y="1"/>
                    <a:pt x="61" y="0"/>
                    <a:pt x="59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1" name="Freeform 67">
              <a:extLst>
                <a:ext uri="{FF2B5EF4-FFF2-40B4-BE49-F238E27FC236}">
                  <a16:creationId xmlns:a16="http://schemas.microsoft.com/office/drawing/2014/main" xmlns="" id="{07A94A7B-0710-47C6-AB03-6590965365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2250" y="1692642"/>
              <a:ext cx="39640" cy="39640"/>
            </a:xfrm>
            <a:custGeom>
              <a:avLst/>
              <a:gdLst>
                <a:gd name="T0" fmla="*/ 0 w 33"/>
                <a:gd name="T1" fmla="*/ 17 h 33"/>
                <a:gd name="T2" fmla="*/ 17 w 33"/>
                <a:gd name="T3" fmla="*/ 33 h 33"/>
                <a:gd name="T4" fmla="*/ 33 w 33"/>
                <a:gd name="T5" fmla="*/ 13 h 33"/>
                <a:gd name="T6" fmla="*/ 14 w 33"/>
                <a:gd name="T7" fmla="*/ 0 h 33"/>
                <a:gd name="T8" fmla="*/ 0 w 33"/>
                <a:gd name="T9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0" y="17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23" y="27"/>
                    <a:pt x="28" y="20"/>
                    <a:pt x="33" y="13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0" y="6"/>
                    <a:pt x="5" y="12"/>
                    <a:pt x="0" y="17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2" name="Freeform 68">
              <a:extLst>
                <a:ext uri="{FF2B5EF4-FFF2-40B4-BE49-F238E27FC236}">
                  <a16:creationId xmlns:a16="http://schemas.microsoft.com/office/drawing/2014/main" xmlns="" id="{908ECE87-C950-4292-9968-BDE348F58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7316" y="1629116"/>
              <a:ext cx="33542" cy="33542"/>
            </a:xfrm>
            <a:custGeom>
              <a:avLst/>
              <a:gdLst>
                <a:gd name="T0" fmla="*/ 5 w 28"/>
                <a:gd name="T1" fmla="*/ 0 h 28"/>
                <a:gd name="T2" fmla="*/ 0 w 28"/>
                <a:gd name="T3" fmla="*/ 21 h 28"/>
                <a:gd name="T4" fmla="*/ 22 w 28"/>
                <a:gd name="T5" fmla="*/ 28 h 28"/>
                <a:gd name="T6" fmla="*/ 28 w 28"/>
                <a:gd name="T7" fmla="*/ 3 h 28"/>
                <a:gd name="T8" fmla="*/ 5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5" y="0"/>
                  </a:moveTo>
                  <a:cubicBezTo>
                    <a:pt x="4" y="7"/>
                    <a:pt x="3" y="14"/>
                    <a:pt x="0" y="21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5" y="20"/>
                    <a:pt x="27" y="12"/>
                    <a:pt x="28" y="3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3" name="Freeform 69">
              <a:extLst>
                <a:ext uri="{FF2B5EF4-FFF2-40B4-BE49-F238E27FC236}">
                  <a16:creationId xmlns:a16="http://schemas.microsoft.com/office/drawing/2014/main" xmlns="" id="{795F319C-2858-4B49-B31F-D868127DC5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7316" y="1551869"/>
              <a:ext cx="33542" cy="34050"/>
            </a:xfrm>
            <a:custGeom>
              <a:avLst/>
              <a:gdLst>
                <a:gd name="T0" fmla="*/ 5 w 28"/>
                <a:gd name="T1" fmla="*/ 28 h 28"/>
                <a:gd name="T2" fmla="*/ 28 w 28"/>
                <a:gd name="T3" fmla="*/ 25 h 28"/>
                <a:gd name="T4" fmla="*/ 22 w 28"/>
                <a:gd name="T5" fmla="*/ 0 h 28"/>
                <a:gd name="T6" fmla="*/ 0 w 28"/>
                <a:gd name="T7" fmla="*/ 7 h 28"/>
                <a:gd name="T8" fmla="*/ 5 w 28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5" y="28"/>
                  </a:moveTo>
                  <a:cubicBezTo>
                    <a:pt x="28" y="25"/>
                    <a:pt x="28" y="25"/>
                    <a:pt x="28" y="25"/>
                  </a:cubicBezTo>
                  <a:cubicBezTo>
                    <a:pt x="27" y="16"/>
                    <a:pt x="25" y="8"/>
                    <a:pt x="22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3" y="14"/>
                    <a:pt x="4" y="21"/>
                    <a:pt x="5" y="28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4" name="Freeform 70">
              <a:extLst>
                <a:ext uri="{FF2B5EF4-FFF2-40B4-BE49-F238E27FC236}">
                  <a16:creationId xmlns:a16="http://schemas.microsoft.com/office/drawing/2014/main" xmlns="" id="{329D2F0D-8776-4C76-8ACB-2E9F288EA3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2250" y="1482245"/>
              <a:ext cx="39640" cy="39640"/>
            </a:xfrm>
            <a:custGeom>
              <a:avLst/>
              <a:gdLst>
                <a:gd name="T0" fmla="*/ 33 w 33"/>
                <a:gd name="T1" fmla="*/ 20 h 33"/>
                <a:gd name="T2" fmla="*/ 17 w 33"/>
                <a:gd name="T3" fmla="*/ 0 h 33"/>
                <a:gd name="T4" fmla="*/ 0 w 33"/>
                <a:gd name="T5" fmla="*/ 16 h 33"/>
                <a:gd name="T6" fmla="*/ 14 w 33"/>
                <a:gd name="T7" fmla="*/ 33 h 33"/>
                <a:gd name="T8" fmla="*/ 33 w 33"/>
                <a:gd name="T9" fmla="*/ 2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33" y="20"/>
                  </a:moveTo>
                  <a:cubicBezTo>
                    <a:pt x="28" y="13"/>
                    <a:pt x="23" y="7"/>
                    <a:pt x="17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5" y="21"/>
                    <a:pt x="10" y="27"/>
                    <a:pt x="14" y="33"/>
                  </a:cubicBezTo>
                  <a:lnTo>
                    <a:pt x="33" y="2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5" name="Freeform 71">
              <a:extLst>
                <a:ext uri="{FF2B5EF4-FFF2-40B4-BE49-F238E27FC236}">
                  <a16:creationId xmlns:a16="http://schemas.microsoft.com/office/drawing/2014/main" xmlns="" id="{01A3F0EC-36FF-45AA-9DA6-9A7684B464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5839" y="1438031"/>
              <a:ext cx="37607" cy="37099"/>
            </a:xfrm>
            <a:custGeom>
              <a:avLst/>
              <a:gdLst>
                <a:gd name="T0" fmla="*/ 31 w 31"/>
                <a:gd name="T1" fmla="*/ 11 h 31"/>
                <a:gd name="T2" fmla="*/ 8 w 31"/>
                <a:gd name="T3" fmla="*/ 0 h 31"/>
                <a:gd name="T4" fmla="*/ 0 w 31"/>
                <a:gd name="T5" fmla="*/ 22 h 31"/>
                <a:gd name="T6" fmla="*/ 19 w 31"/>
                <a:gd name="T7" fmla="*/ 31 h 31"/>
                <a:gd name="T8" fmla="*/ 31 w 31"/>
                <a:gd name="T9" fmla="*/ 1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1" y="11"/>
                  </a:moveTo>
                  <a:cubicBezTo>
                    <a:pt x="24" y="7"/>
                    <a:pt x="16" y="3"/>
                    <a:pt x="8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7" y="24"/>
                    <a:pt x="13" y="27"/>
                    <a:pt x="19" y="31"/>
                  </a:cubicBezTo>
                  <a:lnTo>
                    <a:pt x="31" y="11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6" name="Freeform 72">
              <a:extLst>
                <a:ext uri="{FF2B5EF4-FFF2-40B4-BE49-F238E27FC236}">
                  <a16:creationId xmlns:a16="http://schemas.microsoft.com/office/drawing/2014/main" xmlns="" id="{2AB74B78-64CE-48C5-AD41-B67C584C0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6215" y="1425834"/>
              <a:ext cx="29984" cy="28968"/>
            </a:xfrm>
            <a:custGeom>
              <a:avLst/>
              <a:gdLst>
                <a:gd name="T0" fmla="*/ 13 w 25"/>
                <a:gd name="T1" fmla="*/ 23 h 24"/>
                <a:gd name="T2" fmla="*/ 23 w 25"/>
                <a:gd name="T3" fmla="*/ 24 h 24"/>
                <a:gd name="T4" fmla="*/ 25 w 25"/>
                <a:gd name="T5" fmla="*/ 1 h 24"/>
                <a:gd name="T6" fmla="*/ 13 w 25"/>
                <a:gd name="T7" fmla="*/ 0 h 24"/>
                <a:gd name="T8" fmla="*/ 0 w 25"/>
                <a:gd name="T9" fmla="*/ 1 h 24"/>
                <a:gd name="T10" fmla="*/ 2 w 25"/>
                <a:gd name="T11" fmla="*/ 24 h 24"/>
                <a:gd name="T12" fmla="*/ 13 w 25"/>
                <a:gd name="T13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4">
                  <a:moveTo>
                    <a:pt x="13" y="23"/>
                  </a:moveTo>
                  <a:cubicBezTo>
                    <a:pt x="16" y="23"/>
                    <a:pt x="20" y="23"/>
                    <a:pt x="23" y="24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1" y="0"/>
                    <a:pt x="17" y="0"/>
                    <a:pt x="13" y="0"/>
                  </a:cubicBezTo>
                  <a:cubicBezTo>
                    <a:pt x="8" y="0"/>
                    <a:pt x="4" y="0"/>
                    <a:pt x="0" y="1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5" y="23"/>
                    <a:pt x="9" y="23"/>
                    <a:pt x="13" y="23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7" name="Freeform 73">
              <a:extLst>
                <a:ext uri="{FF2B5EF4-FFF2-40B4-BE49-F238E27FC236}">
                  <a16:creationId xmlns:a16="http://schemas.microsoft.com/office/drawing/2014/main" xmlns="" id="{CC737681-2943-4B9F-9B0F-42C4C8177C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9476" y="1438031"/>
              <a:ext cx="37099" cy="37099"/>
            </a:xfrm>
            <a:custGeom>
              <a:avLst/>
              <a:gdLst>
                <a:gd name="T0" fmla="*/ 31 w 31"/>
                <a:gd name="T1" fmla="*/ 22 h 31"/>
                <a:gd name="T2" fmla="*/ 23 w 31"/>
                <a:gd name="T3" fmla="*/ 0 h 31"/>
                <a:gd name="T4" fmla="*/ 0 w 31"/>
                <a:gd name="T5" fmla="*/ 11 h 31"/>
                <a:gd name="T6" fmla="*/ 12 w 31"/>
                <a:gd name="T7" fmla="*/ 31 h 31"/>
                <a:gd name="T8" fmla="*/ 31 w 31"/>
                <a:gd name="T9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1" y="22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5" y="3"/>
                    <a:pt x="7" y="7"/>
                    <a:pt x="0" y="1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8" y="27"/>
                    <a:pt x="24" y="24"/>
                    <a:pt x="31" y="22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8" name="Freeform 74">
              <a:extLst>
                <a:ext uri="{FF2B5EF4-FFF2-40B4-BE49-F238E27FC236}">
                  <a16:creationId xmlns:a16="http://schemas.microsoft.com/office/drawing/2014/main" xmlns="" id="{F87C8BF9-703F-4C09-91E2-CE79906BBF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0524" y="1483769"/>
              <a:ext cx="39640" cy="38115"/>
            </a:xfrm>
            <a:custGeom>
              <a:avLst/>
              <a:gdLst>
                <a:gd name="T0" fmla="*/ 33 w 33"/>
                <a:gd name="T1" fmla="*/ 15 h 32"/>
                <a:gd name="T2" fmla="*/ 16 w 33"/>
                <a:gd name="T3" fmla="*/ 0 h 32"/>
                <a:gd name="T4" fmla="*/ 0 w 33"/>
                <a:gd name="T5" fmla="*/ 19 h 32"/>
                <a:gd name="T6" fmla="*/ 19 w 33"/>
                <a:gd name="T7" fmla="*/ 32 h 32"/>
                <a:gd name="T8" fmla="*/ 33 w 33"/>
                <a:gd name="T9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33" y="15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0" y="6"/>
                    <a:pt x="5" y="12"/>
                    <a:pt x="0" y="19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3" y="26"/>
                    <a:pt x="28" y="21"/>
                    <a:pt x="33" y="15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9" name="Freeform 75">
              <a:extLst>
                <a:ext uri="{FF2B5EF4-FFF2-40B4-BE49-F238E27FC236}">
                  <a16:creationId xmlns:a16="http://schemas.microsoft.com/office/drawing/2014/main" xmlns="" id="{AD874F31-7CEE-4F75-A6E6-C5AB463415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1556" y="1551869"/>
              <a:ext cx="33542" cy="34050"/>
            </a:xfrm>
            <a:custGeom>
              <a:avLst/>
              <a:gdLst>
                <a:gd name="T0" fmla="*/ 23 w 28"/>
                <a:gd name="T1" fmla="*/ 28 h 28"/>
                <a:gd name="T2" fmla="*/ 28 w 28"/>
                <a:gd name="T3" fmla="*/ 7 h 28"/>
                <a:gd name="T4" fmla="*/ 6 w 28"/>
                <a:gd name="T5" fmla="*/ 0 h 28"/>
                <a:gd name="T6" fmla="*/ 0 w 28"/>
                <a:gd name="T7" fmla="*/ 25 h 28"/>
                <a:gd name="T8" fmla="*/ 20 w 28"/>
                <a:gd name="T9" fmla="*/ 28 h 28"/>
                <a:gd name="T10" fmla="*/ 23 w 28"/>
                <a:gd name="T11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8">
                  <a:moveTo>
                    <a:pt x="23" y="28"/>
                  </a:moveTo>
                  <a:cubicBezTo>
                    <a:pt x="24" y="21"/>
                    <a:pt x="26" y="14"/>
                    <a:pt x="28" y="7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8"/>
                    <a:pt x="1" y="17"/>
                    <a:pt x="0" y="25"/>
                  </a:cubicBezTo>
                  <a:cubicBezTo>
                    <a:pt x="20" y="28"/>
                    <a:pt x="20" y="28"/>
                    <a:pt x="20" y="28"/>
                  </a:cubicBezTo>
                  <a:lnTo>
                    <a:pt x="23" y="28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30" name="Freeform 76">
              <a:extLst>
                <a:ext uri="{FF2B5EF4-FFF2-40B4-BE49-F238E27FC236}">
                  <a16:creationId xmlns:a16="http://schemas.microsoft.com/office/drawing/2014/main" xmlns="" id="{DC4D8CF1-4AAD-4444-8B0D-00B4D75D79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1556" y="1629116"/>
              <a:ext cx="33542" cy="33542"/>
            </a:xfrm>
            <a:custGeom>
              <a:avLst/>
              <a:gdLst>
                <a:gd name="T0" fmla="*/ 23 w 28"/>
                <a:gd name="T1" fmla="*/ 0 h 28"/>
                <a:gd name="T2" fmla="*/ 0 w 28"/>
                <a:gd name="T3" fmla="*/ 3 h 28"/>
                <a:gd name="T4" fmla="*/ 6 w 28"/>
                <a:gd name="T5" fmla="*/ 28 h 28"/>
                <a:gd name="T6" fmla="*/ 28 w 28"/>
                <a:gd name="T7" fmla="*/ 21 h 28"/>
                <a:gd name="T8" fmla="*/ 23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3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1" y="12"/>
                    <a:pt x="3" y="20"/>
                    <a:pt x="6" y="28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6" y="14"/>
                    <a:pt x="24" y="7"/>
                    <a:pt x="23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31" name="Freeform 77">
              <a:extLst>
                <a:ext uri="{FF2B5EF4-FFF2-40B4-BE49-F238E27FC236}">
                  <a16:creationId xmlns:a16="http://schemas.microsoft.com/office/drawing/2014/main" xmlns="" id="{64281EAD-873D-417F-89A0-F238AC1E2F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0524" y="1692642"/>
              <a:ext cx="39640" cy="39640"/>
            </a:xfrm>
            <a:custGeom>
              <a:avLst/>
              <a:gdLst>
                <a:gd name="T0" fmla="*/ 0 w 33"/>
                <a:gd name="T1" fmla="*/ 13 h 33"/>
                <a:gd name="T2" fmla="*/ 16 w 33"/>
                <a:gd name="T3" fmla="*/ 33 h 33"/>
                <a:gd name="T4" fmla="*/ 33 w 33"/>
                <a:gd name="T5" fmla="*/ 17 h 33"/>
                <a:gd name="T6" fmla="*/ 19 w 33"/>
                <a:gd name="T7" fmla="*/ 0 h 33"/>
                <a:gd name="T8" fmla="*/ 0 w 33"/>
                <a:gd name="T9" fmla="*/ 1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0" y="13"/>
                  </a:moveTo>
                  <a:cubicBezTo>
                    <a:pt x="5" y="20"/>
                    <a:pt x="10" y="27"/>
                    <a:pt x="16" y="33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28" y="12"/>
                    <a:pt x="23" y="6"/>
                    <a:pt x="19" y="0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</p:grpSp>
      <p:sp>
        <p:nvSpPr>
          <p:cNvPr id="132" name="Freeform 266">
            <a:extLst>
              <a:ext uri="{FF2B5EF4-FFF2-40B4-BE49-F238E27FC236}">
                <a16:creationId xmlns:a16="http://schemas.microsoft.com/office/drawing/2014/main" xmlns="" id="{D81816CF-E4A5-473F-B823-70A2242EF4B6}"/>
              </a:ext>
            </a:extLst>
          </p:cNvPr>
          <p:cNvSpPr/>
          <p:nvPr/>
        </p:nvSpPr>
        <p:spPr>
          <a:xfrm>
            <a:off x="2042882" y="5949411"/>
            <a:ext cx="300602" cy="271629"/>
          </a:xfrm>
          <a:custGeom>
            <a:avLst/>
            <a:gdLst>
              <a:gd name="connsiteX0" fmla="*/ 3289021 w 4939743"/>
              <a:gd name="connsiteY0" fmla="*/ 2726377 h 4463615"/>
              <a:gd name="connsiteX1" fmla="*/ 3600171 w 4939743"/>
              <a:gd name="connsiteY1" fmla="*/ 2726377 h 4463615"/>
              <a:gd name="connsiteX2" fmla="*/ 3600171 w 4939743"/>
              <a:gd name="connsiteY2" fmla="*/ 3330651 h 4463615"/>
              <a:gd name="connsiteX3" fmla="*/ 3289021 w 4939743"/>
              <a:gd name="connsiteY3" fmla="*/ 3330651 h 4463615"/>
              <a:gd name="connsiteX4" fmla="*/ 1339571 w 4939743"/>
              <a:gd name="connsiteY4" fmla="*/ 2726377 h 4463615"/>
              <a:gd name="connsiteX5" fmla="*/ 1650721 w 4939743"/>
              <a:gd name="connsiteY5" fmla="*/ 2726377 h 4463615"/>
              <a:gd name="connsiteX6" fmla="*/ 1650721 w 4939743"/>
              <a:gd name="connsiteY6" fmla="*/ 3330651 h 4463615"/>
              <a:gd name="connsiteX7" fmla="*/ 1339571 w 4939743"/>
              <a:gd name="connsiteY7" fmla="*/ 3330651 h 4463615"/>
              <a:gd name="connsiteX8" fmla="*/ 0 w 4939743"/>
              <a:gd name="connsiteY8" fmla="*/ 2164914 h 4463615"/>
              <a:gd name="connsiteX9" fmla="*/ 21347 w 4939743"/>
              <a:gd name="connsiteY9" fmla="*/ 2164914 h 4463615"/>
              <a:gd name="connsiteX10" fmla="*/ 28309 w 4939743"/>
              <a:gd name="connsiteY10" fmla="*/ 2199857 h 4463615"/>
              <a:gd name="connsiteX11" fmla="*/ 1065581 w 4939743"/>
              <a:gd name="connsiteY11" fmla="*/ 3116035 h 4463615"/>
              <a:gd name="connsiteX12" fmla="*/ 1199871 w 4939743"/>
              <a:gd name="connsiteY12" fmla="*/ 3116035 h 4463615"/>
              <a:gd name="connsiteX13" fmla="*/ 1199871 w 4939743"/>
              <a:gd name="connsiteY13" fmla="*/ 3504764 h 4463615"/>
              <a:gd name="connsiteX14" fmla="*/ 1790421 w 4939743"/>
              <a:gd name="connsiteY14" fmla="*/ 3504764 h 4463615"/>
              <a:gd name="connsiteX15" fmla="*/ 1790421 w 4939743"/>
              <a:gd name="connsiteY15" fmla="*/ 3116035 h 4463615"/>
              <a:gd name="connsiteX16" fmla="*/ 2456842 w 4939743"/>
              <a:gd name="connsiteY16" fmla="*/ 3116035 h 4463615"/>
              <a:gd name="connsiteX17" fmla="*/ 2482901 w 4939743"/>
              <a:gd name="connsiteY17" fmla="*/ 3116035 h 4463615"/>
              <a:gd name="connsiteX18" fmla="*/ 3149321 w 4939743"/>
              <a:gd name="connsiteY18" fmla="*/ 3116035 h 4463615"/>
              <a:gd name="connsiteX19" fmla="*/ 3149321 w 4939743"/>
              <a:gd name="connsiteY19" fmla="*/ 3504764 h 4463615"/>
              <a:gd name="connsiteX20" fmla="*/ 3739871 w 4939743"/>
              <a:gd name="connsiteY20" fmla="*/ 3504764 h 4463615"/>
              <a:gd name="connsiteX21" fmla="*/ 3739871 w 4939743"/>
              <a:gd name="connsiteY21" fmla="*/ 3116035 h 4463615"/>
              <a:gd name="connsiteX22" fmla="*/ 3874162 w 4939743"/>
              <a:gd name="connsiteY22" fmla="*/ 3116035 h 4463615"/>
              <a:gd name="connsiteX23" fmla="*/ 4911434 w 4939743"/>
              <a:gd name="connsiteY23" fmla="*/ 2199857 h 4463615"/>
              <a:gd name="connsiteX24" fmla="*/ 4918396 w 4939743"/>
              <a:gd name="connsiteY24" fmla="*/ 2164914 h 4463615"/>
              <a:gd name="connsiteX25" fmla="*/ 4939743 w 4939743"/>
              <a:gd name="connsiteY25" fmla="*/ 2164914 h 4463615"/>
              <a:gd name="connsiteX26" fmla="*/ 4939743 w 4939743"/>
              <a:gd name="connsiteY26" fmla="*/ 4256181 h 4463615"/>
              <a:gd name="connsiteX27" fmla="*/ 4686776 w 4939743"/>
              <a:gd name="connsiteY27" fmla="*/ 4463615 h 4463615"/>
              <a:gd name="connsiteX28" fmla="*/ 252967 w 4939743"/>
              <a:gd name="connsiteY28" fmla="*/ 4463615 h 4463615"/>
              <a:gd name="connsiteX29" fmla="*/ 0 w 4939743"/>
              <a:gd name="connsiteY29" fmla="*/ 4256181 h 4463615"/>
              <a:gd name="connsiteX30" fmla="*/ 166421 w 4939743"/>
              <a:gd name="connsiteY30" fmla="*/ 884754 h 4463615"/>
              <a:gd name="connsiteX31" fmla="*/ 2456842 w 4939743"/>
              <a:gd name="connsiteY31" fmla="*/ 884754 h 4463615"/>
              <a:gd name="connsiteX32" fmla="*/ 2482901 w 4939743"/>
              <a:gd name="connsiteY32" fmla="*/ 884754 h 4463615"/>
              <a:gd name="connsiteX33" fmla="*/ 4773322 w 4939743"/>
              <a:gd name="connsiteY33" fmla="*/ 884754 h 4463615"/>
              <a:gd name="connsiteX34" fmla="*/ 4928580 w 4939743"/>
              <a:gd name="connsiteY34" fmla="*/ 1042869 h 4463615"/>
              <a:gd name="connsiteX35" fmla="*/ 4911434 w 4939743"/>
              <a:gd name="connsiteY35" fmla="*/ 1702951 h 4463615"/>
              <a:gd name="connsiteX36" fmla="*/ 3874162 w 4939743"/>
              <a:gd name="connsiteY36" fmla="*/ 2820234 h 4463615"/>
              <a:gd name="connsiteX37" fmla="*/ 3739871 w 4939743"/>
              <a:gd name="connsiteY37" fmla="*/ 2820234 h 4463615"/>
              <a:gd name="connsiteX38" fmla="*/ 3739871 w 4939743"/>
              <a:gd name="connsiteY38" fmla="*/ 2552264 h 4463615"/>
              <a:gd name="connsiteX39" fmla="*/ 3149321 w 4939743"/>
              <a:gd name="connsiteY39" fmla="*/ 2552264 h 4463615"/>
              <a:gd name="connsiteX40" fmla="*/ 3149321 w 4939743"/>
              <a:gd name="connsiteY40" fmla="*/ 2820234 h 4463615"/>
              <a:gd name="connsiteX41" fmla="*/ 2482901 w 4939743"/>
              <a:gd name="connsiteY41" fmla="*/ 2820234 h 4463615"/>
              <a:gd name="connsiteX42" fmla="*/ 2456842 w 4939743"/>
              <a:gd name="connsiteY42" fmla="*/ 2820234 h 4463615"/>
              <a:gd name="connsiteX43" fmla="*/ 1790421 w 4939743"/>
              <a:gd name="connsiteY43" fmla="*/ 2820234 h 4463615"/>
              <a:gd name="connsiteX44" fmla="*/ 1790421 w 4939743"/>
              <a:gd name="connsiteY44" fmla="*/ 2552264 h 4463615"/>
              <a:gd name="connsiteX45" fmla="*/ 1199871 w 4939743"/>
              <a:gd name="connsiteY45" fmla="*/ 2552264 h 4463615"/>
              <a:gd name="connsiteX46" fmla="*/ 1199871 w 4939743"/>
              <a:gd name="connsiteY46" fmla="*/ 2820234 h 4463615"/>
              <a:gd name="connsiteX47" fmla="*/ 1065581 w 4939743"/>
              <a:gd name="connsiteY47" fmla="*/ 2820234 h 4463615"/>
              <a:gd name="connsiteX48" fmla="*/ 28309 w 4939743"/>
              <a:gd name="connsiteY48" fmla="*/ 1702951 h 4463615"/>
              <a:gd name="connsiteX49" fmla="*/ 11163 w 4939743"/>
              <a:gd name="connsiteY49" fmla="*/ 1042869 h 4463615"/>
              <a:gd name="connsiteX50" fmla="*/ 166421 w 4939743"/>
              <a:gd name="connsiteY50" fmla="*/ 884754 h 4463615"/>
              <a:gd name="connsiteX51" fmla="*/ 1655483 w 4939743"/>
              <a:gd name="connsiteY51" fmla="*/ 0 h 4463615"/>
              <a:gd name="connsiteX52" fmla="*/ 3284260 w 4939743"/>
              <a:gd name="connsiteY52" fmla="*/ 0 h 4463615"/>
              <a:gd name="connsiteX53" fmla="*/ 3455240 w 4939743"/>
              <a:gd name="connsiteY53" fmla="*/ 170981 h 4463615"/>
              <a:gd name="connsiteX54" fmla="*/ 3455240 w 4939743"/>
              <a:gd name="connsiteY54" fmla="*/ 795854 h 4463615"/>
              <a:gd name="connsiteX55" fmla="*/ 3185276 w 4939743"/>
              <a:gd name="connsiteY55" fmla="*/ 795854 h 4463615"/>
              <a:gd name="connsiteX56" fmla="*/ 3185276 w 4939743"/>
              <a:gd name="connsiteY56" fmla="*/ 226770 h 4463615"/>
              <a:gd name="connsiteX57" fmla="*/ 1754467 w 4939743"/>
              <a:gd name="connsiteY57" fmla="*/ 226770 h 4463615"/>
              <a:gd name="connsiteX58" fmla="*/ 1754467 w 4939743"/>
              <a:gd name="connsiteY58" fmla="*/ 795854 h 4463615"/>
              <a:gd name="connsiteX59" fmla="*/ 1484503 w 4939743"/>
              <a:gd name="connsiteY59" fmla="*/ 795854 h 4463615"/>
              <a:gd name="connsiteX60" fmla="*/ 1484503 w 4939743"/>
              <a:gd name="connsiteY60" fmla="*/ 170981 h 4463615"/>
              <a:gd name="connsiteX61" fmla="*/ 1655483 w 4939743"/>
              <a:gd name="connsiteY61" fmla="*/ 0 h 4463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4939743" h="4463615">
                <a:moveTo>
                  <a:pt x="3289021" y="2726377"/>
                </a:moveTo>
                <a:lnTo>
                  <a:pt x="3600171" y="2726377"/>
                </a:lnTo>
                <a:lnTo>
                  <a:pt x="3600171" y="3330651"/>
                </a:lnTo>
                <a:lnTo>
                  <a:pt x="3289021" y="3330651"/>
                </a:lnTo>
                <a:close/>
                <a:moveTo>
                  <a:pt x="1339571" y="2726377"/>
                </a:moveTo>
                <a:lnTo>
                  <a:pt x="1650721" y="2726377"/>
                </a:lnTo>
                <a:lnTo>
                  <a:pt x="1650721" y="3330651"/>
                </a:lnTo>
                <a:lnTo>
                  <a:pt x="1339571" y="3330651"/>
                </a:lnTo>
                <a:close/>
                <a:moveTo>
                  <a:pt x="0" y="2164914"/>
                </a:moveTo>
                <a:lnTo>
                  <a:pt x="21347" y="2164914"/>
                </a:lnTo>
                <a:lnTo>
                  <a:pt x="28309" y="2199857"/>
                </a:lnTo>
                <a:cubicBezTo>
                  <a:pt x="202616" y="2813766"/>
                  <a:pt x="676961" y="3084012"/>
                  <a:pt x="1065581" y="3116035"/>
                </a:cubicBezTo>
                <a:lnTo>
                  <a:pt x="1199871" y="3116035"/>
                </a:lnTo>
                <a:lnTo>
                  <a:pt x="1199871" y="3504764"/>
                </a:lnTo>
                <a:lnTo>
                  <a:pt x="1790421" y="3504764"/>
                </a:lnTo>
                <a:lnTo>
                  <a:pt x="1790421" y="3116035"/>
                </a:lnTo>
                <a:lnTo>
                  <a:pt x="2456842" y="3116035"/>
                </a:lnTo>
                <a:lnTo>
                  <a:pt x="2482901" y="3116035"/>
                </a:lnTo>
                <a:lnTo>
                  <a:pt x="3149321" y="3116035"/>
                </a:lnTo>
                <a:lnTo>
                  <a:pt x="3149321" y="3504764"/>
                </a:lnTo>
                <a:lnTo>
                  <a:pt x="3739871" y="3504764"/>
                </a:lnTo>
                <a:lnTo>
                  <a:pt x="3739871" y="3116035"/>
                </a:lnTo>
                <a:lnTo>
                  <a:pt x="3874162" y="3116035"/>
                </a:lnTo>
                <a:cubicBezTo>
                  <a:pt x="4262782" y="3084012"/>
                  <a:pt x="4737127" y="2813766"/>
                  <a:pt x="4911434" y="2199857"/>
                </a:cubicBezTo>
                <a:lnTo>
                  <a:pt x="4918396" y="2164914"/>
                </a:lnTo>
                <a:lnTo>
                  <a:pt x="4939743" y="2164914"/>
                </a:lnTo>
                <a:lnTo>
                  <a:pt x="4939743" y="4256181"/>
                </a:lnTo>
                <a:cubicBezTo>
                  <a:pt x="4939743" y="4370744"/>
                  <a:pt x="4826486" y="4463615"/>
                  <a:pt x="4686776" y="4463615"/>
                </a:cubicBezTo>
                <a:lnTo>
                  <a:pt x="252967" y="4463615"/>
                </a:lnTo>
                <a:cubicBezTo>
                  <a:pt x="113257" y="4463615"/>
                  <a:pt x="0" y="4370744"/>
                  <a:pt x="0" y="4256181"/>
                </a:cubicBezTo>
                <a:close/>
                <a:moveTo>
                  <a:pt x="166421" y="884754"/>
                </a:moveTo>
                <a:lnTo>
                  <a:pt x="2456842" y="884754"/>
                </a:lnTo>
                <a:lnTo>
                  <a:pt x="2482901" y="884754"/>
                </a:lnTo>
                <a:lnTo>
                  <a:pt x="4773322" y="884754"/>
                </a:lnTo>
                <a:cubicBezTo>
                  <a:pt x="4875874" y="902534"/>
                  <a:pt x="4906990" y="972701"/>
                  <a:pt x="4928580" y="1042869"/>
                </a:cubicBezTo>
                <a:cubicBezTo>
                  <a:pt x="4933977" y="1321634"/>
                  <a:pt x="4958424" y="1481336"/>
                  <a:pt x="4911434" y="1702951"/>
                </a:cubicBezTo>
                <a:cubicBezTo>
                  <a:pt x="4737127" y="2451616"/>
                  <a:pt x="4262782" y="2781181"/>
                  <a:pt x="3874162" y="2820234"/>
                </a:cubicBezTo>
                <a:lnTo>
                  <a:pt x="3739871" y="2820234"/>
                </a:lnTo>
                <a:lnTo>
                  <a:pt x="3739871" y="2552264"/>
                </a:lnTo>
                <a:lnTo>
                  <a:pt x="3149321" y="2552264"/>
                </a:lnTo>
                <a:lnTo>
                  <a:pt x="3149321" y="2820234"/>
                </a:lnTo>
                <a:lnTo>
                  <a:pt x="2482901" y="2820234"/>
                </a:lnTo>
                <a:lnTo>
                  <a:pt x="2456842" y="2820234"/>
                </a:lnTo>
                <a:lnTo>
                  <a:pt x="1790421" y="2820234"/>
                </a:lnTo>
                <a:lnTo>
                  <a:pt x="1790421" y="2552264"/>
                </a:lnTo>
                <a:lnTo>
                  <a:pt x="1199871" y="2552264"/>
                </a:lnTo>
                <a:lnTo>
                  <a:pt x="1199871" y="2820234"/>
                </a:lnTo>
                <a:lnTo>
                  <a:pt x="1065581" y="2820234"/>
                </a:lnTo>
                <a:cubicBezTo>
                  <a:pt x="676961" y="2781181"/>
                  <a:pt x="202616" y="2451616"/>
                  <a:pt x="28309" y="1702951"/>
                </a:cubicBezTo>
                <a:cubicBezTo>
                  <a:pt x="-18681" y="1481336"/>
                  <a:pt x="5766" y="1321634"/>
                  <a:pt x="11163" y="1042869"/>
                </a:cubicBezTo>
                <a:cubicBezTo>
                  <a:pt x="32753" y="972701"/>
                  <a:pt x="63869" y="902534"/>
                  <a:pt x="166421" y="884754"/>
                </a:cubicBezTo>
                <a:close/>
                <a:moveTo>
                  <a:pt x="1655483" y="0"/>
                </a:moveTo>
                <a:lnTo>
                  <a:pt x="3284260" y="0"/>
                </a:lnTo>
                <a:cubicBezTo>
                  <a:pt x="3378689" y="0"/>
                  <a:pt x="3455240" y="76551"/>
                  <a:pt x="3455240" y="170981"/>
                </a:cubicBezTo>
                <a:lnTo>
                  <a:pt x="3455240" y="795854"/>
                </a:lnTo>
                <a:lnTo>
                  <a:pt x="3185276" y="795854"/>
                </a:lnTo>
                <a:lnTo>
                  <a:pt x="3185276" y="226770"/>
                </a:lnTo>
                <a:lnTo>
                  <a:pt x="1754467" y="226770"/>
                </a:lnTo>
                <a:lnTo>
                  <a:pt x="1754467" y="795854"/>
                </a:lnTo>
                <a:lnTo>
                  <a:pt x="1484503" y="795854"/>
                </a:lnTo>
                <a:lnTo>
                  <a:pt x="1484503" y="170981"/>
                </a:lnTo>
                <a:cubicBezTo>
                  <a:pt x="1484503" y="76551"/>
                  <a:pt x="1561054" y="0"/>
                  <a:pt x="1655483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41" dirty="0" err="1">
              <a:solidFill>
                <a:schemeClr val="tx1"/>
              </a:solidFill>
            </a:endParaRPr>
          </a:p>
        </p:txBody>
      </p:sp>
      <p:sp>
        <p:nvSpPr>
          <p:cNvPr id="133" name="Freeform 7">
            <a:extLst>
              <a:ext uri="{FF2B5EF4-FFF2-40B4-BE49-F238E27FC236}">
                <a16:creationId xmlns:a16="http://schemas.microsoft.com/office/drawing/2014/main" xmlns="" id="{30AF6912-A73C-40A8-ACCC-6FB84DD838D1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2767691" y="5935822"/>
            <a:ext cx="315766" cy="298807"/>
          </a:xfrm>
          <a:custGeom>
            <a:avLst/>
            <a:gdLst>
              <a:gd name="T0" fmla="*/ 164 w 186"/>
              <a:gd name="T1" fmla="*/ 112 h 176"/>
              <a:gd name="T2" fmla="*/ 65 w 186"/>
              <a:gd name="T3" fmla="*/ 116 h 176"/>
              <a:gd name="T4" fmla="*/ 151 w 186"/>
              <a:gd name="T5" fmla="*/ 133 h 176"/>
              <a:gd name="T6" fmla="*/ 151 w 186"/>
              <a:gd name="T7" fmla="*/ 144 h 176"/>
              <a:gd name="T8" fmla="*/ 47 w 186"/>
              <a:gd name="T9" fmla="*/ 137 h 176"/>
              <a:gd name="T10" fmla="*/ 28 w 186"/>
              <a:gd name="T11" fmla="*/ 12 h 176"/>
              <a:gd name="T12" fmla="*/ 0 w 186"/>
              <a:gd name="T13" fmla="*/ 6 h 176"/>
              <a:gd name="T14" fmla="*/ 32 w 186"/>
              <a:gd name="T15" fmla="*/ 0 h 176"/>
              <a:gd name="T16" fmla="*/ 44 w 186"/>
              <a:gd name="T17" fmla="*/ 27 h 176"/>
              <a:gd name="T18" fmla="*/ 185 w 186"/>
              <a:gd name="T19" fmla="*/ 34 h 176"/>
              <a:gd name="T20" fmla="*/ 57 w 186"/>
              <a:gd name="T21" fmla="*/ 164 h 176"/>
              <a:gd name="T22" fmla="*/ 34 w 186"/>
              <a:gd name="T23" fmla="*/ 164 h 176"/>
              <a:gd name="T24" fmla="*/ 144 w 186"/>
              <a:gd name="T25" fmla="*/ 153 h 176"/>
              <a:gd name="T26" fmla="*/ 144 w 186"/>
              <a:gd name="T27" fmla="*/ 176 h 176"/>
              <a:gd name="T28" fmla="*/ 144 w 186"/>
              <a:gd name="T29" fmla="*/ 153 h 176"/>
              <a:gd name="T30" fmla="*/ 133 w 186"/>
              <a:gd name="T31" fmla="*/ 89 h 176"/>
              <a:gd name="T32" fmla="*/ 114 w 186"/>
              <a:gd name="T33" fmla="*/ 105 h 176"/>
              <a:gd name="T34" fmla="*/ 134 w 186"/>
              <a:gd name="T35" fmla="*/ 80 h 176"/>
              <a:gd name="T36" fmla="*/ 114 w 186"/>
              <a:gd name="T37" fmla="*/ 63 h 176"/>
              <a:gd name="T38" fmla="*/ 134 w 186"/>
              <a:gd name="T39" fmla="*/ 80 h 176"/>
              <a:gd name="T40" fmla="*/ 139 w 186"/>
              <a:gd name="T41" fmla="*/ 38 h 176"/>
              <a:gd name="T42" fmla="*/ 114 w 186"/>
              <a:gd name="T43" fmla="*/ 54 h 176"/>
              <a:gd name="T44" fmla="*/ 148 w 186"/>
              <a:gd name="T45" fmla="*/ 38 h 176"/>
              <a:gd name="T46" fmla="*/ 168 w 186"/>
              <a:gd name="T47" fmla="*/ 54 h 176"/>
              <a:gd name="T48" fmla="*/ 148 w 186"/>
              <a:gd name="T49" fmla="*/ 38 h 176"/>
              <a:gd name="T50" fmla="*/ 142 w 186"/>
              <a:gd name="T51" fmla="*/ 80 h 176"/>
              <a:gd name="T52" fmla="*/ 165 w 186"/>
              <a:gd name="T53" fmla="*/ 63 h 176"/>
              <a:gd name="T54" fmla="*/ 141 w 186"/>
              <a:gd name="T55" fmla="*/ 89 h 176"/>
              <a:gd name="T56" fmla="*/ 154 w 186"/>
              <a:gd name="T57" fmla="*/ 105 h 176"/>
              <a:gd name="T58" fmla="*/ 141 w 186"/>
              <a:gd name="T59" fmla="*/ 89 h 176"/>
              <a:gd name="T60" fmla="*/ 105 w 186"/>
              <a:gd name="T61" fmla="*/ 89 h 176"/>
              <a:gd name="T62" fmla="*/ 88 w 186"/>
              <a:gd name="T63" fmla="*/ 105 h 176"/>
              <a:gd name="T64" fmla="*/ 105 w 186"/>
              <a:gd name="T65" fmla="*/ 80 h 176"/>
              <a:gd name="T66" fmla="*/ 83 w 186"/>
              <a:gd name="T67" fmla="*/ 63 h 176"/>
              <a:gd name="T68" fmla="*/ 105 w 186"/>
              <a:gd name="T69" fmla="*/ 80 h 176"/>
              <a:gd name="T70" fmla="*/ 105 w 186"/>
              <a:gd name="T71" fmla="*/ 38 h 176"/>
              <a:gd name="T72" fmla="*/ 82 w 186"/>
              <a:gd name="T73" fmla="*/ 54 h 176"/>
              <a:gd name="T74" fmla="*/ 80 w 186"/>
              <a:gd name="T75" fmla="*/ 105 h 176"/>
              <a:gd name="T76" fmla="*/ 60 w 186"/>
              <a:gd name="T77" fmla="*/ 89 h 176"/>
              <a:gd name="T78" fmla="*/ 80 w 186"/>
              <a:gd name="T79" fmla="*/ 105 h 176"/>
              <a:gd name="T80" fmla="*/ 74 w 186"/>
              <a:gd name="T81" fmla="*/ 63 h 176"/>
              <a:gd name="T82" fmla="*/ 58 w 186"/>
              <a:gd name="T83" fmla="*/ 80 h 176"/>
              <a:gd name="T84" fmla="*/ 73 w 186"/>
              <a:gd name="T85" fmla="*/ 54 h 176"/>
              <a:gd name="T86" fmla="*/ 47 w 186"/>
              <a:gd name="T87" fmla="*/ 38 h 176"/>
              <a:gd name="T88" fmla="*/ 73 w 186"/>
              <a:gd name="T89" fmla="*/ 5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86" h="176">
                <a:moveTo>
                  <a:pt x="185" y="34"/>
                </a:moveTo>
                <a:cubicBezTo>
                  <a:pt x="164" y="112"/>
                  <a:pt x="164" y="112"/>
                  <a:pt x="164" y="112"/>
                </a:cubicBezTo>
                <a:cubicBezTo>
                  <a:pt x="163" y="114"/>
                  <a:pt x="161" y="116"/>
                  <a:pt x="158" y="116"/>
                </a:cubicBezTo>
                <a:cubicBezTo>
                  <a:pt x="65" y="116"/>
                  <a:pt x="65" y="116"/>
                  <a:pt x="65" y="116"/>
                </a:cubicBezTo>
                <a:cubicBezTo>
                  <a:pt x="60" y="133"/>
                  <a:pt x="60" y="133"/>
                  <a:pt x="60" y="133"/>
                </a:cubicBezTo>
                <a:cubicBezTo>
                  <a:pt x="151" y="133"/>
                  <a:pt x="151" y="133"/>
                  <a:pt x="151" y="133"/>
                </a:cubicBezTo>
                <a:cubicBezTo>
                  <a:pt x="154" y="133"/>
                  <a:pt x="157" y="135"/>
                  <a:pt x="157" y="139"/>
                </a:cubicBezTo>
                <a:cubicBezTo>
                  <a:pt x="157" y="142"/>
                  <a:pt x="154" y="144"/>
                  <a:pt x="151" y="144"/>
                </a:cubicBezTo>
                <a:cubicBezTo>
                  <a:pt x="53" y="144"/>
                  <a:pt x="53" y="144"/>
                  <a:pt x="53" y="144"/>
                </a:cubicBezTo>
                <a:cubicBezTo>
                  <a:pt x="49" y="144"/>
                  <a:pt x="46" y="141"/>
                  <a:pt x="47" y="137"/>
                </a:cubicBezTo>
                <a:cubicBezTo>
                  <a:pt x="55" y="110"/>
                  <a:pt x="55" y="110"/>
                  <a:pt x="55" y="110"/>
                </a:cubicBezTo>
                <a:cubicBezTo>
                  <a:pt x="46" y="77"/>
                  <a:pt x="37" y="44"/>
                  <a:pt x="28" y="12"/>
                </a:cubicBezTo>
                <a:cubicBezTo>
                  <a:pt x="5" y="12"/>
                  <a:pt x="5" y="12"/>
                  <a:pt x="5" y="12"/>
                </a:cubicBezTo>
                <a:cubicBezTo>
                  <a:pt x="2" y="12"/>
                  <a:pt x="0" y="9"/>
                  <a:pt x="0" y="6"/>
                </a:cubicBezTo>
                <a:cubicBezTo>
                  <a:pt x="0" y="3"/>
                  <a:pt x="2" y="0"/>
                  <a:pt x="5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5" y="0"/>
                  <a:pt x="37" y="2"/>
                  <a:pt x="38" y="4"/>
                </a:cubicBezTo>
                <a:cubicBezTo>
                  <a:pt x="44" y="27"/>
                  <a:pt x="44" y="27"/>
                  <a:pt x="44" y="27"/>
                </a:cubicBezTo>
                <a:cubicBezTo>
                  <a:pt x="179" y="27"/>
                  <a:pt x="179" y="27"/>
                  <a:pt x="179" y="27"/>
                </a:cubicBezTo>
                <a:cubicBezTo>
                  <a:pt x="183" y="27"/>
                  <a:pt x="186" y="30"/>
                  <a:pt x="185" y="34"/>
                </a:cubicBezTo>
                <a:close/>
                <a:moveTo>
                  <a:pt x="46" y="153"/>
                </a:moveTo>
                <a:cubicBezTo>
                  <a:pt x="52" y="153"/>
                  <a:pt x="57" y="158"/>
                  <a:pt x="57" y="164"/>
                </a:cubicBezTo>
                <a:cubicBezTo>
                  <a:pt x="57" y="171"/>
                  <a:pt x="52" y="176"/>
                  <a:pt x="46" y="176"/>
                </a:cubicBezTo>
                <a:cubicBezTo>
                  <a:pt x="40" y="176"/>
                  <a:pt x="34" y="171"/>
                  <a:pt x="34" y="164"/>
                </a:cubicBezTo>
                <a:cubicBezTo>
                  <a:pt x="34" y="158"/>
                  <a:pt x="40" y="153"/>
                  <a:pt x="46" y="153"/>
                </a:cubicBezTo>
                <a:close/>
                <a:moveTo>
                  <a:pt x="144" y="153"/>
                </a:moveTo>
                <a:cubicBezTo>
                  <a:pt x="150" y="153"/>
                  <a:pt x="155" y="158"/>
                  <a:pt x="155" y="164"/>
                </a:cubicBezTo>
                <a:cubicBezTo>
                  <a:pt x="155" y="171"/>
                  <a:pt x="150" y="176"/>
                  <a:pt x="144" y="176"/>
                </a:cubicBezTo>
                <a:cubicBezTo>
                  <a:pt x="138" y="176"/>
                  <a:pt x="132" y="171"/>
                  <a:pt x="132" y="164"/>
                </a:cubicBezTo>
                <a:cubicBezTo>
                  <a:pt x="132" y="158"/>
                  <a:pt x="138" y="153"/>
                  <a:pt x="144" y="153"/>
                </a:cubicBezTo>
                <a:close/>
                <a:moveTo>
                  <a:pt x="130" y="105"/>
                </a:moveTo>
                <a:cubicBezTo>
                  <a:pt x="133" y="89"/>
                  <a:pt x="133" y="89"/>
                  <a:pt x="133" y="89"/>
                </a:cubicBezTo>
                <a:cubicBezTo>
                  <a:pt x="114" y="89"/>
                  <a:pt x="114" y="89"/>
                  <a:pt x="114" y="89"/>
                </a:cubicBezTo>
                <a:cubicBezTo>
                  <a:pt x="114" y="105"/>
                  <a:pt x="114" y="105"/>
                  <a:pt x="114" y="105"/>
                </a:cubicBezTo>
                <a:cubicBezTo>
                  <a:pt x="130" y="105"/>
                  <a:pt x="130" y="105"/>
                  <a:pt x="130" y="105"/>
                </a:cubicBezTo>
                <a:close/>
                <a:moveTo>
                  <a:pt x="134" y="80"/>
                </a:moveTo>
                <a:cubicBezTo>
                  <a:pt x="136" y="63"/>
                  <a:pt x="136" y="63"/>
                  <a:pt x="136" y="63"/>
                </a:cubicBezTo>
                <a:cubicBezTo>
                  <a:pt x="114" y="63"/>
                  <a:pt x="114" y="63"/>
                  <a:pt x="114" y="63"/>
                </a:cubicBezTo>
                <a:cubicBezTo>
                  <a:pt x="114" y="80"/>
                  <a:pt x="114" y="80"/>
                  <a:pt x="114" y="80"/>
                </a:cubicBezTo>
                <a:cubicBezTo>
                  <a:pt x="134" y="80"/>
                  <a:pt x="134" y="80"/>
                  <a:pt x="134" y="80"/>
                </a:cubicBezTo>
                <a:close/>
                <a:moveTo>
                  <a:pt x="137" y="54"/>
                </a:moveTo>
                <a:cubicBezTo>
                  <a:pt x="139" y="38"/>
                  <a:pt x="139" y="38"/>
                  <a:pt x="139" y="38"/>
                </a:cubicBezTo>
                <a:cubicBezTo>
                  <a:pt x="114" y="38"/>
                  <a:pt x="114" y="38"/>
                  <a:pt x="114" y="38"/>
                </a:cubicBezTo>
                <a:cubicBezTo>
                  <a:pt x="114" y="54"/>
                  <a:pt x="114" y="54"/>
                  <a:pt x="114" y="54"/>
                </a:cubicBezTo>
                <a:cubicBezTo>
                  <a:pt x="137" y="54"/>
                  <a:pt x="137" y="54"/>
                  <a:pt x="137" y="54"/>
                </a:cubicBezTo>
                <a:close/>
                <a:moveTo>
                  <a:pt x="148" y="38"/>
                </a:moveTo>
                <a:cubicBezTo>
                  <a:pt x="146" y="54"/>
                  <a:pt x="146" y="54"/>
                  <a:pt x="146" y="54"/>
                </a:cubicBezTo>
                <a:cubicBezTo>
                  <a:pt x="168" y="54"/>
                  <a:pt x="168" y="54"/>
                  <a:pt x="168" y="54"/>
                </a:cubicBezTo>
                <a:cubicBezTo>
                  <a:pt x="172" y="38"/>
                  <a:pt x="172" y="38"/>
                  <a:pt x="172" y="38"/>
                </a:cubicBezTo>
                <a:cubicBezTo>
                  <a:pt x="148" y="38"/>
                  <a:pt x="148" y="38"/>
                  <a:pt x="148" y="38"/>
                </a:cubicBezTo>
                <a:close/>
                <a:moveTo>
                  <a:pt x="145" y="63"/>
                </a:moveTo>
                <a:cubicBezTo>
                  <a:pt x="142" y="80"/>
                  <a:pt x="142" y="80"/>
                  <a:pt x="142" y="80"/>
                </a:cubicBezTo>
                <a:cubicBezTo>
                  <a:pt x="161" y="80"/>
                  <a:pt x="161" y="80"/>
                  <a:pt x="161" y="80"/>
                </a:cubicBezTo>
                <a:cubicBezTo>
                  <a:pt x="165" y="63"/>
                  <a:pt x="165" y="63"/>
                  <a:pt x="165" y="63"/>
                </a:cubicBezTo>
                <a:cubicBezTo>
                  <a:pt x="145" y="63"/>
                  <a:pt x="145" y="63"/>
                  <a:pt x="145" y="63"/>
                </a:cubicBezTo>
                <a:close/>
                <a:moveTo>
                  <a:pt x="141" y="89"/>
                </a:moveTo>
                <a:cubicBezTo>
                  <a:pt x="139" y="105"/>
                  <a:pt x="139" y="105"/>
                  <a:pt x="139" y="105"/>
                </a:cubicBezTo>
                <a:cubicBezTo>
                  <a:pt x="154" y="105"/>
                  <a:pt x="154" y="105"/>
                  <a:pt x="154" y="105"/>
                </a:cubicBezTo>
                <a:cubicBezTo>
                  <a:pt x="158" y="89"/>
                  <a:pt x="158" y="89"/>
                  <a:pt x="158" y="89"/>
                </a:cubicBezTo>
                <a:cubicBezTo>
                  <a:pt x="141" y="89"/>
                  <a:pt x="141" y="89"/>
                  <a:pt x="141" y="89"/>
                </a:cubicBezTo>
                <a:close/>
                <a:moveTo>
                  <a:pt x="105" y="105"/>
                </a:moveTo>
                <a:cubicBezTo>
                  <a:pt x="105" y="89"/>
                  <a:pt x="105" y="89"/>
                  <a:pt x="105" y="89"/>
                </a:cubicBezTo>
                <a:cubicBezTo>
                  <a:pt x="86" y="89"/>
                  <a:pt x="86" y="89"/>
                  <a:pt x="86" y="89"/>
                </a:cubicBezTo>
                <a:cubicBezTo>
                  <a:pt x="88" y="105"/>
                  <a:pt x="88" y="105"/>
                  <a:pt x="88" y="105"/>
                </a:cubicBezTo>
                <a:cubicBezTo>
                  <a:pt x="105" y="105"/>
                  <a:pt x="105" y="105"/>
                  <a:pt x="105" y="105"/>
                </a:cubicBezTo>
                <a:close/>
                <a:moveTo>
                  <a:pt x="105" y="80"/>
                </a:moveTo>
                <a:cubicBezTo>
                  <a:pt x="105" y="63"/>
                  <a:pt x="105" y="63"/>
                  <a:pt x="105" y="63"/>
                </a:cubicBezTo>
                <a:cubicBezTo>
                  <a:pt x="83" y="63"/>
                  <a:pt x="83" y="63"/>
                  <a:pt x="83" y="63"/>
                </a:cubicBezTo>
                <a:cubicBezTo>
                  <a:pt x="85" y="80"/>
                  <a:pt x="85" y="80"/>
                  <a:pt x="85" y="80"/>
                </a:cubicBezTo>
                <a:cubicBezTo>
                  <a:pt x="105" y="80"/>
                  <a:pt x="105" y="80"/>
                  <a:pt x="105" y="80"/>
                </a:cubicBezTo>
                <a:close/>
                <a:moveTo>
                  <a:pt x="105" y="54"/>
                </a:moveTo>
                <a:cubicBezTo>
                  <a:pt x="105" y="38"/>
                  <a:pt x="105" y="38"/>
                  <a:pt x="105" y="38"/>
                </a:cubicBezTo>
                <a:cubicBezTo>
                  <a:pt x="79" y="38"/>
                  <a:pt x="79" y="38"/>
                  <a:pt x="79" y="38"/>
                </a:cubicBezTo>
                <a:cubicBezTo>
                  <a:pt x="82" y="54"/>
                  <a:pt x="82" y="54"/>
                  <a:pt x="82" y="54"/>
                </a:cubicBezTo>
                <a:cubicBezTo>
                  <a:pt x="105" y="54"/>
                  <a:pt x="105" y="54"/>
                  <a:pt x="105" y="54"/>
                </a:cubicBezTo>
                <a:close/>
                <a:moveTo>
                  <a:pt x="80" y="105"/>
                </a:moveTo>
                <a:cubicBezTo>
                  <a:pt x="78" y="89"/>
                  <a:pt x="78" y="89"/>
                  <a:pt x="78" y="89"/>
                </a:cubicBezTo>
                <a:cubicBezTo>
                  <a:pt x="60" y="89"/>
                  <a:pt x="60" y="89"/>
                  <a:pt x="60" y="89"/>
                </a:cubicBezTo>
                <a:cubicBezTo>
                  <a:pt x="65" y="105"/>
                  <a:pt x="65" y="105"/>
                  <a:pt x="65" y="105"/>
                </a:cubicBezTo>
                <a:cubicBezTo>
                  <a:pt x="80" y="105"/>
                  <a:pt x="80" y="105"/>
                  <a:pt x="80" y="105"/>
                </a:cubicBezTo>
                <a:close/>
                <a:moveTo>
                  <a:pt x="77" y="80"/>
                </a:moveTo>
                <a:cubicBezTo>
                  <a:pt x="74" y="63"/>
                  <a:pt x="74" y="63"/>
                  <a:pt x="74" y="63"/>
                </a:cubicBezTo>
                <a:cubicBezTo>
                  <a:pt x="53" y="63"/>
                  <a:pt x="53" y="63"/>
                  <a:pt x="53" y="63"/>
                </a:cubicBezTo>
                <a:cubicBezTo>
                  <a:pt x="58" y="80"/>
                  <a:pt x="58" y="80"/>
                  <a:pt x="58" y="80"/>
                </a:cubicBezTo>
                <a:cubicBezTo>
                  <a:pt x="77" y="80"/>
                  <a:pt x="77" y="80"/>
                  <a:pt x="77" y="80"/>
                </a:cubicBezTo>
                <a:close/>
                <a:moveTo>
                  <a:pt x="73" y="54"/>
                </a:moveTo>
                <a:cubicBezTo>
                  <a:pt x="71" y="38"/>
                  <a:pt x="71" y="38"/>
                  <a:pt x="71" y="38"/>
                </a:cubicBezTo>
                <a:cubicBezTo>
                  <a:pt x="47" y="38"/>
                  <a:pt x="47" y="38"/>
                  <a:pt x="47" y="38"/>
                </a:cubicBezTo>
                <a:cubicBezTo>
                  <a:pt x="51" y="54"/>
                  <a:pt x="51" y="54"/>
                  <a:pt x="51" y="54"/>
                </a:cubicBezTo>
                <a:cubicBezTo>
                  <a:pt x="73" y="54"/>
                  <a:pt x="73" y="54"/>
                  <a:pt x="73" y="5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</a:bodyPr>
          <a:lstStyle/>
          <a:p>
            <a:endParaRPr lang="de-DE" sz="1837"/>
          </a:p>
        </p:txBody>
      </p:sp>
      <p:sp>
        <p:nvSpPr>
          <p:cNvPr id="134" name="Freeform 173">
            <a:extLst>
              <a:ext uri="{FF2B5EF4-FFF2-40B4-BE49-F238E27FC236}">
                <a16:creationId xmlns:a16="http://schemas.microsoft.com/office/drawing/2014/main" xmlns="" id="{021854D1-5960-4FCB-8151-536678658A53}"/>
              </a:ext>
            </a:extLst>
          </p:cNvPr>
          <p:cNvSpPr>
            <a:spLocks noEditPoints="1"/>
          </p:cNvSpPr>
          <p:nvPr/>
        </p:nvSpPr>
        <p:spPr bwMode="auto">
          <a:xfrm>
            <a:off x="4211439" y="5910924"/>
            <a:ext cx="359915" cy="348602"/>
          </a:xfrm>
          <a:custGeom>
            <a:avLst/>
            <a:gdLst>
              <a:gd name="T0" fmla="*/ 279 w 603"/>
              <a:gd name="T1" fmla="*/ 487 h 585"/>
              <a:gd name="T2" fmla="*/ 332 w 603"/>
              <a:gd name="T3" fmla="*/ 487 h 585"/>
              <a:gd name="T4" fmla="*/ 365 w 603"/>
              <a:gd name="T5" fmla="*/ 454 h 585"/>
              <a:gd name="T6" fmla="*/ 365 w 603"/>
              <a:gd name="T7" fmla="*/ 265 h 585"/>
              <a:gd name="T8" fmla="*/ 332 w 603"/>
              <a:gd name="T9" fmla="*/ 231 h 585"/>
              <a:gd name="T10" fmla="*/ 279 w 603"/>
              <a:gd name="T11" fmla="*/ 231 h 585"/>
              <a:gd name="T12" fmla="*/ 245 w 603"/>
              <a:gd name="T13" fmla="*/ 265 h 585"/>
              <a:gd name="T14" fmla="*/ 245 w 603"/>
              <a:gd name="T15" fmla="*/ 454 h 585"/>
              <a:gd name="T16" fmla="*/ 279 w 603"/>
              <a:gd name="T17" fmla="*/ 487 h 585"/>
              <a:gd name="T18" fmla="*/ 121 w 603"/>
              <a:gd name="T19" fmla="*/ 487 h 585"/>
              <a:gd name="T20" fmla="*/ 174 w 603"/>
              <a:gd name="T21" fmla="*/ 487 h 585"/>
              <a:gd name="T22" fmla="*/ 207 w 603"/>
              <a:gd name="T23" fmla="*/ 454 h 585"/>
              <a:gd name="T24" fmla="*/ 207 w 603"/>
              <a:gd name="T25" fmla="*/ 363 h 585"/>
              <a:gd name="T26" fmla="*/ 174 w 603"/>
              <a:gd name="T27" fmla="*/ 330 h 585"/>
              <a:gd name="T28" fmla="*/ 121 w 603"/>
              <a:gd name="T29" fmla="*/ 330 h 585"/>
              <a:gd name="T30" fmla="*/ 88 w 603"/>
              <a:gd name="T31" fmla="*/ 363 h 585"/>
              <a:gd name="T32" fmla="*/ 88 w 603"/>
              <a:gd name="T33" fmla="*/ 454 h 585"/>
              <a:gd name="T34" fmla="*/ 121 w 603"/>
              <a:gd name="T35" fmla="*/ 487 h 585"/>
              <a:gd name="T36" fmla="*/ 403 w 603"/>
              <a:gd name="T37" fmla="*/ 454 h 585"/>
              <a:gd name="T38" fmla="*/ 437 w 603"/>
              <a:gd name="T39" fmla="*/ 487 h 585"/>
              <a:gd name="T40" fmla="*/ 490 w 603"/>
              <a:gd name="T41" fmla="*/ 487 h 585"/>
              <a:gd name="T42" fmla="*/ 523 w 603"/>
              <a:gd name="T43" fmla="*/ 454 h 585"/>
              <a:gd name="T44" fmla="*/ 523 w 603"/>
              <a:gd name="T45" fmla="*/ 124 h 585"/>
              <a:gd name="T46" fmla="*/ 587 w 603"/>
              <a:gd name="T47" fmla="*/ 124 h 585"/>
              <a:gd name="T48" fmla="*/ 464 w 603"/>
              <a:gd name="T49" fmla="*/ 0 h 585"/>
              <a:gd name="T50" fmla="*/ 339 w 603"/>
              <a:gd name="T51" fmla="*/ 124 h 585"/>
              <a:gd name="T52" fmla="*/ 403 w 603"/>
              <a:gd name="T53" fmla="*/ 124 h 585"/>
              <a:gd name="T54" fmla="*/ 403 w 603"/>
              <a:gd name="T55" fmla="*/ 454 h 585"/>
              <a:gd name="T56" fmla="*/ 570 w 603"/>
              <a:gd name="T57" fmla="*/ 516 h 585"/>
              <a:gd name="T58" fmla="*/ 34 w 603"/>
              <a:gd name="T59" fmla="*/ 516 h 585"/>
              <a:gd name="T60" fmla="*/ 0 w 603"/>
              <a:gd name="T61" fmla="*/ 549 h 585"/>
              <a:gd name="T62" fmla="*/ 0 w 603"/>
              <a:gd name="T63" fmla="*/ 552 h 585"/>
              <a:gd name="T64" fmla="*/ 34 w 603"/>
              <a:gd name="T65" fmla="*/ 585 h 585"/>
              <a:gd name="T66" fmla="*/ 570 w 603"/>
              <a:gd name="T67" fmla="*/ 585 h 585"/>
              <a:gd name="T68" fmla="*/ 603 w 603"/>
              <a:gd name="T69" fmla="*/ 552 h 585"/>
              <a:gd name="T70" fmla="*/ 603 w 603"/>
              <a:gd name="T71" fmla="*/ 549 h 585"/>
              <a:gd name="T72" fmla="*/ 570 w 603"/>
              <a:gd name="T73" fmla="*/ 516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03" h="585">
                <a:moveTo>
                  <a:pt x="279" y="487"/>
                </a:moveTo>
                <a:cubicBezTo>
                  <a:pt x="332" y="487"/>
                  <a:pt x="332" y="487"/>
                  <a:pt x="332" y="487"/>
                </a:cubicBezTo>
                <a:cubicBezTo>
                  <a:pt x="350" y="487"/>
                  <a:pt x="365" y="472"/>
                  <a:pt x="365" y="454"/>
                </a:cubicBezTo>
                <a:cubicBezTo>
                  <a:pt x="365" y="265"/>
                  <a:pt x="365" y="265"/>
                  <a:pt x="365" y="265"/>
                </a:cubicBezTo>
                <a:cubicBezTo>
                  <a:pt x="365" y="246"/>
                  <a:pt x="350" y="231"/>
                  <a:pt x="332" y="231"/>
                </a:cubicBezTo>
                <a:cubicBezTo>
                  <a:pt x="279" y="231"/>
                  <a:pt x="279" y="231"/>
                  <a:pt x="279" y="231"/>
                </a:cubicBezTo>
                <a:cubicBezTo>
                  <a:pt x="260" y="231"/>
                  <a:pt x="245" y="246"/>
                  <a:pt x="245" y="265"/>
                </a:cubicBezTo>
                <a:cubicBezTo>
                  <a:pt x="245" y="454"/>
                  <a:pt x="245" y="454"/>
                  <a:pt x="245" y="454"/>
                </a:cubicBezTo>
                <a:cubicBezTo>
                  <a:pt x="245" y="472"/>
                  <a:pt x="260" y="487"/>
                  <a:pt x="279" y="487"/>
                </a:cubicBezTo>
                <a:close/>
                <a:moveTo>
                  <a:pt x="121" y="487"/>
                </a:moveTo>
                <a:cubicBezTo>
                  <a:pt x="174" y="487"/>
                  <a:pt x="174" y="487"/>
                  <a:pt x="174" y="487"/>
                </a:cubicBezTo>
                <a:cubicBezTo>
                  <a:pt x="192" y="487"/>
                  <a:pt x="207" y="472"/>
                  <a:pt x="207" y="454"/>
                </a:cubicBezTo>
                <a:cubicBezTo>
                  <a:pt x="207" y="363"/>
                  <a:pt x="207" y="363"/>
                  <a:pt x="207" y="363"/>
                </a:cubicBezTo>
                <a:cubicBezTo>
                  <a:pt x="207" y="345"/>
                  <a:pt x="192" y="330"/>
                  <a:pt x="174" y="330"/>
                </a:cubicBezTo>
                <a:cubicBezTo>
                  <a:pt x="121" y="330"/>
                  <a:pt x="121" y="330"/>
                  <a:pt x="121" y="330"/>
                </a:cubicBezTo>
                <a:cubicBezTo>
                  <a:pt x="102" y="330"/>
                  <a:pt x="88" y="345"/>
                  <a:pt x="88" y="363"/>
                </a:cubicBezTo>
                <a:cubicBezTo>
                  <a:pt x="88" y="454"/>
                  <a:pt x="88" y="454"/>
                  <a:pt x="88" y="454"/>
                </a:cubicBezTo>
                <a:cubicBezTo>
                  <a:pt x="88" y="472"/>
                  <a:pt x="102" y="487"/>
                  <a:pt x="121" y="487"/>
                </a:cubicBezTo>
                <a:close/>
                <a:moveTo>
                  <a:pt x="403" y="454"/>
                </a:moveTo>
                <a:cubicBezTo>
                  <a:pt x="403" y="472"/>
                  <a:pt x="418" y="487"/>
                  <a:pt x="437" y="487"/>
                </a:cubicBezTo>
                <a:cubicBezTo>
                  <a:pt x="490" y="487"/>
                  <a:pt x="490" y="487"/>
                  <a:pt x="490" y="487"/>
                </a:cubicBezTo>
                <a:cubicBezTo>
                  <a:pt x="508" y="487"/>
                  <a:pt x="523" y="472"/>
                  <a:pt x="523" y="454"/>
                </a:cubicBezTo>
                <a:cubicBezTo>
                  <a:pt x="523" y="124"/>
                  <a:pt x="523" y="124"/>
                  <a:pt x="523" y="124"/>
                </a:cubicBezTo>
                <a:cubicBezTo>
                  <a:pt x="587" y="124"/>
                  <a:pt x="587" y="124"/>
                  <a:pt x="587" y="124"/>
                </a:cubicBezTo>
                <a:cubicBezTo>
                  <a:pt x="464" y="0"/>
                  <a:pt x="464" y="0"/>
                  <a:pt x="464" y="0"/>
                </a:cubicBezTo>
                <a:cubicBezTo>
                  <a:pt x="339" y="124"/>
                  <a:pt x="339" y="124"/>
                  <a:pt x="339" y="124"/>
                </a:cubicBezTo>
                <a:cubicBezTo>
                  <a:pt x="403" y="124"/>
                  <a:pt x="403" y="124"/>
                  <a:pt x="403" y="124"/>
                </a:cubicBezTo>
                <a:lnTo>
                  <a:pt x="403" y="454"/>
                </a:lnTo>
                <a:close/>
                <a:moveTo>
                  <a:pt x="570" y="516"/>
                </a:moveTo>
                <a:cubicBezTo>
                  <a:pt x="34" y="516"/>
                  <a:pt x="34" y="516"/>
                  <a:pt x="34" y="516"/>
                </a:cubicBezTo>
                <a:cubicBezTo>
                  <a:pt x="15" y="516"/>
                  <a:pt x="0" y="531"/>
                  <a:pt x="0" y="549"/>
                </a:cubicBezTo>
                <a:cubicBezTo>
                  <a:pt x="0" y="552"/>
                  <a:pt x="0" y="552"/>
                  <a:pt x="0" y="552"/>
                </a:cubicBezTo>
                <a:cubicBezTo>
                  <a:pt x="0" y="570"/>
                  <a:pt x="15" y="585"/>
                  <a:pt x="34" y="585"/>
                </a:cubicBezTo>
                <a:cubicBezTo>
                  <a:pt x="570" y="585"/>
                  <a:pt x="570" y="585"/>
                  <a:pt x="570" y="585"/>
                </a:cubicBezTo>
                <a:cubicBezTo>
                  <a:pt x="588" y="585"/>
                  <a:pt x="603" y="570"/>
                  <a:pt x="603" y="552"/>
                </a:cubicBezTo>
                <a:cubicBezTo>
                  <a:pt x="603" y="549"/>
                  <a:pt x="603" y="549"/>
                  <a:pt x="603" y="549"/>
                </a:cubicBezTo>
                <a:cubicBezTo>
                  <a:pt x="603" y="531"/>
                  <a:pt x="588" y="516"/>
                  <a:pt x="570" y="51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</a:bodyPr>
          <a:lstStyle/>
          <a:p>
            <a:endParaRPr lang="de-DE" sz="1837"/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xmlns="" id="{D9F4C4E1-2ABC-4C7C-B53E-EDF5B0B4FFCE}"/>
              </a:ext>
            </a:extLst>
          </p:cNvPr>
          <p:cNvGrpSpPr/>
          <p:nvPr/>
        </p:nvGrpSpPr>
        <p:grpSpPr>
          <a:xfrm>
            <a:off x="717337" y="5991052"/>
            <a:ext cx="265615" cy="264546"/>
            <a:chOff x="726565" y="2786910"/>
            <a:chExt cx="519255" cy="517167"/>
          </a:xfrm>
          <a:solidFill>
            <a:schemeClr val="bg1"/>
          </a:solidFill>
        </p:grpSpPr>
        <p:sp>
          <p:nvSpPr>
            <p:cNvPr id="136" name="Freeform 17">
              <a:extLst>
                <a:ext uri="{FF2B5EF4-FFF2-40B4-BE49-F238E27FC236}">
                  <a16:creationId xmlns:a16="http://schemas.microsoft.com/office/drawing/2014/main" xmlns="" id="{D11606BC-8653-490E-B55C-31E896B303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999" y="2841238"/>
              <a:ext cx="135821" cy="284180"/>
            </a:xfrm>
            <a:custGeom>
              <a:avLst/>
              <a:gdLst>
                <a:gd name="T0" fmla="*/ 15 w 55"/>
                <a:gd name="T1" fmla="*/ 0 h 115"/>
                <a:gd name="T2" fmla="*/ 0 w 55"/>
                <a:gd name="T3" fmla="*/ 22 h 115"/>
                <a:gd name="T4" fmla="*/ 28 w 55"/>
                <a:gd name="T5" fmla="*/ 82 h 115"/>
                <a:gd name="T6" fmla="*/ 25 w 55"/>
                <a:gd name="T7" fmla="*/ 105 h 115"/>
                <a:gd name="T8" fmla="*/ 50 w 55"/>
                <a:gd name="T9" fmla="*/ 115 h 115"/>
                <a:gd name="T10" fmla="*/ 55 w 55"/>
                <a:gd name="T11" fmla="*/ 82 h 115"/>
                <a:gd name="T12" fmla="*/ 15 w 5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15">
                  <a:moveTo>
                    <a:pt x="15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17" y="36"/>
                    <a:pt x="28" y="58"/>
                    <a:pt x="28" y="82"/>
                  </a:cubicBezTo>
                  <a:cubicBezTo>
                    <a:pt x="28" y="90"/>
                    <a:pt x="27" y="98"/>
                    <a:pt x="25" y="105"/>
                  </a:cubicBezTo>
                  <a:cubicBezTo>
                    <a:pt x="50" y="115"/>
                    <a:pt x="50" y="115"/>
                    <a:pt x="50" y="115"/>
                  </a:cubicBezTo>
                  <a:cubicBezTo>
                    <a:pt x="53" y="105"/>
                    <a:pt x="55" y="94"/>
                    <a:pt x="55" y="82"/>
                  </a:cubicBezTo>
                  <a:cubicBezTo>
                    <a:pt x="55" y="49"/>
                    <a:pt x="39" y="19"/>
                    <a:pt x="15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41"/>
            </a:p>
          </p:txBody>
        </p:sp>
        <p:sp>
          <p:nvSpPr>
            <p:cNvPr id="137" name="Freeform 18">
              <a:extLst>
                <a:ext uri="{FF2B5EF4-FFF2-40B4-BE49-F238E27FC236}">
                  <a16:creationId xmlns:a16="http://schemas.microsoft.com/office/drawing/2014/main" xmlns="" id="{83851148-E2CC-4F73-A96A-C05C41B2F84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565" y="2786910"/>
              <a:ext cx="494181" cy="517167"/>
            </a:xfrm>
            <a:custGeom>
              <a:avLst/>
              <a:gdLst>
                <a:gd name="T0" fmla="*/ 176 w 200"/>
                <a:gd name="T1" fmla="*/ 138 h 209"/>
                <a:gd name="T2" fmla="*/ 105 w 200"/>
                <a:gd name="T3" fmla="*/ 183 h 209"/>
                <a:gd name="T4" fmla="*/ 27 w 200"/>
                <a:gd name="T5" fmla="*/ 104 h 209"/>
                <a:gd name="T6" fmla="*/ 99 w 200"/>
                <a:gd name="T7" fmla="*/ 26 h 209"/>
                <a:gd name="T8" fmla="*/ 99 w 200"/>
                <a:gd name="T9" fmla="*/ 0 h 209"/>
                <a:gd name="T10" fmla="*/ 0 w 200"/>
                <a:gd name="T11" fmla="*/ 104 h 209"/>
                <a:gd name="T12" fmla="*/ 105 w 200"/>
                <a:gd name="T13" fmla="*/ 209 h 209"/>
                <a:gd name="T14" fmla="*/ 200 w 200"/>
                <a:gd name="T15" fmla="*/ 148 h 209"/>
                <a:gd name="T16" fmla="*/ 176 w 200"/>
                <a:gd name="T17" fmla="*/ 138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0" h="209">
                  <a:moveTo>
                    <a:pt x="176" y="138"/>
                  </a:moveTo>
                  <a:cubicBezTo>
                    <a:pt x="163" y="165"/>
                    <a:pt x="136" y="183"/>
                    <a:pt x="105" y="183"/>
                  </a:cubicBezTo>
                  <a:cubicBezTo>
                    <a:pt x="62" y="183"/>
                    <a:pt x="27" y="148"/>
                    <a:pt x="27" y="104"/>
                  </a:cubicBezTo>
                  <a:cubicBezTo>
                    <a:pt x="27" y="63"/>
                    <a:pt x="59" y="29"/>
                    <a:pt x="99" y="26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44" y="3"/>
                    <a:pt x="0" y="48"/>
                    <a:pt x="0" y="104"/>
                  </a:cubicBezTo>
                  <a:cubicBezTo>
                    <a:pt x="0" y="162"/>
                    <a:pt x="47" y="209"/>
                    <a:pt x="105" y="209"/>
                  </a:cubicBezTo>
                  <a:cubicBezTo>
                    <a:pt x="147" y="209"/>
                    <a:pt x="184" y="184"/>
                    <a:pt x="200" y="148"/>
                  </a:cubicBezTo>
                  <a:lnTo>
                    <a:pt x="176" y="138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41"/>
            </a:p>
          </p:txBody>
        </p:sp>
        <p:sp>
          <p:nvSpPr>
            <p:cNvPr id="138" name="Freeform 19">
              <a:extLst>
                <a:ext uri="{FF2B5EF4-FFF2-40B4-BE49-F238E27FC236}">
                  <a16:creationId xmlns:a16="http://schemas.microsoft.com/office/drawing/2014/main" xmlns="" id="{12D87332-B95E-4E22-98FF-70904200F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297" y="2786910"/>
              <a:ext cx="121195" cy="90896"/>
            </a:xfrm>
            <a:custGeom>
              <a:avLst/>
              <a:gdLst>
                <a:gd name="T0" fmla="*/ 0 w 49"/>
                <a:gd name="T1" fmla="*/ 0 h 37"/>
                <a:gd name="T2" fmla="*/ 0 w 49"/>
                <a:gd name="T3" fmla="*/ 26 h 37"/>
                <a:gd name="T4" fmla="*/ 34 w 49"/>
                <a:gd name="T5" fmla="*/ 37 h 37"/>
                <a:gd name="T6" fmla="*/ 49 w 49"/>
                <a:gd name="T7" fmla="*/ 15 h 37"/>
                <a:gd name="T8" fmla="*/ 0 w 49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37">
                  <a:moveTo>
                    <a:pt x="0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12" y="27"/>
                    <a:pt x="24" y="31"/>
                    <a:pt x="34" y="37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35" y="6"/>
                    <a:pt x="18" y="1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41"/>
            </a:p>
          </p:txBody>
        </p:sp>
        <p:sp>
          <p:nvSpPr>
            <p:cNvPr id="139" name="Freeform 20">
              <a:extLst>
                <a:ext uri="{FF2B5EF4-FFF2-40B4-BE49-F238E27FC236}">
                  <a16:creationId xmlns:a16="http://schemas.microsoft.com/office/drawing/2014/main" xmlns="" id="{AD3FF26D-D9AE-405C-866D-AFE774386A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2685" y="2930044"/>
              <a:ext cx="57463" cy="235076"/>
            </a:xfrm>
            <a:custGeom>
              <a:avLst/>
              <a:gdLst>
                <a:gd name="T0" fmla="*/ 23 w 23"/>
                <a:gd name="T1" fmla="*/ 91 h 95"/>
                <a:gd name="T2" fmla="*/ 18 w 23"/>
                <a:gd name="T3" fmla="*/ 95 h 95"/>
                <a:gd name="T4" fmla="*/ 5 w 23"/>
                <a:gd name="T5" fmla="*/ 95 h 95"/>
                <a:gd name="T6" fmla="*/ 0 w 23"/>
                <a:gd name="T7" fmla="*/ 91 h 95"/>
                <a:gd name="T8" fmla="*/ 0 w 23"/>
                <a:gd name="T9" fmla="*/ 5 h 95"/>
                <a:gd name="T10" fmla="*/ 5 w 23"/>
                <a:gd name="T11" fmla="*/ 0 h 95"/>
                <a:gd name="T12" fmla="*/ 18 w 23"/>
                <a:gd name="T13" fmla="*/ 0 h 95"/>
                <a:gd name="T14" fmla="*/ 23 w 23"/>
                <a:gd name="T15" fmla="*/ 5 h 95"/>
                <a:gd name="T16" fmla="*/ 23 w 23"/>
                <a:gd name="T17" fmla="*/ 9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95">
                  <a:moveTo>
                    <a:pt x="23" y="91"/>
                  </a:moveTo>
                  <a:cubicBezTo>
                    <a:pt x="23" y="93"/>
                    <a:pt x="21" y="95"/>
                    <a:pt x="18" y="95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3"/>
                    <a:pt x="0" y="9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91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41"/>
            </a:p>
          </p:txBody>
        </p:sp>
        <p:sp>
          <p:nvSpPr>
            <p:cNvPr id="140" name="Freeform 21">
              <a:extLst>
                <a:ext uri="{FF2B5EF4-FFF2-40B4-BE49-F238E27FC236}">
                  <a16:creationId xmlns:a16="http://schemas.microsoft.com/office/drawing/2014/main" xmlns="" id="{654FA79C-7A09-46B5-BC66-422F7B056E8F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506" y="2991687"/>
              <a:ext cx="54329" cy="173434"/>
            </a:xfrm>
            <a:custGeom>
              <a:avLst/>
              <a:gdLst>
                <a:gd name="T0" fmla="*/ 22 w 22"/>
                <a:gd name="T1" fmla="*/ 66 h 70"/>
                <a:gd name="T2" fmla="*/ 18 w 22"/>
                <a:gd name="T3" fmla="*/ 70 h 70"/>
                <a:gd name="T4" fmla="*/ 4 w 22"/>
                <a:gd name="T5" fmla="*/ 70 h 70"/>
                <a:gd name="T6" fmla="*/ 0 w 22"/>
                <a:gd name="T7" fmla="*/ 66 h 70"/>
                <a:gd name="T8" fmla="*/ 0 w 22"/>
                <a:gd name="T9" fmla="*/ 5 h 70"/>
                <a:gd name="T10" fmla="*/ 4 w 22"/>
                <a:gd name="T11" fmla="*/ 0 h 70"/>
                <a:gd name="T12" fmla="*/ 18 w 22"/>
                <a:gd name="T13" fmla="*/ 0 h 70"/>
                <a:gd name="T14" fmla="*/ 22 w 22"/>
                <a:gd name="T15" fmla="*/ 5 h 70"/>
                <a:gd name="T16" fmla="*/ 22 w 22"/>
                <a:gd name="T17" fmla="*/ 6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70">
                  <a:moveTo>
                    <a:pt x="22" y="66"/>
                  </a:moveTo>
                  <a:cubicBezTo>
                    <a:pt x="22" y="68"/>
                    <a:pt x="20" y="70"/>
                    <a:pt x="18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2" y="70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0" y="0"/>
                    <a:pt x="22" y="2"/>
                    <a:pt x="22" y="5"/>
                  </a:cubicBezTo>
                  <a:lnTo>
                    <a:pt x="22" y="66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41"/>
            </a:p>
          </p:txBody>
        </p:sp>
        <p:sp>
          <p:nvSpPr>
            <p:cNvPr id="141" name="Freeform 22">
              <a:extLst>
                <a:ext uri="{FF2B5EF4-FFF2-40B4-BE49-F238E27FC236}">
                  <a16:creationId xmlns:a16="http://schemas.microsoft.com/office/drawing/2014/main" xmlns="" id="{B63F2E63-0CD0-411D-87CA-0BFEF807C7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237" y="3056462"/>
              <a:ext cx="56418" cy="108657"/>
            </a:xfrm>
            <a:custGeom>
              <a:avLst/>
              <a:gdLst>
                <a:gd name="T0" fmla="*/ 23 w 23"/>
                <a:gd name="T1" fmla="*/ 40 h 44"/>
                <a:gd name="T2" fmla="*/ 18 w 23"/>
                <a:gd name="T3" fmla="*/ 44 h 44"/>
                <a:gd name="T4" fmla="*/ 5 w 23"/>
                <a:gd name="T5" fmla="*/ 44 h 44"/>
                <a:gd name="T6" fmla="*/ 0 w 23"/>
                <a:gd name="T7" fmla="*/ 40 h 44"/>
                <a:gd name="T8" fmla="*/ 0 w 23"/>
                <a:gd name="T9" fmla="*/ 4 h 44"/>
                <a:gd name="T10" fmla="*/ 5 w 23"/>
                <a:gd name="T11" fmla="*/ 0 h 44"/>
                <a:gd name="T12" fmla="*/ 18 w 23"/>
                <a:gd name="T13" fmla="*/ 0 h 44"/>
                <a:gd name="T14" fmla="*/ 23 w 23"/>
                <a:gd name="T15" fmla="*/ 4 h 44"/>
                <a:gd name="T16" fmla="*/ 23 w 23"/>
                <a:gd name="T17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44">
                  <a:moveTo>
                    <a:pt x="23" y="40"/>
                  </a:moveTo>
                  <a:cubicBezTo>
                    <a:pt x="23" y="42"/>
                    <a:pt x="21" y="44"/>
                    <a:pt x="18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2" y="44"/>
                    <a:pt x="0" y="42"/>
                    <a:pt x="0" y="4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4"/>
                  </a:cubicBezTo>
                  <a:lnTo>
                    <a:pt x="23" y="4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41"/>
            </a:p>
          </p:txBody>
        </p:sp>
      </p:grpSp>
      <p:sp>
        <p:nvSpPr>
          <p:cNvPr id="142" name="Freeform 16">
            <a:extLst>
              <a:ext uri="{FF2B5EF4-FFF2-40B4-BE49-F238E27FC236}">
                <a16:creationId xmlns:a16="http://schemas.microsoft.com/office/drawing/2014/main" xmlns="" id="{E72E5792-A403-4E7E-B37E-1D861AD70E69}"/>
              </a:ext>
            </a:extLst>
          </p:cNvPr>
          <p:cNvSpPr>
            <a:spLocks noEditPoints="1"/>
          </p:cNvSpPr>
          <p:nvPr/>
        </p:nvSpPr>
        <p:spPr bwMode="auto">
          <a:xfrm>
            <a:off x="4885138" y="5920461"/>
            <a:ext cx="329528" cy="329528"/>
          </a:xfrm>
          <a:custGeom>
            <a:avLst/>
            <a:gdLst>
              <a:gd name="T0" fmla="*/ 302 w 603"/>
              <a:gd name="T1" fmla="*/ 604 h 604"/>
              <a:gd name="T2" fmla="*/ 376 w 603"/>
              <a:gd name="T3" fmla="*/ 576 h 604"/>
              <a:gd name="T4" fmla="*/ 401 w 603"/>
              <a:gd name="T5" fmla="*/ 572 h 604"/>
              <a:gd name="T6" fmla="*/ 407 w 603"/>
              <a:gd name="T7" fmla="*/ 569 h 604"/>
              <a:gd name="T8" fmla="*/ 350 w 603"/>
              <a:gd name="T9" fmla="*/ 462 h 604"/>
              <a:gd name="T10" fmla="*/ 493 w 603"/>
              <a:gd name="T11" fmla="*/ 512 h 604"/>
              <a:gd name="T12" fmla="*/ 509 w 603"/>
              <a:gd name="T13" fmla="*/ 501 h 604"/>
              <a:gd name="T14" fmla="*/ 494 w 603"/>
              <a:gd name="T15" fmla="*/ 268 h 604"/>
              <a:gd name="T16" fmla="*/ 574 w 603"/>
              <a:gd name="T17" fmla="*/ 390 h 604"/>
              <a:gd name="T18" fmla="*/ 512 w 603"/>
              <a:gd name="T19" fmla="*/ 231 h 604"/>
              <a:gd name="T20" fmla="*/ 585 w 603"/>
              <a:gd name="T21" fmla="*/ 270 h 604"/>
              <a:gd name="T22" fmla="*/ 531 w 603"/>
              <a:gd name="T23" fmla="*/ 212 h 604"/>
              <a:gd name="T24" fmla="*/ 546 w 603"/>
              <a:gd name="T25" fmla="*/ 157 h 604"/>
              <a:gd name="T26" fmla="*/ 512 w 603"/>
              <a:gd name="T27" fmla="*/ 193 h 604"/>
              <a:gd name="T28" fmla="*/ 438 w 603"/>
              <a:gd name="T29" fmla="*/ 154 h 604"/>
              <a:gd name="T30" fmla="*/ 485 w 603"/>
              <a:gd name="T31" fmla="*/ 85 h 604"/>
              <a:gd name="T32" fmla="*/ 411 w 603"/>
              <a:gd name="T33" fmla="*/ 107 h 604"/>
              <a:gd name="T34" fmla="*/ 305 w 603"/>
              <a:gd name="T35" fmla="*/ 20 h 604"/>
              <a:gd name="T36" fmla="*/ 263 w 603"/>
              <a:gd name="T37" fmla="*/ 21 h 604"/>
              <a:gd name="T38" fmla="*/ 188 w 603"/>
              <a:gd name="T39" fmla="*/ 77 h 604"/>
              <a:gd name="T40" fmla="*/ 168 w 603"/>
              <a:gd name="T41" fmla="*/ 50 h 604"/>
              <a:gd name="T42" fmla="*/ 118 w 603"/>
              <a:gd name="T43" fmla="*/ 83 h 604"/>
              <a:gd name="T44" fmla="*/ 163 w 603"/>
              <a:gd name="T45" fmla="*/ 99 h 604"/>
              <a:gd name="T46" fmla="*/ 75 w 603"/>
              <a:gd name="T47" fmla="*/ 211 h 604"/>
              <a:gd name="T48" fmla="*/ 68 w 603"/>
              <a:gd name="T49" fmla="*/ 150 h 604"/>
              <a:gd name="T50" fmla="*/ 50 w 603"/>
              <a:gd name="T51" fmla="*/ 165 h 604"/>
              <a:gd name="T52" fmla="*/ 35 w 603"/>
              <a:gd name="T53" fmla="*/ 196 h 604"/>
              <a:gd name="T54" fmla="*/ 38 w 603"/>
              <a:gd name="T55" fmla="*/ 305 h 604"/>
              <a:gd name="T56" fmla="*/ 27 w 603"/>
              <a:gd name="T57" fmla="*/ 387 h 604"/>
              <a:gd name="T58" fmla="*/ 53 w 603"/>
              <a:gd name="T59" fmla="*/ 405 h 604"/>
              <a:gd name="T60" fmla="*/ 46 w 603"/>
              <a:gd name="T61" fmla="*/ 435 h 604"/>
              <a:gd name="T62" fmla="*/ 91 w 603"/>
              <a:gd name="T63" fmla="*/ 499 h 604"/>
              <a:gd name="T64" fmla="*/ 107 w 603"/>
              <a:gd name="T65" fmla="*/ 505 h 604"/>
              <a:gd name="T66" fmla="*/ 86 w 603"/>
              <a:gd name="T67" fmla="*/ 393 h 604"/>
              <a:gd name="T68" fmla="*/ 290 w 603"/>
              <a:gd name="T69" fmla="*/ 402 h 604"/>
              <a:gd name="T70" fmla="*/ 244 w 603"/>
              <a:gd name="T71" fmla="*/ 571 h 604"/>
              <a:gd name="T72" fmla="*/ 336 w 603"/>
              <a:gd name="T73" fmla="*/ 450 h 604"/>
              <a:gd name="T74" fmla="*/ 336 w 603"/>
              <a:gd name="T75" fmla="*/ 450 h 604"/>
              <a:gd name="T76" fmla="*/ 260 w 603"/>
              <a:gd name="T77" fmla="*/ 236 h 604"/>
              <a:gd name="T78" fmla="*/ 420 w 603"/>
              <a:gd name="T79" fmla="*/ 172 h 604"/>
              <a:gd name="T80" fmla="*/ 477 w 603"/>
              <a:gd name="T81" fmla="*/ 255 h 604"/>
              <a:gd name="T82" fmla="*/ 71 w 603"/>
              <a:gd name="T83" fmla="*/ 378 h 604"/>
              <a:gd name="T84" fmla="*/ 79 w 603"/>
              <a:gd name="T85" fmla="*/ 257 h 604"/>
              <a:gd name="T86" fmla="*/ 75 w 603"/>
              <a:gd name="T87" fmla="*/ 380 h 604"/>
              <a:gd name="T88" fmla="*/ 221 w 603"/>
              <a:gd name="T89" fmla="*/ 267 h 604"/>
              <a:gd name="T90" fmla="*/ 97 w 603"/>
              <a:gd name="T91" fmla="*/ 218 h 604"/>
              <a:gd name="T92" fmla="*/ 175 w 603"/>
              <a:gd name="T93" fmla="*/ 280 h 604"/>
              <a:gd name="T94" fmla="*/ 57 w 603"/>
              <a:gd name="T95" fmla="*/ 217 h 604"/>
              <a:gd name="T96" fmla="*/ 492 w 603"/>
              <a:gd name="T97" fmla="*/ 230 h 604"/>
              <a:gd name="T98" fmla="*/ 499 w 603"/>
              <a:gd name="T99" fmla="*/ 218 h 604"/>
              <a:gd name="T100" fmla="*/ 201 w 603"/>
              <a:gd name="T101" fmla="*/ 122 h 604"/>
              <a:gd name="T102" fmla="*/ 409 w 603"/>
              <a:gd name="T103" fmla="*/ 148 h 604"/>
              <a:gd name="T104" fmla="*/ 409 w 603"/>
              <a:gd name="T105" fmla="*/ 148 h 604"/>
              <a:gd name="T106" fmla="*/ 281 w 603"/>
              <a:gd name="T107" fmla="*/ 44 h 604"/>
              <a:gd name="T108" fmla="*/ 383 w 603"/>
              <a:gd name="T109" fmla="*/ 125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03" h="604">
                <a:moveTo>
                  <a:pt x="302" y="604"/>
                </a:moveTo>
                <a:cubicBezTo>
                  <a:pt x="135" y="604"/>
                  <a:pt x="0" y="469"/>
                  <a:pt x="0" y="302"/>
                </a:cubicBezTo>
                <a:cubicBezTo>
                  <a:pt x="0" y="136"/>
                  <a:pt x="135" y="0"/>
                  <a:pt x="302" y="0"/>
                </a:cubicBezTo>
                <a:cubicBezTo>
                  <a:pt x="468" y="0"/>
                  <a:pt x="603" y="136"/>
                  <a:pt x="603" y="302"/>
                </a:cubicBezTo>
                <a:cubicBezTo>
                  <a:pt x="603" y="469"/>
                  <a:pt x="468" y="604"/>
                  <a:pt x="302" y="604"/>
                </a:cubicBezTo>
                <a:close/>
                <a:moveTo>
                  <a:pt x="220" y="571"/>
                </a:moveTo>
                <a:cubicBezTo>
                  <a:pt x="219" y="571"/>
                  <a:pt x="218" y="573"/>
                  <a:pt x="218" y="574"/>
                </a:cubicBezTo>
                <a:cubicBezTo>
                  <a:pt x="218" y="581"/>
                  <a:pt x="228" y="584"/>
                  <a:pt x="250" y="585"/>
                </a:cubicBezTo>
                <a:cubicBezTo>
                  <a:pt x="257" y="586"/>
                  <a:pt x="265" y="586"/>
                  <a:pt x="273" y="586"/>
                </a:cubicBezTo>
                <a:cubicBezTo>
                  <a:pt x="305" y="586"/>
                  <a:pt x="340" y="583"/>
                  <a:pt x="376" y="576"/>
                </a:cubicBezTo>
                <a:cubicBezTo>
                  <a:pt x="376" y="576"/>
                  <a:pt x="377" y="577"/>
                  <a:pt x="377" y="577"/>
                </a:cubicBezTo>
                <a:cubicBezTo>
                  <a:pt x="379" y="579"/>
                  <a:pt x="379" y="579"/>
                  <a:pt x="379" y="579"/>
                </a:cubicBezTo>
                <a:cubicBezTo>
                  <a:pt x="381" y="578"/>
                  <a:pt x="381" y="578"/>
                  <a:pt x="381" y="578"/>
                </a:cubicBezTo>
                <a:cubicBezTo>
                  <a:pt x="386" y="577"/>
                  <a:pt x="391" y="575"/>
                  <a:pt x="396" y="574"/>
                </a:cubicBezTo>
                <a:cubicBezTo>
                  <a:pt x="398" y="573"/>
                  <a:pt x="399" y="573"/>
                  <a:pt x="401" y="572"/>
                </a:cubicBezTo>
                <a:cubicBezTo>
                  <a:pt x="403" y="571"/>
                  <a:pt x="403" y="571"/>
                  <a:pt x="403" y="571"/>
                </a:cubicBezTo>
                <a:cubicBezTo>
                  <a:pt x="404" y="571"/>
                  <a:pt x="404" y="571"/>
                  <a:pt x="404" y="571"/>
                </a:cubicBezTo>
                <a:cubicBezTo>
                  <a:pt x="406" y="570"/>
                  <a:pt x="406" y="570"/>
                  <a:pt x="406" y="570"/>
                </a:cubicBezTo>
                <a:cubicBezTo>
                  <a:pt x="406" y="569"/>
                  <a:pt x="406" y="569"/>
                  <a:pt x="406" y="569"/>
                </a:cubicBezTo>
                <a:cubicBezTo>
                  <a:pt x="407" y="569"/>
                  <a:pt x="407" y="569"/>
                  <a:pt x="407" y="569"/>
                </a:cubicBezTo>
                <a:cubicBezTo>
                  <a:pt x="406" y="567"/>
                  <a:pt x="406" y="567"/>
                  <a:pt x="406" y="567"/>
                </a:cubicBezTo>
                <a:cubicBezTo>
                  <a:pt x="406" y="566"/>
                  <a:pt x="406" y="566"/>
                  <a:pt x="406" y="566"/>
                </a:cubicBezTo>
                <a:cubicBezTo>
                  <a:pt x="405" y="563"/>
                  <a:pt x="398" y="558"/>
                  <a:pt x="392" y="558"/>
                </a:cubicBezTo>
                <a:cubicBezTo>
                  <a:pt x="384" y="546"/>
                  <a:pt x="370" y="523"/>
                  <a:pt x="349" y="481"/>
                </a:cubicBezTo>
                <a:cubicBezTo>
                  <a:pt x="353" y="475"/>
                  <a:pt x="353" y="468"/>
                  <a:pt x="350" y="462"/>
                </a:cubicBezTo>
                <a:cubicBezTo>
                  <a:pt x="354" y="457"/>
                  <a:pt x="354" y="457"/>
                  <a:pt x="354" y="457"/>
                </a:cubicBezTo>
                <a:cubicBezTo>
                  <a:pt x="357" y="459"/>
                  <a:pt x="361" y="460"/>
                  <a:pt x="365" y="460"/>
                </a:cubicBezTo>
                <a:cubicBezTo>
                  <a:pt x="369" y="460"/>
                  <a:pt x="374" y="458"/>
                  <a:pt x="377" y="456"/>
                </a:cubicBezTo>
                <a:cubicBezTo>
                  <a:pt x="377" y="456"/>
                  <a:pt x="377" y="456"/>
                  <a:pt x="378" y="456"/>
                </a:cubicBezTo>
                <a:cubicBezTo>
                  <a:pt x="432" y="486"/>
                  <a:pt x="471" y="503"/>
                  <a:pt x="493" y="512"/>
                </a:cubicBezTo>
                <a:cubicBezTo>
                  <a:pt x="494" y="512"/>
                  <a:pt x="494" y="512"/>
                  <a:pt x="494" y="512"/>
                </a:cubicBezTo>
                <a:cubicBezTo>
                  <a:pt x="496" y="513"/>
                  <a:pt x="496" y="513"/>
                  <a:pt x="496" y="513"/>
                </a:cubicBezTo>
                <a:cubicBezTo>
                  <a:pt x="497" y="512"/>
                  <a:pt x="497" y="512"/>
                  <a:pt x="497" y="512"/>
                </a:cubicBezTo>
                <a:cubicBezTo>
                  <a:pt x="500" y="510"/>
                  <a:pt x="502" y="507"/>
                  <a:pt x="504" y="505"/>
                </a:cubicBezTo>
                <a:cubicBezTo>
                  <a:pt x="509" y="501"/>
                  <a:pt x="509" y="501"/>
                  <a:pt x="509" y="501"/>
                </a:cubicBezTo>
                <a:cubicBezTo>
                  <a:pt x="503" y="498"/>
                  <a:pt x="503" y="498"/>
                  <a:pt x="503" y="498"/>
                </a:cubicBezTo>
                <a:cubicBezTo>
                  <a:pt x="480" y="489"/>
                  <a:pt x="441" y="471"/>
                  <a:pt x="386" y="439"/>
                </a:cubicBezTo>
                <a:cubicBezTo>
                  <a:pt x="386" y="433"/>
                  <a:pt x="385" y="428"/>
                  <a:pt x="382" y="424"/>
                </a:cubicBezTo>
                <a:cubicBezTo>
                  <a:pt x="421" y="375"/>
                  <a:pt x="462" y="317"/>
                  <a:pt x="491" y="268"/>
                </a:cubicBezTo>
                <a:cubicBezTo>
                  <a:pt x="492" y="268"/>
                  <a:pt x="493" y="268"/>
                  <a:pt x="494" y="268"/>
                </a:cubicBezTo>
                <a:cubicBezTo>
                  <a:pt x="522" y="315"/>
                  <a:pt x="546" y="363"/>
                  <a:pt x="561" y="404"/>
                </a:cubicBezTo>
                <a:cubicBezTo>
                  <a:pt x="565" y="414"/>
                  <a:pt x="565" y="414"/>
                  <a:pt x="565" y="414"/>
                </a:cubicBezTo>
                <a:cubicBezTo>
                  <a:pt x="569" y="404"/>
                  <a:pt x="569" y="404"/>
                  <a:pt x="569" y="404"/>
                </a:cubicBezTo>
                <a:cubicBezTo>
                  <a:pt x="570" y="400"/>
                  <a:pt x="572" y="396"/>
                  <a:pt x="573" y="392"/>
                </a:cubicBezTo>
                <a:cubicBezTo>
                  <a:pt x="574" y="390"/>
                  <a:pt x="574" y="390"/>
                  <a:pt x="574" y="390"/>
                </a:cubicBezTo>
                <a:cubicBezTo>
                  <a:pt x="573" y="389"/>
                  <a:pt x="573" y="389"/>
                  <a:pt x="573" y="389"/>
                </a:cubicBezTo>
                <a:cubicBezTo>
                  <a:pt x="562" y="361"/>
                  <a:pt x="543" y="316"/>
                  <a:pt x="509" y="259"/>
                </a:cubicBezTo>
                <a:cubicBezTo>
                  <a:pt x="511" y="254"/>
                  <a:pt x="511" y="248"/>
                  <a:pt x="508" y="242"/>
                </a:cubicBezTo>
                <a:cubicBezTo>
                  <a:pt x="508" y="242"/>
                  <a:pt x="507" y="241"/>
                  <a:pt x="507" y="241"/>
                </a:cubicBezTo>
                <a:cubicBezTo>
                  <a:pt x="509" y="237"/>
                  <a:pt x="511" y="234"/>
                  <a:pt x="512" y="231"/>
                </a:cubicBezTo>
                <a:cubicBezTo>
                  <a:pt x="514" y="231"/>
                  <a:pt x="515" y="231"/>
                  <a:pt x="516" y="231"/>
                </a:cubicBezTo>
                <a:cubicBezTo>
                  <a:pt x="518" y="231"/>
                  <a:pt x="520" y="231"/>
                  <a:pt x="522" y="230"/>
                </a:cubicBezTo>
                <a:cubicBezTo>
                  <a:pt x="523" y="230"/>
                  <a:pt x="524" y="229"/>
                  <a:pt x="525" y="228"/>
                </a:cubicBezTo>
                <a:cubicBezTo>
                  <a:pt x="544" y="240"/>
                  <a:pt x="561" y="252"/>
                  <a:pt x="577" y="264"/>
                </a:cubicBezTo>
                <a:cubicBezTo>
                  <a:pt x="585" y="270"/>
                  <a:pt x="585" y="270"/>
                  <a:pt x="585" y="270"/>
                </a:cubicBezTo>
                <a:cubicBezTo>
                  <a:pt x="584" y="260"/>
                  <a:pt x="584" y="260"/>
                  <a:pt x="584" y="260"/>
                </a:cubicBezTo>
                <a:cubicBezTo>
                  <a:pt x="583" y="256"/>
                  <a:pt x="582" y="253"/>
                  <a:pt x="582" y="249"/>
                </a:cubicBezTo>
                <a:cubicBezTo>
                  <a:pt x="581" y="248"/>
                  <a:pt x="581" y="248"/>
                  <a:pt x="581" y="248"/>
                </a:cubicBezTo>
                <a:cubicBezTo>
                  <a:pt x="580" y="247"/>
                  <a:pt x="580" y="247"/>
                  <a:pt x="580" y="247"/>
                </a:cubicBezTo>
                <a:cubicBezTo>
                  <a:pt x="565" y="235"/>
                  <a:pt x="549" y="223"/>
                  <a:pt x="531" y="212"/>
                </a:cubicBezTo>
                <a:cubicBezTo>
                  <a:pt x="531" y="210"/>
                  <a:pt x="530" y="207"/>
                  <a:pt x="529" y="205"/>
                </a:cubicBezTo>
                <a:cubicBezTo>
                  <a:pt x="529" y="204"/>
                  <a:pt x="528" y="203"/>
                  <a:pt x="527" y="202"/>
                </a:cubicBezTo>
                <a:cubicBezTo>
                  <a:pt x="535" y="187"/>
                  <a:pt x="541" y="173"/>
                  <a:pt x="547" y="160"/>
                </a:cubicBezTo>
                <a:cubicBezTo>
                  <a:pt x="547" y="158"/>
                  <a:pt x="547" y="158"/>
                  <a:pt x="547" y="158"/>
                </a:cubicBezTo>
                <a:cubicBezTo>
                  <a:pt x="546" y="157"/>
                  <a:pt x="546" y="157"/>
                  <a:pt x="546" y="157"/>
                </a:cubicBezTo>
                <a:cubicBezTo>
                  <a:pt x="545" y="154"/>
                  <a:pt x="543" y="151"/>
                  <a:pt x="541" y="149"/>
                </a:cubicBezTo>
                <a:cubicBezTo>
                  <a:pt x="537" y="141"/>
                  <a:pt x="537" y="141"/>
                  <a:pt x="537" y="141"/>
                </a:cubicBezTo>
                <a:cubicBezTo>
                  <a:pt x="534" y="149"/>
                  <a:pt x="534" y="149"/>
                  <a:pt x="534" y="149"/>
                </a:cubicBezTo>
                <a:cubicBezTo>
                  <a:pt x="528" y="162"/>
                  <a:pt x="520" y="177"/>
                  <a:pt x="512" y="193"/>
                </a:cubicBezTo>
                <a:cubicBezTo>
                  <a:pt x="512" y="193"/>
                  <a:pt x="512" y="193"/>
                  <a:pt x="512" y="193"/>
                </a:cubicBezTo>
                <a:cubicBezTo>
                  <a:pt x="510" y="193"/>
                  <a:pt x="508" y="193"/>
                  <a:pt x="506" y="194"/>
                </a:cubicBezTo>
                <a:cubicBezTo>
                  <a:pt x="505" y="194"/>
                  <a:pt x="504" y="195"/>
                  <a:pt x="504" y="195"/>
                </a:cubicBezTo>
                <a:cubicBezTo>
                  <a:pt x="489" y="187"/>
                  <a:pt x="474" y="178"/>
                  <a:pt x="458" y="171"/>
                </a:cubicBezTo>
                <a:cubicBezTo>
                  <a:pt x="458" y="167"/>
                  <a:pt x="456" y="163"/>
                  <a:pt x="453" y="160"/>
                </a:cubicBezTo>
                <a:cubicBezTo>
                  <a:pt x="449" y="156"/>
                  <a:pt x="444" y="154"/>
                  <a:pt x="438" y="154"/>
                </a:cubicBezTo>
                <a:cubicBezTo>
                  <a:pt x="438" y="154"/>
                  <a:pt x="437" y="154"/>
                  <a:pt x="437" y="154"/>
                </a:cubicBezTo>
                <a:cubicBezTo>
                  <a:pt x="432" y="147"/>
                  <a:pt x="426" y="141"/>
                  <a:pt x="421" y="135"/>
                </a:cubicBezTo>
                <a:cubicBezTo>
                  <a:pt x="424" y="131"/>
                  <a:pt x="424" y="126"/>
                  <a:pt x="423" y="121"/>
                </a:cubicBezTo>
                <a:cubicBezTo>
                  <a:pt x="444" y="108"/>
                  <a:pt x="463" y="97"/>
                  <a:pt x="480" y="88"/>
                </a:cubicBezTo>
                <a:cubicBezTo>
                  <a:pt x="485" y="85"/>
                  <a:pt x="485" y="85"/>
                  <a:pt x="485" y="85"/>
                </a:cubicBezTo>
                <a:cubicBezTo>
                  <a:pt x="481" y="81"/>
                  <a:pt x="481" y="81"/>
                  <a:pt x="481" y="81"/>
                </a:cubicBezTo>
                <a:cubicBezTo>
                  <a:pt x="478" y="79"/>
                  <a:pt x="475" y="77"/>
                  <a:pt x="473" y="75"/>
                </a:cubicBezTo>
                <a:cubicBezTo>
                  <a:pt x="471" y="73"/>
                  <a:pt x="471" y="73"/>
                  <a:pt x="471" y="73"/>
                </a:cubicBezTo>
                <a:cubicBezTo>
                  <a:pt x="468" y="75"/>
                  <a:pt x="468" y="75"/>
                  <a:pt x="468" y="75"/>
                </a:cubicBezTo>
                <a:cubicBezTo>
                  <a:pt x="451" y="84"/>
                  <a:pt x="432" y="94"/>
                  <a:pt x="411" y="107"/>
                </a:cubicBezTo>
                <a:cubicBezTo>
                  <a:pt x="409" y="106"/>
                  <a:pt x="406" y="105"/>
                  <a:pt x="403" y="105"/>
                </a:cubicBezTo>
                <a:cubicBezTo>
                  <a:pt x="401" y="105"/>
                  <a:pt x="399" y="106"/>
                  <a:pt x="397" y="106"/>
                </a:cubicBezTo>
                <a:cubicBezTo>
                  <a:pt x="365" y="73"/>
                  <a:pt x="333" y="45"/>
                  <a:pt x="306" y="29"/>
                </a:cubicBezTo>
                <a:cubicBezTo>
                  <a:pt x="307" y="27"/>
                  <a:pt x="307" y="24"/>
                  <a:pt x="306" y="22"/>
                </a:cubicBezTo>
                <a:cubicBezTo>
                  <a:pt x="306" y="21"/>
                  <a:pt x="306" y="21"/>
                  <a:pt x="305" y="20"/>
                </a:cubicBezTo>
                <a:cubicBezTo>
                  <a:pt x="304" y="17"/>
                  <a:pt x="304" y="17"/>
                  <a:pt x="304" y="17"/>
                </a:cubicBezTo>
                <a:cubicBezTo>
                  <a:pt x="301" y="17"/>
                  <a:pt x="301" y="17"/>
                  <a:pt x="301" y="17"/>
                </a:cubicBezTo>
                <a:cubicBezTo>
                  <a:pt x="289" y="17"/>
                  <a:pt x="278" y="18"/>
                  <a:pt x="266" y="19"/>
                </a:cubicBezTo>
                <a:cubicBezTo>
                  <a:pt x="264" y="20"/>
                  <a:pt x="264" y="20"/>
                  <a:pt x="264" y="20"/>
                </a:cubicBezTo>
                <a:cubicBezTo>
                  <a:pt x="263" y="21"/>
                  <a:pt x="263" y="21"/>
                  <a:pt x="263" y="21"/>
                </a:cubicBezTo>
                <a:cubicBezTo>
                  <a:pt x="261" y="25"/>
                  <a:pt x="260" y="28"/>
                  <a:pt x="261" y="32"/>
                </a:cubicBezTo>
                <a:cubicBezTo>
                  <a:pt x="261" y="32"/>
                  <a:pt x="261" y="32"/>
                  <a:pt x="261" y="33"/>
                </a:cubicBezTo>
                <a:cubicBezTo>
                  <a:pt x="240" y="47"/>
                  <a:pt x="220" y="63"/>
                  <a:pt x="201" y="79"/>
                </a:cubicBezTo>
                <a:cubicBezTo>
                  <a:pt x="198" y="78"/>
                  <a:pt x="194" y="77"/>
                  <a:pt x="190" y="77"/>
                </a:cubicBezTo>
                <a:cubicBezTo>
                  <a:pt x="189" y="77"/>
                  <a:pt x="189" y="77"/>
                  <a:pt x="188" y="77"/>
                </a:cubicBezTo>
                <a:cubicBezTo>
                  <a:pt x="185" y="65"/>
                  <a:pt x="183" y="55"/>
                  <a:pt x="183" y="49"/>
                </a:cubicBezTo>
                <a:cubicBezTo>
                  <a:pt x="183" y="43"/>
                  <a:pt x="183" y="43"/>
                  <a:pt x="183" y="43"/>
                </a:cubicBezTo>
                <a:cubicBezTo>
                  <a:pt x="177" y="46"/>
                  <a:pt x="177" y="46"/>
                  <a:pt x="177" y="46"/>
                </a:cubicBezTo>
                <a:cubicBezTo>
                  <a:pt x="175" y="46"/>
                  <a:pt x="173" y="48"/>
                  <a:pt x="171" y="49"/>
                </a:cubicBezTo>
                <a:cubicBezTo>
                  <a:pt x="168" y="50"/>
                  <a:pt x="168" y="50"/>
                  <a:pt x="168" y="50"/>
                </a:cubicBezTo>
                <a:cubicBezTo>
                  <a:pt x="168" y="53"/>
                  <a:pt x="168" y="53"/>
                  <a:pt x="168" y="53"/>
                </a:cubicBezTo>
                <a:cubicBezTo>
                  <a:pt x="168" y="60"/>
                  <a:pt x="169" y="70"/>
                  <a:pt x="172" y="84"/>
                </a:cubicBezTo>
                <a:cubicBezTo>
                  <a:pt x="171" y="84"/>
                  <a:pt x="171" y="85"/>
                  <a:pt x="171" y="85"/>
                </a:cubicBezTo>
                <a:cubicBezTo>
                  <a:pt x="154" y="83"/>
                  <a:pt x="138" y="83"/>
                  <a:pt x="123" y="83"/>
                </a:cubicBezTo>
                <a:cubicBezTo>
                  <a:pt x="118" y="83"/>
                  <a:pt x="118" y="83"/>
                  <a:pt x="118" y="83"/>
                </a:cubicBezTo>
                <a:cubicBezTo>
                  <a:pt x="117" y="84"/>
                  <a:pt x="117" y="84"/>
                  <a:pt x="117" y="84"/>
                </a:cubicBezTo>
                <a:cubicBezTo>
                  <a:pt x="116" y="85"/>
                  <a:pt x="114" y="87"/>
                  <a:pt x="112" y="88"/>
                </a:cubicBezTo>
                <a:cubicBezTo>
                  <a:pt x="103" y="96"/>
                  <a:pt x="103" y="96"/>
                  <a:pt x="103" y="96"/>
                </a:cubicBezTo>
                <a:cubicBezTo>
                  <a:pt x="114" y="96"/>
                  <a:pt x="114" y="96"/>
                  <a:pt x="114" y="96"/>
                </a:cubicBezTo>
                <a:cubicBezTo>
                  <a:pt x="129" y="96"/>
                  <a:pt x="146" y="97"/>
                  <a:pt x="163" y="99"/>
                </a:cubicBezTo>
                <a:cubicBezTo>
                  <a:pt x="162" y="104"/>
                  <a:pt x="163" y="108"/>
                  <a:pt x="165" y="113"/>
                </a:cubicBezTo>
                <a:cubicBezTo>
                  <a:pt x="134" y="143"/>
                  <a:pt x="106" y="177"/>
                  <a:pt x="85" y="210"/>
                </a:cubicBezTo>
                <a:cubicBezTo>
                  <a:pt x="84" y="210"/>
                  <a:pt x="84" y="210"/>
                  <a:pt x="83" y="209"/>
                </a:cubicBezTo>
                <a:cubicBezTo>
                  <a:pt x="82" y="209"/>
                  <a:pt x="82" y="209"/>
                  <a:pt x="82" y="209"/>
                </a:cubicBezTo>
                <a:cubicBezTo>
                  <a:pt x="79" y="209"/>
                  <a:pt x="77" y="210"/>
                  <a:pt x="75" y="211"/>
                </a:cubicBezTo>
                <a:cubicBezTo>
                  <a:pt x="71" y="207"/>
                  <a:pt x="68" y="204"/>
                  <a:pt x="64" y="200"/>
                </a:cubicBezTo>
                <a:cubicBezTo>
                  <a:pt x="65" y="195"/>
                  <a:pt x="63" y="191"/>
                  <a:pt x="60" y="189"/>
                </a:cubicBezTo>
                <a:cubicBezTo>
                  <a:pt x="60" y="189"/>
                  <a:pt x="60" y="189"/>
                  <a:pt x="60" y="189"/>
                </a:cubicBezTo>
                <a:cubicBezTo>
                  <a:pt x="62" y="176"/>
                  <a:pt x="64" y="163"/>
                  <a:pt x="68" y="152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61" y="147"/>
                  <a:pt x="61" y="147"/>
                  <a:pt x="61" y="147"/>
                </a:cubicBezTo>
                <a:cubicBezTo>
                  <a:pt x="60" y="149"/>
                  <a:pt x="60" y="149"/>
                  <a:pt x="60" y="149"/>
                </a:cubicBezTo>
                <a:cubicBezTo>
                  <a:pt x="57" y="154"/>
                  <a:pt x="54" y="159"/>
                  <a:pt x="51" y="164"/>
                </a:cubicBezTo>
                <a:cubicBezTo>
                  <a:pt x="50" y="164"/>
                  <a:pt x="50" y="164"/>
                  <a:pt x="50" y="164"/>
                </a:cubicBezTo>
                <a:cubicBezTo>
                  <a:pt x="50" y="165"/>
                  <a:pt x="50" y="165"/>
                  <a:pt x="50" y="165"/>
                </a:cubicBezTo>
                <a:cubicBezTo>
                  <a:pt x="49" y="171"/>
                  <a:pt x="48" y="177"/>
                  <a:pt x="47" y="183"/>
                </a:cubicBezTo>
                <a:cubicBezTo>
                  <a:pt x="43" y="179"/>
                  <a:pt x="43" y="179"/>
                  <a:pt x="43" y="179"/>
                </a:cubicBezTo>
                <a:cubicBezTo>
                  <a:pt x="40" y="186"/>
                  <a:pt x="40" y="186"/>
                  <a:pt x="40" y="186"/>
                </a:cubicBezTo>
                <a:cubicBezTo>
                  <a:pt x="39" y="188"/>
                  <a:pt x="37" y="191"/>
                  <a:pt x="36" y="193"/>
                </a:cubicBezTo>
                <a:cubicBezTo>
                  <a:pt x="35" y="196"/>
                  <a:pt x="35" y="196"/>
                  <a:pt x="35" y="196"/>
                </a:cubicBezTo>
                <a:cubicBezTo>
                  <a:pt x="41" y="202"/>
                  <a:pt x="41" y="202"/>
                  <a:pt x="41" y="202"/>
                </a:cubicBezTo>
                <a:cubicBezTo>
                  <a:pt x="41" y="205"/>
                  <a:pt x="42" y="208"/>
                  <a:pt x="43" y="210"/>
                </a:cubicBezTo>
                <a:cubicBezTo>
                  <a:pt x="42" y="229"/>
                  <a:pt x="41" y="251"/>
                  <a:pt x="43" y="273"/>
                </a:cubicBezTo>
                <a:cubicBezTo>
                  <a:pt x="38" y="276"/>
                  <a:pt x="35" y="283"/>
                  <a:pt x="34" y="290"/>
                </a:cubicBezTo>
                <a:cubicBezTo>
                  <a:pt x="34" y="295"/>
                  <a:pt x="35" y="301"/>
                  <a:pt x="38" y="305"/>
                </a:cubicBezTo>
                <a:cubicBezTo>
                  <a:pt x="30" y="328"/>
                  <a:pt x="25" y="351"/>
                  <a:pt x="23" y="373"/>
                </a:cubicBezTo>
                <a:cubicBezTo>
                  <a:pt x="23" y="373"/>
                  <a:pt x="23" y="373"/>
                  <a:pt x="23" y="373"/>
                </a:cubicBezTo>
                <a:cubicBezTo>
                  <a:pt x="23" y="374"/>
                  <a:pt x="23" y="374"/>
                  <a:pt x="23" y="374"/>
                </a:cubicBezTo>
                <a:cubicBezTo>
                  <a:pt x="24" y="378"/>
                  <a:pt x="25" y="381"/>
                  <a:pt x="26" y="385"/>
                </a:cubicBezTo>
                <a:cubicBezTo>
                  <a:pt x="27" y="387"/>
                  <a:pt x="27" y="387"/>
                  <a:pt x="27" y="387"/>
                </a:cubicBezTo>
                <a:cubicBezTo>
                  <a:pt x="34" y="386"/>
                  <a:pt x="34" y="386"/>
                  <a:pt x="34" y="386"/>
                </a:cubicBezTo>
                <a:cubicBezTo>
                  <a:pt x="34" y="384"/>
                  <a:pt x="34" y="384"/>
                  <a:pt x="34" y="384"/>
                </a:cubicBezTo>
                <a:cubicBezTo>
                  <a:pt x="36" y="364"/>
                  <a:pt x="40" y="343"/>
                  <a:pt x="47" y="321"/>
                </a:cubicBezTo>
                <a:cubicBezTo>
                  <a:pt x="50" y="341"/>
                  <a:pt x="53" y="361"/>
                  <a:pt x="58" y="382"/>
                </a:cubicBezTo>
                <a:cubicBezTo>
                  <a:pt x="52" y="387"/>
                  <a:pt x="51" y="396"/>
                  <a:pt x="53" y="405"/>
                </a:cubicBezTo>
                <a:cubicBezTo>
                  <a:pt x="53" y="405"/>
                  <a:pt x="54" y="406"/>
                  <a:pt x="54" y="406"/>
                </a:cubicBezTo>
                <a:cubicBezTo>
                  <a:pt x="49" y="413"/>
                  <a:pt x="46" y="419"/>
                  <a:pt x="43" y="424"/>
                </a:cubicBezTo>
                <a:cubicBezTo>
                  <a:pt x="42" y="426"/>
                  <a:pt x="42" y="426"/>
                  <a:pt x="42" y="426"/>
                </a:cubicBezTo>
                <a:cubicBezTo>
                  <a:pt x="43" y="428"/>
                  <a:pt x="43" y="428"/>
                  <a:pt x="43" y="428"/>
                </a:cubicBezTo>
                <a:cubicBezTo>
                  <a:pt x="44" y="430"/>
                  <a:pt x="45" y="433"/>
                  <a:pt x="46" y="435"/>
                </a:cubicBezTo>
                <a:cubicBezTo>
                  <a:pt x="50" y="442"/>
                  <a:pt x="50" y="442"/>
                  <a:pt x="50" y="442"/>
                </a:cubicBezTo>
                <a:cubicBezTo>
                  <a:pt x="54" y="435"/>
                  <a:pt x="54" y="435"/>
                  <a:pt x="54" y="435"/>
                </a:cubicBezTo>
                <a:cubicBezTo>
                  <a:pt x="56" y="430"/>
                  <a:pt x="60" y="425"/>
                  <a:pt x="65" y="419"/>
                </a:cubicBezTo>
                <a:cubicBezTo>
                  <a:pt x="65" y="419"/>
                  <a:pt x="66" y="420"/>
                  <a:pt x="67" y="420"/>
                </a:cubicBezTo>
                <a:cubicBezTo>
                  <a:pt x="74" y="447"/>
                  <a:pt x="82" y="474"/>
                  <a:pt x="91" y="499"/>
                </a:cubicBezTo>
                <a:cubicBezTo>
                  <a:pt x="92" y="499"/>
                  <a:pt x="92" y="499"/>
                  <a:pt x="92" y="499"/>
                </a:cubicBezTo>
                <a:cubicBezTo>
                  <a:pt x="92" y="500"/>
                  <a:pt x="92" y="500"/>
                  <a:pt x="92" y="500"/>
                </a:cubicBezTo>
                <a:cubicBezTo>
                  <a:pt x="95" y="503"/>
                  <a:pt x="97" y="505"/>
                  <a:pt x="99" y="508"/>
                </a:cubicBezTo>
                <a:cubicBezTo>
                  <a:pt x="101" y="509"/>
                  <a:pt x="101" y="509"/>
                  <a:pt x="101" y="509"/>
                </a:cubicBezTo>
                <a:cubicBezTo>
                  <a:pt x="107" y="505"/>
                  <a:pt x="107" y="505"/>
                  <a:pt x="107" y="505"/>
                </a:cubicBezTo>
                <a:cubicBezTo>
                  <a:pt x="106" y="503"/>
                  <a:pt x="106" y="503"/>
                  <a:pt x="106" y="503"/>
                </a:cubicBezTo>
                <a:cubicBezTo>
                  <a:pt x="96" y="476"/>
                  <a:pt x="88" y="448"/>
                  <a:pt x="80" y="418"/>
                </a:cubicBezTo>
                <a:cubicBezTo>
                  <a:pt x="83" y="417"/>
                  <a:pt x="85" y="414"/>
                  <a:pt x="87" y="410"/>
                </a:cubicBezTo>
                <a:cubicBezTo>
                  <a:pt x="88" y="405"/>
                  <a:pt x="88" y="400"/>
                  <a:pt x="87" y="394"/>
                </a:cubicBezTo>
                <a:cubicBezTo>
                  <a:pt x="86" y="394"/>
                  <a:pt x="86" y="393"/>
                  <a:pt x="86" y="393"/>
                </a:cubicBezTo>
                <a:cubicBezTo>
                  <a:pt x="104" y="372"/>
                  <a:pt x="128" y="348"/>
                  <a:pt x="156" y="324"/>
                </a:cubicBezTo>
                <a:cubicBezTo>
                  <a:pt x="159" y="326"/>
                  <a:pt x="164" y="327"/>
                  <a:pt x="168" y="327"/>
                </a:cubicBezTo>
                <a:cubicBezTo>
                  <a:pt x="170" y="327"/>
                  <a:pt x="172" y="327"/>
                  <a:pt x="173" y="327"/>
                </a:cubicBezTo>
                <a:cubicBezTo>
                  <a:pt x="176" y="326"/>
                  <a:pt x="178" y="325"/>
                  <a:pt x="180" y="324"/>
                </a:cubicBezTo>
                <a:cubicBezTo>
                  <a:pt x="215" y="351"/>
                  <a:pt x="253" y="378"/>
                  <a:pt x="290" y="402"/>
                </a:cubicBezTo>
                <a:cubicBezTo>
                  <a:pt x="298" y="421"/>
                  <a:pt x="307" y="440"/>
                  <a:pt x="316" y="457"/>
                </a:cubicBezTo>
                <a:cubicBezTo>
                  <a:pt x="312" y="462"/>
                  <a:pt x="311" y="469"/>
                  <a:pt x="313" y="476"/>
                </a:cubicBezTo>
                <a:cubicBezTo>
                  <a:pt x="281" y="512"/>
                  <a:pt x="251" y="543"/>
                  <a:pt x="220" y="571"/>
                </a:cubicBezTo>
                <a:close/>
                <a:moveTo>
                  <a:pt x="282" y="573"/>
                </a:moveTo>
                <a:cubicBezTo>
                  <a:pt x="264" y="573"/>
                  <a:pt x="251" y="572"/>
                  <a:pt x="244" y="571"/>
                </a:cubicBezTo>
                <a:cubicBezTo>
                  <a:pt x="271" y="547"/>
                  <a:pt x="298" y="520"/>
                  <a:pt x="326" y="489"/>
                </a:cubicBezTo>
                <a:cubicBezTo>
                  <a:pt x="328" y="490"/>
                  <a:pt x="331" y="490"/>
                  <a:pt x="333" y="490"/>
                </a:cubicBezTo>
                <a:cubicBezTo>
                  <a:pt x="354" y="530"/>
                  <a:pt x="368" y="552"/>
                  <a:pt x="377" y="564"/>
                </a:cubicBezTo>
                <a:cubicBezTo>
                  <a:pt x="345" y="570"/>
                  <a:pt x="313" y="573"/>
                  <a:pt x="282" y="573"/>
                </a:cubicBezTo>
                <a:close/>
                <a:moveTo>
                  <a:pt x="336" y="450"/>
                </a:moveTo>
                <a:cubicBezTo>
                  <a:pt x="335" y="450"/>
                  <a:pt x="335" y="450"/>
                  <a:pt x="334" y="450"/>
                </a:cubicBezTo>
                <a:cubicBezTo>
                  <a:pt x="330" y="441"/>
                  <a:pt x="325" y="431"/>
                  <a:pt x="321" y="422"/>
                </a:cubicBezTo>
                <a:cubicBezTo>
                  <a:pt x="327" y="426"/>
                  <a:pt x="334" y="430"/>
                  <a:pt x="340" y="434"/>
                </a:cubicBezTo>
                <a:cubicBezTo>
                  <a:pt x="340" y="437"/>
                  <a:pt x="341" y="440"/>
                  <a:pt x="342" y="443"/>
                </a:cubicBezTo>
                <a:cubicBezTo>
                  <a:pt x="340" y="445"/>
                  <a:pt x="338" y="448"/>
                  <a:pt x="336" y="450"/>
                </a:cubicBezTo>
                <a:close/>
                <a:moveTo>
                  <a:pt x="350" y="417"/>
                </a:moveTo>
                <a:cubicBezTo>
                  <a:pt x="335" y="408"/>
                  <a:pt x="320" y="398"/>
                  <a:pt x="306" y="389"/>
                </a:cubicBezTo>
                <a:cubicBezTo>
                  <a:pt x="288" y="350"/>
                  <a:pt x="270" y="307"/>
                  <a:pt x="254" y="266"/>
                </a:cubicBezTo>
                <a:cubicBezTo>
                  <a:pt x="261" y="260"/>
                  <a:pt x="263" y="249"/>
                  <a:pt x="261" y="239"/>
                </a:cubicBezTo>
                <a:cubicBezTo>
                  <a:pt x="261" y="238"/>
                  <a:pt x="260" y="237"/>
                  <a:pt x="260" y="236"/>
                </a:cubicBezTo>
                <a:cubicBezTo>
                  <a:pt x="293" y="210"/>
                  <a:pt x="328" y="184"/>
                  <a:pt x="362" y="161"/>
                </a:cubicBezTo>
                <a:cubicBezTo>
                  <a:pt x="366" y="164"/>
                  <a:pt x="371" y="166"/>
                  <a:pt x="376" y="166"/>
                </a:cubicBezTo>
                <a:cubicBezTo>
                  <a:pt x="381" y="166"/>
                  <a:pt x="386" y="164"/>
                  <a:pt x="390" y="161"/>
                </a:cubicBezTo>
                <a:cubicBezTo>
                  <a:pt x="390" y="160"/>
                  <a:pt x="391" y="160"/>
                  <a:pt x="391" y="159"/>
                </a:cubicBezTo>
                <a:cubicBezTo>
                  <a:pt x="400" y="163"/>
                  <a:pt x="410" y="168"/>
                  <a:pt x="420" y="172"/>
                </a:cubicBezTo>
                <a:cubicBezTo>
                  <a:pt x="420" y="177"/>
                  <a:pt x="422" y="182"/>
                  <a:pt x="426" y="186"/>
                </a:cubicBezTo>
                <a:cubicBezTo>
                  <a:pt x="430" y="190"/>
                  <a:pt x="435" y="192"/>
                  <a:pt x="441" y="192"/>
                </a:cubicBezTo>
                <a:cubicBezTo>
                  <a:pt x="442" y="192"/>
                  <a:pt x="442" y="192"/>
                  <a:pt x="443" y="192"/>
                </a:cubicBezTo>
                <a:cubicBezTo>
                  <a:pt x="455" y="208"/>
                  <a:pt x="466" y="224"/>
                  <a:pt x="476" y="241"/>
                </a:cubicBezTo>
                <a:cubicBezTo>
                  <a:pt x="475" y="245"/>
                  <a:pt x="475" y="250"/>
                  <a:pt x="477" y="255"/>
                </a:cubicBezTo>
                <a:cubicBezTo>
                  <a:pt x="447" y="305"/>
                  <a:pt x="406" y="364"/>
                  <a:pt x="366" y="414"/>
                </a:cubicBezTo>
                <a:cubicBezTo>
                  <a:pt x="364" y="413"/>
                  <a:pt x="363" y="413"/>
                  <a:pt x="362" y="413"/>
                </a:cubicBezTo>
                <a:cubicBezTo>
                  <a:pt x="357" y="413"/>
                  <a:pt x="353" y="414"/>
                  <a:pt x="350" y="417"/>
                </a:cubicBezTo>
                <a:close/>
                <a:moveTo>
                  <a:pt x="75" y="380"/>
                </a:moveTo>
                <a:cubicBezTo>
                  <a:pt x="73" y="379"/>
                  <a:pt x="72" y="379"/>
                  <a:pt x="71" y="378"/>
                </a:cubicBezTo>
                <a:cubicBezTo>
                  <a:pt x="66" y="355"/>
                  <a:pt x="62" y="332"/>
                  <a:pt x="60" y="310"/>
                </a:cubicBezTo>
                <a:cubicBezTo>
                  <a:pt x="65" y="306"/>
                  <a:pt x="68" y="300"/>
                  <a:pt x="69" y="292"/>
                </a:cubicBezTo>
                <a:cubicBezTo>
                  <a:pt x="69" y="287"/>
                  <a:pt x="68" y="281"/>
                  <a:pt x="65" y="276"/>
                </a:cubicBezTo>
                <a:cubicBezTo>
                  <a:pt x="68" y="270"/>
                  <a:pt x="71" y="263"/>
                  <a:pt x="75" y="256"/>
                </a:cubicBezTo>
                <a:cubicBezTo>
                  <a:pt x="76" y="256"/>
                  <a:pt x="78" y="257"/>
                  <a:pt x="79" y="257"/>
                </a:cubicBezTo>
                <a:cubicBezTo>
                  <a:pt x="80" y="257"/>
                  <a:pt x="80" y="257"/>
                  <a:pt x="81" y="257"/>
                </a:cubicBezTo>
                <a:cubicBezTo>
                  <a:pt x="85" y="257"/>
                  <a:pt x="90" y="255"/>
                  <a:pt x="93" y="252"/>
                </a:cubicBezTo>
                <a:cubicBezTo>
                  <a:pt x="110" y="266"/>
                  <a:pt x="127" y="281"/>
                  <a:pt x="145" y="296"/>
                </a:cubicBezTo>
                <a:cubicBezTo>
                  <a:pt x="144" y="300"/>
                  <a:pt x="144" y="304"/>
                  <a:pt x="145" y="308"/>
                </a:cubicBezTo>
                <a:cubicBezTo>
                  <a:pt x="117" y="333"/>
                  <a:pt x="93" y="358"/>
                  <a:pt x="75" y="380"/>
                </a:cubicBezTo>
                <a:close/>
                <a:moveTo>
                  <a:pt x="274" y="368"/>
                </a:moveTo>
                <a:cubicBezTo>
                  <a:pt x="246" y="348"/>
                  <a:pt x="217" y="328"/>
                  <a:pt x="190" y="307"/>
                </a:cubicBezTo>
                <a:cubicBezTo>
                  <a:pt x="191" y="304"/>
                  <a:pt x="191" y="301"/>
                  <a:pt x="190" y="298"/>
                </a:cubicBezTo>
                <a:cubicBezTo>
                  <a:pt x="190" y="296"/>
                  <a:pt x="189" y="295"/>
                  <a:pt x="189" y="294"/>
                </a:cubicBezTo>
                <a:cubicBezTo>
                  <a:pt x="199" y="285"/>
                  <a:pt x="210" y="276"/>
                  <a:pt x="221" y="267"/>
                </a:cubicBezTo>
                <a:cubicBezTo>
                  <a:pt x="225" y="270"/>
                  <a:pt x="230" y="272"/>
                  <a:pt x="235" y="273"/>
                </a:cubicBezTo>
                <a:cubicBezTo>
                  <a:pt x="247" y="304"/>
                  <a:pt x="261" y="337"/>
                  <a:pt x="274" y="368"/>
                </a:cubicBezTo>
                <a:close/>
                <a:moveTo>
                  <a:pt x="157" y="281"/>
                </a:moveTo>
                <a:cubicBezTo>
                  <a:pt x="138" y="265"/>
                  <a:pt x="119" y="250"/>
                  <a:pt x="101" y="234"/>
                </a:cubicBezTo>
                <a:cubicBezTo>
                  <a:pt x="102" y="228"/>
                  <a:pt x="100" y="223"/>
                  <a:pt x="97" y="218"/>
                </a:cubicBezTo>
                <a:cubicBezTo>
                  <a:pt x="118" y="187"/>
                  <a:pt x="145" y="153"/>
                  <a:pt x="175" y="124"/>
                </a:cubicBezTo>
                <a:cubicBezTo>
                  <a:pt x="177" y="125"/>
                  <a:pt x="180" y="126"/>
                  <a:pt x="183" y="126"/>
                </a:cubicBezTo>
                <a:cubicBezTo>
                  <a:pt x="191" y="155"/>
                  <a:pt x="203" y="189"/>
                  <a:pt x="217" y="226"/>
                </a:cubicBezTo>
                <a:cubicBezTo>
                  <a:pt x="211" y="233"/>
                  <a:pt x="209" y="242"/>
                  <a:pt x="211" y="250"/>
                </a:cubicBezTo>
                <a:cubicBezTo>
                  <a:pt x="198" y="261"/>
                  <a:pt x="187" y="271"/>
                  <a:pt x="175" y="280"/>
                </a:cubicBezTo>
                <a:cubicBezTo>
                  <a:pt x="173" y="279"/>
                  <a:pt x="170" y="279"/>
                  <a:pt x="167" y="279"/>
                </a:cubicBezTo>
                <a:cubicBezTo>
                  <a:pt x="165" y="279"/>
                  <a:pt x="163" y="279"/>
                  <a:pt x="162" y="279"/>
                </a:cubicBezTo>
                <a:cubicBezTo>
                  <a:pt x="160" y="280"/>
                  <a:pt x="159" y="280"/>
                  <a:pt x="157" y="281"/>
                </a:cubicBezTo>
                <a:close/>
                <a:moveTo>
                  <a:pt x="56" y="260"/>
                </a:moveTo>
                <a:cubicBezTo>
                  <a:pt x="56" y="245"/>
                  <a:pt x="56" y="231"/>
                  <a:pt x="57" y="217"/>
                </a:cubicBezTo>
                <a:cubicBezTo>
                  <a:pt x="59" y="219"/>
                  <a:pt x="61" y="221"/>
                  <a:pt x="63" y="223"/>
                </a:cubicBezTo>
                <a:cubicBezTo>
                  <a:pt x="62" y="226"/>
                  <a:pt x="61" y="229"/>
                  <a:pt x="61" y="231"/>
                </a:cubicBezTo>
                <a:cubicBezTo>
                  <a:pt x="60" y="236"/>
                  <a:pt x="61" y="241"/>
                  <a:pt x="63" y="246"/>
                </a:cubicBezTo>
                <a:cubicBezTo>
                  <a:pt x="61" y="250"/>
                  <a:pt x="58" y="255"/>
                  <a:pt x="56" y="260"/>
                </a:cubicBezTo>
                <a:close/>
                <a:moveTo>
                  <a:pt x="492" y="230"/>
                </a:moveTo>
                <a:cubicBezTo>
                  <a:pt x="492" y="230"/>
                  <a:pt x="491" y="230"/>
                  <a:pt x="491" y="230"/>
                </a:cubicBezTo>
                <a:cubicBezTo>
                  <a:pt x="491" y="230"/>
                  <a:pt x="490" y="230"/>
                  <a:pt x="490" y="230"/>
                </a:cubicBezTo>
                <a:cubicBezTo>
                  <a:pt x="483" y="218"/>
                  <a:pt x="475" y="206"/>
                  <a:pt x="467" y="195"/>
                </a:cubicBezTo>
                <a:cubicBezTo>
                  <a:pt x="477" y="200"/>
                  <a:pt x="487" y="206"/>
                  <a:pt x="497" y="211"/>
                </a:cubicBezTo>
                <a:cubicBezTo>
                  <a:pt x="497" y="214"/>
                  <a:pt x="498" y="216"/>
                  <a:pt x="499" y="218"/>
                </a:cubicBezTo>
                <a:cubicBezTo>
                  <a:pt x="497" y="222"/>
                  <a:pt x="494" y="226"/>
                  <a:pt x="492" y="230"/>
                </a:cubicBezTo>
                <a:close/>
                <a:moveTo>
                  <a:pt x="247" y="221"/>
                </a:moveTo>
                <a:cubicBezTo>
                  <a:pt x="244" y="219"/>
                  <a:pt x="239" y="218"/>
                  <a:pt x="235" y="218"/>
                </a:cubicBezTo>
                <a:cubicBezTo>
                  <a:pt x="235" y="218"/>
                  <a:pt x="235" y="218"/>
                  <a:pt x="235" y="218"/>
                </a:cubicBezTo>
                <a:cubicBezTo>
                  <a:pt x="221" y="183"/>
                  <a:pt x="210" y="150"/>
                  <a:pt x="201" y="122"/>
                </a:cubicBezTo>
                <a:cubicBezTo>
                  <a:pt x="201" y="122"/>
                  <a:pt x="202" y="122"/>
                  <a:pt x="202" y="122"/>
                </a:cubicBezTo>
                <a:cubicBezTo>
                  <a:pt x="208" y="118"/>
                  <a:pt x="211" y="112"/>
                  <a:pt x="213" y="106"/>
                </a:cubicBezTo>
                <a:cubicBezTo>
                  <a:pt x="245" y="112"/>
                  <a:pt x="295" y="124"/>
                  <a:pt x="353" y="145"/>
                </a:cubicBezTo>
                <a:cubicBezTo>
                  <a:pt x="318" y="168"/>
                  <a:pt x="282" y="194"/>
                  <a:pt x="247" y="221"/>
                </a:cubicBezTo>
                <a:close/>
                <a:moveTo>
                  <a:pt x="409" y="148"/>
                </a:moveTo>
                <a:cubicBezTo>
                  <a:pt x="405" y="146"/>
                  <a:pt x="400" y="144"/>
                  <a:pt x="396" y="142"/>
                </a:cubicBezTo>
                <a:cubicBezTo>
                  <a:pt x="396" y="142"/>
                  <a:pt x="396" y="141"/>
                  <a:pt x="396" y="141"/>
                </a:cubicBezTo>
                <a:cubicBezTo>
                  <a:pt x="399" y="143"/>
                  <a:pt x="402" y="144"/>
                  <a:pt x="406" y="144"/>
                </a:cubicBezTo>
                <a:cubicBezTo>
                  <a:pt x="406" y="144"/>
                  <a:pt x="406" y="144"/>
                  <a:pt x="406" y="144"/>
                </a:cubicBezTo>
                <a:cubicBezTo>
                  <a:pt x="407" y="145"/>
                  <a:pt x="408" y="146"/>
                  <a:pt x="409" y="148"/>
                </a:cubicBezTo>
                <a:close/>
                <a:moveTo>
                  <a:pt x="359" y="128"/>
                </a:moveTo>
                <a:cubicBezTo>
                  <a:pt x="311" y="111"/>
                  <a:pt x="258" y="97"/>
                  <a:pt x="211" y="90"/>
                </a:cubicBezTo>
                <a:cubicBezTo>
                  <a:pt x="211" y="90"/>
                  <a:pt x="211" y="89"/>
                  <a:pt x="211" y="89"/>
                </a:cubicBezTo>
                <a:cubicBezTo>
                  <a:pt x="230" y="72"/>
                  <a:pt x="249" y="57"/>
                  <a:pt x="270" y="42"/>
                </a:cubicBezTo>
                <a:cubicBezTo>
                  <a:pt x="273" y="43"/>
                  <a:pt x="277" y="44"/>
                  <a:pt x="281" y="44"/>
                </a:cubicBezTo>
                <a:cubicBezTo>
                  <a:pt x="283" y="44"/>
                  <a:pt x="285" y="44"/>
                  <a:pt x="287" y="44"/>
                </a:cubicBezTo>
                <a:cubicBezTo>
                  <a:pt x="290" y="43"/>
                  <a:pt x="293" y="42"/>
                  <a:pt x="296" y="40"/>
                </a:cubicBezTo>
                <a:cubicBezTo>
                  <a:pt x="323" y="57"/>
                  <a:pt x="355" y="86"/>
                  <a:pt x="386" y="120"/>
                </a:cubicBezTo>
                <a:cubicBezTo>
                  <a:pt x="385" y="121"/>
                  <a:pt x="385" y="122"/>
                  <a:pt x="385" y="123"/>
                </a:cubicBezTo>
                <a:cubicBezTo>
                  <a:pt x="383" y="125"/>
                  <a:pt x="383" y="125"/>
                  <a:pt x="383" y="125"/>
                </a:cubicBezTo>
                <a:cubicBezTo>
                  <a:pt x="380" y="123"/>
                  <a:pt x="376" y="123"/>
                  <a:pt x="373" y="123"/>
                </a:cubicBezTo>
                <a:cubicBezTo>
                  <a:pt x="368" y="123"/>
                  <a:pt x="363" y="125"/>
                  <a:pt x="359" y="12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  <a:noAutofit/>
          </a:bodyPr>
          <a:lstStyle/>
          <a:p>
            <a:endParaRPr lang="de-DE" sz="1837"/>
          </a:p>
        </p:txBody>
      </p:sp>
      <p:grpSp>
        <p:nvGrpSpPr>
          <p:cNvPr id="143" name="Group 142">
            <a:extLst>
              <a:ext uri="{FF2B5EF4-FFF2-40B4-BE49-F238E27FC236}">
                <a16:creationId xmlns:a16="http://schemas.microsoft.com/office/drawing/2014/main" xmlns="" id="{010D4D13-DF3D-4846-8DFA-F51BC69D9225}"/>
              </a:ext>
            </a:extLst>
          </p:cNvPr>
          <p:cNvGrpSpPr/>
          <p:nvPr/>
        </p:nvGrpSpPr>
        <p:grpSpPr>
          <a:xfrm>
            <a:off x="3448494" y="5910924"/>
            <a:ext cx="347539" cy="348602"/>
            <a:chOff x="6333523" y="4093722"/>
            <a:chExt cx="537960" cy="539604"/>
          </a:xfrm>
          <a:solidFill>
            <a:schemeClr val="bg1">
              <a:lumMod val="50000"/>
            </a:schemeClr>
          </a:solidFill>
        </p:grpSpPr>
        <p:sp>
          <p:nvSpPr>
            <p:cNvPr id="144" name="Freeform 136">
              <a:extLst>
                <a:ext uri="{FF2B5EF4-FFF2-40B4-BE49-F238E27FC236}">
                  <a16:creationId xmlns:a16="http://schemas.microsoft.com/office/drawing/2014/main" xmlns="" id="{064A983D-9979-4B83-8480-177CF78648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3523" y="4093722"/>
              <a:ext cx="245125" cy="245125"/>
            </a:xfrm>
            <a:custGeom>
              <a:avLst/>
              <a:gdLst>
                <a:gd name="T0" fmla="*/ 25 w 147"/>
                <a:gd name="T1" fmla="*/ 111 h 147"/>
                <a:gd name="T2" fmla="*/ 7 w 147"/>
                <a:gd name="T3" fmla="*/ 129 h 147"/>
                <a:gd name="T4" fmla="*/ 25 w 147"/>
                <a:gd name="T5" fmla="*/ 147 h 147"/>
                <a:gd name="T6" fmla="*/ 147 w 147"/>
                <a:gd name="T7" fmla="*/ 147 h 147"/>
                <a:gd name="T8" fmla="*/ 147 w 147"/>
                <a:gd name="T9" fmla="*/ 25 h 147"/>
                <a:gd name="T10" fmla="*/ 129 w 147"/>
                <a:gd name="T11" fmla="*/ 7 h 147"/>
                <a:gd name="T12" fmla="*/ 110 w 147"/>
                <a:gd name="T13" fmla="*/ 25 h 147"/>
                <a:gd name="T14" fmla="*/ 110 w 147"/>
                <a:gd name="T15" fmla="*/ 88 h 147"/>
                <a:gd name="T16" fmla="*/ 29 w 147"/>
                <a:gd name="T17" fmla="*/ 6 h 147"/>
                <a:gd name="T18" fmla="*/ 6 w 147"/>
                <a:gd name="T19" fmla="*/ 6 h 147"/>
                <a:gd name="T20" fmla="*/ 6 w 147"/>
                <a:gd name="T21" fmla="*/ 29 h 147"/>
                <a:gd name="T22" fmla="*/ 88 w 147"/>
                <a:gd name="T23" fmla="*/ 111 h 147"/>
                <a:gd name="T24" fmla="*/ 25 w 147"/>
                <a:gd name="T25" fmla="*/ 111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147">
                  <a:moveTo>
                    <a:pt x="25" y="111"/>
                  </a:moveTo>
                  <a:cubicBezTo>
                    <a:pt x="15" y="111"/>
                    <a:pt x="7" y="119"/>
                    <a:pt x="7" y="129"/>
                  </a:cubicBezTo>
                  <a:cubicBezTo>
                    <a:pt x="7" y="139"/>
                    <a:pt x="15" y="147"/>
                    <a:pt x="25" y="147"/>
                  </a:cubicBezTo>
                  <a:cubicBezTo>
                    <a:pt x="147" y="147"/>
                    <a:pt x="147" y="147"/>
                    <a:pt x="147" y="147"/>
                  </a:cubicBezTo>
                  <a:cubicBezTo>
                    <a:pt x="147" y="25"/>
                    <a:pt x="147" y="25"/>
                    <a:pt x="147" y="25"/>
                  </a:cubicBezTo>
                  <a:cubicBezTo>
                    <a:pt x="147" y="15"/>
                    <a:pt x="139" y="7"/>
                    <a:pt x="129" y="7"/>
                  </a:cubicBezTo>
                  <a:cubicBezTo>
                    <a:pt x="119" y="7"/>
                    <a:pt x="110" y="15"/>
                    <a:pt x="110" y="25"/>
                  </a:cubicBezTo>
                  <a:cubicBezTo>
                    <a:pt x="110" y="25"/>
                    <a:pt x="110" y="61"/>
                    <a:pt x="110" y="88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2" y="0"/>
                    <a:pt x="12" y="0"/>
                    <a:pt x="6" y="6"/>
                  </a:cubicBezTo>
                  <a:cubicBezTo>
                    <a:pt x="0" y="13"/>
                    <a:pt x="0" y="23"/>
                    <a:pt x="6" y="29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60" y="111"/>
                    <a:pt x="25" y="111"/>
                    <a:pt x="25" y="1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45" name="Freeform 137">
              <a:extLst>
                <a:ext uri="{FF2B5EF4-FFF2-40B4-BE49-F238E27FC236}">
                  <a16:creationId xmlns:a16="http://schemas.microsoft.com/office/drawing/2014/main" xmlns="" id="{0F075096-8968-4311-A31C-BC0762DAB2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6358" y="4388201"/>
              <a:ext cx="245125" cy="245125"/>
            </a:xfrm>
            <a:custGeom>
              <a:avLst/>
              <a:gdLst>
                <a:gd name="T0" fmla="*/ 122 w 147"/>
                <a:gd name="T1" fmla="*/ 36 h 147"/>
                <a:gd name="T2" fmla="*/ 140 w 147"/>
                <a:gd name="T3" fmla="*/ 18 h 147"/>
                <a:gd name="T4" fmla="*/ 122 w 147"/>
                <a:gd name="T5" fmla="*/ 0 h 147"/>
                <a:gd name="T6" fmla="*/ 0 w 147"/>
                <a:gd name="T7" fmla="*/ 0 h 147"/>
                <a:gd name="T8" fmla="*/ 0 w 147"/>
                <a:gd name="T9" fmla="*/ 122 h 147"/>
                <a:gd name="T10" fmla="*/ 19 w 147"/>
                <a:gd name="T11" fmla="*/ 140 h 147"/>
                <a:gd name="T12" fmla="*/ 37 w 147"/>
                <a:gd name="T13" fmla="*/ 122 h 147"/>
                <a:gd name="T14" fmla="*/ 37 w 147"/>
                <a:gd name="T15" fmla="*/ 59 h 147"/>
                <a:gd name="T16" fmla="*/ 119 w 147"/>
                <a:gd name="T17" fmla="*/ 141 h 147"/>
                <a:gd name="T18" fmla="*/ 141 w 147"/>
                <a:gd name="T19" fmla="*/ 141 h 147"/>
                <a:gd name="T20" fmla="*/ 141 w 147"/>
                <a:gd name="T21" fmla="*/ 118 h 147"/>
                <a:gd name="T22" fmla="*/ 59 w 147"/>
                <a:gd name="T23" fmla="*/ 36 h 147"/>
                <a:gd name="T24" fmla="*/ 122 w 147"/>
                <a:gd name="T25" fmla="*/ 36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147">
                  <a:moveTo>
                    <a:pt x="122" y="36"/>
                  </a:moveTo>
                  <a:cubicBezTo>
                    <a:pt x="132" y="36"/>
                    <a:pt x="140" y="28"/>
                    <a:pt x="140" y="18"/>
                  </a:cubicBezTo>
                  <a:cubicBezTo>
                    <a:pt x="140" y="8"/>
                    <a:pt x="132" y="0"/>
                    <a:pt x="12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32"/>
                    <a:pt x="9" y="140"/>
                    <a:pt x="19" y="140"/>
                  </a:cubicBezTo>
                  <a:cubicBezTo>
                    <a:pt x="29" y="140"/>
                    <a:pt x="37" y="132"/>
                    <a:pt x="37" y="122"/>
                  </a:cubicBezTo>
                  <a:cubicBezTo>
                    <a:pt x="37" y="122"/>
                    <a:pt x="37" y="86"/>
                    <a:pt x="37" y="59"/>
                  </a:cubicBezTo>
                  <a:cubicBezTo>
                    <a:pt x="119" y="141"/>
                    <a:pt x="119" y="141"/>
                    <a:pt x="119" y="141"/>
                  </a:cubicBezTo>
                  <a:cubicBezTo>
                    <a:pt x="125" y="147"/>
                    <a:pt x="135" y="147"/>
                    <a:pt x="141" y="141"/>
                  </a:cubicBezTo>
                  <a:cubicBezTo>
                    <a:pt x="147" y="134"/>
                    <a:pt x="147" y="124"/>
                    <a:pt x="141" y="118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87" y="36"/>
                    <a:pt x="122" y="36"/>
                    <a:pt x="12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46" name="Freeform 138">
              <a:extLst>
                <a:ext uri="{FF2B5EF4-FFF2-40B4-BE49-F238E27FC236}">
                  <a16:creationId xmlns:a16="http://schemas.microsoft.com/office/drawing/2014/main" xmlns="" id="{2544F97E-016A-4D1A-9637-B7C30BA616F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6358" y="4093722"/>
              <a:ext cx="245125" cy="245125"/>
            </a:xfrm>
            <a:custGeom>
              <a:avLst/>
              <a:gdLst>
                <a:gd name="T0" fmla="*/ 37 w 147"/>
                <a:gd name="T1" fmla="*/ 25 h 147"/>
                <a:gd name="T2" fmla="*/ 19 w 147"/>
                <a:gd name="T3" fmla="*/ 7 h 147"/>
                <a:gd name="T4" fmla="*/ 0 w 147"/>
                <a:gd name="T5" fmla="*/ 25 h 147"/>
                <a:gd name="T6" fmla="*/ 0 w 147"/>
                <a:gd name="T7" fmla="*/ 147 h 147"/>
                <a:gd name="T8" fmla="*/ 122 w 147"/>
                <a:gd name="T9" fmla="*/ 147 h 147"/>
                <a:gd name="T10" fmla="*/ 141 w 147"/>
                <a:gd name="T11" fmla="*/ 129 h 147"/>
                <a:gd name="T12" fmla="*/ 122 w 147"/>
                <a:gd name="T13" fmla="*/ 111 h 147"/>
                <a:gd name="T14" fmla="*/ 59 w 147"/>
                <a:gd name="T15" fmla="*/ 111 h 147"/>
                <a:gd name="T16" fmla="*/ 141 w 147"/>
                <a:gd name="T17" fmla="*/ 29 h 147"/>
                <a:gd name="T18" fmla="*/ 141 w 147"/>
                <a:gd name="T19" fmla="*/ 6 h 147"/>
                <a:gd name="T20" fmla="*/ 119 w 147"/>
                <a:gd name="T21" fmla="*/ 6 h 147"/>
                <a:gd name="T22" fmla="*/ 37 w 147"/>
                <a:gd name="T23" fmla="*/ 88 h 147"/>
                <a:gd name="T24" fmla="*/ 37 w 147"/>
                <a:gd name="T25" fmla="*/ 25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147">
                  <a:moveTo>
                    <a:pt x="37" y="25"/>
                  </a:moveTo>
                  <a:cubicBezTo>
                    <a:pt x="37" y="15"/>
                    <a:pt x="29" y="7"/>
                    <a:pt x="19" y="7"/>
                  </a:cubicBezTo>
                  <a:cubicBezTo>
                    <a:pt x="9" y="7"/>
                    <a:pt x="0" y="15"/>
                    <a:pt x="0" y="25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122" y="147"/>
                    <a:pt x="122" y="147"/>
                    <a:pt x="122" y="147"/>
                  </a:cubicBezTo>
                  <a:cubicBezTo>
                    <a:pt x="132" y="147"/>
                    <a:pt x="141" y="139"/>
                    <a:pt x="141" y="129"/>
                  </a:cubicBezTo>
                  <a:cubicBezTo>
                    <a:pt x="141" y="119"/>
                    <a:pt x="132" y="111"/>
                    <a:pt x="122" y="111"/>
                  </a:cubicBezTo>
                  <a:cubicBezTo>
                    <a:pt x="122" y="111"/>
                    <a:pt x="87" y="111"/>
                    <a:pt x="59" y="111"/>
                  </a:cubicBezTo>
                  <a:cubicBezTo>
                    <a:pt x="141" y="29"/>
                    <a:pt x="141" y="29"/>
                    <a:pt x="141" y="29"/>
                  </a:cubicBezTo>
                  <a:cubicBezTo>
                    <a:pt x="147" y="23"/>
                    <a:pt x="147" y="13"/>
                    <a:pt x="141" y="6"/>
                  </a:cubicBezTo>
                  <a:cubicBezTo>
                    <a:pt x="135" y="0"/>
                    <a:pt x="125" y="0"/>
                    <a:pt x="119" y="6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37" y="61"/>
                    <a:pt x="37" y="25"/>
                    <a:pt x="37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47" name="Freeform 139">
              <a:extLst>
                <a:ext uri="{FF2B5EF4-FFF2-40B4-BE49-F238E27FC236}">
                  <a16:creationId xmlns:a16="http://schemas.microsoft.com/office/drawing/2014/main" xmlns="" id="{8D2E7A7C-AD7A-4AC4-923D-3B28C26BB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3523" y="4388201"/>
              <a:ext cx="245125" cy="245125"/>
            </a:xfrm>
            <a:custGeom>
              <a:avLst/>
              <a:gdLst>
                <a:gd name="T0" fmla="*/ 110 w 147"/>
                <a:gd name="T1" fmla="*/ 122 h 147"/>
                <a:gd name="T2" fmla="*/ 129 w 147"/>
                <a:gd name="T3" fmla="*/ 140 h 147"/>
                <a:gd name="T4" fmla="*/ 147 w 147"/>
                <a:gd name="T5" fmla="*/ 122 h 147"/>
                <a:gd name="T6" fmla="*/ 147 w 147"/>
                <a:gd name="T7" fmla="*/ 0 h 147"/>
                <a:gd name="T8" fmla="*/ 25 w 147"/>
                <a:gd name="T9" fmla="*/ 0 h 147"/>
                <a:gd name="T10" fmla="*/ 7 w 147"/>
                <a:gd name="T11" fmla="*/ 18 h 147"/>
                <a:gd name="T12" fmla="*/ 25 w 147"/>
                <a:gd name="T13" fmla="*/ 36 h 147"/>
                <a:gd name="T14" fmla="*/ 88 w 147"/>
                <a:gd name="T15" fmla="*/ 36 h 147"/>
                <a:gd name="T16" fmla="*/ 6 w 147"/>
                <a:gd name="T17" fmla="*/ 118 h 147"/>
                <a:gd name="T18" fmla="*/ 6 w 147"/>
                <a:gd name="T19" fmla="*/ 141 h 147"/>
                <a:gd name="T20" fmla="*/ 29 w 147"/>
                <a:gd name="T21" fmla="*/ 141 h 147"/>
                <a:gd name="T22" fmla="*/ 110 w 147"/>
                <a:gd name="T23" fmla="*/ 59 h 147"/>
                <a:gd name="T24" fmla="*/ 110 w 147"/>
                <a:gd name="T25" fmla="*/ 12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147">
                  <a:moveTo>
                    <a:pt x="110" y="122"/>
                  </a:moveTo>
                  <a:cubicBezTo>
                    <a:pt x="110" y="132"/>
                    <a:pt x="119" y="140"/>
                    <a:pt x="129" y="140"/>
                  </a:cubicBezTo>
                  <a:cubicBezTo>
                    <a:pt x="139" y="140"/>
                    <a:pt x="147" y="132"/>
                    <a:pt x="147" y="122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5" y="0"/>
                    <a:pt x="7" y="8"/>
                    <a:pt x="7" y="18"/>
                  </a:cubicBezTo>
                  <a:cubicBezTo>
                    <a:pt x="7" y="28"/>
                    <a:pt x="15" y="36"/>
                    <a:pt x="25" y="36"/>
                  </a:cubicBezTo>
                  <a:cubicBezTo>
                    <a:pt x="25" y="36"/>
                    <a:pt x="60" y="36"/>
                    <a:pt x="88" y="36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0" y="124"/>
                    <a:pt x="0" y="134"/>
                    <a:pt x="6" y="141"/>
                  </a:cubicBezTo>
                  <a:cubicBezTo>
                    <a:pt x="12" y="147"/>
                    <a:pt x="22" y="147"/>
                    <a:pt x="29" y="141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10" y="86"/>
                    <a:pt x="110" y="122"/>
                    <a:pt x="110" y="1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25D76C41-7F7D-4909-8E07-DEDD675843C1}"/>
              </a:ext>
            </a:extLst>
          </p:cNvPr>
          <p:cNvSpPr txBox="1"/>
          <p:nvPr/>
        </p:nvSpPr>
        <p:spPr>
          <a:xfrm>
            <a:off x="736541" y="1356511"/>
            <a:ext cx="1722513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kern="0" dirty="0"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</p:spTree>
    <p:extLst>
      <p:ext uri="{BB962C8B-B14F-4D97-AF65-F5344CB8AC3E}">
        <p14:creationId xmlns:p14="http://schemas.microsoft.com/office/powerpoint/2010/main" val="8285816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1AD7573-FEE4-4D82-827B-829C4F6EC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/>
              <a:t>7 Step Pyramid Diagram</a:t>
            </a:r>
            <a:endParaRPr lang="en-GB" dirty="0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xmlns="" id="{13D27EDE-2192-4780-B083-8B495F7B4DAB}"/>
              </a:ext>
            </a:extLst>
          </p:cNvPr>
          <p:cNvSpPr/>
          <p:nvPr/>
        </p:nvSpPr>
        <p:spPr>
          <a:xfrm>
            <a:off x="3035345" y="1356511"/>
            <a:ext cx="7623013" cy="71215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0">
                <a:schemeClr val="bg1">
                  <a:lumMod val="95000"/>
                  <a:shade val="67500"/>
                  <a:satMod val="115000"/>
                </a:schemeClr>
              </a:gs>
              <a:gs pos="30000">
                <a:schemeClr val="bg1">
                  <a:lumMod val="95000"/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6E2A6018-1410-4776-BA9A-232C5E4F1F04}"/>
              </a:ext>
            </a:extLst>
          </p:cNvPr>
          <p:cNvSpPr/>
          <p:nvPr/>
        </p:nvSpPr>
        <p:spPr>
          <a:xfrm>
            <a:off x="3035345" y="2067052"/>
            <a:ext cx="7623013" cy="722407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0">
                <a:schemeClr val="bg1">
                  <a:lumMod val="95000"/>
                  <a:shade val="67500"/>
                  <a:satMod val="115000"/>
                </a:schemeClr>
              </a:gs>
              <a:gs pos="30000">
                <a:schemeClr val="bg1">
                  <a:lumMod val="95000"/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ED260ECC-4808-4F7D-9CF1-A6C2B7A06F4D}"/>
              </a:ext>
            </a:extLst>
          </p:cNvPr>
          <p:cNvSpPr/>
          <p:nvPr/>
        </p:nvSpPr>
        <p:spPr>
          <a:xfrm>
            <a:off x="3035345" y="2782889"/>
            <a:ext cx="7623013" cy="696751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0">
                <a:schemeClr val="bg1">
                  <a:lumMod val="95000"/>
                  <a:shade val="67500"/>
                  <a:satMod val="115000"/>
                </a:schemeClr>
              </a:gs>
              <a:gs pos="30000">
                <a:schemeClr val="bg1">
                  <a:lumMod val="95000"/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72370AA2-8382-40D3-8382-FE3AC65B96B7}"/>
              </a:ext>
            </a:extLst>
          </p:cNvPr>
          <p:cNvSpPr/>
          <p:nvPr/>
        </p:nvSpPr>
        <p:spPr>
          <a:xfrm>
            <a:off x="3035345" y="3473359"/>
            <a:ext cx="7623013" cy="732739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0"/>
                </a:schemeClr>
              </a:gs>
              <a:gs pos="50000">
                <a:schemeClr val="accent3">
                  <a:shade val="67500"/>
                  <a:satMod val="115000"/>
                </a:schemeClr>
              </a:gs>
              <a:gs pos="100000">
                <a:schemeClr val="accent3"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xmlns="" id="{0967F093-A827-4C00-8267-CDDD5D9C87E6}"/>
              </a:ext>
            </a:extLst>
          </p:cNvPr>
          <p:cNvSpPr/>
          <p:nvPr/>
        </p:nvSpPr>
        <p:spPr>
          <a:xfrm>
            <a:off x="3035345" y="4206103"/>
            <a:ext cx="7623013" cy="701741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0">
                <a:schemeClr val="bg1">
                  <a:lumMod val="95000"/>
                  <a:shade val="67500"/>
                  <a:satMod val="115000"/>
                </a:schemeClr>
              </a:gs>
              <a:gs pos="30000">
                <a:schemeClr val="bg1">
                  <a:lumMod val="95000"/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3D9C3D1C-49A3-4468-8E99-0FC745BC5A36}"/>
              </a:ext>
            </a:extLst>
          </p:cNvPr>
          <p:cNvSpPr/>
          <p:nvPr/>
        </p:nvSpPr>
        <p:spPr>
          <a:xfrm>
            <a:off x="3035345" y="4907847"/>
            <a:ext cx="7623013" cy="736207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0">
                <a:schemeClr val="bg1">
                  <a:lumMod val="95000"/>
                  <a:shade val="67500"/>
                  <a:satMod val="115000"/>
                </a:schemeClr>
              </a:gs>
              <a:gs pos="30000">
                <a:schemeClr val="bg1">
                  <a:lumMod val="95000"/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7DB04716-9550-438C-A890-6D7CE454F7DB}"/>
              </a:ext>
            </a:extLst>
          </p:cNvPr>
          <p:cNvSpPr/>
          <p:nvPr/>
        </p:nvSpPr>
        <p:spPr>
          <a:xfrm>
            <a:off x="3035345" y="5637775"/>
            <a:ext cx="7623013" cy="696751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0">
                <a:schemeClr val="bg1">
                  <a:lumMod val="95000"/>
                  <a:shade val="67500"/>
                  <a:satMod val="115000"/>
                </a:schemeClr>
              </a:gs>
              <a:gs pos="30000">
                <a:schemeClr val="bg1">
                  <a:lumMod val="95000"/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575D038A-D907-43A2-9F1B-6319F4394B93}"/>
              </a:ext>
            </a:extLst>
          </p:cNvPr>
          <p:cNvSpPr/>
          <p:nvPr/>
        </p:nvSpPr>
        <p:spPr>
          <a:xfrm>
            <a:off x="10786005" y="1356511"/>
            <a:ext cx="1003308" cy="712159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07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xmlns="" id="{C01C2FE4-E39D-4792-B176-959774A1DD0F}"/>
              </a:ext>
            </a:extLst>
          </p:cNvPr>
          <p:cNvSpPr/>
          <p:nvPr/>
        </p:nvSpPr>
        <p:spPr>
          <a:xfrm>
            <a:off x="10786005" y="2067052"/>
            <a:ext cx="1003308" cy="722407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06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xmlns="" id="{8E38212D-9FCD-4352-902E-89496E8B930C}"/>
              </a:ext>
            </a:extLst>
          </p:cNvPr>
          <p:cNvSpPr/>
          <p:nvPr/>
        </p:nvSpPr>
        <p:spPr>
          <a:xfrm>
            <a:off x="10786005" y="2782889"/>
            <a:ext cx="1003308" cy="696751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05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xmlns="" id="{BF7423BE-FD1C-4C9C-A730-6F2BC303BC1E}"/>
              </a:ext>
            </a:extLst>
          </p:cNvPr>
          <p:cNvSpPr/>
          <p:nvPr/>
        </p:nvSpPr>
        <p:spPr>
          <a:xfrm>
            <a:off x="10786005" y="3473359"/>
            <a:ext cx="1003308" cy="732739"/>
          </a:xfrm>
          <a:prstGeom prst="rect">
            <a:avLst/>
          </a:prstGeom>
          <a:solidFill>
            <a:schemeClr val="accent3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>
                <a:solidFill>
                  <a:schemeClr val="bg1"/>
                </a:solidFill>
              </a:rPr>
              <a:t>04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xmlns="" id="{F354E953-C3AC-4C31-8B17-2EBFC148FAE8}"/>
              </a:ext>
            </a:extLst>
          </p:cNvPr>
          <p:cNvSpPr/>
          <p:nvPr/>
        </p:nvSpPr>
        <p:spPr>
          <a:xfrm>
            <a:off x="10786005" y="4206103"/>
            <a:ext cx="1003308" cy="701741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>
                <a:solidFill>
                  <a:schemeClr val="tx1">
                    <a:lumMod val="50000"/>
                    <a:lumOff val="50000"/>
                  </a:schemeClr>
                </a:solidFill>
              </a:rPr>
              <a:t>03</a:t>
            </a:r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xmlns="" id="{0B7CC4F5-93CF-455D-9C71-EAF04ECAAE34}"/>
              </a:ext>
            </a:extLst>
          </p:cNvPr>
          <p:cNvSpPr/>
          <p:nvPr/>
        </p:nvSpPr>
        <p:spPr>
          <a:xfrm>
            <a:off x="10786005" y="4907847"/>
            <a:ext cx="1003308" cy="736207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>
                <a:solidFill>
                  <a:schemeClr val="tx1">
                    <a:lumMod val="50000"/>
                    <a:lumOff val="50000"/>
                  </a:schemeClr>
                </a:solidFill>
              </a:rPr>
              <a:t>02</a:t>
            </a:r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xmlns="" id="{FCF803CD-7FF5-48ED-BB47-1D5F82A3C54E}"/>
              </a:ext>
            </a:extLst>
          </p:cNvPr>
          <p:cNvSpPr/>
          <p:nvPr/>
        </p:nvSpPr>
        <p:spPr>
          <a:xfrm>
            <a:off x="10786005" y="5637775"/>
            <a:ext cx="1003308" cy="696751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>
                <a:solidFill>
                  <a:schemeClr val="tx1">
                    <a:lumMod val="50000"/>
                    <a:lumOff val="50000"/>
                  </a:schemeClr>
                </a:solidFill>
              </a:rPr>
              <a:t>01</a:t>
            </a:r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xmlns="" id="{25682D5E-3332-4400-9BFC-5FFFD64DC7DE}"/>
              </a:ext>
            </a:extLst>
          </p:cNvPr>
          <p:cNvGrpSpPr/>
          <p:nvPr/>
        </p:nvGrpSpPr>
        <p:grpSpPr>
          <a:xfrm>
            <a:off x="503362" y="1356513"/>
            <a:ext cx="5055429" cy="4978024"/>
            <a:chOff x="1904457" y="1816891"/>
            <a:chExt cx="4206121" cy="3625966"/>
          </a:xfrm>
        </p:grpSpPr>
        <p:sp>
          <p:nvSpPr>
            <p:cNvPr id="101" name="Isosceles Triangle 100">
              <a:extLst>
                <a:ext uri="{FF2B5EF4-FFF2-40B4-BE49-F238E27FC236}">
                  <a16:creationId xmlns:a16="http://schemas.microsoft.com/office/drawing/2014/main" xmlns="" id="{AA9E1909-2705-48FD-A8AB-34CC6F08F5B8}"/>
                </a:ext>
              </a:extLst>
            </p:cNvPr>
            <p:cNvSpPr/>
            <p:nvPr/>
          </p:nvSpPr>
          <p:spPr>
            <a:xfrm>
              <a:off x="1904457" y="1816891"/>
              <a:ext cx="4206121" cy="3625960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" name="Isosceles Triangle 101">
              <a:extLst>
                <a:ext uri="{FF2B5EF4-FFF2-40B4-BE49-F238E27FC236}">
                  <a16:creationId xmlns:a16="http://schemas.microsoft.com/office/drawing/2014/main" xmlns="" id="{6C688F34-9745-45CC-9F3D-24DB92896EAF}"/>
                </a:ext>
              </a:extLst>
            </p:cNvPr>
            <p:cNvSpPr/>
            <p:nvPr/>
          </p:nvSpPr>
          <p:spPr>
            <a:xfrm>
              <a:off x="1904457" y="2334444"/>
              <a:ext cx="3605758" cy="3108406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" name="Isosceles Triangle 102">
              <a:extLst>
                <a:ext uri="{FF2B5EF4-FFF2-40B4-BE49-F238E27FC236}">
                  <a16:creationId xmlns:a16="http://schemas.microsoft.com/office/drawing/2014/main" xmlns="" id="{C1668B02-32BC-4ED2-B88F-257377F6FE70}"/>
                </a:ext>
              </a:extLst>
            </p:cNvPr>
            <p:cNvSpPr/>
            <p:nvPr/>
          </p:nvSpPr>
          <p:spPr>
            <a:xfrm>
              <a:off x="1904457" y="2855857"/>
              <a:ext cx="3000919" cy="2586995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" name="Isosceles Triangle 103">
              <a:extLst>
                <a:ext uri="{FF2B5EF4-FFF2-40B4-BE49-F238E27FC236}">
                  <a16:creationId xmlns:a16="http://schemas.microsoft.com/office/drawing/2014/main" xmlns="" id="{B0BE0813-B59F-400C-916E-747EF0B928F0}"/>
                </a:ext>
              </a:extLst>
            </p:cNvPr>
            <p:cNvSpPr/>
            <p:nvPr/>
          </p:nvSpPr>
          <p:spPr>
            <a:xfrm>
              <a:off x="1904457" y="3358792"/>
              <a:ext cx="2417513" cy="2084059"/>
            </a:xfrm>
            <a:prstGeom prst="triangle">
              <a:avLst/>
            </a:prstGeom>
            <a:solidFill>
              <a:schemeClr val="accent3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Isosceles Triangle 104">
              <a:extLst>
                <a:ext uri="{FF2B5EF4-FFF2-40B4-BE49-F238E27FC236}">
                  <a16:creationId xmlns:a16="http://schemas.microsoft.com/office/drawing/2014/main" xmlns="" id="{801A98DF-9B2E-4C42-8A1D-A4A4CC2B7928}"/>
                </a:ext>
              </a:extLst>
            </p:cNvPr>
            <p:cNvSpPr/>
            <p:nvPr/>
          </p:nvSpPr>
          <p:spPr>
            <a:xfrm>
              <a:off x="1904457" y="3892519"/>
              <a:ext cx="1798387" cy="1550332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" name="Isosceles Triangle 105">
              <a:extLst>
                <a:ext uri="{FF2B5EF4-FFF2-40B4-BE49-F238E27FC236}">
                  <a16:creationId xmlns:a16="http://schemas.microsoft.com/office/drawing/2014/main" xmlns="" id="{C3793120-CFDD-47D3-8B82-54EB52D5CD70}"/>
                </a:ext>
              </a:extLst>
            </p:cNvPr>
            <p:cNvSpPr/>
            <p:nvPr/>
          </p:nvSpPr>
          <p:spPr>
            <a:xfrm>
              <a:off x="1904457" y="4403668"/>
              <a:ext cx="1205456" cy="1039185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" name="Isosceles Triangle 106">
              <a:extLst>
                <a:ext uri="{FF2B5EF4-FFF2-40B4-BE49-F238E27FC236}">
                  <a16:creationId xmlns:a16="http://schemas.microsoft.com/office/drawing/2014/main" xmlns="" id="{A39FC0D5-80D4-43BC-A58D-1EF7D1BCF2A2}"/>
                </a:ext>
              </a:extLst>
            </p:cNvPr>
            <p:cNvSpPr/>
            <p:nvPr/>
          </p:nvSpPr>
          <p:spPr>
            <a:xfrm>
              <a:off x="1904457" y="4935347"/>
              <a:ext cx="588712" cy="507510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8" name="Arrow: Right 107">
            <a:extLst>
              <a:ext uri="{FF2B5EF4-FFF2-40B4-BE49-F238E27FC236}">
                <a16:creationId xmlns:a16="http://schemas.microsoft.com/office/drawing/2014/main" xmlns="" id="{2CEE9BC5-B32A-48D4-8968-B13DBB556AEA}"/>
              </a:ext>
            </a:extLst>
          </p:cNvPr>
          <p:cNvSpPr/>
          <p:nvPr/>
        </p:nvSpPr>
        <p:spPr>
          <a:xfrm rot="17861369">
            <a:off x="-1310323" y="3593577"/>
            <a:ext cx="5703282" cy="296745"/>
          </a:xfrm>
          <a:prstGeom prst="rightArrow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22000">
                <a:schemeClr val="accent1">
                  <a:lumMod val="5000"/>
                  <a:lumOff val="9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xmlns="" id="{B3991C10-8D65-43B1-A9D8-B3B4C756E7F4}"/>
              </a:ext>
            </a:extLst>
          </p:cNvPr>
          <p:cNvSpPr txBox="1"/>
          <p:nvPr/>
        </p:nvSpPr>
        <p:spPr>
          <a:xfrm>
            <a:off x="5597489" y="1589480"/>
            <a:ext cx="500297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600" b="1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en-US" dirty="0"/>
              <a:t>This is a sample text. Insert your desired text here. 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xmlns="" id="{86DE9579-64CF-4499-9DDA-02DBC8C53810}"/>
              </a:ext>
            </a:extLst>
          </p:cNvPr>
          <p:cNvSpPr txBox="1"/>
          <p:nvPr/>
        </p:nvSpPr>
        <p:spPr>
          <a:xfrm>
            <a:off x="5597489" y="2287634"/>
            <a:ext cx="500297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600" b="1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en-US" dirty="0"/>
              <a:t>This is a sample text. Insert your desired text here. 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xmlns="" id="{C49A19C9-2CAA-4912-8A09-C534BD0FD2C6}"/>
              </a:ext>
            </a:extLst>
          </p:cNvPr>
          <p:cNvSpPr txBox="1"/>
          <p:nvPr/>
        </p:nvSpPr>
        <p:spPr>
          <a:xfrm>
            <a:off x="5597489" y="2990643"/>
            <a:ext cx="500297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600" b="1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en-US" dirty="0"/>
              <a:t>This is a sample text. Insert your desired text here. 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xmlns="" id="{52236534-B61D-42BA-B5F1-48C3D8CF3DED}"/>
              </a:ext>
            </a:extLst>
          </p:cNvPr>
          <p:cNvSpPr txBox="1"/>
          <p:nvPr/>
        </p:nvSpPr>
        <p:spPr>
          <a:xfrm>
            <a:off x="5597489" y="3699107"/>
            <a:ext cx="500297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600" b="1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This is a sample text. Insert your desired text here. 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xmlns="" id="{68C7A001-000E-447C-8C89-06AE48CD178C}"/>
              </a:ext>
            </a:extLst>
          </p:cNvPr>
          <p:cNvSpPr txBox="1"/>
          <p:nvPr/>
        </p:nvSpPr>
        <p:spPr>
          <a:xfrm>
            <a:off x="5597489" y="4416352"/>
            <a:ext cx="500297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600" b="1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en-US" dirty="0"/>
              <a:t>This is a sample text. Insert your desired text here</a:t>
            </a:r>
            <a:r>
              <a:rPr lang="en-US"/>
              <a:t>. </a:t>
            </a:r>
            <a:endParaRPr lang="en-US" dirty="0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xmlns="" id="{B062797C-2C62-44CF-9CE0-12B01393C34D}"/>
              </a:ext>
            </a:extLst>
          </p:cNvPr>
          <p:cNvSpPr txBox="1"/>
          <p:nvPr/>
        </p:nvSpPr>
        <p:spPr>
          <a:xfrm>
            <a:off x="5597489" y="5135329"/>
            <a:ext cx="500297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600" b="1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en-US" dirty="0"/>
              <a:t>This is a sample text. Insert your desired text here. 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xmlns="" id="{351F9552-82E8-415A-9CFE-B94D57659420}"/>
              </a:ext>
            </a:extLst>
          </p:cNvPr>
          <p:cNvSpPr txBox="1"/>
          <p:nvPr/>
        </p:nvSpPr>
        <p:spPr>
          <a:xfrm>
            <a:off x="5597489" y="5863040"/>
            <a:ext cx="500297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600" b="1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en-US" dirty="0"/>
              <a:t>This is a sample text. Insert your desired text here</a:t>
            </a:r>
            <a:r>
              <a:rPr lang="en-US"/>
              <a:t>. </a:t>
            </a:r>
            <a:endParaRPr lang="en-US" dirty="0"/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xmlns="" id="{492DD9C5-32A0-44F1-A2CD-9A0C1D96BFB8}"/>
              </a:ext>
            </a:extLst>
          </p:cNvPr>
          <p:cNvGrpSpPr/>
          <p:nvPr/>
        </p:nvGrpSpPr>
        <p:grpSpPr>
          <a:xfrm>
            <a:off x="1306137" y="5901854"/>
            <a:ext cx="291661" cy="366742"/>
            <a:chOff x="2071556" y="1425834"/>
            <a:chExt cx="359302" cy="451795"/>
          </a:xfrm>
          <a:solidFill>
            <a:schemeClr val="bg1"/>
          </a:solidFill>
        </p:grpSpPr>
        <p:sp>
          <p:nvSpPr>
            <p:cNvPr id="117" name="Freeform 63">
              <a:extLst>
                <a:ext uri="{FF2B5EF4-FFF2-40B4-BE49-F238E27FC236}">
                  <a16:creationId xmlns:a16="http://schemas.microsoft.com/office/drawing/2014/main" xmlns="" id="{720281B4-0F33-4F01-9D1A-5E7014F1A0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5082" y="1493425"/>
              <a:ext cx="232250" cy="272906"/>
            </a:xfrm>
            <a:custGeom>
              <a:avLst/>
              <a:gdLst>
                <a:gd name="T0" fmla="*/ 97 w 193"/>
                <a:gd name="T1" fmla="*/ 0 h 227"/>
                <a:gd name="T2" fmla="*/ 0 w 193"/>
                <a:gd name="T3" fmla="*/ 96 h 227"/>
                <a:gd name="T4" fmla="*/ 18 w 193"/>
                <a:gd name="T5" fmla="*/ 152 h 227"/>
                <a:gd name="T6" fmla="*/ 49 w 193"/>
                <a:gd name="T7" fmla="*/ 223 h 227"/>
                <a:gd name="T8" fmla="*/ 49 w 193"/>
                <a:gd name="T9" fmla="*/ 224 h 227"/>
                <a:gd name="T10" fmla="*/ 52 w 193"/>
                <a:gd name="T11" fmla="*/ 227 h 227"/>
                <a:gd name="T12" fmla="*/ 141 w 193"/>
                <a:gd name="T13" fmla="*/ 227 h 227"/>
                <a:gd name="T14" fmla="*/ 145 w 193"/>
                <a:gd name="T15" fmla="*/ 224 h 227"/>
                <a:gd name="T16" fmla="*/ 145 w 193"/>
                <a:gd name="T17" fmla="*/ 223 h 227"/>
                <a:gd name="T18" fmla="*/ 176 w 193"/>
                <a:gd name="T19" fmla="*/ 150 h 227"/>
                <a:gd name="T20" fmla="*/ 193 w 193"/>
                <a:gd name="T21" fmla="*/ 96 h 227"/>
                <a:gd name="T22" fmla="*/ 97 w 193"/>
                <a:gd name="T2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3" h="227">
                  <a:moveTo>
                    <a:pt x="97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17"/>
                    <a:pt x="7" y="136"/>
                    <a:pt x="18" y="152"/>
                  </a:cubicBezTo>
                  <a:cubicBezTo>
                    <a:pt x="32" y="174"/>
                    <a:pt x="49" y="198"/>
                    <a:pt x="49" y="223"/>
                  </a:cubicBezTo>
                  <a:cubicBezTo>
                    <a:pt x="49" y="224"/>
                    <a:pt x="49" y="224"/>
                    <a:pt x="49" y="224"/>
                  </a:cubicBezTo>
                  <a:cubicBezTo>
                    <a:pt x="49" y="226"/>
                    <a:pt x="50" y="227"/>
                    <a:pt x="5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3" y="227"/>
                    <a:pt x="145" y="226"/>
                    <a:pt x="145" y="224"/>
                  </a:cubicBezTo>
                  <a:cubicBezTo>
                    <a:pt x="145" y="223"/>
                    <a:pt x="145" y="223"/>
                    <a:pt x="145" y="223"/>
                  </a:cubicBezTo>
                  <a:cubicBezTo>
                    <a:pt x="145" y="197"/>
                    <a:pt x="163" y="173"/>
                    <a:pt x="176" y="150"/>
                  </a:cubicBezTo>
                  <a:cubicBezTo>
                    <a:pt x="187" y="135"/>
                    <a:pt x="193" y="116"/>
                    <a:pt x="193" y="96"/>
                  </a:cubicBezTo>
                  <a:cubicBezTo>
                    <a:pt x="193" y="43"/>
                    <a:pt x="150" y="0"/>
                    <a:pt x="97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18" name="Freeform 64">
              <a:extLst>
                <a:ext uri="{FF2B5EF4-FFF2-40B4-BE49-F238E27FC236}">
                  <a16:creationId xmlns:a16="http://schemas.microsoft.com/office/drawing/2014/main" xmlns="" id="{8F60D003-D573-43F5-9780-055A842BC5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4034" y="1817660"/>
              <a:ext cx="115363" cy="22869"/>
            </a:xfrm>
            <a:custGeom>
              <a:avLst/>
              <a:gdLst>
                <a:gd name="T0" fmla="*/ 86 w 96"/>
                <a:gd name="T1" fmla="*/ 0 h 19"/>
                <a:gd name="T2" fmla="*/ 9 w 96"/>
                <a:gd name="T3" fmla="*/ 0 h 19"/>
                <a:gd name="T4" fmla="*/ 0 w 96"/>
                <a:gd name="T5" fmla="*/ 9 h 19"/>
                <a:gd name="T6" fmla="*/ 9 w 96"/>
                <a:gd name="T7" fmla="*/ 19 h 19"/>
                <a:gd name="T8" fmla="*/ 86 w 96"/>
                <a:gd name="T9" fmla="*/ 19 h 19"/>
                <a:gd name="T10" fmla="*/ 96 w 96"/>
                <a:gd name="T11" fmla="*/ 9 h 19"/>
                <a:gd name="T12" fmla="*/ 86 w 9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9">
                  <a:moveTo>
                    <a:pt x="8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9"/>
                    <a:pt x="9" y="19"/>
                  </a:cubicBezTo>
                  <a:cubicBezTo>
                    <a:pt x="86" y="19"/>
                    <a:pt x="86" y="19"/>
                    <a:pt x="86" y="19"/>
                  </a:cubicBezTo>
                  <a:cubicBezTo>
                    <a:pt x="91" y="19"/>
                    <a:pt x="96" y="14"/>
                    <a:pt x="96" y="9"/>
                  </a:cubicBezTo>
                  <a:cubicBezTo>
                    <a:pt x="96" y="4"/>
                    <a:pt x="91" y="0"/>
                    <a:pt x="8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19" name="Freeform 65">
              <a:extLst>
                <a:ext uri="{FF2B5EF4-FFF2-40B4-BE49-F238E27FC236}">
                  <a16:creationId xmlns:a16="http://schemas.microsoft.com/office/drawing/2014/main" xmlns="" id="{9D8DE4BA-EECD-47A9-889A-D0B23EF2F8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4034" y="1780561"/>
              <a:ext cx="115363" cy="22869"/>
            </a:xfrm>
            <a:custGeom>
              <a:avLst/>
              <a:gdLst>
                <a:gd name="T0" fmla="*/ 86 w 96"/>
                <a:gd name="T1" fmla="*/ 0 h 19"/>
                <a:gd name="T2" fmla="*/ 9 w 96"/>
                <a:gd name="T3" fmla="*/ 0 h 19"/>
                <a:gd name="T4" fmla="*/ 0 w 96"/>
                <a:gd name="T5" fmla="*/ 9 h 19"/>
                <a:gd name="T6" fmla="*/ 9 w 96"/>
                <a:gd name="T7" fmla="*/ 19 h 19"/>
                <a:gd name="T8" fmla="*/ 86 w 96"/>
                <a:gd name="T9" fmla="*/ 19 h 19"/>
                <a:gd name="T10" fmla="*/ 96 w 96"/>
                <a:gd name="T11" fmla="*/ 9 h 19"/>
                <a:gd name="T12" fmla="*/ 86 w 9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9">
                  <a:moveTo>
                    <a:pt x="8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86" y="19"/>
                    <a:pt x="86" y="19"/>
                    <a:pt x="86" y="19"/>
                  </a:cubicBezTo>
                  <a:cubicBezTo>
                    <a:pt x="91" y="19"/>
                    <a:pt x="96" y="15"/>
                    <a:pt x="96" y="9"/>
                  </a:cubicBezTo>
                  <a:cubicBezTo>
                    <a:pt x="96" y="4"/>
                    <a:pt x="91" y="0"/>
                    <a:pt x="8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0" name="Freeform 66">
              <a:extLst>
                <a:ext uri="{FF2B5EF4-FFF2-40B4-BE49-F238E27FC236}">
                  <a16:creationId xmlns:a16="http://schemas.microsoft.com/office/drawing/2014/main" xmlns="" id="{94AA3720-D885-4DAB-A6ED-B02DC69BAF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4870" y="1853743"/>
              <a:ext cx="74198" cy="23886"/>
            </a:xfrm>
            <a:custGeom>
              <a:avLst/>
              <a:gdLst>
                <a:gd name="T0" fmla="*/ 2 w 62"/>
                <a:gd name="T1" fmla="*/ 0 h 20"/>
                <a:gd name="T2" fmla="*/ 1 w 62"/>
                <a:gd name="T3" fmla="*/ 3 h 20"/>
                <a:gd name="T4" fmla="*/ 16 w 62"/>
                <a:gd name="T5" fmla="*/ 17 h 20"/>
                <a:gd name="T6" fmla="*/ 21 w 62"/>
                <a:gd name="T7" fmla="*/ 20 h 20"/>
                <a:gd name="T8" fmla="*/ 40 w 62"/>
                <a:gd name="T9" fmla="*/ 20 h 20"/>
                <a:gd name="T10" fmla="*/ 46 w 62"/>
                <a:gd name="T11" fmla="*/ 17 h 20"/>
                <a:gd name="T12" fmla="*/ 60 w 62"/>
                <a:gd name="T13" fmla="*/ 3 h 20"/>
                <a:gd name="T14" fmla="*/ 59 w 62"/>
                <a:gd name="T15" fmla="*/ 0 h 20"/>
                <a:gd name="T16" fmla="*/ 2 w 62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20">
                  <a:moveTo>
                    <a:pt x="2" y="0"/>
                  </a:moveTo>
                  <a:cubicBezTo>
                    <a:pt x="0" y="0"/>
                    <a:pt x="0" y="1"/>
                    <a:pt x="1" y="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7" y="19"/>
                    <a:pt x="19" y="20"/>
                    <a:pt x="21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2" y="20"/>
                    <a:pt x="44" y="19"/>
                    <a:pt x="46" y="17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2" y="1"/>
                    <a:pt x="61" y="0"/>
                    <a:pt x="59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1" name="Freeform 67">
              <a:extLst>
                <a:ext uri="{FF2B5EF4-FFF2-40B4-BE49-F238E27FC236}">
                  <a16:creationId xmlns:a16="http://schemas.microsoft.com/office/drawing/2014/main" xmlns="" id="{BB9E7ABD-91DF-42AA-BD32-D0800C9CB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2250" y="1692642"/>
              <a:ext cx="39640" cy="39640"/>
            </a:xfrm>
            <a:custGeom>
              <a:avLst/>
              <a:gdLst>
                <a:gd name="T0" fmla="*/ 0 w 33"/>
                <a:gd name="T1" fmla="*/ 17 h 33"/>
                <a:gd name="T2" fmla="*/ 17 w 33"/>
                <a:gd name="T3" fmla="*/ 33 h 33"/>
                <a:gd name="T4" fmla="*/ 33 w 33"/>
                <a:gd name="T5" fmla="*/ 13 h 33"/>
                <a:gd name="T6" fmla="*/ 14 w 33"/>
                <a:gd name="T7" fmla="*/ 0 h 33"/>
                <a:gd name="T8" fmla="*/ 0 w 33"/>
                <a:gd name="T9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0" y="17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23" y="27"/>
                    <a:pt x="28" y="20"/>
                    <a:pt x="33" y="13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0" y="6"/>
                    <a:pt x="5" y="12"/>
                    <a:pt x="0" y="17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2" name="Freeform 68">
              <a:extLst>
                <a:ext uri="{FF2B5EF4-FFF2-40B4-BE49-F238E27FC236}">
                  <a16:creationId xmlns:a16="http://schemas.microsoft.com/office/drawing/2014/main" xmlns="" id="{2836D731-8034-4085-AD3B-567BE212E3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7316" y="1629116"/>
              <a:ext cx="33542" cy="33542"/>
            </a:xfrm>
            <a:custGeom>
              <a:avLst/>
              <a:gdLst>
                <a:gd name="T0" fmla="*/ 5 w 28"/>
                <a:gd name="T1" fmla="*/ 0 h 28"/>
                <a:gd name="T2" fmla="*/ 0 w 28"/>
                <a:gd name="T3" fmla="*/ 21 h 28"/>
                <a:gd name="T4" fmla="*/ 22 w 28"/>
                <a:gd name="T5" fmla="*/ 28 h 28"/>
                <a:gd name="T6" fmla="*/ 28 w 28"/>
                <a:gd name="T7" fmla="*/ 3 h 28"/>
                <a:gd name="T8" fmla="*/ 5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5" y="0"/>
                  </a:moveTo>
                  <a:cubicBezTo>
                    <a:pt x="4" y="7"/>
                    <a:pt x="3" y="14"/>
                    <a:pt x="0" y="21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5" y="20"/>
                    <a:pt x="27" y="12"/>
                    <a:pt x="28" y="3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3" name="Freeform 69">
              <a:extLst>
                <a:ext uri="{FF2B5EF4-FFF2-40B4-BE49-F238E27FC236}">
                  <a16:creationId xmlns:a16="http://schemas.microsoft.com/office/drawing/2014/main" xmlns="" id="{32B7C1F6-2AC6-43AA-B433-F1EA5A50A8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7316" y="1551869"/>
              <a:ext cx="33542" cy="34050"/>
            </a:xfrm>
            <a:custGeom>
              <a:avLst/>
              <a:gdLst>
                <a:gd name="T0" fmla="*/ 5 w 28"/>
                <a:gd name="T1" fmla="*/ 28 h 28"/>
                <a:gd name="T2" fmla="*/ 28 w 28"/>
                <a:gd name="T3" fmla="*/ 25 h 28"/>
                <a:gd name="T4" fmla="*/ 22 w 28"/>
                <a:gd name="T5" fmla="*/ 0 h 28"/>
                <a:gd name="T6" fmla="*/ 0 w 28"/>
                <a:gd name="T7" fmla="*/ 7 h 28"/>
                <a:gd name="T8" fmla="*/ 5 w 28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5" y="28"/>
                  </a:moveTo>
                  <a:cubicBezTo>
                    <a:pt x="28" y="25"/>
                    <a:pt x="28" y="25"/>
                    <a:pt x="28" y="25"/>
                  </a:cubicBezTo>
                  <a:cubicBezTo>
                    <a:pt x="27" y="16"/>
                    <a:pt x="25" y="8"/>
                    <a:pt x="22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3" y="14"/>
                    <a:pt x="4" y="21"/>
                    <a:pt x="5" y="28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4" name="Freeform 70">
              <a:extLst>
                <a:ext uri="{FF2B5EF4-FFF2-40B4-BE49-F238E27FC236}">
                  <a16:creationId xmlns:a16="http://schemas.microsoft.com/office/drawing/2014/main" xmlns="" id="{158E74A7-461E-49A2-B7E8-950C28960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2250" y="1482245"/>
              <a:ext cx="39640" cy="39640"/>
            </a:xfrm>
            <a:custGeom>
              <a:avLst/>
              <a:gdLst>
                <a:gd name="T0" fmla="*/ 33 w 33"/>
                <a:gd name="T1" fmla="*/ 20 h 33"/>
                <a:gd name="T2" fmla="*/ 17 w 33"/>
                <a:gd name="T3" fmla="*/ 0 h 33"/>
                <a:gd name="T4" fmla="*/ 0 w 33"/>
                <a:gd name="T5" fmla="*/ 16 h 33"/>
                <a:gd name="T6" fmla="*/ 14 w 33"/>
                <a:gd name="T7" fmla="*/ 33 h 33"/>
                <a:gd name="T8" fmla="*/ 33 w 33"/>
                <a:gd name="T9" fmla="*/ 2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33" y="20"/>
                  </a:moveTo>
                  <a:cubicBezTo>
                    <a:pt x="28" y="13"/>
                    <a:pt x="23" y="7"/>
                    <a:pt x="17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5" y="21"/>
                    <a:pt x="10" y="27"/>
                    <a:pt x="14" y="33"/>
                  </a:cubicBezTo>
                  <a:lnTo>
                    <a:pt x="33" y="2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5" name="Freeform 71">
              <a:extLst>
                <a:ext uri="{FF2B5EF4-FFF2-40B4-BE49-F238E27FC236}">
                  <a16:creationId xmlns:a16="http://schemas.microsoft.com/office/drawing/2014/main" xmlns="" id="{10204502-6404-4C03-9A3E-96EAC9F67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5839" y="1438031"/>
              <a:ext cx="37607" cy="37099"/>
            </a:xfrm>
            <a:custGeom>
              <a:avLst/>
              <a:gdLst>
                <a:gd name="T0" fmla="*/ 31 w 31"/>
                <a:gd name="T1" fmla="*/ 11 h 31"/>
                <a:gd name="T2" fmla="*/ 8 w 31"/>
                <a:gd name="T3" fmla="*/ 0 h 31"/>
                <a:gd name="T4" fmla="*/ 0 w 31"/>
                <a:gd name="T5" fmla="*/ 22 h 31"/>
                <a:gd name="T6" fmla="*/ 19 w 31"/>
                <a:gd name="T7" fmla="*/ 31 h 31"/>
                <a:gd name="T8" fmla="*/ 31 w 31"/>
                <a:gd name="T9" fmla="*/ 1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1" y="11"/>
                  </a:moveTo>
                  <a:cubicBezTo>
                    <a:pt x="24" y="7"/>
                    <a:pt x="16" y="3"/>
                    <a:pt x="8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7" y="24"/>
                    <a:pt x="13" y="27"/>
                    <a:pt x="19" y="31"/>
                  </a:cubicBezTo>
                  <a:lnTo>
                    <a:pt x="31" y="11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6" name="Freeform 72">
              <a:extLst>
                <a:ext uri="{FF2B5EF4-FFF2-40B4-BE49-F238E27FC236}">
                  <a16:creationId xmlns:a16="http://schemas.microsoft.com/office/drawing/2014/main" xmlns="" id="{710D66DD-F0D1-4D91-ABB6-898EA4ECC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6215" y="1425834"/>
              <a:ext cx="29984" cy="28968"/>
            </a:xfrm>
            <a:custGeom>
              <a:avLst/>
              <a:gdLst>
                <a:gd name="T0" fmla="*/ 13 w 25"/>
                <a:gd name="T1" fmla="*/ 23 h 24"/>
                <a:gd name="T2" fmla="*/ 23 w 25"/>
                <a:gd name="T3" fmla="*/ 24 h 24"/>
                <a:gd name="T4" fmla="*/ 25 w 25"/>
                <a:gd name="T5" fmla="*/ 1 h 24"/>
                <a:gd name="T6" fmla="*/ 13 w 25"/>
                <a:gd name="T7" fmla="*/ 0 h 24"/>
                <a:gd name="T8" fmla="*/ 0 w 25"/>
                <a:gd name="T9" fmla="*/ 1 h 24"/>
                <a:gd name="T10" fmla="*/ 2 w 25"/>
                <a:gd name="T11" fmla="*/ 24 h 24"/>
                <a:gd name="T12" fmla="*/ 13 w 25"/>
                <a:gd name="T13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4">
                  <a:moveTo>
                    <a:pt x="13" y="23"/>
                  </a:moveTo>
                  <a:cubicBezTo>
                    <a:pt x="16" y="23"/>
                    <a:pt x="20" y="23"/>
                    <a:pt x="23" y="24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1" y="0"/>
                    <a:pt x="17" y="0"/>
                    <a:pt x="13" y="0"/>
                  </a:cubicBezTo>
                  <a:cubicBezTo>
                    <a:pt x="8" y="0"/>
                    <a:pt x="4" y="0"/>
                    <a:pt x="0" y="1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5" y="23"/>
                    <a:pt x="9" y="23"/>
                    <a:pt x="13" y="23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7" name="Freeform 73">
              <a:extLst>
                <a:ext uri="{FF2B5EF4-FFF2-40B4-BE49-F238E27FC236}">
                  <a16:creationId xmlns:a16="http://schemas.microsoft.com/office/drawing/2014/main" xmlns="" id="{32A2EF73-95BA-4E1D-B2AE-DBA88C88CE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9476" y="1438031"/>
              <a:ext cx="37099" cy="37099"/>
            </a:xfrm>
            <a:custGeom>
              <a:avLst/>
              <a:gdLst>
                <a:gd name="T0" fmla="*/ 31 w 31"/>
                <a:gd name="T1" fmla="*/ 22 h 31"/>
                <a:gd name="T2" fmla="*/ 23 w 31"/>
                <a:gd name="T3" fmla="*/ 0 h 31"/>
                <a:gd name="T4" fmla="*/ 0 w 31"/>
                <a:gd name="T5" fmla="*/ 11 h 31"/>
                <a:gd name="T6" fmla="*/ 12 w 31"/>
                <a:gd name="T7" fmla="*/ 31 h 31"/>
                <a:gd name="T8" fmla="*/ 31 w 31"/>
                <a:gd name="T9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1" y="22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5" y="3"/>
                    <a:pt x="7" y="7"/>
                    <a:pt x="0" y="1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8" y="27"/>
                    <a:pt x="24" y="24"/>
                    <a:pt x="31" y="22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8" name="Freeform 74">
              <a:extLst>
                <a:ext uri="{FF2B5EF4-FFF2-40B4-BE49-F238E27FC236}">
                  <a16:creationId xmlns:a16="http://schemas.microsoft.com/office/drawing/2014/main" xmlns="" id="{8BC943D9-0A6B-4E38-9EA0-97C8B820D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0524" y="1483769"/>
              <a:ext cx="39640" cy="38115"/>
            </a:xfrm>
            <a:custGeom>
              <a:avLst/>
              <a:gdLst>
                <a:gd name="T0" fmla="*/ 33 w 33"/>
                <a:gd name="T1" fmla="*/ 15 h 32"/>
                <a:gd name="T2" fmla="*/ 16 w 33"/>
                <a:gd name="T3" fmla="*/ 0 h 32"/>
                <a:gd name="T4" fmla="*/ 0 w 33"/>
                <a:gd name="T5" fmla="*/ 19 h 32"/>
                <a:gd name="T6" fmla="*/ 19 w 33"/>
                <a:gd name="T7" fmla="*/ 32 h 32"/>
                <a:gd name="T8" fmla="*/ 33 w 33"/>
                <a:gd name="T9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33" y="15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0" y="6"/>
                    <a:pt x="5" y="12"/>
                    <a:pt x="0" y="19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3" y="26"/>
                    <a:pt x="28" y="21"/>
                    <a:pt x="33" y="15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9" name="Freeform 75">
              <a:extLst>
                <a:ext uri="{FF2B5EF4-FFF2-40B4-BE49-F238E27FC236}">
                  <a16:creationId xmlns:a16="http://schemas.microsoft.com/office/drawing/2014/main" xmlns="" id="{99F1C339-7C67-4E53-A13C-520D8DAEAD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1556" y="1551869"/>
              <a:ext cx="33542" cy="34050"/>
            </a:xfrm>
            <a:custGeom>
              <a:avLst/>
              <a:gdLst>
                <a:gd name="T0" fmla="*/ 23 w 28"/>
                <a:gd name="T1" fmla="*/ 28 h 28"/>
                <a:gd name="T2" fmla="*/ 28 w 28"/>
                <a:gd name="T3" fmla="*/ 7 h 28"/>
                <a:gd name="T4" fmla="*/ 6 w 28"/>
                <a:gd name="T5" fmla="*/ 0 h 28"/>
                <a:gd name="T6" fmla="*/ 0 w 28"/>
                <a:gd name="T7" fmla="*/ 25 h 28"/>
                <a:gd name="T8" fmla="*/ 20 w 28"/>
                <a:gd name="T9" fmla="*/ 28 h 28"/>
                <a:gd name="T10" fmla="*/ 23 w 28"/>
                <a:gd name="T11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8">
                  <a:moveTo>
                    <a:pt x="23" y="28"/>
                  </a:moveTo>
                  <a:cubicBezTo>
                    <a:pt x="24" y="21"/>
                    <a:pt x="26" y="14"/>
                    <a:pt x="28" y="7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8"/>
                    <a:pt x="1" y="17"/>
                    <a:pt x="0" y="25"/>
                  </a:cubicBezTo>
                  <a:cubicBezTo>
                    <a:pt x="20" y="28"/>
                    <a:pt x="20" y="28"/>
                    <a:pt x="20" y="28"/>
                  </a:cubicBezTo>
                  <a:lnTo>
                    <a:pt x="23" y="28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30" name="Freeform 76">
              <a:extLst>
                <a:ext uri="{FF2B5EF4-FFF2-40B4-BE49-F238E27FC236}">
                  <a16:creationId xmlns:a16="http://schemas.microsoft.com/office/drawing/2014/main" xmlns="" id="{11E3B607-C2EB-4B85-B413-F6CEAC9CC4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1556" y="1629116"/>
              <a:ext cx="33542" cy="33542"/>
            </a:xfrm>
            <a:custGeom>
              <a:avLst/>
              <a:gdLst>
                <a:gd name="T0" fmla="*/ 23 w 28"/>
                <a:gd name="T1" fmla="*/ 0 h 28"/>
                <a:gd name="T2" fmla="*/ 0 w 28"/>
                <a:gd name="T3" fmla="*/ 3 h 28"/>
                <a:gd name="T4" fmla="*/ 6 w 28"/>
                <a:gd name="T5" fmla="*/ 28 h 28"/>
                <a:gd name="T6" fmla="*/ 28 w 28"/>
                <a:gd name="T7" fmla="*/ 21 h 28"/>
                <a:gd name="T8" fmla="*/ 23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3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1" y="12"/>
                    <a:pt x="3" y="20"/>
                    <a:pt x="6" y="28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6" y="14"/>
                    <a:pt x="24" y="7"/>
                    <a:pt x="23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31" name="Freeform 77">
              <a:extLst>
                <a:ext uri="{FF2B5EF4-FFF2-40B4-BE49-F238E27FC236}">
                  <a16:creationId xmlns:a16="http://schemas.microsoft.com/office/drawing/2014/main" xmlns="" id="{38EEC304-9B25-4DAC-B77E-33FDBEFC28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0524" y="1692642"/>
              <a:ext cx="39640" cy="39640"/>
            </a:xfrm>
            <a:custGeom>
              <a:avLst/>
              <a:gdLst>
                <a:gd name="T0" fmla="*/ 0 w 33"/>
                <a:gd name="T1" fmla="*/ 13 h 33"/>
                <a:gd name="T2" fmla="*/ 16 w 33"/>
                <a:gd name="T3" fmla="*/ 33 h 33"/>
                <a:gd name="T4" fmla="*/ 33 w 33"/>
                <a:gd name="T5" fmla="*/ 17 h 33"/>
                <a:gd name="T6" fmla="*/ 19 w 33"/>
                <a:gd name="T7" fmla="*/ 0 h 33"/>
                <a:gd name="T8" fmla="*/ 0 w 33"/>
                <a:gd name="T9" fmla="*/ 1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0" y="13"/>
                  </a:moveTo>
                  <a:cubicBezTo>
                    <a:pt x="5" y="20"/>
                    <a:pt x="10" y="27"/>
                    <a:pt x="16" y="33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28" y="12"/>
                    <a:pt x="23" y="6"/>
                    <a:pt x="19" y="0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</p:grpSp>
      <p:sp>
        <p:nvSpPr>
          <p:cNvPr id="132" name="Freeform 266">
            <a:extLst>
              <a:ext uri="{FF2B5EF4-FFF2-40B4-BE49-F238E27FC236}">
                <a16:creationId xmlns:a16="http://schemas.microsoft.com/office/drawing/2014/main" xmlns="" id="{0C5D5CD0-8B91-4E89-AD45-2E3008272F9D}"/>
              </a:ext>
            </a:extLst>
          </p:cNvPr>
          <p:cNvSpPr/>
          <p:nvPr/>
        </p:nvSpPr>
        <p:spPr>
          <a:xfrm>
            <a:off x="2042882" y="5949411"/>
            <a:ext cx="300602" cy="271629"/>
          </a:xfrm>
          <a:custGeom>
            <a:avLst/>
            <a:gdLst>
              <a:gd name="connsiteX0" fmla="*/ 3289021 w 4939743"/>
              <a:gd name="connsiteY0" fmla="*/ 2726377 h 4463615"/>
              <a:gd name="connsiteX1" fmla="*/ 3600171 w 4939743"/>
              <a:gd name="connsiteY1" fmla="*/ 2726377 h 4463615"/>
              <a:gd name="connsiteX2" fmla="*/ 3600171 w 4939743"/>
              <a:gd name="connsiteY2" fmla="*/ 3330651 h 4463615"/>
              <a:gd name="connsiteX3" fmla="*/ 3289021 w 4939743"/>
              <a:gd name="connsiteY3" fmla="*/ 3330651 h 4463615"/>
              <a:gd name="connsiteX4" fmla="*/ 1339571 w 4939743"/>
              <a:gd name="connsiteY4" fmla="*/ 2726377 h 4463615"/>
              <a:gd name="connsiteX5" fmla="*/ 1650721 w 4939743"/>
              <a:gd name="connsiteY5" fmla="*/ 2726377 h 4463615"/>
              <a:gd name="connsiteX6" fmla="*/ 1650721 w 4939743"/>
              <a:gd name="connsiteY6" fmla="*/ 3330651 h 4463615"/>
              <a:gd name="connsiteX7" fmla="*/ 1339571 w 4939743"/>
              <a:gd name="connsiteY7" fmla="*/ 3330651 h 4463615"/>
              <a:gd name="connsiteX8" fmla="*/ 0 w 4939743"/>
              <a:gd name="connsiteY8" fmla="*/ 2164914 h 4463615"/>
              <a:gd name="connsiteX9" fmla="*/ 21347 w 4939743"/>
              <a:gd name="connsiteY9" fmla="*/ 2164914 h 4463615"/>
              <a:gd name="connsiteX10" fmla="*/ 28309 w 4939743"/>
              <a:gd name="connsiteY10" fmla="*/ 2199857 h 4463615"/>
              <a:gd name="connsiteX11" fmla="*/ 1065581 w 4939743"/>
              <a:gd name="connsiteY11" fmla="*/ 3116035 h 4463615"/>
              <a:gd name="connsiteX12" fmla="*/ 1199871 w 4939743"/>
              <a:gd name="connsiteY12" fmla="*/ 3116035 h 4463615"/>
              <a:gd name="connsiteX13" fmla="*/ 1199871 w 4939743"/>
              <a:gd name="connsiteY13" fmla="*/ 3504764 h 4463615"/>
              <a:gd name="connsiteX14" fmla="*/ 1790421 w 4939743"/>
              <a:gd name="connsiteY14" fmla="*/ 3504764 h 4463615"/>
              <a:gd name="connsiteX15" fmla="*/ 1790421 w 4939743"/>
              <a:gd name="connsiteY15" fmla="*/ 3116035 h 4463615"/>
              <a:gd name="connsiteX16" fmla="*/ 2456842 w 4939743"/>
              <a:gd name="connsiteY16" fmla="*/ 3116035 h 4463615"/>
              <a:gd name="connsiteX17" fmla="*/ 2482901 w 4939743"/>
              <a:gd name="connsiteY17" fmla="*/ 3116035 h 4463615"/>
              <a:gd name="connsiteX18" fmla="*/ 3149321 w 4939743"/>
              <a:gd name="connsiteY18" fmla="*/ 3116035 h 4463615"/>
              <a:gd name="connsiteX19" fmla="*/ 3149321 w 4939743"/>
              <a:gd name="connsiteY19" fmla="*/ 3504764 h 4463615"/>
              <a:gd name="connsiteX20" fmla="*/ 3739871 w 4939743"/>
              <a:gd name="connsiteY20" fmla="*/ 3504764 h 4463615"/>
              <a:gd name="connsiteX21" fmla="*/ 3739871 w 4939743"/>
              <a:gd name="connsiteY21" fmla="*/ 3116035 h 4463615"/>
              <a:gd name="connsiteX22" fmla="*/ 3874162 w 4939743"/>
              <a:gd name="connsiteY22" fmla="*/ 3116035 h 4463615"/>
              <a:gd name="connsiteX23" fmla="*/ 4911434 w 4939743"/>
              <a:gd name="connsiteY23" fmla="*/ 2199857 h 4463615"/>
              <a:gd name="connsiteX24" fmla="*/ 4918396 w 4939743"/>
              <a:gd name="connsiteY24" fmla="*/ 2164914 h 4463615"/>
              <a:gd name="connsiteX25" fmla="*/ 4939743 w 4939743"/>
              <a:gd name="connsiteY25" fmla="*/ 2164914 h 4463615"/>
              <a:gd name="connsiteX26" fmla="*/ 4939743 w 4939743"/>
              <a:gd name="connsiteY26" fmla="*/ 4256181 h 4463615"/>
              <a:gd name="connsiteX27" fmla="*/ 4686776 w 4939743"/>
              <a:gd name="connsiteY27" fmla="*/ 4463615 h 4463615"/>
              <a:gd name="connsiteX28" fmla="*/ 252967 w 4939743"/>
              <a:gd name="connsiteY28" fmla="*/ 4463615 h 4463615"/>
              <a:gd name="connsiteX29" fmla="*/ 0 w 4939743"/>
              <a:gd name="connsiteY29" fmla="*/ 4256181 h 4463615"/>
              <a:gd name="connsiteX30" fmla="*/ 166421 w 4939743"/>
              <a:gd name="connsiteY30" fmla="*/ 884754 h 4463615"/>
              <a:gd name="connsiteX31" fmla="*/ 2456842 w 4939743"/>
              <a:gd name="connsiteY31" fmla="*/ 884754 h 4463615"/>
              <a:gd name="connsiteX32" fmla="*/ 2482901 w 4939743"/>
              <a:gd name="connsiteY32" fmla="*/ 884754 h 4463615"/>
              <a:gd name="connsiteX33" fmla="*/ 4773322 w 4939743"/>
              <a:gd name="connsiteY33" fmla="*/ 884754 h 4463615"/>
              <a:gd name="connsiteX34" fmla="*/ 4928580 w 4939743"/>
              <a:gd name="connsiteY34" fmla="*/ 1042869 h 4463615"/>
              <a:gd name="connsiteX35" fmla="*/ 4911434 w 4939743"/>
              <a:gd name="connsiteY35" fmla="*/ 1702951 h 4463615"/>
              <a:gd name="connsiteX36" fmla="*/ 3874162 w 4939743"/>
              <a:gd name="connsiteY36" fmla="*/ 2820234 h 4463615"/>
              <a:gd name="connsiteX37" fmla="*/ 3739871 w 4939743"/>
              <a:gd name="connsiteY37" fmla="*/ 2820234 h 4463615"/>
              <a:gd name="connsiteX38" fmla="*/ 3739871 w 4939743"/>
              <a:gd name="connsiteY38" fmla="*/ 2552264 h 4463615"/>
              <a:gd name="connsiteX39" fmla="*/ 3149321 w 4939743"/>
              <a:gd name="connsiteY39" fmla="*/ 2552264 h 4463615"/>
              <a:gd name="connsiteX40" fmla="*/ 3149321 w 4939743"/>
              <a:gd name="connsiteY40" fmla="*/ 2820234 h 4463615"/>
              <a:gd name="connsiteX41" fmla="*/ 2482901 w 4939743"/>
              <a:gd name="connsiteY41" fmla="*/ 2820234 h 4463615"/>
              <a:gd name="connsiteX42" fmla="*/ 2456842 w 4939743"/>
              <a:gd name="connsiteY42" fmla="*/ 2820234 h 4463615"/>
              <a:gd name="connsiteX43" fmla="*/ 1790421 w 4939743"/>
              <a:gd name="connsiteY43" fmla="*/ 2820234 h 4463615"/>
              <a:gd name="connsiteX44" fmla="*/ 1790421 w 4939743"/>
              <a:gd name="connsiteY44" fmla="*/ 2552264 h 4463615"/>
              <a:gd name="connsiteX45" fmla="*/ 1199871 w 4939743"/>
              <a:gd name="connsiteY45" fmla="*/ 2552264 h 4463615"/>
              <a:gd name="connsiteX46" fmla="*/ 1199871 w 4939743"/>
              <a:gd name="connsiteY46" fmla="*/ 2820234 h 4463615"/>
              <a:gd name="connsiteX47" fmla="*/ 1065581 w 4939743"/>
              <a:gd name="connsiteY47" fmla="*/ 2820234 h 4463615"/>
              <a:gd name="connsiteX48" fmla="*/ 28309 w 4939743"/>
              <a:gd name="connsiteY48" fmla="*/ 1702951 h 4463615"/>
              <a:gd name="connsiteX49" fmla="*/ 11163 w 4939743"/>
              <a:gd name="connsiteY49" fmla="*/ 1042869 h 4463615"/>
              <a:gd name="connsiteX50" fmla="*/ 166421 w 4939743"/>
              <a:gd name="connsiteY50" fmla="*/ 884754 h 4463615"/>
              <a:gd name="connsiteX51" fmla="*/ 1655483 w 4939743"/>
              <a:gd name="connsiteY51" fmla="*/ 0 h 4463615"/>
              <a:gd name="connsiteX52" fmla="*/ 3284260 w 4939743"/>
              <a:gd name="connsiteY52" fmla="*/ 0 h 4463615"/>
              <a:gd name="connsiteX53" fmla="*/ 3455240 w 4939743"/>
              <a:gd name="connsiteY53" fmla="*/ 170981 h 4463615"/>
              <a:gd name="connsiteX54" fmla="*/ 3455240 w 4939743"/>
              <a:gd name="connsiteY54" fmla="*/ 795854 h 4463615"/>
              <a:gd name="connsiteX55" fmla="*/ 3185276 w 4939743"/>
              <a:gd name="connsiteY55" fmla="*/ 795854 h 4463615"/>
              <a:gd name="connsiteX56" fmla="*/ 3185276 w 4939743"/>
              <a:gd name="connsiteY56" fmla="*/ 226770 h 4463615"/>
              <a:gd name="connsiteX57" fmla="*/ 1754467 w 4939743"/>
              <a:gd name="connsiteY57" fmla="*/ 226770 h 4463615"/>
              <a:gd name="connsiteX58" fmla="*/ 1754467 w 4939743"/>
              <a:gd name="connsiteY58" fmla="*/ 795854 h 4463615"/>
              <a:gd name="connsiteX59" fmla="*/ 1484503 w 4939743"/>
              <a:gd name="connsiteY59" fmla="*/ 795854 h 4463615"/>
              <a:gd name="connsiteX60" fmla="*/ 1484503 w 4939743"/>
              <a:gd name="connsiteY60" fmla="*/ 170981 h 4463615"/>
              <a:gd name="connsiteX61" fmla="*/ 1655483 w 4939743"/>
              <a:gd name="connsiteY61" fmla="*/ 0 h 4463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4939743" h="4463615">
                <a:moveTo>
                  <a:pt x="3289021" y="2726377"/>
                </a:moveTo>
                <a:lnTo>
                  <a:pt x="3600171" y="2726377"/>
                </a:lnTo>
                <a:lnTo>
                  <a:pt x="3600171" y="3330651"/>
                </a:lnTo>
                <a:lnTo>
                  <a:pt x="3289021" y="3330651"/>
                </a:lnTo>
                <a:close/>
                <a:moveTo>
                  <a:pt x="1339571" y="2726377"/>
                </a:moveTo>
                <a:lnTo>
                  <a:pt x="1650721" y="2726377"/>
                </a:lnTo>
                <a:lnTo>
                  <a:pt x="1650721" y="3330651"/>
                </a:lnTo>
                <a:lnTo>
                  <a:pt x="1339571" y="3330651"/>
                </a:lnTo>
                <a:close/>
                <a:moveTo>
                  <a:pt x="0" y="2164914"/>
                </a:moveTo>
                <a:lnTo>
                  <a:pt x="21347" y="2164914"/>
                </a:lnTo>
                <a:lnTo>
                  <a:pt x="28309" y="2199857"/>
                </a:lnTo>
                <a:cubicBezTo>
                  <a:pt x="202616" y="2813766"/>
                  <a:pt x="676961" y="3084012"/>
                  <a:pt x="1065581" y="3116035"/>
                </a:cubicBezTo>
                <a:lnTo>
                  <a:pt x="1199871" y="3116035"/>
                </a:lnTo>
                <a:lnTo>
                  <a:pt x="1199871" y="3504764"/>
                </a:lnTo>
                <a:lnTo>
                  <a:pt x="1790421" y="3504764"/>
                </a:lnTo>
                <a:lnTo>
                  <a:pt x="1790421" y="3116035"/>
                </a:lnTo>
                <a:lnTo>
                  <a:pt x="2456842" y="3116035"/>
                </a:lnTo>
                <a:lnTo>
                  <a:pt x="2482901" y="3116035"/>
                </a:lnTo>
                <a:lnTo>
                  <a:pt x="3149321" y="3116035"/>
                </a:lnTo>
                <a:lnTo>
                  <a:pt x="3149321" y="3504764"/>
                </a:lnTo>
                <a:lnTo>
                  <a:pt x="3739871" y="3504764"/>
                </a:lnTo>
                <a:lnTo>
                  <a:pt x="3739871" y="3116035"/>
                </a:lnTo>
                <a:lnTo>
                  <a:pt x="3874162" y="3116035"/>
                </a:lnTo>
                <a:cubicBezTo>
                  <a:pt x="4262782" y="3084012"/>
                  <a:pt x="4737127" y="2813766"/>
                  <a:pt x="4911434" y="2199857"/>
                </a:cubicBezTo>
                <a:lnTo>
                  <a:pt x="4918396" y="2164914"/>
                </a:lnTo>
                <a:lnTo>
                  <a:pt x="4939743" y="2164914"/>
                </a:lnTo>
                <a:lnTo>
                  <a:pt x="4939743" y="4256181"/>
                </a:lnTo>
                <a:cubicBezTo>
                  <a:pt x="4939743" y="4370744"/>
                  <a:pt x="4826486" y="4463615"/>
                  <a:pt x="4686776" y="4463615"/>
                </a:cubicBezTo>
                <a:lnTo>
                  <a:pt x="252967" y="4463615"/>
                </a:lnTo>
                <a:cubicBezTo>
                  <a:pt x="113257" y="4463615"/>
                  <a:pt x="0" y="4370744"/>
                  <a:pt x="0" y="4256181"/>
                </a:cubicBezTo>
                <a:close/>
                <a:moveTo>
                  <a:pt x="166421" y="884754"/>
                </a:moveTo>
                <a:lnTo>
                  <a:pt x="2456842" y="884754"/>
                </a:lnTo>
                <a:lnTo>
                  <a:pt x="2482901" y="884754"/>
                </a:lnTo>
                <a:lnTo>
                  <a:pt x="4773322" y="884754"/>
                </a:lnTo>
                <a:cubicBezTo>
                  <a:pt x="4875874" y="902534"/>
                  <a:pt x="4906990" y="972701"/>
                  <a:pt x="4928580" y="1042869"/>
                </a:cubicBezTo>
                <a:cubicBezTo>
                  <a:pt x="4933977" y="1321634"/>
                  <a:pt x="4958424" y="1481336"/>
                  <a:pt x="4911434" y="1702951"/>
                </a:cubicBezTo>
                <a:cubicBezTo>
                  <a:pt x="4737127" y="2451616"/>
                  <a:pt x="4262782" y="2781181"/>
                  <a:pt x="3874162" y="2820234"/>
                </a:cubicBezTo>
                <a:lnTo>
                  <a:pt x="3739871" y="2820234"/>
                </a:lnTo>
                <a:lnTo>
                  <a:pt x="3739871" y="2552264"/>
                </a:lnTo>
                <a:lnTo>
                  <a:pt x="3149321" y="2552264"/>
                </a:lnTo>
                <a:lnTo>
                  <a:pt x="3149321" y="2820234"/>
                </a:lnTo>
                <a:lnTo>
                  <a:pt x="2482901" y="2820234"/>
                </a:lnTo>
                <a:lnTo>
                  <a:pt x="2456842" y="2820234"/>
                </a:lnTo>
                <a:lnTo>
                  <a:pt x="1790421" y="2820234"/>
                </a:lnTo>
                <a:lnTo>
                  <a:pt x="1790421" y="2552264"/>
                </a:lnTo>
                <a:lnTo>
                  <a:pt x="1199871" y="2552264"/>
                </a:lnTo>
                <a:lnTo>
                  <a:pt x="1199871" y="2820234"/>
                </a:lnTo>
                <a:lnTo>
                  <a:pt x="1065581" y="2820234"/>
                </a:lnTo>
                <a:cubicBezTo>
                  <a:pt x="676961" y="2781181"/>
                  <a:pt x="202616" y="2451616"/>
                  <a:pt x="28309" y="1702951"/>
                </a:cubicBezTo>
                <a:cubicBezTo>
                  <a:pt x="-18681" y="1481336"/>
                  <a:pt x="5766" y="1321634"/>
                  <a:pt x="11163" y="1042869"/>
                </a:cubicBezTo>
                <a:cubicBezTo>
                  <a:pt x="32753" y="972701"/>
                  <a:pt x="63869" y="902534"/>
                  <a:pt x="166421" y="884754"/>
                </a:cubicBezTo>
                <a:close/>
                <a:moveTo>
                  <a:pt x="1655483" y="0"/>
                </a:moveTo>
                <a:lnTo>
                  <a:pt x="3284260" y="0"/>
                </a:lnTo>
                <a:cubicBezTo>
                  <a:pt x="3378689" y="0"/>
                  <a:pt x="3455240" y="76551"/>
                  <a:pt x="3455240" y="170981"/>
                </a:cubicBezTo>
                <a:lnTo>
                  <a:pt x="3455240" y="795854"/>
                </a:lnTo>
                <a:lnTo>
                  <a:pt x="3185276" y="795854"/>
                </a:lnTo>
                <a:lnTo>
                  <a:pt x="3185276" y="226770"/>
                </a:lnTo>
                <a:lnTo>
                  <a:pt x="1754467" y="226770"/>
                </a:lnTo>
                <a:lnTo>
                  <a:pt x="1754467" y="795854"/>
                </a:lnTo>
                <a:lnTo>
                  <a:pt x="1484503" y="795854"/>
                </a:lnTo>
                <a:lnTo>
                  <a:pt x="1484503" y="170981"/>
                </a:lnTo>
                <a:cubicBezTo>
                  <a:pt x="1484503" y="76551"/>
                  <a:pt x="1561054" y="0"/>
                  <a:pt x="1655483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</a:bodyPr>
          <a:lstStyle/>
          <a:p>
            <a:endParaRPr lang="de-DE" sz="1837" dirty="0" err="1">
              <a:solidFill>
                <a:schemeClr val="tx1"/>
              </a:solidFill>
            </a:endParaRPr>
          </a:p>
        </p:txBody>
      </p:sp>
      <p:sp>
        <p:nvSpPr>
          <p:cNvPr id="133" name="Freeform 7">
            <a:extLst>
              <a:ext uri="{FF2B5EF4-FFF2-40B4-BE49-F238E27FC236}">
                <a16:creationId xmlns:a16="http://schemas.microsoft.com/office/drawing/2014/main" xmlns="" id="{B48F2EB7-396F-4666-BE8F-04525AA22CF6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2767691" y="5935822"/>
            <a:ext cx="315766" cy="298807"/>
          </a:xfrm>
          <a:custGeom>
            <a:avLst/>
            <a:gdLst>
              <a:gd name="T0" fmla="*/ 164 w 186"/>
              <a:gd name="T1" fmla="*/ 112 h 176"/>
              <a:gd name="T2" fmla="*/ 65 w 186"/>
              <a:gd name="T3" fmla="*/ 116 h 176"/>
              <a:gd name="T4" fmla="*/ 151 w 186"/>
              <a:gd name="T5" fmla="*/ 133 h 176"/>
              <a:gd name="T6" fmla="*/ 151 w 186"/>
              <a:gd name="T7" fmla="*/ 144 h 176"/>
              <a:gd name="T8" fmla="*/ 47 w 186"/>
              <a:gd name="T9" fmla="*/ 137 h 176"/>
              <a:gd name="T10" fmla="*/ 28 w 186"/>
              <a:gd name="T11" fmla="*/ 12 h 176"/>
              <a:gd name="T12" fmla="*/ 0 w 186"/>
              <a:gd name="T13" fmla="*/ 6 h 176"/>
              <a:gd name="T14" fmla="*/ 32 w 186"/>
              <a:gd name="T15" fmla="*/ 0 h 176"/>
              <a:gd name="T16" fmla="*/ 44 w 186"/>
              <a:gd name="T17" fmla="*/ 27 h 176"/>
              <a:gd name="T18" fmla="*/ 185 w 186"/>
              <a:gd name="T19" fmla="*/ 34 h 176"/>
              <a:gd name="T20" fmla="*/ 57 w 186"/>
              <a:gd name="T21" fmla="*/ 164 h 176"/>
              <a:gd name="T22" fmla="*/ 34 w 186"/>
              <a:gd name="T23" fmla="*/ 164 h 176"/>
              <a:gd name="T24" fmla="*/ 144 w 186"/>
              <a:gd name="T25" fmla="*/ 153 h 176"/>
              <a:gd name="T26" fmla="*/ 144 w 186"/>
              <a:gd name="T27" fmla="*/ 176 h 176"/>
              <a:gd name="T28" fmla="*/ 144 w 186"/>
              <a:gd name="T29" fmla="*/ 153 h 176"/>
              <a:gd name="T30" fmla="*/ 133 w 186"/>
              <a:gd name="T31" fmla="*/ 89 h 176"/>
              <a:gd name="T32" fmla="*/ 114 w 186"/>
              <a:gd name="T33" fmla="*/ 105 h 176"/>
              <a:gd name="T34" fmla="*/ 134 w 186"/>
              <a:gd name="T35" fmla="*/ 80 h 176"/>
              <a:gd name="T36" fmla="*/ 114 w 186"/>
              <a:gd name="T37" fmla="*/ 63 h 176"/>
              <a:gd name="T38" fmla="*/ 134 w 186"/>
              <a:gd name="T39" fmla="*/ 80 h 176"/>
              <a:gd name="T40" fmla="*/ 139 w 186"/>
              <a:gd name="T41" fmla="*/ 38 h 176"/>
              <a:gd name="T42" fmla="*/ 114 w 186"/>
              <a:gd name="T43" fmla="*/ 54 h 176"/>
              <a:gd name="T44" fmla="*/ 148 w 186"/>
              <a:gd name="T45" fmla="*/ 38 h 176"/>
              <a:gd name="T46" fmla="*/ 168 w 186"/>
              <a:gd name="T47" fmla="*/ 54 h 176"/>
              <a:gd name="T48" fmla="*/ 148 w 186"/>
              <a:gd name="T49" fmla="*/ 38 h 176"/>
              <a:gd name="T50" fmla="*/ 142 w 186"/>
              <a:gd name="T51" fmla="*/ 80 h 176"/>
              <a:gd name="T52" fmla="*/ 165 w 186"/>
              <a:gd name="T53" fmla="*/ 63 h 176"/>
              <a:gd name="T54" fmla="*/ 141 w 186"/>
              <a:gd name="T55" fmla="*/ 89 h 176"/>
              <a:gd name="T56" fmla="*/ 154 w 186"/>
              <a:gd name="T57" fmla="*/ 105 h 176"/>
              <a:gd name="T58" fmla="*/ 141 w 186"/>
              <a:gd name="T59" fmla="*/ 89 h 176"/>
              <a:gd name="T60" fmla="*/ 105 w 186"/>
              <a:gd name="T61" fmla="*/ 89 h 176"/>
              <a:gd name="T62" fmla="*/ 88 w 186"/>
              <a:gd name="T63" fmla="*/ 105 h 176"/>
              <a:gd name="T64" fmla="*/ 105 w 186"/>
              <a:gd name="T65" fmla="*/ 80 h 176"/>
              <a:gd name="T66" fmla="*/ 83 w 186"/>
              <a:gd name="T67" fmla="*/ 63 h 176"/>
              <a:gd name="T68" fmla="*/ 105 w 186"/>
              <a:gd name="T69" fmla="*/ 80 h 176"/>
              <a:gd name="T70" fmla="*/ 105 w 186"/>
              <a:gd name="T71" fmla="*/ 38 h 176"/>
              <a:gd name="T72" fmla="*/ 82 w 186"/>
              <a:gd name="T73" fmla="*/ 54 h 176"/>
              <a:gd name="T74" fmla="*/ 80 w 186"/>
              <a:gd name="T75" fmla="*/ 105 h 176"/>
              <a:gd name="T76" fmla="*/ 60 w 186"/>
              <a:gd name="T77" fmla="*/ 89 h 176"/>
              <a:gd name="T78" fmla="*/ 80 w 186"/>
              <a:gd name="T79" fmla="*/ 105 h 176"/>
              <a:gd name="T80" fmla="*/ 74 w 186"/>
              <a:gd name="T81" fmla="*/ 63 h 176"/>
              <a:gd name="T82" fmla="*/ 58 w 186"/>
              <a:gd name="T83" fmla="*/ 80 h 176"/>
              <a:gd name="T84" fmla="*/ 73 w 186"/>
              <a:gd name="T85" fmla="*/ 54 h 176"/>
              <a:gd name="T86" fmla="*/ 47 w 186"/>
              <a:gd name="T87" fmla="*/ 38 h 176"/>
              <a:gd name="T88" fmla="*/ 73 w 186"/>
              <a:gd name="T89" fmla="*/ 5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86" h="176">
                <a:moveTo>
                  <a:pt x="185" y="34"/>
                </a:moveTo>
                <a:cubicBezTo>
                  <a:pt x="164" y="112"/>
                  <a:pt x="164" y="112"/>
                  <a:pt x="164" y="112"/>
                </a:cubicBezTo>
                <a:cubicBezTo>
                  <a:pt x="163" y="114"/>
                  <a:pt x="161" y="116"/>
                  <a:pt x="158" y="116"/>
                </a:cubicBezTo>
                <a:cubicBezTo>
                  <a:pt x="65" y="116"/>
                  <a:pt x="65" y="116"/>
                  <a:pt x="65" y="116"/>
                </a:cubicBezTo>
                <a:cubicBezTo>
                  <a:pt x="60" y="133"/>
                  <a:pt x="60" y="133"/>
                  <a:pt x="60" y="133"/>
                </a:cubicBezTo>
                <a:cubicBezTo>
                  <a:pt x="151" y="133"/>
                  <a:pt x="151" y="133"/>
                  <a:pt x="151" y="133"/>
                </a:cubicBezTo>
                <a:cubicBezTo>
                  <a:pt x="154" y="133"/>
                  <a:pt x="157" y="135"/>
                  <a:pt x="157" y="139"/>
                </a:cubicBezTo>
                <a:cubicBezTo>
                  <a:pt x="157" y="142"/>
                  <a:pt x="154" y="144"/>
                  <a:pt x="151" y="144"/>
                </a:cubicBezTo>
                <a:cubicBezTo>
                  <a:pt x="53" y="144"/>
                  <a:pt x="53" y="144"/>
                  <a:pt x="53" y="144"/>
                </a:cubicBezTo>
                <a:cubicBezTo>
                  <a:pt x="49" y="144"/>
                  <a:pt x="46" y="141"/>
                  <a:pt x="47" y="137"/>
                </a:cubicBezTo>
                <a:cubicBezTo>
                  <a:pt x="55" y="110"/>
                  <a:pt x="55" y="110"/>
                  <a:pt x="55" y="110"/>
                </a:cubicBezTo>
                <a:cubicBezTo>
                  <a:pt x="46" y="77"/>
                  <a:pt x="37" y="44"/>
                  <a:pt x="28" y="12"/>
                </a:cubicBezTo>
                <a:cubicBezTo>
                  <a:pt x="5" y="12"/>
                  <a:pt x="5" y="12"/>
                  <a:pt x="5" y="12"/>
                </a:cubicBezTo>
                <a:cubicBezTo>
                  <a:pt x="2" y="12"/>
                  <a:pt x="0" y="9"/>
                  <a:pt x="0" y="6"/>
                </a:cubicBezTo>
                <a:cubicBezTo>
                  <a:pt x="0" y="3"/>
                  <a:pt x="2" y="0"/>
                  <a:pt x="5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5" y="0"/>
                  <a:pt x="37" y="2"/>
                  <a:pt x="38" y="4"/>
                </a:cubicBezTo>
                <a:cubicBezTo>
                  <a:pt x="44" y="27"/>
                  <a:pt x="44" y="27"/>
                  <a:pt x="44" y="27"/>
                </a:cubicBezTo>
                <a:cubicBezTo>
                  <a:pt x="179" y="27"/>
                  <a:pt x="179" y="27"/>
                  <a:pt x="179" y="27"/>
                </a:cubicBezTo>
                <a:cubicBezTo>
                  <a:pt x="183" y="27"/>
                  <a:pt x="186" y="30"/>
                  <a:pt x="185" y="34"/>
                </a:cubicBezTo>
                <a:close/>
                <a:moveTo>
                  <a:pt x="46" y="153"/>
                </a:moveTo>
                <a:cubicBezTo>
                  <a:pt x="52" y="153"/>
                  <a:pt x="57" y="158"/>
                  <a:pt x="57" y="164"/>
                </a:cubicBezTo>
                <a:cubicBezTo>
                  <a:pt x="57" y="171"/>
                  <a:pt x="52" y="176"/>
                  <a:pt x="46" y="176"/>
                </a:cubicBezTo>
                <a:cubicBezTo>
                  <a:pt x="40" y="176"/>
                  <a:pt x="34" y="171"/>
                  <a:pt x="34" y="164"/>
                </a:cubicBezTo>
                <a:cubicBezTo>
                  <a:pt x="34" y="158"/>
                  <a:pt x="40" y="153"/>
                  <a:pt x="46" y="153"/>
                </a:cubicBezTo>
                <a:close/>
                <a:moveTo>
                  <a:pt x="144" y="153"/>
                </a:moveTo>
                <a:cubicBezTo>
                  <a:pt x="150" y="153"/>
                  <a:pt x="155" y="158"/>
                  <a:pt x="155" y="164"/>
                </a:cubicBezTo>
                <a:cubicBezTo>
                  <a:pt x="155" y="171"/>
                  <a:pt x="150" y="176"/>
                  <a:pt x="144" y="176"/>
                </a:cubicBezTo>
                <a:cubicBezTo>
                  <a:pt x="138" y="176"/>
                  <a:pt x="132" y="171"/>
                  <a:pt x="132" y="164"/>
                </a:cubicBezTo>
                <a:cubicBezTo>
                  <a:pt x="132" y="158"/>
                  <a:pt x="138" y="153"/>
                  <a:pt x="144" y="153"/>
                </a:cubicBezTo>
                <a:close/>
                <a:moveTo>
                  <a:pt x="130" y="105"/>
                </a:moveTo>
                <a:cubicBezTo>
                  <a:pt x="133" y="89"/>
                  <a:pt x="133" y="89"/>
                  <a:pt x="133" y="89"/>
                </a:cubicBezTo>
                <a:cubicBezTo>
                  <a:pt x="114" y="89"/>
                  <a:pt x="114" y="89"/>
                  <a:pt x="114" y="89"/>
                </a:cubicBezTo>
                <a:cubicBezTo>
                  <a:pt x="114" y="105"/>
                  <a:pt x="114" y="105"/>
                  <a:pt x="114" y="105"/>
                </a:cubicBezTo>
                <a:cubicBezTo>
                  <a:pt x="130" y="105"/>
                  <a:pt x="130" y="105"/>
                  <a:pt x="130" y="105"/>
                </a:cubicBezTo>
                <a:close/>
                <a:moveTo>
                  <a:pt x="134" y="80"/>
                </a:moveTo>
                <a:cubicBezTo>
                  <a:pt x="136" y="63"/>
                  <a:pt x="136" y="63"/>
                  <a:pt x="136" y="63"/>
                </a:cubicBezTo>
                <a:cubicBezTo>
                  <a:pt x="114" y="63"/>
                  <a:pt x="114" y="63"/>
                  <a:pt x="114" y="63"/>
                </a:cubicBezTo>
                <a:cubicBezTo>
                  <a:pt x="114" y="80"/>
                  <a:pt x="114" y="80"/>
                  <a:pt x="114" y="80"/>
                </a:cubicBezTo>
                <a:cubicBezTo>
                  <a:pt x="134" y="80"/>
                  <a:pt x="134" y="80"/>
                  <a:pt x="134" y="80"/>
                </a:cubicBezTo>
                <a:close/>
                <a:moveTo>
                  <a:pt x="137" y="54"/>
                </a:moveTo>
                <a:cubicBezTo>
                  <a:pt x="139" y="38"/>
                  <a:pt x="139" y="38"/>
                  <a:pt x="139" y="38"/>
                </a:cubicBezTo>
                <a:cubicBezTo>
                  <a:pt x="114" y="38"/>
                  <a:pt x="114" y="38"/>
                  <a:pt x="114" y="38"/>
                </a:cubicBezTo>
                <a:cubicBezTo>
                  <a:pt x="114" y="54"/>
                  <a:pt x="114" y="54"/>
                  <a:pt x="114" y="54"/>
                </a:cubicBezTo>
                <a:cubicBezTo>
                  <a:pt x="137" y="54"/>
                  <a:pt x="137" y="54"/>
                  <a:pt x="137" y="54"/>
                </a:cubicBezTo>
                <a:close/>
                <a:moveTo>
                  <a:pt x="148" y="38"/>
                </a:moveTo>
                <a:cubicBezTo>
                  <a:pt x="146" y="54"/>
                  <a:pt x="146" y="54"/>
                  <a:pt x="146" y="54"/>
                </a:cubicBezTo>
                <a:cubicBezTo>
                  <a:pt x="168" y="54"/>
                  <a:pt x="168" y="54"/>
                  <a:pt x="168" y="54"/>
                </a:cubicBezTo>
                <a:cubicBezTo>
                  <a:pt x="172" y="38"/>
                  <a:pt x="172" y="38"/>
                  <a:pt x="172" y="38"/>
                </a:cubicBezTo>
                <a:cubicBezTo>
                  <a:pt x="148" y="38"/>
                  <a:pt x="148" y="38"/>
                  <a:pt x="148" y="38"/>
                </a:cubicBezTo>
                <a:close/>
                <a:moveTo>
                  <a:pt x="145" y="63"/>
                </a:moveTo>
                <a:cubicBezTo>
                  <a:pt x="142" y="80"/>
                  <a:pt x="142" y="80"/>
                  <a:pt x="142" y="80"/>
                </a:cubicBezTo>
                <a:cubicBezTo>
                  <a:pt x="161" y="80"/>
                  <a:pt x="161" y="80"/>
                  <a:pt x="161" y="80"/>
                </a:cubicBezTo>
                <a:cubicBezTo>
                  <a:pt x="165" y="63"/>
                  <a:pt x="165" y="63"/>
                  <a:pt x="165" y="63"/>
                </a:cubicBezTo>
                <a:cubicBezTo>
                  <a:pt x="145" y="63"/>
                  <a:pt x="145" y="63"/>
                  <a:pt x="145" y="63"/>
                </a:cubicBezTo>
                <a:close/>
                <a:moveTo>
                  <a:pt x="141" y="89"/>
                </a:moveTo>
                <a:cubicBezTo>
                  <a:pt x="139" y="105"/>
                  <a:pt x="139" y="105"/>
                  <a:pt x="139" y="105"/>
                </a:cubicBezTo>
                <a:cubicBezTo>
                  <a:pt x="154" y="105"/>
                  <a:pt x="154" y="105"/>
                  <a:pt x="154" y="105"/>
                </a:cubicBezTo>
                <a:cubicBezTo>
                  <a:pt x="158" y="89"/>
                  <a:pt x="158" y="89"/>
                  <a:pt x="158" y="89"/>
                </a:cubicBezTo>
                <a:cubicBezTo>
                  <a:pt x="141" y="89"/>
                  <a:pt x="141" y="89"/>
                  <a:pt x="141" y="89"/>
                </a:cubicBezTo>
                <a:close/>
                <a:moveTo>
                  <a:pt x="105" y="105"/>
                </a:moveTo>
                <a:cubicBezTo>
                  <a:pt x="105" y="89"/>
                  <a:pt x="105" y="89"/>
                  <a:pt x="105" y="89"/>
                </a:cubicBezTo>
                <a:cubicBezTo>
                  <a:pt x="86" y="89"/>
                  <a:pt x="86" y="89"/>
                  <a:pt x="86" y="89"/>
                </a:cubicBezTo>
                <a:cubicBezTo>
                  <a:pt x="88" y="105"/>
                  <a:pt x="88" y="105"/>
                  <a:pt x="88" y="105"/>
                </a:cubicBezTo>
                <a:cubicBezTo>
                  <a:pt x="105" y="105"/>
                  <a:pt x="105" y="105"/>
                  <a:pt x="105" y="105"/>
                </a:cubicBezTo>
                <a:close/>
                <a:moveTo>
                  <a:pt x="105" y="80"/>
                </a:moveTo>
                <a:cubicBezTo>
                  <a:pt x="105" y="63"/>
                  <a:pt x="105" y="63"/>
                  <a:pt x="105" y="63"/>
                </a:cubicBezTo>
                <a:cubicBezTo>
                  <a:pt x="83" y="63"/>
                  <a:pt x="83" y="63"/>
                  <a:pt x="83" y="63"/>
                </a:cubicBezTo>
                <a:cubicBezTo>
                  <a:pt x="85" y="80"/>
                  <a:pt x="85" y="80"/>
                  <a:pt x="85" y="80"/>
                </a:cubicBezTo>
                <a:cubicBezTo>
                  <a:pt x="105" y="80"/>
                  <a:pt x="105" y="80"/>
                  <a:pt x="105" y="80"/>
                </a:cubicBezTo>
                <a:close/>
                <a:moveTo>
                  <a:pt x="105" y="54"/>
                </a:moveTo>
                <a:cubicBezTo>
                  <a:pt x="105" y="38"/>
                  <a:pt x="105" y="38"/>
                  <a:pt x="105" y="38"/>
                </a:cubicBezTo>
                <a:cubicBezTo>
                  <a:pt x="79" y="38"/>
                  <a:pt x="79" y="38"/>
                  <a:pt x="79" y="38"/>
                </a:cubicBezTo>
                <a:cubicBezTo>
                  <a:pt x="82" y="54"/>
                  <a:pt x="82" y="54"/>
                  <a:pt x="82" y="54"/>
                </a:cubicBezTo>
                <a:cubicBezTo>
                  <a:pt x="105" y="54"/>
                  <a:pt x="105" y="54"/>
                  <a:pt x="105" y="54"/>
                </a:cubicBezTo>
                <a:close/>
                <a:moveTo>
                  <a:pt x="80" y="105"/>
                </a:moveTo>
                <a:cubicBezTo>
                  <a:pt x="78" y="89"/>
                  <a:pt x="78" y="89"/>
                  <a:pt x="78" y="89"/>
                </a:cubicBezTo>
                <a:cubicBezTo>
                  <a:pt x="60" y="89"/>
                  <a:pt x="60" y="89"/>
                  <a:pt x="60" y="89"/>
                </a:cubicBezTo>
                <a:cubicBezTo>
                  <a:pt x="65" y="105"/>
                  <a:pt x="65" y="105"/>
                  <a:pt x="65" y="105"/>
                </a:cubicBezTo>
                <a:cubicBezTo>
                  <a:pt x="80" y="105"/>
                  <a:pt x="80" y="105"/>
                  <a:pt x="80" y="105"/>
                </a:cubicBezTo>
                <a:close/>
                <a:moveTo>
                  <a:pt x="77" y="80"/>
                </a:moveTo>
                <a:cubicBezTo>
                  <a:pt x="74" y="63"/>
                  <a:pt x="74" y="63"/>
                  <a:pt x="74" y="63"/>
                </a:cubicBezTo>
                <a:cubicBezTo>
                  <a:pt x="53" y="63"/>
                  <a:pt x="53" y="63"/>
                  <a:pt x="53" y="63"/>
                </a:cubicBezTo>
                <a:cubicBezTo>
                  <a:pt x="58" y="80"/>
                  <a:pt x="58" y="80"/>
                  <a:pt x="58" y="80"/>
                </a:cubicBezTo>
                <a:cubicBezTo>
                  <a:pt x="77" y="80"/>
                  <a:pt x="77" y="80"/>
                  <a:pt x="77" y="80"/>
                </a:cubicBezTo>
                <a:close/>
                <a:moveTo>
                  <a:pt x="73" y="54"/>
                </a:moveTo>
                <a:cubicBezTo>
                  <a:pt x="71" y="38"/>
                  <a:pt x="71" y="38"/>
                  <a:pt x="71" y="38"/>
                </a:cubicBezTo>
                <a:cubicBezTo>
                  <a:pt x="47" y="38"/>
                  <a:pt x="47" y="38"/>
                  <a:pt x="47" y="38"/>
                </a:cubicBezTo>
                <a:cubicBezTo>
                  <a:pt x="51" y="54"/>
                  <a:pt x="51" y="54"/>
                  <a:pt x="51" y="54"/>
                </a:cubicBezTo>
                <a:cubicBezTo>
                  <a:pt x="73" y="54"/>
                  <a:pt x="73" y="54"/>
                  <a:pt x="73" y="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</a:bodyPr>
          <a:lstStyle/>
          <a:p>
            <a:endParaRPr lang="de-DE" sz="1837"/>
          </a:p>
        </p:txBody>
      </p:sp>
      <p:sp>
        <p:nvSpPr>
          <p:cNvPr id="134" name="Freeform 173">
            <a:extLst>
              <a:ext uri="{FF2B5EF4-FFF2-40B4-BE49-F238E27FC236}">
                <a16:creationId xmlns:a16="http://schemas.microsoft.com/office/drawing/2014/main" xmlns="" id="{947C7AE5-6158-468C-98EF-52F63C5A3911}"/>
              </a:ext>
            </a:extLst>
          </p:cNvPr>
          <p:cNvSpPr>
            <a:spLocks noEditPoints="1"/>
          </p:cNvSpPr>
          <p:nvPr/>
        </p:nvSpPr>
        <p:spPr bwMode="auto">
          <a:xfrm>
            <a:off x="4211439" y="5910924"/>
            <a:ext cx="359915" cy="348602"/>
          </a:xfrm>
          <a:custGeom>
            <a:avLst/>
            <a:gdLst>
              <a:gd name="T0" fmla="*/ 279 w 603"/>
              <a:gd name="T1" fmla="*/ 487 h 585"/>
              <a:gd name="T2" fmla="*/ 332 w 603"/>
              <a:gd name="T3" fmla="*/ 487 h 585"/>
              <a:gd name="T4" fmla="*/ 365 w 603"/>
              <a:gd name="T5" fmla="*/ 454 h 585"/>
              <a:gd name="T6" fmla="*/ 365 w 603"/>
              <a:gd name="T7" fmla="*/ 265 h 585"/>
              <a:gd name="T8" fmla="*/ 332 w 603"/>
              <a:gd name="T9" fmla="*/ 231 h 585"/>
              <a:gd name="T10" fmla="*/ 279 w 603"/>
              <a:gd name="T11" fmla="*/ 231 h 585"/>
              <a:gd name="T12" fmla="*/ 245 w 603"/>
              <a:gd name="T13" fmla="*/ 265 h 585"/>
              <a:gd name="T14" fmla="*/ 245 w 603"/>
              <a:gd name="T15" fmla="*/ 454 h 585"/>
              <a:gd name="T16" fmla="*/ 279 w 603"/>
              <a:gd name="T17" fmla="*/ 487 h 585"/>
              <a:gd name="T18" fmla="*/ 121 w 603"/>
              <a:gd name="T19" fmla="*/ 487 h 585"/>
              <a:gd name="T20" fmla="*/ 174 w 603"/>
              <a:gd name="T21" fmla="*/ 487 h 585"/>
              <a:gd name="T22" fmla="*/ 207 w 603"/>
              <a:gd name="T23" fmla="*/ 454 h 585"/>
              <a:gd name="T24" fmla="*/ 207 w 603"/>
              <a:gd name="T25" fmla="*/ 363 h 585"/>
              <a:gd name="T26" fmla="*/ 174 w 603"/>
              <a:gd name="T27" fmla="*/ 330 h 585"/>
              <a:gd name="T28" fmla="*/ 121 w 603"/>
              <a:gd name="T29" fmla="*/ 330 h 585"/>
              <a:gd name="T30" fmla="*/ 88 w 603"/>
              <a:gd name="T31" fmla="*/ 363 h 585"/>
              <a:gd name="T32" fmla="*/ 88 w 603"/>
              <a:gd name="T33" fmla="*/ 454 h 585"/>
              <a:gd name="T34" fmla="*/ 121 w 603"/>
              <a:gd name="T35" fmla="*/ 487 h 585"/>
              <a:gd name="T36" fmla="*/ 403 w 603"/>
              <a:gd name="T37" fmla="*/ 454 h 585"/>
              <a:gd name="T38" fmla="*/ 437 w 603"/>
              <a:gd name="T39" fmla="*/ 487 h 585"/>
              <a:gd name="T40" fmla="*/ 490 w 603"/>
              <a:gd name="T41" fmla="*/ 487 h 585"/>
              <a:gd name="T42" fmla="*/ 523 w 603"/>
              <a:gd name="T43" fmla="*/ 454 h 585"/>
              <a:gd name="T44" fmla="*/ 523 w 603"/>
              <a:gd name="T45" fmla="*/ 124 h 585"/>
              <a:gd name="T46" fmla="*/ 587 w 603"/>
              <a:gd name="T47" fmla="*/ 124 h 585"/>
              <a:gd name="T48" fmla="*/ 464 w 603"/>
              <a:gd name="T49" fmla="*/ 0 h 585"/>
              <a:gd name="T50" fmla="*/ 339 w 603"/>
              <a:gd name="T51" fmla="*/ 124 h 585"/>
              <a:gd name="T52" fmla="*/ 403 w 603"/>
              <a:gd name="T53" fmla="*/ 124 h 585"/>
              <a:gd name="T54" fmla="*/ 403 w 603"/>
              <a:gd name="T55" fmla="*/ 454 h 585"/>
              <a:gd name="T56" fmla="*/ 570 w 603"/>
              <a:gd name="T57" fmla="*/ 516 h 585"/>
              <a:gd name="T58" fmla="*/ 34 w 603"/>
              <a:gd name="T59" fmla="*/ 516 h 585"/>
              <a:gd name="T60" fmla="*/ 0 w 603"/>
              <a:gd name="T61" fmla="*/ 549 h 585"/>
              <a:gd name="T62" fmla="*/ 0 w 603"/>
              <a:gd name="T63" fmla="*/ 552 h 585"/>
              <a:gd name="T64" fmla="*/ 34 w 603"/>
              <a:gd name="T65" fmla="*/ 585 h 585"/>
              <a:gd name="T66" fmla="*/ 570 w 603"/>
              <a:gd name="T67" fmla="*/ 585 h 585"/>
              <a:gd name="T68" fmla="*/ 603 w 603"/>
              <a:gd name="T69" fmla="*/ 552 h 585"/>
              <a:gd name="T70" fmla="*/ 603 w 603"/>
              <a:gd name="T71" fmla="*/ 549 h 585"/>
              <a:gd name="T72" fmla="*/ 570 w 603"/>
              <a:gd name="T73" fmla="*/ 516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03" h="585">
                <a:moveTo>
                  <a:pt x="279" y="487"/>
                </a:moveTo>
                <a:cubicBezTo>
                  <a:pt x="332" y="487"/>
                  <a:pt x="332" y="487"/>
                  <a:pt x="332" y="487"/>
                </a:cubicBezTo>
                <a:cubicBezTo>
                  <a:pt x="350" y="487"/>
                  <a:pt x="365" y="472"/>
                  <a:pt x="365" y="454"/>
                </a:cubicBezTo>
                <a:cubicBezTo>
                  <a:pt x="365" y="265"/>
                  <a:pt x="365" y="265"/>
                  <a:pt x="365" y="265"/>
                </a:cubicBezTo>
                <a:cubicBezTo>
                  <a:pt x="365" y="246"/>
                  <a:pt x="350" y="231"/>
                  <a:pt x="332" y="231"/>
                </a:cubicBezTo>
                <a:cubicBezTo>
                  <a:pt x="279" y="231"/>
                  <a:pt x="279" y="231"/>
                  <a:pt x="279" y="231"/>
                </a:cubicBezTo>
                <a:cubicBezTo>
                  <a:pt x="260" y="231"/>
                  <a:pt x="245" y="246"/>
                  <a:pt x="245" y="265"/>
                </a:cubicBezTo>
                <a:cubicBezTo>
                  <a:pt x="245" y="454"/>
                  <a:pt x="245" y="454"/>
                  <a:pt x="245" y="454"/>
                </a:cubicBezTo>
                <a:cubicBezTo>
                  <a:pt x="245" y="472"/>
                  <a:pt x="260" y="487"/>
                  <a:pt x="279" y="487"/>
                </a:cubicBezTo>
                <a:close/>
                <a:moveTo>
                  <a:pt x="121" y="487"/>
                </a:moveTo>
                <a:cubicBezTo>
                  <a:pt x="174" y="487"/>
                  <a:pt x="174" y="487"/>
                  <a:pt x="174" y="487"/>
                </a:cubicBezTo>
                <a:cubicBezTo>
                  <a:pt x="192" y="487"/>
                  <a:pt x="207" y="472"/>
                  <a:pt x="207" y="454"/>
                </a:cubicBezTo>
                <a:cubicBezTo>
                  <a:pt x="207" y="363"/>
                  <a:pt x="207" y="363"/>
                  <a:pt x="207" y="363"/>
                </a:cubicBezTo>
                <a:cubicBezTo>
                  <a:pt x="207" y="345"/>
                  <a:pt x="192" y="330"/>
                  <a:pt x="174" y="330"/>
                </a:cubicBezTo>
                <a:cubicBezTo>
                  <a:pt x="121" y="330"/>
                  <a:pt x="121" y="330"/>
                  <a:pt x="121" y="330"/>
                </a:cubicBezTo>
                <a:cubicBezTo>
                  <a:pt x="102" y="330"/>
                  <a:pt x="88" y="345"/>
                  <a:pt x="88" y="363"/>
                </a:cubicBezTo>
                <a:cubicBezTo>
                  <a:pt x="88" y="454"/>
                  <a:pt x="88" y="454"/>
                  <a:pt x="88" y="454"/>
                </a:cubicBezTo>
                <a:cubicBezTo>
                  <a:pt x="88" y="472"/>
                  <a:pt x="102" y="487"/>
                  <a:pt x="121" y="487"/>
                </a:cubicBezTo>
                <a:close/>
                <a:moveTo>
                  <a:pt x="403" y="454"/>
                </a:moveTo>
                <a:cubicBezTo>
                  <a:pt x="403" y="472"/>
                  <a:pt x="418" y="487"/>
                  <a:pt x="437" y="487"/>
                </a:cubicBezTo>
                <a:cubicBezTo>
                  <a:pt x="490" y="487"/>
                  <a:pt x="490" y="487"/>
                  <a:pt x="490" y="487"/>
                </a:cubicBezTo>
                <a:cubicBezTo>
                  <a:pt x="508" y="487"/>
                  <a:pt x="523" y="472"/>
                  <a:pt x="523" y="454"/>
                </a:cubicBezTo>
                <a:cubicBezTo>
                  <a:pt x="523" y="124"/>
                  <a:pt x="523" y="124"/>
                  <a:pt x="523" y="124"/>
                </a:cubicBezTo>
                <a:cubicBezTo>
                  <a:pt x="587" y="124"/>
                  <a:pt x="587" y="124"/>
                  <a:pt x="587" y="124"/>
                </a:cubicBezTo>
                <a:cubicBezTo>
                  <a:pt x="464" y="0"/>
                  <a:pt x="464" y="0"/>
                  <a:pt x="464" y="0"/>
                </a:cubicBezTo>
                <a:cubicBezTo>
                  <a:pt x="339" y="124"/>
                  <a:pt x="339" y="124"/>
                  <a:pt x="339" y="124"/>
                </a:cubicBezTo>
                <a:cubicBezTo>
                  <a:pt x="403" y="124"/>
                  <a:pt x="403" y="124"/>
                  <a:pt x="403" y="124"/>
                </a:cubicBezTo>
                <a:lnTo>
                  <a:pt x="403" y="454"/>
                </a:lnTo>
                <a:close/>
                <a:moveTo>
                  <a:pt x="570" y="516"/>
                </a:moveTo>
                <a:cubicBezTo>
                  <a:pt x="34" y="516"/>
                  <a:pt x="34" y="516"/>
                  <a:pt x="34" y="516"/>
                </a:cubicBezTo>
                <a:cubicBezTo>
                  <a:pt x="15" y="516"/>
                  <a:pt x="0" y="531"/>
                  <a:pt x="0" y="549"/>
                </a:cubicBezTo>
                <a:cubicBezTo>
                  <a:pt x="0" y="552"/>
                  <a:pt x="0" y="552"/>
                  <a:pt x="0" y="552"/>
                </a:cubicBezTo>
                <a:cubicBezTo>
                  <a:pt x="0" y="570"/>
                  <a:pt x="15" y="585"/>
                  <a:pt x="34" y="585"/>
                </a:cubicBezTo>
                <a:cubicBezTo>
                  <a:pt x="570" y="585"/>
                  <a:pt x="570" y="585"/>
                  <a:pt x="570" y="585"/>
                </a:cubicBezTo>
                <a:cubicBezTo>
                  <a:pt x="588" y="585"/>
                  <a:pt x="603" y="570"/>
                  <a:pt x="603" y="552"/>
                </a:cubicBezTo>
                <a:cubicBezTo>
                  <a:pt x="603" y="549"/>
                  <a:pt x="603" y="549"/>
                  <a:pt x="603" y="549"/>
                </a:cubicBezTo>
                <a:cubicBezTo>
                  <a:pt x="603" y="531"/>
                  <a:pt x="588" y="516"/>
                  <a:pt x="570" y="51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</a:bodyPr>
          <a:lstStyle/>
          <a:p>
            <a:endParaRPr lang="de-DE" sz="1837"/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xmlns="" id="{46112D5C-2146-4D37-9FCD-98D1FCA24EDB}"/>
              </a:ext>
            </a:extLst>
          </p:cNvPr>
          <p:cNvGrpSpPr/>
          <p:nvPr/>
        </p:nvGrpSpPr>
        <p:grpSpPr>
          <a:xfrm>
            <a:off x="717337" y="5991052"/>
            <a:ext cx="265615" cy="264546"/>
            <a:chOff x="726565" y="2786910"/>
            <a:chExt cx="519255" cy="517167"/>
          </a:xfrm>
          <a:solidFill>
            <a:schemeClr val="bg1"/>
          </a:solidFill>
        </p:grpSpPr>
        <p:sp>
          <p:nvSpPr>
            <p:cNvPr id="136" name="Freeform 17">
              <a:extLst>
                <a:ext uri="{FF2B5EF4-FFF2-40B4-BE49-F238E27FC236}">
                  <a16:creationId xmlns:a16="http://schemas.microsoft.com/office/drawing/2014/main" xmlns="" id="{97D7A4CC-2A96-4435-BD7A-3C145ED0C3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999" y="2841238"/>
              <a:ext cx="135821" cy="284180"/>
            </a:xfrm>
            <a:custGeom>
              <a:avLst/>
              <a:gdLst>
                <a:gd name="T0" fmla="*/ 15 w 55"/>
                <a:gd name="T1" fmla="*/ 0 h 115"/>
                <a:gd name="T2" fmla="*/ 0 w 55"/>
                <a:gd name="T3" fmla="*/ 22 h 115"/>
                <a:gd name="T4" fmla="*/ 28 w 55"/>
                <a:gd name="T5" fmla="*/ 82 h 115"/>
                <a:gd name="T6" fmla="*/ 25 w 55"/>
                <a:gd name="T7" fmla="*/ 105 h 115"/>
                <a:gd name="T8" fmla="*/ 50 w 55"/>
                <a:gd name="T9" fmla="*/ 115 h 115"/>
                <a:gd name="T10" fmla="*/ 55 w 55"/>
                <a:gd name="T11" fmla="*/ 82 h 115"/>
                <a:gd name="T12" fmla="*/ 15 w 5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15">
                  <a:moveTo>
                    <a:pt x="15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17" y="36"/>
                    <a:pt x="28" y="58"/>
                    <a:pt x="28" y="82"/>
                  </a:cubicBezTo>
                  <a:cubicBezTo>
                    <a:pt x="28" y="90"/>
                    <a:pt x="27" y="98"/>
                    <a:pt x="25" y="105"/>
                  </a:cubicBezTo>
                  <a:cubicBezTo>
                    <a:pt x="50" y="115"/>
                    <a:pt x="50" y="115"/>
                    <a:pt x="50" y="115"/>
                  </a:cubicBezTo>
                  <a:cubicBezTo>
                    <a:pt x="53" y="105"/>
                    <a:pt x="55" y="94"/>
                    <a:pt x="55" y="82"/>
                  </a:cubicBezTo>
                  <a:cubicBezTo>
                    <a:pt x="55" y="49"/>
                    <a:pt x="39" y="19"/>
                    <a:pt x="15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41"/>
            </a:p>
          </p:txBody>
        </p:sp>
        <p:sp>
          <p:nvSpPr>
            <p:cNvPr id="137" name="Freeform 18">
              <a:extLst>
                <a:ext uri="{FF2B5EF4-FFF2-40B4-BE49-F238E27FC236}">
                  <a16:creationId xmlns:a16="http://schemas.microsoft.com/office/drawing/2014/main" xmlns="" id="{291B5480-6453-4D49-83D4-15F8ACFFB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565" y="2786910"/>
              <a:ext cx="494181" cy="517167"/>
            </a:xfrm>
            <a:custGeom>
              <a:avLst/>
              <a:gdLst>
                <a:gd name="T0" fmla="*/ 176 w 200"/>
                <a:gd name="T1" fmla="*/ 138 h 209"/>
                <a:gd name="T2" fmla="*/ 105 w 200"/>
                <a:gd name="T3" fmla="*/ 183 h 209"/>
                <a:gd name="T4" fmla="*/ 27 w 200"/>
                <a:gd name="T5" fmla="*/ 104 h 209"/>
                <a:gd name="T6" fmla="*/ 99 w 200"/>
                <a:gd name="T7" fmla="*/ 26 h 209"/>
                <a:gd name="T8" fmla="*/ 99 w 200"/>
                <a:gd name="T9" fmla="*/ 0 h 209"/>
                <a:gd name="T10" fmla="*/ 0 w 200"/>
                <a:gd name="T11" fmla="*/ 104 h 209"/>
                <a:gd name="T12" fmla="*/ 105 w 200"/>
                <a:gd name="T13" fmla="*/ 209 h 209"/>
                <a:gd name="T14" fmla="*/ 200 w 200"/>
                <a:gd name="T15" fmla="*/ 148 h 209"/>
                <a:gd name="T16" fmla="*/ 176 w 200"/>
                <a:gd name="T17" fmla="*/ 138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0" h="209">
                  <a:moveTo>
                    <a:pt x="176" y="138"/>
                  </a:moveTo>
                  <a:cubicBezTo>
                    <a:pt x="163" y="165"/>
                    <a:pt x="136" y="183"/>
                    <a:pt x="105" y="183"/>
                  </a:cubicBezTo>
                  <a:cubicBezTo>
                    <a:pt x="62" y="183"/>
                    <a:pt x="27" y="148"/>
                    <a:pt x="27" y="104"/>
                  </a:cubicBezTo>
                  <a:cubicBezTo>
                    <a:pt x="27" y="63"/>
                    <a:pt x="59" y="29"/>
                    <a:pt x="99" y="26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44" y="3"/>
                    <a:pt x="0" y="48"/>
                    <a:pt x="0" y="104"/>
                  </a:cubicBezTo>
                  <a:cubicBezTo>
                    <a:pt x="0" y="162"/>
                    <a:pt x="47" y="209"/>
                    <a:pt x="105" y="209"/>
                  </a:cubicBezTo>
                  <a:cubicBezTo>
                    <a:pt x="147" y="209"/>
                    <a:pt x="184" y="184"/>
                    <a:pt x="200" y="148"/>
                  </a:cubicBezTo>
                  <a:lnTo>
                    <a:pt x="176" y="138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41"/>
            </a:p>
          </p:txBody>
        </p:sp>
        <p:sp>
          <p:nvSpPr>
            <p:cNvPr id="138" name="Freeform 19">
              <a:extLst>
                <a:ext uri="{FF2B5EF4-FFF2-40B4-BE49-F238E27FC236}">
                  <a16:creationId xmlns:a16="http://schemas.microsoft.com/office/drawing/2014/main" xmlns="" id="{01E36D02-3E8C-4024-8336-C897469E41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297" y="2786910"/>
              <a:ext cx="121195" cy="90896"/>
            </a:xfrm>
            <a:custGeom>
              <a:avLst/>
              <a:gdLst>
                <a:gd name="T0" fmla="*/ 0 w 49"/>
                <a:gd name="T1" fmla="*/ 0 h 37"/>
                <a:gd name="T2" fmla="*/ 0 w 49"/>
                <a:gd name="T3" fmla="*/ 26 h 37"/>
                <a:gd name="T4" fmla="*/ 34 w 49"/>
                <a:gd name="T5" fmla="*/ 37 h 37"/>
                <a:gd name="T6" fmla="*/ 49 w 49"/>
                <a:gd name="T7" fmla="*/ 15 h 37"/>
                <a:gd name="T8" fmla="*/ 0 w 49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37">
                  <a:moveTo>
                    <a:pt x="0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12" y="27"/>
                    <a:pt x="24" y="31"/>
                    <a:pt x="34" y="37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35" y="6"/>
                    <a:pt x="18" y="1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41"/>
            </a:p>
          </p:txBody>
        </p:sp>
        <p:sp>
          <p:nvSpPr>
            <p:cNvPr id="139" name="Freeform 20">
              <a:extLst>
                <a:ext uri="{FF2B5EF4-FFF2-40B4-BE49-F238E27FC236}">
                  <a16:creationId xmlns:a16="http://schemas.microsoft.com/office/drawing/2014/main" xmlns="" id="{F3009909-C98F-4EAA-A86C-D8DD477962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2685" y="2930044"/>
              <a:ext cx="57463" cy="235076"/>
            </a:xfrm>
            <a:custGeom>
              <a:avLst/>
              <a:gdLst>
                <a:gd name="T0" fmla="*/ 23 w 23"/>
                <a:gd name="T1" fmla="*/ 91 h 95"/>
                <a:gd name="T2" fmla="*/ 18 w 23"/>
                <a:gd name="T3" fmla="*/ 95 h 95"/>
                <a:gd name="T4" fmla="*/ 5 w 23"/>
                <a:gd name="T5" fmla="*/ 95 h 95"/>
                <a:gd name="T6" fmla="*/ 0 w 23"/>
                <a:gd name="T7" fmla="*/ 91 h 95"/>
                <a:gd name="T8" fmla="*/ 0 w 23"/>
                <a:gd name="T9" fmla="*/ 5 h 95"/>
                <a:gd name="T10" fmla="*/ 5 w 23"/>
                <a:gd name="T11" fmla="*/ 0 h 95"/>
                <a:gd name="T12" fmla="*/ 18 w 23"/>
                <a:gd name="T13" fmla="*/ 0 h 95"/>
                <a:gd name="T14" fmla="*/ 23 w 23"/>
                <a:gd name="T15" fmla="*/ 5 h 95"/>
                <a:gd name="T16" fmla="*/ 23 w 23"/>
                <a:gd name="T17" fmla="*/ 9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95">
                  <a:moveTo>
                    <a:pt x="23" y="91"/>
                  </a:moveTo>
                  <a:cubicBezTo>
                    <a:pt x="23" y="93"/>
                    <a:pt x="21" y="95"/>
                    <a:pt x="18" y="95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3"/>
                    <a:pt x="0" y="9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91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41"/>
            </a:p>
          </p:txBody>
        </p:sp>
        <p:sp>
          <p:nvSpPr>
            <p:cNvPr id="140" name="Freeform 21">
              <a:extLst>
                <a:ext uri="{FF2B5EF4-FFF2-40B4-BE49-F238E27FC236}">
                  <a16:creationId xmlns:a16="http://schemas.microsoft.com/office/drawing/2014/main" xmlns="" id="{680C9402-5905-4885-885A-20AAD7E6C1EE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506" y="2991687"/>
              <a:ext cx="54329" cy="173434"/>
            </a:xfrm>
            <a:custGeom>
              <a:avLst/>
              <a:gdLst>
                <a:gd name="T0" fmla="*/ 22 w 22"/>
                <a:gd name="T1" fmla="*/ 66 h 70"/>
                <a:gd name="T2" fmla="*/ 18 w 22"/>
                <a:gd name="T3" fmla="*/ 70 h 70"/>
                <a:gd name="T4" fmla="*/ 4 w 22"/>
                <a:gd name="T5" fmla="*/ 70 h 70"/>
                <a:gd name="T6" fmla="*/ 0 w 22"/>
                <a:gd name="T7" fmla="*/ 66 h 70"/>
                <a:gd name="T8" fmla="*/ 0 w 22"/>
                <a:gd name="T9" fmla="*/ 5 h 70"/>
                <a:gd name="T10" fmla="*/ 4 w 22"/>
                <a:gd name="T11" fmla="*/ 0 h 70"/>
                <a:gd name="T12" fmla="*/ 18 w 22"/>
                <a:gd name="T13" fmla="*/ 0 h 70"/>
                <a:gd name="T14" fmla="*/ 22 w 22"/>
                <a:gd name="T15" fmla="*/ 5 h 70"/>
                <a:gd name="T16" fmla="*/ 22 w 22"/>
                <a:gd name="T17" fmla="*/ 6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70">
                  <a:moveTo>
                    <a:pt x="22" y="66"/>
                  </a:moveTo>
                  <a:cubicBezTo>
                    <a:pt x="22" y="68"/>
                    <a:pt x="20" y="70"/>
                    <a:pt x="18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2" y="70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0" y="0"/>
                    <a:pt x="22" y="2"/>
                    <a:pt x="22" y="5"/>
                  </a:cubicBezTo>
                  <a:lnTo>
                    <a:pt x="22" y="66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41"/>
            </a:p>
          </p:txBody>
        </p:sp>
        <p:sp>
          <p:nvSpPr>
            <p:cNvPr id="141" name="Freeform 22">
              <a:extLst>
                <a:ext uri="{FF2B5EF4-FFF2-40B4-BE49-F238E27FC236}">
                  <a16:creationId xmlns:a16="http://schemas.microsoft.com/office/drawing/2014/main" xmlns="" id="{C5272BDF-E779-4F08-B212-542B145EF1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237" y="3056462"/>
              <a:ext cx="56418" cy="108657"/>
            </a:xfrm>
            <a:custGeom>
              <a:avLst/>
              <a:gdLst>
                <a:gd name="T0" fmla="*/ 23 w 23"/>
                <a:gd name="T1" fmla="*/ 40 h 44"/>
                <a:gd name="T2" fmla="*/ 18 w 23"/>
                <a:gd name="T3" fmla="*/ 44 h 44"/>
                <a:gd name="T4" fmla="*/ 5 w 23"/>
                <a:gd name="T5" fmla="*/ 44 h 44"/>
                <a:gd name="T6" fmla="*/ 0 w 23"/>
                <a:gd name="T7" fmla="*/ 40 h 44"/>
                <a:gd name="T8" fmla="*/ 0 w 23"/>
                <a:gd name="T9" fmla="*/ 4 h 44"/>
                <a:gd name="T10" fmla="*/ 5 w 23"/>
                <a:gd name="T11" fmla="*/ 0 h 44"/>
                <a:gd name="T12" fmla="*/ 18 w 23"/>
                <a:gd name="T13" fmla="*/ 0 h 44"/>
                <a:gd name="T14" fmla="*/ 23 w 23"/>
                <a:gd name="T15" fmla="*/ 4 h 44"/>
                <a:gd name="T16" fmla="*/ 23 w 23"/>
                <a:gd name="T17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44">
                  <a:moveTo>
                    <a:pt x="23" y="40"/>
                  </a:moveTo>
                  <a:cubicBezTo>
                    <a:pt x="23" y="42"/>
                    <a:pt x="21" y="44"/>
                    <a:pt x="18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2" y="44"/>
                    <a:pt x="0" y="42"/>
                    <a:pt x="0" y="4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4"/>
                  </a:cubicBezTo>
                  <a:lnTo>
                    <a:pt x="23" y="4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41"/>
            </a:p>
          </p:txBody>
        </p:sp>
      </p:grpSp>
      <p:sp>
        <p:nvSpPr>
          <p:cNvPr id="142" name="Freeform 16">
            <a:extLst>
              <a:ext uri="{FF2B5EF4-FFF2-40B4-BE49-F238E27FC236}">
                <a16:creationId xmlns:a16="http://schemas.microsoft.com/office/drawing/2014/main" xmlns="" id="{F63EC388-C554-4AA2-81A6-16131C98D312}"/>
              </a:ext>
            </a:extLst>
          </p:cNvPr>
          <p:cNvSpPr>
            <a:spLocks noEditPoints="1"/>
          </p:cNvSpPr>
          <p:nvPr/>
        </p:nvSpPr>
        <p:spPr bwMode="auto">
          <a:xfrm>
            <a:off x="4885138" y="5920461"/>
            <a:ext cx="329528" cy="329528"/>
          </a:xfrm>
          <a:custGeom>
            <a:avLst/>
            <a:gdLst>
              <a:gd name="T0" fmla="*/ 302 w 603"/>
              <a:gd name="T1" fmla="*/ 604 h 604"/>
              <a:gd name="T2" fmla="*/ 376 w 603"/>
              <a:gd name="T3" fmla="*/ 576 h 604"/>
              <a:gd name="T4" fmla="*/ 401 w 603"/>
              <a:gd name="T5" fmla="*/ 572 h 604"/>
              <a:gd name="T6" fmla="*/ 407 w 603"/>
              <a:gd name="T7" fmla="*/ 569 h 604"/>
              <a:gd name="T8" fmla="*/ 350 w 603"/>
              <a:gd name="T9" fmla="*/ 462 h 604"/>
              <a:gd name="T10" fmla="*/ 493 w 603"/>
              <a:gd name="T11" fmla="*/ 512 h 604"/>
              <a:gd name="T12" fmla="*/ 509 w 603"/>
              <a:gd name="T13" fmla="*/ 501 h 604"/>
              <a:gd name="T14" fmla="*/ 494 w 603"/>
              <a:gd name="T15" fmla="*/ 268 h 604"/>
              <a:gd name="T16" fmla="*/ 574 w 603"/>
              <a:gd name="T17" fmla="*/ 390 h 604"/>
              <a:gd name="T18" fmla="*/ 512 w 603"/>
              <a:gd name="T19" fmla="*/ 231 h 604"/>
              <a:gd name="T20" fmla="*/ 585 w 603"/>
              <a:gd name="T21" fmla="*/ 270 h 604"/>
              <a:gd name="T22" fmla="*/ 531 w 603"/>
              <a:gd name="T23" fmla="*/ 212 h 604"/>
              <a:gd name="T24" fmla="*/ 546 w 603"/>
              <a:gd name="T25" fmla="*/ 157 h 604"/>
              <a:gd name="T26" fmla="*/ 512 w 603"/>
              <a:gd name="T27" fmla="*/ 193 h 604"/>
              <a:gd name="T28" fmla="*/ 438 w 603"/>
              <a:gd name="T29" fmla="*/ 154 h 604"/>
              <a:gd name="T30" fmla="*/ 485 w 603"/>
              <a:gd name="T31" fmla="*/ 85 h 604"/>
              <a:gd name="T32" fmla="*/ 411 w 603"/>
              <a:gd name="T33" fmla="*/ 107 h 604"/>
              <a:gd name="T34" fmla="*/ 305 w 603"/>
              <a:gd name="T35" fmla="*/ 20 h 604"/>
              <a:gd name="T36" fmla="*/ 263 w 603"/>
              <a:gd name="T37" fmla="*/ 21 h 604"/>
              <a:gd name="T38" fmla="*/ 188 w 603"/>
              <a:gd name="T39" fmla="*/ 77 h 604"/>
              <a:gd name="T40" fmla="*/ 168 w 603"/>
              <a:gd name="T41" fmla="*/ 50 h 604"/>
              <a:gd name="T42" fmla="*/ 118 w 603"/>
              <a:gd name="T43" fmla="*/ 83 h 604"/>
              <a:gd name="T44" fmla="*/ 163 w 603"/>
              <a:gd name="T45" fmla="*/ 99 h 604"/>
              <a:gd name="T46" fmla="*/ 75 w 603"/>
              <a:gd name="T47" fmla="*/ 211 h 604"/>
              <a:gd name="T48" fmla="*/ 68 w 603"/>
              <a:gd name="T49" fmla="*/ 150 h 604"/>
              <a:gd name="T50" fmla="*/ 50 w 603"/>
              <a:gd name="T51" fmla="*/ 165 h 604"/>
              <a:gd name="T52" fmla="*/ 35 w 603"/>
              <a:gd name="T53" fmla="*/ 196 h 604"/>
              <a:gd name="T54" fmla="*/ 38 w 603"/>
              <a:gd name="T55" fmla="*/ 305 h 604"/>
              <a:gd name="T56" fmla="*/ 27 w 603"/>
              <a:gd name="T57" fmla="*/ 387 h 604"/>
              <a:gd name="T58" fmla="*/ 53 w 603"/>
              <a:gd name="T59" fmla="*/ 405 h 604"/>
              <a:gd name="T60" fmla="*/ 46 w 603"/>
              <a:gd name="T61" fmla="*/ 435 h 604"/>
              <a:gd name="T62" fmla="*/ 91 w 603"/>
              <a:gd name="T63" fmla="*/ 499 h 604"/>
              <a:gd name="T64" fmla="*/ 107 w 603"/>
              <a:gd name="T65" fmla="*/ 505 h 604"/>
              <a:gd name="T66" fmla="*/ 86 w 603"/>
              <a:gd name="T67" fmla="*/ 393 h 604"/>
              <a:gd name="T68" fmla="*/ 290 w 603"/>
              <a:gd name="T69" fmla="*/ 402 h 604"/>
              <a:gd name="T70" fmla="*/ 244 w 603"/>
              <a:gd name="T71" fmla="*/ 571 h 604"/>
              <a:gd name="T72" fmla="*/ 336 w 603"/>
              <a:gd name="T73" fmla="*/ 450 h 604"/>
              <a:gd name="T74" fmla="*/ 336 w 603"/>
              <a:gd name="T75" fmla="*/ 450 h 604"/>
              <a:gd name="T76" fmla="*/ 260 w 603"/>
              <a:gd name="T77" fmla="*/ 236 h 604"/>
              <a:gd name="T78" fmla="*/ 420 w 603"/>
              <a:gd name="T79" fmla="*/ 172 h 604"/>
              <a:gd name="T80" fmla="*/ 477 w 603"/>
              <a:gd name="T81" fmla="*/ 255 h 604"/>
              <a:gd name="T82" fmla="*/ 71 w 603"/>
              <a:gd name="T83" fmla="*/ 378 h 604"/>
              <a:gd name="T84" fmla="*/ 79 w 603"/>
              <a:gd name="T85" fmla="*/ 257 h 604"/>
              <a:gd name="T86" fmla="*/ 75 w 603"/>
              <a:gd name="T87" fmla="*/ 380 h 604"/>
              <a:gd name="T88" fmla="*/ 221 w 603"/>
              <a:gd name="T89" fmla="*/ 267 h 604"/>
              <a:gd name="T90" fmla="*/ 97 w 603"/>
              <a:gd name="T91" fmla="*/ 218 h 604"/>
              <a:gd name="T92" fmla="*/ 175 w 603"/>
              <a:gd name="T93" fmla="*/ 280 h 604"/>
              <a:gd name="T94" fmla="*/ 57 w 603"/>
              <a:gd name="T95" fmla="*/ 217 h 604"/>
              <a:gd name="T96" fmla="*/ 492 w 603"/>
              <a:gd name="T97" fmla="*/ 230 h 604"/>
              <a:gd name="T98" fmla="*/ 499 w 603"/>
              <a:gd name="T99" fmla="*/ 218 h 604"/>
              <a:gd name="T100" fmla="*/ 201 w 603"/>
              <a:gd name="T101" fmla="*/ 122 h 604"/>
              <a:gd name="T102" fmla="*/ 409 w 603"/>
              <a:gd name="T103" fmla="*/ 148 h 604"/>
              <a:gd name="T104" fmla="*/ 409 w 603"/>
              <a:gd name="T105" fmla="*/ 148 h 604"/>
              <a:gd name="T106" fmla="*/ 281 w 603"/>
              <a:gd name="T107" fmla="*/ 44 h 604"/>
              <a:gd name="T108" fmla="*/ 383 w 603"/>
              <a:gd name="T109" fmla="*/ 125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03" h="604">
                <a:moveTo>
                  <a:pt x="302" y="604"/>
                </a:moveTo>
                <a:cubicBezTo>
                  <a:pt x="135" y="604"/>
                  <a:pt x="0" y="469"/>
                  <a:pt x="0" y="302"/>
                </a:cubicBezTo>
                <a:cubicBezTo>
                  <a:pt x="0" y="136"/>
                  <a:pt x="135" y="0"/>
                  <a:pt x="302" y="0"/>
                </a:cubicBezTo>
                <a:cubicBezTo>
                  <a:pt x="468" y="0"/>
                  <a:pt x="603" y="136"/>
                  <a:pt x="603" y="302"/>
                </a:cubicBezTo>
                <a:cubicBezTo>
                  <a:pt x="603" y="469"/>
                  <a:pt x="468" y="604"/>
                  <a:pt x="302" y="604"/>
                </a:cubicBezTo>
                <a:close/>
                <a:moveTo>
                  <a:pt x="220" y="571"/>
                </a:moveTo>
                <a:cubicBezTo>
                  <a:pt x="219" y="571"/>
                  <a:pt x="218" y="573"/>
                  <a:pt x="218" y="574"/>
                </a:cubicBezTo>
                <a:cubicBezTo>
                  <a:pt x="218" y="581"/>
                  <a:pt x="228" y="584"/>
                  <a:pt x="250" y="585"/>
                </a:cubicBezTo>
                <a:cubicBezTo>
                  <a:pt x="257" y="586"/>
                  <a:pt x="265" y="586"/>
                  <a:pt x="273" y="586"/>
                </a:cubicBezTo>
                <a:cubicBezTo>
                  <a:pt x="305" y="586"/>
                  <a:pt x="340" y="583"/>
                  <a:pt x="376" y="576"/>
                </a:cubicBezTo>
                <a:cubicBezTo>
                  <a:pt x="376" y="576"/>
                  <a:pt x="377" y="577"/>
                  <a:pt x="377" y="577"/>
                </a:cubicBezTo>
                <a:cubicBezTo>
                  <a:pt x="379" y="579"/>
                  <a:pt x="379" y="579"/>
                  <a:pt x="379" y="579"/>
                </a:cubicBezTo>
                <a:cubicBezTo>
                  <a:pt x="381" y="578"/>
                  <a:pt x="381" y="578"/>
                  <a:pt x="381" y="578"/>
                </a:cubicBezTo>
                <a:cubicBezTo>
                  <a:pt x="386" y="577"/>
                  <a:pt x="391" y="575"/>
                  <a:pt x="396" y="574"/>
                </a:cubicBezTo>
                <a:cubicBezTo>
                  <a:pt x="398" y="573"/>
                  <a:pt x="399" y="573"/>
                  <a:pt x="401" y="572"/>
                </a:cubicBezTo>
                <a:cubicBezTo>
                  <a:pt x="403" y="571"/>
                  <a:pt x="403" y="571"/>
                  <a:pt x="403" y="571"/>
                </a:cubicBezTo>
                <a:cubicBezTo>
                  <a:pt x="404" y="571"/>
                  <a:pt x="404" y="571"/>
                  <a:pt x="404" y="571"/>
                </a:cubicBezTo>
                <a:cubicBezTo>
                  <a:pt x="406" y="570"/>
                  <a:pt x="406" y="570"/>
                  <a:pt x="406" y="570"/>
                </a:cubicBezTo>
                <a:cubicBezTo>
                  <a:pt x="406" y="569"/>
                  <a:pt x="406" y="569"/>
                  <a:pt x="406" y="569"/>
                </a:cubicBezTo>
                <a:cubicBezTo>
                  <a:pt x="407" y="569"/>
                  <a:pt x="407" y="569"/>
                  <a:pt x="407" y="569"/>
                </a:cubicBezTo>
                <a:cubicBezTo>
                  <a:pt x="406" y="567"/>
                  <a:pt x="406" y="567"/>
                  <a:pt x="406" y="567"/>
                </a:cubicBezTo>
                <a:cubicBezTo>
                  <a:pt x="406" y="566"/>
                  <a:pt x="406" y="566"/>
                  <a:pt x="406" y="566"/>
                </a:cubicBezTo>
                <a:cubicBezTo>
                  <a:pt x="405" y="563"/>
                  <a:pt x="398" y="558"/>
                  <a:pt x="392" y="558"/>
                </a:cubicBezTo>
                <a:cubicBezTo>
                  <a:pt x="384" y="546"/>
                  <a:pt x="370" y="523"/>
                  <a:pt x="349" y="481"/>
                </a:cubicBezTo>
                <a:cubicBezTo>
                  <a:pt x="353" y="475"/>
                  <a:pt x="353" y="468"/>
                  <a:pt x="350" y="462"/>
                </a:cubicBezTo>
                <a:cubicBezTo>
                  <a:pt x="354" y="457"/>
                  <a:pt x="354" y="457"/>
                  <a:pt x="354" y="457"/>
                </a:cubicBezTo>
                <a:cubicBezTo>
                  <a:pt x="357" y="459"/>
                  <a:pt x="361" y="460"/>
                  <a:pt x="365" y="460"/>
                </a:cubicBezTo>
                <a:cubicBezTo>
                  <a:pt x="369" y="460"/>
                  <a:pt x="374" y="458"/>
                  <a:pt x="377" y="456"/>
                </a:cubicBezTo>
                <a:cubicBezTo>
                  <a:pt x="377" y="456"/>
                  <a:pt x="377" y="456"/>
                  <a:pt x="378" y="456"/>
                </a:cubicBezTo>
                <a:cubicBezTo>
                  <a:pt x="432" y="486"/>
                  <a:pt x="471" y="503"/>
                  <a:pt x="493" y="512"/>
                </a:cubicBezTo>
                <a:cubicBezTo>
                  <a:pt x="494" y="512"/>
                  <a:pt x="494" y="512"/>
                  <a:pt x="494" y="512"/>
                </a:cubicBezTo>
                <a:cubicBezTo>
                  <a:pt x="496" y="513"/>
                  <a:pt x="496" y="513"/>
                  <a:pt x="496" y="513"/>
                </a:cubicBezTo>
                <a:cubicBezTo>
                  <a:pt x="497" y="512"/>
                  <a:pt x="497" y="512"/>
                  <a:pt x="497" y="512"/>
                </a:cubicBezTo>
                <a:cubicBezTo>
                  <a:pt x="500" y="510"/>
                  <a:pt x="502" y="507"/>
                  <a:pt x="504" y="505"/>
                </a:cubicBezTo>
                <a:cubicBezTo>
                  <a:pt x="509" y="501"/>
                  <a:pt x="509" y="501"/>
                  <a:pt x="509" y="501"/>
                </a:cubicBezTo>
                <a:cubicBezTo>
                  <a:pt x="503" y="498"/>
                  <a:pt x="503" y="498"/>
                  <a:pt x="503" y="498"/>
                </a:cubicBezTo>
                <a:cubicBezTo>
                  <a:pt x="480" y="489"/>
                  <a:pt x="441" y="471"/>
                  <a:pt x="386" y="439"/>
                </a:cubicBezTo>
                <a:cubicBezTo>
                  <a:pt x="386" y="433"/>
                  <a:pt x="385" y="428"/>
                  <a:pt x="382" y="424"/>
                </a:cubicBezTo>
                <a:cubicBezTo>
                  <a:pt x="421" y="375"/>
                  <a:pt x="462" y="317"/>
                  <a:pt x="491" y="268"/>
                </a:cubicBezTo>
                <a:cubicBezTo>
                  <a:pt x="492" y="268"/>
                  <a:pt x="493" y="268"/>
                  <a:pt x="494" y="268"/>
                </a:cubicBezTo>
                <a:cubicBezTo>
                  <a:pt x="522" y="315"/>
                  <a:pt x="546" y="363"/>
                  <a:pt x="561" y="404"/>
                </a:cubicBezTo>
                <a:cubicBezTo>
                  <a:pt x="565" y="414"/>
                  <a:pt x="565" y="414"/>
                  <a:pt x="565" y="414"/>
                </a:cubicBezTo>
                <a:cubicBezTo>
                  <a:pt x="569" y="404"/>
                  <a:pt x="569" y="404"/>
                  <a:pt x="569" y="404"/>
                </a:cubicBezTo>
                <a:cubicBezTo>
                  <a:pt x="570" y="400"/>
                  <a:pt x="572" y="396"/>
                  <a:pt x="573" y="392"/>
                </a:cubicBezTo>
                <a:cubicBezTo>
                  <a:pt x="574" y="390"/>
                  <a:pt x="574" y="390"/>
                  <a:pt x="574" y="390"/>
                </a:cubicBezTo>
                <a:cubicBezTo>
                  <a:pt x="573" y="389"/>
                  <a:pt x="573" y="389"/>
                  <a:pt x="573" y="389"/>
                </a:cubicBezTo>
                <a:cubicBezTo>
                  <a:pt x="562" y="361"/>
                  <a:pt x="543" y="316"/>
                  <a:pt x="509" y="259"/>
                </a:cubicBezTo>
                <a:cubicBezTo>
                  <a:pt x="511" y="254"/>
                  <a:pt x="511" y="248"/>
                  <a:pt x="508" y="242"/>
                </a:cubicBezTo>
                <a:cubicBezTo>
                  <a:pt x="508" y="242"/>
                  <a:pt x="507" y="241"/>
                  <a:pt x="507" y="241"/>
                </a:cubicBezTo>
                <a:cubicBezTo>
                  <a:pt x="509" y="237"/>
                  <a:pt x="511" y="234"/>
                  <a:pt x="512" y="231"/>
                </a:cubicBezTo>
                <a:cubicBezTo>
                  <a:pt x="514" y="231"/>
                  <a:pt x="515" y="231"/>
                  <a:pt x="516" y="231"/>
                </a:cubicBezTo>
                <a:cubicBezTo>
                  <a:pt x="518" y="231"/>
                  <a:pt x="520" y="231"/>
                  <a:pt x="522" y="230"/>
                </a:cubicBezTo>
                <a:cubicBezTo>
                  <a:pt x="523" y="230"/>
                  <a:pt x="524" y="229"/>
                  <a:pt x="525" y="228"/>
                </a:cubicBezTo>
                <a:cubicBezTo>
                  <a:pt x="544" y="240"/>
                  <a:pt x="561" y="252"/>
                  <a:pt x="577" y="264"/>
                </a:cubicBezTo>
                <a:cubicBezTo>
                  <a:pt x="585" y="270"/>
                  <a:pt x="585" y="270"/>
                  <a:pt x="585" y="270"/>
                </a:cubicBezTo>
                <a:cubicBezTo>
                  <a:pt x="584" y="260"/>
                  <a:pt x="584" y="260"/>
                  <a:pt x="584" y="260"/>
                </a:cubicBezTo>
                <a:cubicBezTo>
                  <a:pt x="583" y="256"/>
                  <a:pt x="582" y="253"/>
                  <a:pt x="582" y="249"/>
                </a:cubicBezTo>
                <a:cubicBezTo>
                  <a:pt x="581" y="248"/>
                  <a:pt x="581" y="248"/>
                  <a:pt x="581" y="248"/>
                </a:cubicBezTo>
                <a:cubicBezTo>
                  <a:pt x="580" y="247"/>
                  <a:pt x="580" y="247"/>
                  <a:pt x="580" y="247"/>
                </a:cubicBezTo>
                <a:cubicBezTo>
                  <a:pt x="565" y="235"/>
                  <a:pt x="549" y="223"/>
                  <a:pt x="531" y="212"/>
                </a:cubicBezTo>
                <a:cubicBezTo>
                  <a:pt x="531" y="210"/>
                  <a:pt x="530" y="207"/>
                  <a:pt x="529" y="205"/>
                </a:cubicBezTo>
                <a:cubicBezTo>
                  <a:pt x="529" y="204"/>
                  <a:pt x="528" y="203"/>
                  <a:pt x="527" y="202"/>
                </a:cubicBezTo>
                <a:cubicBezTo>
                  <a:pt x="535" y="187"/>
                  <a:pt x="541" y="173"/>
                  <a:pt x="547" y="160"/>
                </a:cubicBezTo>
                <a:cubicBezTo>
                  <a:pt x="547" y="158"/>
                  <a:pt x="547" y="158"/>
                  <a:pt x="547" y="158"/>
                </a:cubicBezTo>
                <a:cubicBezTo>
                  <a:pt x="546" y="157"/>
                  <a:pt x="546" y="157"/>
                  <a:pt x="546" y="157"/>
                </a:cubicBezTo>
                <a:cubicBezTo>
                  <a:pt x="545" y="154"/>
                  <a:pt x="543" y="151"/>
                  <a:pt x="541" y="149"/>
                </a:cubicBezTo>
                <a:cubicBezTo>
                  <a:pt x="537" y="141"/>
                  <a:pt x="537" y="141"/>
                  <a:pt x="537" y="141"/>
                </a:cubicBezTo>
                <a:cubicBezTo>
                  <a:pt x="534" y="149"/>
                  <a:pt x="534" y="149"/>
                  <a:pt x="534" y="149"/>
                </a:cubicBezTo>
                <a:cubicBezTo>
                  <a:pt x="528" y="162"/>
                  <a:pt x="520" y="177"/>
                  <a:pt x="512" y="193"/>
                </a:cubicBezTo>
                <a:cubicBezTo>
                  <a:pt x="512" y="193"/>
                  <a:pt x="512" y="193"/>
                  <a:pt x="512" y="193"/>
                </a:cubicBezTo>
                <a:cubicBezTo>
                  <a:pt x="510" y="193"/>
                  <a:pt x="508" y="193"/>
                  <a:pt x="506" y="194"/>
                </a:cubicBezTo>
                <a:cubicBezTo>
                  <a:pt x="505" y="194"/>
                  <a:pt x="504" y="195"/>
                  <a:pt x="504" y="195"/>
                </a:cubicBezTo>
                <a:cubicBezTo>
                  <a:pt x="489" y="187"/>
                  <a:pt x="474" y="178"/>
                  <a:pt x="458" y="171"/>
                </a:cubicBezTo>
                <a:cubicBezTo>
                  <a:pt x="458" y="167"/>
                  <a:pt x="456" y="163"/>
                  <a:pt x="453" y="160"/>
                </a:cubicBezTo>
                <a:cubicBezTo>
                  <a:pt x="449" y="156"/>
                  <a:pt x="444" y="154"/>
                  <a:pt x="438" y="154"/>
                </a:cubicBezTo>
                <a:cubicBezTo>
                  <a:pt x="438" y="154"/>
                  <a:pt x="437" y="154"/>
                  <a:pt x="437" y="154"/>
                </a:cubicBezTo>
                <a:cubicBezTo>
                  <a:pt x="432" y="147"/>
                  <a:pt x="426" y="141"/>
                  <a:pt x="421" y="135"/>
                </a:cubicBezTo>
                <a:cubicBezTo>
                  <a:pt x="424" y="131"/>
                  <a:pt x="424" y="126"/>
                  <a:pt x="423" y="121"/>
                </a:cubicBezTo>
                <a:cubicBezTo>
                  <a:pt x="444" y="108"/>
                  <a:pt x="463" y="97"/>
                  <a:pt x="480" y="88"/>
                </a:cubicBezTo>
                <a:cubicBezTo>
                  <a:pt x="485" y="85"/>
                  <a:pt x="485" y="85"/>
                  <a:pt x="485" y="85"/>
                </a:cubicBezTo>
                <a:cubicBezTo>
                  <a:pt x="481" y="81"/>
                  <a:pt x="481" y="81"/>
                  <a:pt x="481" y="81"/>
                </a:cubicBezTo>
                <a:cubicBezTo>
                  <a:pt x="478" y="79"/>
                  <a:pt x="475" y="77"/>
                  <a:pt x="473" y="75"/>
                </a:cubicBezTo>
                <a:cubicBezTo>
                  <a:pt x="471" y="73"/>
                  <a:pt x="471" y="73"/>
                  <a:pt x="471" y="73"/>
                </a:cubicBezTo>
                <a:cubicBezTo>
                  <a:pt x="468" y="75"/>
                  <a:pt x="468" y="75"/>
                  <a:pt x="468" y="75"/>
                </a:cubicBezTo>
                <a:cubicBezTo>
                  <a:pt x="451" y="84"/>
                  <a:pt x="432" y="94"/>
                  <a:pt x="411" y="107"/>
                </a:cubicBezTo>
                <a:cubicBezTo>
                  <a:pt x="409" y="106"/>
                  <a:pt x="406" y="105"/>
                  <a:pt x="403" y="105"/>
                </a:cubicBezTo>
                <a:cubicBezTo>
                  <a:pt x="401" y="105"/>
                  <a:pt x="399" y="106"/>
                  <a:pt x="397" y="106"/>
                </a:cubicBezTo>
                <a:cubicBezTo>
                  <a:pt x="365" y="73"/>
                  <a:pt x="333" y="45"/>
                  <a:pt x="306" y="29"/>
                </a:cubicBezTo>
                <a:cubicBezTo>
                  <a:pt x="307" y="27"/>
                  <a:pt x="307" y="24"/>
                  <a:pt x="306" y="22"/>
                </a:cubicBezTo>
                <a:cubicBezTo>
                  <a:pt x="306" y="21"/>
                  <a:pt x="306" y="21"/>
                  <a:pt x="305" y="20"/>
                </a:cubicBezTo>
                <a:cubicBezTo>
                  <a:pt x="304" y="17"/>
                  <a:pt x="304" y="17"/>
                  <a:pt x="304" y="17"/>
                </a:cubicBezTo>
                <a:cubicBezTo>
                  <a:pt x="301" y="17"/>
                  <a:pt x="301" y="17"/>
                  <a:pt x="301" y="17"/>
                </a:cubicBezTo>
                <a:cubicBezTo>
                  <a:pt x="289" y="17"/>
                  <a:pt x="278" y="18"/>
                  <a:pt x="266" y="19"/>
                </a:cubicBezTo>
                <a:cubicBezTo>
                  <a:pt x="264" y="20"/>
                  <a:pt x="264" y="20"/>
                  <a:pt x="264" y="20"/>
                </a:cubicBezTo>
                <a:cubicBezTo>
                  <a:pt x="263" y="21"/>
                  <a:pt x="263" y="21"/>
                  <a:pt x="263" y="21"/>
                </a:cubicBezTo>
                <a:cubicBezTo>
                  <a:pt x="261" y="25"/>
                  <a:pt x="260" y="28"/>
                  <a:pt x="261" y="32"/>
                </a:cubicBezTo>
                <a:cubicBezTo>
                  <a:pt x="261" y="32"/>
                  <a:pt x="261" y="32"/>
                  <a:pt x="261" y="33"/>
                </a:cubicBezTo>
                <a:cubicBezTo>
                  <a:pt x="240" y="47"/>
                  <a:pt x="220" y="63"/>
                  <a:pt x="201" y="79"/>
                </a:cubicBezTo>
                <a:cubicBezTo>
                  <a:pt x="198" y="78"/>
                  <a:pt x="194" y="77"/>
                  <a:pt x="190" y="77"/>
                </a:cubicBezTo>
                <a:cubicBezTo>
                  <a:pt x="189" y="77"/>
                  <a:pt x="189" y="77"/>
                  <a:pt x="188" y="77"/>
                </a:cubicBezTo>
                <a:cubicBezTo>
                  <a:pt x="185" y="65"/>
                  <a:pt x="183" y="55"/>
                  <a:pt x="183" y="49"/>
                </a:cubicBezTo>
                <a:cubicBezTo>
                  <a:pt x="183" y="43"/>
                  <a:pt x="183" y="43"/>
                  <a:pt x="183" y="43"/>
                </a:cubicBezTo>
                <a:cubicBezTo>
                  <a:pt x="177" y="46"/>
                  <a:pt x="177" y="46"/>
                  <a:pt x="177" y="46"/>
                </a:cubicBezTo>
                <a:cubicBezTo>
                  <a:pt x="175" y="46"/>
                  <a:pt x="173" y="48"/>
                  <a:pt x="171" y="49"/>
                </a:cubicBezTo>
                <a:cubicBezTo>
                  <a:pt x="168" y="50"/>
                  <a:pt x="168" y="50"/>
                  <a:pt x="168" y="50"/>
                </a:cubicBezTo>
                <a:cubicBezTo>
                  <a:pt x="168" y="53"/>
                  <a:pt x="168" y="53"/>
                  <a:pt x="168" y="53"/>
                </a:cubicBezTo>
                <a:cubicBezTo>
                  <a:pt x="168" y="60"/>
                  <a:pt x="169" y="70"/>
                  <a:pt x="172" y="84"/>
                </a:cubicBezTo>
                <a:cubicBezTo>
                  <a:pt x="171" y="84"/>
                  <a:pt x="171" y="85"/>
                  <a:pt x="171" y="85"/>
                </a:cubicBezTo>
                <a:cubicBezTo>
                  <a:pt x="154" y="83"/>
                  <a:pt x="138" y="83"/>
                  <a:pt x="123" y="83"/>
                </a:cubicBezTo>
                <a:cubicBezTo>
                  <a:pt x="118" y="83"/>
                  <a:pt x="118" y="83"/>
                  <a:pt x="118" y="83"/>
                </a:cubicBezTo>
                <a:cubicBezTo>
                  <a:pt x="117" y="84"/>
                  <a:pt x="117" y="84"/>
                  <a:pt x="117" y="84"/>
                </a:cubicBezTo>
                <a:cubicBezTo>
                  <a:pt x="116" y="85"/>
                  <a:pt x="114" y="87"/>
                  <a:pt x="112" y="88"/>
                </a:cubicBezTo>
                <a:cubicBezTo>
                  <a:pt x="103" y="96"/>
                  <a:pt x="103" y="96"/>
                  <a:pt x="103" y="96"/>
                </a:cubicBezTo>
                <a:cubicBezTo>
                  <a:pt x="114" y="96"/>
                  <a:pt x="114" y="96"/>
                  <a:pt x="114" y="96"/>
                </a:cubicBezTo>
                <a:cubicBezTo>
                  <a:pt x="129" y="96"/>
                  <a:pt x="146" y="97"/>
                  <a:pt x="163" y="99"/>
                </a:cubicBezTo>
                <a:cubicBezTo>
                  <a:pt x="162" y="104"/>
                  <a:pt x="163" y="108"/>
                  <a:pt x="165" y="113"/>
                </a:cubicBezTo>
                <a:cubicBezTo>
                  <a:pt x="134" y="143"/>
                  <a:pt x="106" y="177"/>
                  <a:pt x="85" y="210"/>
                </a:cubicBezTo>
                <a:cubicBezTo>
                  <a:pt x="84" y="210"/>
                  <a:pt x="84" y="210"/>
                  <a:pt x="83" y="209"/>
                </a:cubicBezTo>
                <a:cubicBezTo>
                  <a:pt x="82" y="209"/>
                  <a:pt x="82" y="209"/>
                  <a:pt x="82" y="209"/>
                </a:cubicBezTo>
                <a:cubicBezTo>
                  <a:pt x="79" y="209"/>
                  <a:pt x="77" y="210"/>
                  <a:pt x="75" y="211"/>
                </a:cubicBezTo>
                <a:cubicBezTo>
                  <a:pt x="71" y="207"/>
                  <a:pt x="68" y="204"/>
                  <a:pt x="64" y="200"/>
                </a:cubicBezTo>
                <a:cubicBezTo>
                  <a:pt x="65" y="195"/>
                  <a:pt x="63" y="191"/>
                  <a:pt x="60" y="189"/>
                </a:cubicBezTo>
                <a:cubicBezTo>
                  <a:pt x="60" y="189"/>
                  <a:pt x="60" y="189"/>
                  <a:pt x="60" y="189"/>
                </a:cubicBezTo>
                <a:cubicBezTo>
                  <a:pt x="62" y="176"/>
                  <a:pt x="64" y="163"/>
                  <a:pt x="68" y="152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61" y="147"/>
                  <a:pt x="61" y="147"/>
                  <a:pt x="61" y="147"/>
                </a:cubicBezTo>
                <a:cubicBezTo>
                  <a:pt x="60" y="149"/>
                  <a:pt x="60" y="149"/>
                  <a:pt x="60" y="149"/>
                </a:cubicBezTo>
                <a:cubicBezTo>
                  <a:pt x="57" y="154"/>
                  <a:pt x="54" y="159"/>
                  <a:pt x="51" y="164"/>
                </a:cubicBezTo>
                <a:cubicBezTo>
                  <a:pt x="50" y="164"/>
                  <a:pt x="50" y="164"/>
                  <a:pt x="50" y="164"/>
                </a:cubicBezTo>
                <a:cubicBezTo>
                  <a:pt x="50" y="165"/>
                  <a:pt x="50" y="165"/>
                  <a:pt x="50" y="165"/>
                </a:cubicBezTo>
                <a:cubicBezTo>
                  <a:pt x="49" y="171"/>
                  <a:pt x="48" y="177"/>
                  <a:pt x="47" y="183"/>
                </a:cubicBezTo>
                <a:cubicBezTo>
                  <a:pt x="43" y="179"/>
                  <a:pt x="43" y="179"/>
                  <a:pt x="43" y="179"/>
                </a:cubicBezTo>
                <a:cubicBezTo>
                  <a:pt x="40" y="186"/>
                  <a:pt x="40" y="186"/>
                  <a:pt x="40" y="186"/>
                </a:cubicBezTo>
                <a:cubicBezTo>
                  <a:pt x="39" y="188"/>
                  <a:pt x="37" y="191"/>
                  <a:pt x="36" y="193"/>
                </a:cubicBezTo>
                <a:cubicBezTo>
                  <a:pt x="35" y="196"/>
                  <a:pt x="35" y="196"/>
                  <a:pt x="35" y="196"/>
                </a:cubicBezTo>
                <a:cubicBezTo>
                  <a:pt x="41" y="202"/>
                  <a:pt x="41" y="202"/>
                  <a:pt x="41" y="202"/>
                </a:cubicBezTo>
                <a:cubicBezTo>
                  <a:pt x="41" y="205"/>
                  <a:pt x="42" y="208"/>
                  <a:pt x="43" y="210"/>
                </a:cubicBezTo>
                <a:cubicBezTo>
                  <a:pt x="42" y="229"/>
                  <a:pt x="41" y="251"/>
                  <a:pt x="43" y="273"/>
                </a:cubicBezTo>
                <a:cubicBezTo>
                  <a:pt x="38" y="276"/>
                  <a:pt x="35" y="283"/>
                  <a:pt x="34" y="290"/>
                </a:cubicBezTo>
                <a:cubicBezTo>
                  <a:pt x="34" y="295"/>
                  <a:pt x="35" y="301"/>
                  <a:pt x="38" y="305"/>
                </a:cubicBezTo>
                <a:cubicBezTo>
                  <a:pt x="30" y="328"/>
                  <a:pt x="25" y="351"/>
                  <a:pt x="23" y="373"/>
                </a:cubicBezTo>
                <a:cubicBezTo>
                  <a:pt x="23" y="373"/>
                  <a:pt x="23" y="373"/>
                  <a:pt x="23" y="373"/>
                </a:cubicBezTo>
                <a:cubicBezTo>
                  <a:pt x="23" y="374"/>
                  <a:pt x="23" y="374"/>
                  <a:pt x="23" y="374"/>
                </a:cubicBezTo>
                <a:cubicBezTo>
                  <a:pt x="24" y="378"/>
                  <a:pt x="25" y="381"/>
                  <a:pt x="26" y="385"/>
                </a:cubicBezTo>
                <a:cubicBezTo>
                  <a:pt x="27" y="387"/>
                  <a:pt x="27" y="387"/>
                  <a:pt x="27" y="387"/>
                </a:cubicBezTo>
                <a:cubicBezTo>
                  <a:pt x="34" y="386"/>
                  <a:pt x="34" y="386"/>
                  <a:pt x="34" y="386"/>
                </a:cubicBezTo>
                <a:cubicBezTo>
                  <a:pt x="34" y="384"/>
                  <a:pt x="34" y="384"/>
                  <a:pt x="34" y="384"/>
                </a:cubicBezTo>
                <a:cubicBezTo>
                  <a:pt x="36" y="364"/>
                  <a:pt x="40" y="343"/>
                  <a:pt x="47" y="321"/>
                </a:cubicBezTo>
                <a:cubicBezTo>
                  <a:pt x="50" y="341"/>
                  <a:pt x="53" y="361"/>
                  <a:pt x="58" y="382"/>
                </a:cubicBezTo>
                <a:cubicBezTo>
                  <a:pt x="52" y="387"/>
                  <a:pt x="51" y="396"/>
                  <a:pt x="53" y="405"/>
                </a:cubicBezTo>
                <a:cubicBezTo>
                  <a:pt x="53" y="405"/>
                  <a:pt x="54" y="406"/>
                  <a:pt x="54" y="406"/>
                </a:cubicBezTo>
                <a:cubicBezTo>
                  <a:pt x="49" y="413"/>
                  <a:pt x="46" y="419"/>
                  <a:pt x="43" y="424"/>
                </a:cubicBezTo>
                <a:cubicBezTo>
                  <a:pt x="42" y="426"/>
                  <a:pt x="42" y="426"/>
                  <a:pt x="42" y="426"/>
                </a:cubicBezTo>
                <a:cubicBezTo>
                  <a:pt x="43" y="428"/>
                  <a:pt x="43" y="428"/>
                  <a:pt x="43" y="428"/>
                </a:cubicBezTo>
                <a:cubicBezTo>
                  <a:pt x="44" y="430"/>
                  <a:pt x="45" y="433"/>
                  <a:pt x="46" y="435"/>
                </a:cubicBezTo>
                <a:cubicBezTo>
                  <a:pt x="50" y="442"/>
                  <a:pt x="50" y="442"/>
                  <a:pt x="50" y="442"/>
                </a:cubicBezTo>
                <a:cubicBezTo>
                  <a:pt x="54" y="435"/>
                  <a:pt x="54" y="435"/>
                  <a:pt x="54" y="435"/>
                </a:cubicBezTo>
                <a:cubicBezTo>
                  <a:pt x="56" y="430"/>
                  <a:pt x="60" y="425"/>
                  <a:pt x="65" y="419"/>
                </a:cubicBezTo>
                <a:cubicBezTo>
                  <a:pt x="65" y="419"/>
                  <a:pt x="66" y="420"/>
                  <a:pt x="67" y="420"/>
                </a:cubicBezTo>
                <a:cubicBezTo>
                  <a:pt x="74" y="447"/>
                  <a:pt x="82" y="474"/>
                  <a:pt x="91" y="499"/>
                </a:cubicBezTo>
                <a:cubicBezTo>
                  <a:pt x="92" y="499"/>
                  <a:pt x="92" y="499"/>
                  <a:pt x="92" y="499"/>
                </a:cubicBezTo>
                <a:cubicBezTo>
                  <a:pt x="92" y="500"/>
                  <a:pt x="92" y="500"/>
                  <a:pt x="92" y="500"/>
                </a:cubicBezTo>
                <a:cubicBezTo>
                  <a:pt x="95" y="503"/>
                  <a:pt x="97" y="505"/>
                  <a:pt x="99" y="508"/>
                </a:cubicBezTo>
                <a:cubicBezTo>
                  <a:pt x="101" y="509"/>
                  <a:pt x="101" y="509"/>
                  <a:pt x="101" y="509"/>
                </a:cubicBezTo>
                <a:cubicBezTo>
                  <a:pt x="107" y="505"/>
                  <a:pt x="107" y="505"/>
                  <a:pt x="107" y="505"/>
                </a:cubicBezTo>
                <a:cubicBezTo>
                  <a:pt x="106" y="503"/>
                  <a:pt x="106" y="503"/>
                  <a:pt x="106" y="503"/>
                </a:cubicBezTo>
                <a:cubicBezTo>
                  <a:pt x="96" y="476"/>
                  <a:pt x="88" y="448"/>
                  <a:pt x="80" y="418"/>
                </a:cubicBezTo>
                <a:cubicBezTo>
                  <a:pt x="83" y="417"/>
                  <a:pt x="85" y="414"/>
                  <a:pt x="87" y="410"/>
                </a:cubicBezTo>
                <a:cubicBezTo>
                  <a:pt x="88" y="405"/>
                  <a:pt x="88" y="400"/>
                  <a:pt x="87" y="394"/>
                </a:cubicBezTo>
                <a:cubicBezTo>
                  <a:pt x="86" y="394"/>
                  <a:pt x="86" y="393"/>
                  <a:pt x="86" y="393"/>
                </a:cubicBezTo>
                <a:cubicBezTo>
                  <a:pt x="104" y="372"/>
                  <a:pt x="128" y="348"/>
                  <a:pt x="156" y="324"/>
                </a:cubicBezTo>
                <a:cubicBezTo>
                  <a:pt x="159" y="326"/>
                  <a:pt x="164" y="327"/>
                  <a:pt x="168" y="327"/>
                </a:cubicBezTo>
                <a:cubicBezTo>
                  <a:pt x="170" y="327"/>
                  <a:pt x="172" y="327"/>
                  <a:pt x="173" y="327"/>
                </a:cubicBezTo>
                <a:cubicBezTo>
                  <a:pt x="176" y="326"/>
                  <a:pt x="178" y="325"/>
                  <a:pt x="180" y="324"/>
                </a:cubicBezTo>
                <a:cubicBezTo>
                  <a:pt x="215" y="351"/>
                  <a:pt x="253" y="378"/>
                  <a:pt x="290" y="402"/>
                </a:cubicBezTo>
                <a:cubicBezTo>
                  <a:pt x="298" y="421"/>
                  <a:pt x="307" y="440"/>
                  <a:pt x="316" y="457"/>
                </a:cubicBezTo>
                <a:cubicBezTo>
                  <a:pt x="312" y="462"/>
                  <a:pt x="311" y="469"/>
                  <a:pt x="313" y="476"/>
                </a:cubicBezTo>
                <a:cubicBezTo>
                  <a:pt x="281" y="512"/>
                  <a:pt x="251" y="543"/>
                  <a:pt x="220" y="571"/>
                </a:cubicBezTo>
                <a:close/>
                <a:moveTo>
                  <a:pt x="282" y="573"/>
                </a:moveTo>
                <a:cubicBezTo>
                  <a:pt x="264" y="573"/>
                  <a:pt x="251" y="572"/>
                  <a:pt x="244" y="571"/>
                </a:cubicBezTo>
                <a:cubicBezTo>
                  <a:pt x="271" y="547"/>
                  <a:pt x="298" y="520"/>
                  <a:pt x="326" y="489"/>
                </a:cubicBezTo>
                <a:cubicBezTo>
                  <a:pt x="328" y="490"/>
                  <a:pt x="331" y="490"/>
                  <a:pt x="333" y="490"/>
                </a:cubicBezTo>
                <a:cubicBezTo>
                  <a:pt x="354" y="530"/>
                  <a:pt x="368" y="552"/>
                  <a:pt x="377" y="564"/>
                </a:cubicBezTo>
                <a:cubicBezTo>
                  <a:pt x="345" y="570"/>
                  <a:pt x="313" y="573"/>
                  <a:pt x="282" y="573"/>
                </a:cubicBezTo>
                <a:close/>
                <a:moveTo>
                  <a:pt x="336" y="450"/>
                </a:moveTo>
                <a:cubicBezTo>
                  <a:pt x="335" y="450"/>
                  <a:pt x="335" y="450"/>
                  <a:pt x="334" y="450"/>
                </a:cubicBezTo>
                <a:cubicBezTo>
                  <a:pt x="330" y="441"/>
                  <a:pt x="325" y="431"/>
                  <a:pt x="321" y="422"/>
                </a:cubicBezTo>
                <a:cubicBezTo>
                  <a:pt x="327" y="426"/>
                  <a:pt x="334" y="430"/>
                  <a:pt x="340" y="434"/>
                </a:cubicBezTo>
                <a:cubicBezTo>
                  <a:pt x="340" y="437"/>
                  <a:pt x="341" y="440"/>
                  <a:pt x="342" y="443"/>
                </a:cubicBezTo>
                <a:cubicBezTo>
                  <a:pt x="340" y="445"/>
                  <a:pt x="338" y="448"/>
                  <a:pt x="336" y="450"/>
                </a:cubicBezTo>
                <a:close/>
                <a:moveTo>
                  <a:pt x="350" y="417"/>
                </a:moveTo>
                <a:cubicBezTo>
                  <a:pt x="335" y="408"/>
                  <a:pt x="320" y="398"/>
                  <a:pt x="306" y="389"/>
                </a:cubicBezTo>
                <a:cubicBezTo>
                  <a:pt x="288" y="350"/>
                  <a:pt x="270" y="307"/>
                  <a:pt x="254" y="266"/>
                </a:cubicBezTo>
                <a:cubicBezTo>
                  <a:pt x="261" y="260"/>
                  <a:pt x="263" y="249"/>
                  <a:pt x="261" y="239"/>
                </a:cubicBezTo>
                <a:cubicBezTo>
                  <a:pt x="261" y="238"/>
                  <a:pt x="260" y="237"/>
                  <a:pt x="260" y="236"/>
                </a:cubicBezTo>
                <a:cubicBezTo>
                  <a:pt x="293" y="210"/>
                  <a:pt x="328" y="184"/>
                  <a:pt x="362" y="161"/>
                </a:cubicBezTo>
                <a:cubicBezTo>
                  <a:pt x="366" y="164"/>
                  <a:pt x="371" y="166"/>
                  <a:pt x="376" y="166"/>
                </a:cubicBezTo>
                <a:cubicBezTo>
                  <a:pt x="381" y="166"/>
                  <a:pt x="386" y="164"/>
                  <a:pt x="390" y="161"/>
                </a:cubicBezTo>
                <a:cubicBezTo>
                  <a:pt x="390" y="160"/>
                  <a:pt x="391" y="160"/>
                  <a:pt x="391" y="159"/>
                </a:cubicBezTo>
                <a:cubicBezTo>
                  <a:pt x="400" y="163"/>
                  <a:pt x="410" y="168"/>
                  <a:pt x="420" y="172"/>
                </a:cubicBezTo>
                <a:cubicBezTo>
                  <a:pt x="420" y="177"/>
                  <a:pt x="422" y="182"/>
                  <a:pt x="426" y="186"/>
                </a:cubicBezTo>
                <a:cubicBezTo>
                  <a:pt x="430" y="190"/>
                  <a:pt x="435" y="192"/>
                  <a:pt x="441" y="192"/>
                </a:cubicBezTo>
                <a:cubicBezTo>
                  <a:pt x="442" y="192"/>
                  <a:pt x="442" y="192"/>
                  <a:pt x="443" y="192"/>
                </a:cubicBezTo>
                <a:cubicBezTo>
                  <a:pt x="455" y="208"/>
                  <a:pt x="466" y="224"/>
                  <a:pt x="476" y="241"/>
                </a:cubicBezTo>
                <a:cubicBezTo>
                  <a:pt x="475" y="245"/>
                  <a:pt x="475" y="250"/>
                  <a:pt x="477" y="255"/>
                </a:cubicBezTo>
                <a:cubicBezTo>
                  <a:pt x="447" y="305"/>
                  <a:pt x="406" y="364"/>
                  <a:pt x="366" y="414"/>
                </a:cubicBezTo>
                <a:cubicBezTo>
                  <a:pt x="364" y="413"/>
                  <a:pt x="363" y="413"/>
                  <a:pt x="362" y="413"/>
                </a:cubicBezTo>
                <a:cubicBezTo>
                  <a:pt x="357" y="413"/>
                  <a:pt x="353" y="414"/>
                  <a:pt x="350" y="417"/>
                </a:cubicBezTo>
                <a:close/>
                <a:moveTo>
                  <a:pt x="75" y="380"/>
                </a:moveTo>
                <a:cubicBezTo>
                  <a:pt x="73" y="379"/>
                  <a:pt x="72" y="379"/>
                  <a:pt x="71" y="378"/>
                </a:cubicBezTo>
                <a:cubicBezTo>
                  <a:pt x="66" y="355"/>
                  <a:pt x="62" y="332"/>
                  <a:pt x="60" y="310"/>
                </a:cubicBezTo>
                <a:cubicBezTo>
                  <a:pt x="65" y="306"/>
                  <a:pt x="68" y="300"/>
                  <a:pt x="69" y="292"/>
                </a:cubicBezTo>
                <a:cubicBezTo>
                  <a:pt x="69" y="287"/>
                  <a:pt x="68" y="281"/>
                  <a:pt x="65" y="276"/>
                </a:cubicBezTo>
                <a:cubicBezTo>
                  <a:pt x="68" y="270"/>
                  <a:pt x="71" y="263"/>
                  <a:pt x="75" y="256"/>
                </a:cubicBezTo>
                <a:cubicBezTo>
                  <a:pt x="76" y="256"/>
                  <a:pt x="78" y="257"/>
                  <a:pt x="79" y="257"/>
                </a:cubicBezTo>
                <a:cubicBezTo>
                  <a:pt x="80" y="257"/>
                  <a:pt x="80" y="257"/>
                  <a:pt x="81" y="257"/>
                </a:cubicBezTo>
                <a:cubicBezTo>
                  <a:pt x="85" y="257"/>
                  <a:pt x="90" y="255"/>
                  <a:pt x="93" y="252"/>
                </a:cubicBezTo>
                <a:cubicBezTo>
                  <a:pt x="110" y="266"/>
                  <a:pt x="127" y="281"/>
                  <a:pt x="145" y="296"/>
                </a:cubicBezTo>
                <a:cubicBezTo>
                  <a:pt x="144" y="300"/>
                  <a:pt x="144" y="304"/>
                  <a:pt x="145" y="308"/>
                </a:cubicBezTo>
                <a:cubicBezTo>
                  <a:pt x="117" y="333"/>
                  <a:pt x="93" y="358"/>
                  <a:pt x="75" y="380"/>
                </a:cubicBezTo>
                <a:close/>
                <a:moveTo>
                  <a:pt x="274" y="368"/>
                </a:moveTo>
                <a:cubicBezTo>
                  <a:pt x="246" y="348"/>
                  <a:pt x="217" y="328"/>
                  <a:pt x="190" y="307"/>
                </a:cubicBezTo>
                <a:cubicBezTo>
                  <a:pt x="191" y="304"/>
                  <a:pt x="191" y="301"/>
                  <a:pt x="190" y="298"/>
                </a:cubicBezTo>
                <a:cubicBezTo>
                  <a:pt x="190" y="296"/>
                  <a:pt x="189" y="295"/>
                  <a:pt x="189" y="294"/>
                </a:cubicBezTo>
                <a:cubicBezTo>
                  <a:pt x="199" y="285"/>
                  <a:pt x="210" y="276"/>
                  <a:pt x="221" y="267"/>
                </a:cubicBezTo>
                <a:cubicBezTo>
                  <a:pt x="225" y="270"/>
                  <a:pt x="230" y="272"/>
                  <a:pt x="235" y="273"/>
                </a:cubicBezTo>
                <a:cubicBezTo>
                  <a:pt x="247" y="304"/>
                  <a:pt x="261" y="337"/>
                  <a:pt x="274" y="368"/>
                </a:cubicBezTo>
                <a:close/>
                <a:moveTo>
                  <a:pt x="157" y="281"/>
                </a:moveTo>
                <a:cubicBezTo>
                  <a:pt x="138" y="265"/>
                  <a:pt x="119" y="250"/>
                  <a:pt x="101" y="234"/>
                </a:cubicBezTo>
                <a:cubicBezTo>
                  <a:pt x="102" y="228"/>
                  <a:pt x="100" y="223"/>
                  <a:pt x="97" y="218"/>
                </a:cubicBezTo>
                <a:cubicBezTo>
                  <a:pt x="118" y="187"/>
                  <a:pt x="145" y="153"/>
                  <a:pt x="175" y="124"/>
                </a:cubicBezTo>
                <a:cubicBezTo>
                  <a:pt x="177" y="125"/>
                  <a:pt x="180" y="126"/>
                  <a:pt x="183" y="126"/>
                </a:cubicBezTo>
                <a:cubicBezTo>
                  <a:pt x="191" y="155"/>
                  <a:pt x="203" y="189"/>
                  <a:pt x="217" y="226"/>
                </a:cubicBezTo>
                <a:cubicBezTo>
                  <a:pt x="211" y="233"/>
                  <a:pt x="209" y="242"/>
                  <a:pt x="211" y="250"/>
                </a:cubicBezTo>
                <a:cubicBezTo>
                  <a:pt x="198" y="261"/>
                  <a:pt x="187" y="271"/>
                  <a:pt x="175" y="280"/>
                </a:cubicBezTo>
                <a:cubicBezTo>
                  <a:pt x="173" y="279"/>
                  <a:pt x="170" y="279"/>
                  <a:pt x="167" y="279"/>
                </a:cubicBezTo>
                <a:cubicBezTo>
                  <a:pt x="165" y="279"/>
                  <a:pt x="163" y="279"/>
                  <a:pt x="162" y="279"/>
                </a:cubicBezTo>
                <a:cubicBezTo>
                  <a:pt x="160" y="280"/>
                  <a:pt x="159" y="280"/>
                  <a:pt x="157" y="281"/>
                </a:cubicBezTo>
                <a:close/>
                <a:moveTo>
                  <a:pt x="56" y="260"/>
                </a:moveTo>
                <a:cubicBezTo>
                  <a:pt x="56" y="245"/>
                  <a:pt x="56" y="231"/>
                  <a:pt x="57" y="217"/>
                </a:cubicBezTo>
                <a:cubicBezTo>
                  <a:pt x="59" y="219"/>
                  <a:pt x="61" y="221"/>
                  <a:pt x="63" y="223"/>
                </a:cubicBezTo>
                <a:cubicBezTo>
                  <a:pt x="62" y="226"/>
                  <a:pt x="61" y="229"/>
                  <a:pt x="61" y="231"/>
                </a:cubicBezTo>
                <a:cubicBezTo>
                  <a:pt x="60" y="236"/>
                  <a:pt x="61" y="241"/>
                  <a:pt x="63" y="246"/>
                </a:cubicBezTo>
                <a:cubicBezTo>
                  <a:pt x="61" y="250"/>
                  <a:pt x="58" y="255"/>
                  <a:pt x="56" y="260"/>
                </a:cubicBezTo>
                <a:close/>
                <a:moveTo>
                  <a:pt x="492" y="230"/>
                </a:moveTo>
                <a:cubicBezTo>
                  <a:pt x="492" y="230"/>
                  <a:pt x="491" y="230"/>
                  <a:pt x="491" y="230"/>
                </a:cubicBezTo>
                <a:cubicBezTo>
                  <a:pt x="491" y="230"/>
                  <a:pt x="490" y="230"/>
                  <a:pt x="490" y="230"/>
                </a:cubicBezTo>
                <a:cubicBezTo>
                  <a:pt x="483" y="218"/>
                  <a:pt x="475" y="206"/>
                  <a:pt x="467" y="195"/>
                </a:cubicBezTo>
                <a:cubicBezTo>
                  <a:pt x="477" y="200"/>
                  <a:pt x="487" y="206"/>
                  <a:pt x="497" y="211"/>
                </a:cubicBezTo>
                <a:cubicBezTo>
                  <a:pt x="497" y="214"/>
                  <a:pt x="498" y="216"/>
                  <a:pt x="499" y="218"/>
                </a:cubicBezTo>
                <a:cubicBezTo>
                  <a:pt x="497" y="222"/>
                  <a:pt x="494" y="226"/>
                  <a:pt x="492" y="230"/>
                </a:cubicBezTo>
                <a:close/>
                <a:moveTo>
                  <a:pt x="247" y="221"/>
                </a:moveTo>
                <a:cubicBezTo>
                  <a:pt x="244" y="219"/>
                  <a:pt x="239" y="218"/>
                  <a:pt x="235" y="218"/>
                </a:cubicBezTo>
                <a:cubicBezTo>
                  <a:pt x="235" y="218"/>
                  <a:pt x="235" y="218"/>
                  <a:pt x="235" y="218"/>
                </a:cubicBezTo>
                <a:cubicBezTo>
                  <a:pt x="221" y="183"/>
                  <a:pt x="210" y="150"/>
                  <a:pt x="201" y="122"/>
                </a:cubicBezTo>
                <a:cubicBezTo>
                  <a:pt x="201" y="122"/>
                  <a:pt x="202" y="122"/>
                  <a:pt x="202" y="122"/>
                </a:cubicBezTo>
                <a:cubicBezTo>
                  <a:pt x="208" y="118"/>
                  <a:pt x="211" y="112"/>
                  <a:pt x="213" y="106"/>
                </a:cubicBezTo>
                <a:cubicBezTo>
                  <a:pt x="245" y="112"/>
                  <a:pt x="295" y="124"/>
                  <a:pt x="353" y="145"/>
                </a:cubicBezTo>
                <a:cubicBezTo>
                  <a:pt x="318" y="168"/>
                  <a:pt x="282" y="194"/>
                  <a:pt x="247" y="221"/>
                </a:cubicBezTo>
                <a:close/>
                <a:moveTo>
                  <a:pt x="409" y="148"/>
                </a:moveTo>
                <a:cubicBezTo>
                  <a:pt x="405" y="146"/>
                  <a:pt x="400" y="144"/>
                  <a:pt x="396" y="142"/>
                </a:cubicBezTo>
                <a:cubicBezTo>
                  <a:pt x="396" y="142"/>
                  <a:pt x="396" y="141"/>
                  <a:pt x="396" y="141"/>
                </a:cubicBezTo>
                <a:cubicBezTo>
                  <a:pt x="399" y="143"/>
                  <a:pt x="402" y="144"/>
                  <a:pt x="406" y="144"/>
                </a:cubicBezTo>
                <a:cubicBezTo>
                  <a:pt x="406" y="144"/>
                  <a:pt x="406" y="144"/>
                  <a:pt x="406" y="144"/>
                </a:cubicBezTo>
                <a:cubicBezTo>
                  <a:pt x="407" y="145"/>
                  <a:pt x="408" y="146"/>
                  <a:pt x="409" y="148"/>
                </a:cubicBezTo>
                <a:close/>
                <a:moveTo>
                  <a:pt x="359" y="128"/>
                </a:moveTo>
                <a:cubicBezTo>
                  <a:pt x="311" y="111"/>
                  <a:pt x="258" y="97"/>
                  <a:pt x="211" y="90"/>
                </a:cubicBezTo>
                <a:cubicBezTo>
                  <a:pt x="211" y="90"/>
                  <a:pt x="211" y="89"/>
                  <a:pt x="211" y="89"/>
                </a:cubicBezTo>
                <a:cubicBezTo>
                  <a:pt x="230" y="72"/>
                  <a:pt x="249" y="57"/>
                  <a:pt x="270" y="42"/>
                </a:cubicBezTo>
                <a:cubicBezTo>
                  <a:pt x="273" y="43"/>
                  <a:pt x="277" y="44"/>
                  <a:pt x="281" y="44"/>
                </a:cubicBezTo>
                <a:cubicBezTo>
                  <a:pt x="283" y="44"/>
                  <a:pt x="285" y="44"/>
                  <a:pt x="287" y="44"/>
                </a:cubicBezTo>
                <a:cubicBezTo>
                  <a:pt x="290" y="43"/>
                  <a:pt x="293" y="42"/>
                  <a:pt x="296" y="40"/>
                </a:cubicBezTo>
                <a:cubicBezTo>
                  <a:pt x="323" y="57"/>
                  <a:pt x="355" y="86"/>
                  <a:pt x="386" y="120"/>
                </a:cubicBezTo>
                <a:cubicBezTo>
                  <a:pt x="385" y="121"/>
                  <a:pt x="385" y="122"/>
                  <a:pt x="385" y="123"/>
                </a:cubicBezTo>
                <a:cubicBezTo>
                  <a:pt x="383" y="125"/>
                  <a:pt x="383" y="125"/>
                  <a:pt x="383" y="125"/>
                </a:cubicBezTo>
                <a:cubicBezTo>
                  <a:pt x="380" y="123"/>
                  <a:pt x="376" y="123"/>
                  <a:pt x="373" y="123"/>
                </a:cubicBezTo>
                <a:cubicBezTo>
                  <a:pt x="368" y="123"/>
                  <a:pt x="363" y="125"/>
                  <a:pt x="359" y="12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  <a:noAutofit/>
          </a:bodyPr>
          <a:lstStyle/>
          <a:p>
            <a:endParaRPr lang="de-DE" sz="1837"/>
          </a:p>
        </p:txBody>
      </p:sp>
      <p:grpSp>
        <p:nvGrpSpPr>
          <p:cNvPr id="143" name="Group 142">
            <a:extLst>
              <a:ext uri="{FF2B5EF4-FFF2-40B4-BE49-F238E27FC236}">
                <a16:creationId xmlns:a16="http://schemas.microsoft.com/office/drawing/2014/main" xmlns="" id="{37AA5692-0B5B-4374-AB7C-5D5ADF8C5DB5}"/>
              </a:ext>
            </a:extLst>
          </p:cNvPr>
          <p:cNvGrpSpPr/>
          <p:nvPr/>
        </p:nvGrpSpPr>
        <p:grpSpPr>
          <a:xfrm>
            <a:off x="3448494" y="5910924"/>
            <a:ext cx="347539" cy="348602"/>
            <a:chOff x="6333523" y="4093722"/>
            <a:chExt cx="537960" cy="539604"/>
          </a:xfrm>
          <a:solidFill>
            <a:schemeClr val="bg1">
              <a:lumMod val="50000"/>
            </a:schemeClr>
          </a:solidFill>
        </p:grpSpPr>
        <p:sp>
          <p:nvSpPr>
            <p:cNvPr id="144" name="Freeform 136">
              <a:extLst>
                <a:ext uri="{FF2B5EF4-FFF2-40B4-BE49-F238E27FC236}">
                  <a16:creationId xmlns:a16="http://schemas.microsoft.com/office/drawing/2014/main" xmlns="" id="{0DE19AFC-C165-4725-8460-2D53718DA3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3523" y="4093722"/>
              <a:ext cx="245125" cy="245125"/>
            </a:xfrm>
            <a:custGeom>
              <a:avLst/>
              <a:gdLst>
                <a:gd name="T0" fmla="*/ 25 w 147"/>
                <a:gd name="T1" fmla="*/ 111 h 147"/>
                <a:gd name="T2" fmla="*/ 7 w 147"/>
                <a:gd name="T3" fmla="*/ 129 h 147"/>
                <a:gd name="T4" fmla="*/ 25 w 147"/>
                <a:gd name="T5" fmla="*/ 147 h 147"/>
                <a:gd name="T6" fmla="*/ 147 w 147"/>
                <a:gd name="T7" fmla="*/ 147 h 147"/>
                <a:gd name="T8" fmla="*/ 147 w 147"/>
                <a:gd name="T9" fmla="*/ 25 h 147"/>
                <a:gd name="T10" fmla="*/ 129 w 147"/>
                <a:gd name="T11" fmla="*/ 7 h 147"/>
                <a:gd name="T12" fmla="*/ 110 w 147"/>
                <a:gd name="T13" fmla="*/ 25 h 147"/>
                <a:gd name="T14" fmla="*/ 110 w 147"/>
                <a:gd name="T15" fmla="*/ 88 h 147"/>
                <a:gd name="T16" fmla="*/ 29 w 147"/>
                <a:gd name="T17" fmla="*/ 6 h 147"/>
                <a:gd name="T18" fmla="*/ 6 w 147"/>
                <a:gd name="T19" fmla="*/ 6 h 147"/>
                <a:gd name="T20" fmla="*/ 6 w 147"/>
                <a:gd name="T21" fmla="*/ 29 h 147"/>
                <a:gd name="T22" fmla="*/ 88 w 147"/>
                <a:gd name="T23" fmla="*/ 111 h 147"/>
                <a:gd name="T24" fmla="*/ 25 w 147"/>
                <a:gd name="T25" fmla="*/ 111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147">
                  <a:moveTo>
                    <a:pt x="25" y="111"/>
                  </a:moveTo>
                  <a:cubicBezTo>
                    <a:pt x="15" y="111"/>
                    <a:pt x="7" y="119"/>
                    <a:pt x="7" y="129"/>
                  </a:cubicBezTo>
                  <a:cubicBezTo>
                    <a:pt x="7" y="139"/>
                    <a:pt x="15" y="147"/>
                    <a:pt x="25" y="147"/>
                  </a:cubicBezTo>
                  <a:cubicBezTo>
                    <a:pt x="147" y="147"/>
                    <a:pt x="147" y="147"/>
                    <a:pt x="147" y="147"/>
                  </a:cubicBezTo>
                  <a:cubicBezTo>
                    <a:pt x="147" y="25"/>
                    <a:pt x="147" y="25"/>
                    <a:pt x="147" y="25"/>
                  </a:cubicBezTo>
                  <a:cubicBezTo>
                    <a:pt x="147" y="15"/>
                    <a:pt x="139" y="7"/>
                    <a:pt x="129" y="7"/>
                  </a:cubicBezTo>
                  <a:cubicBezTo>
                    <a:pt x="119" y="7"/>
                    <a:pt x="110" y="15"/>
                    <a:pt x="110" y="25"/>
                  </a:cubicBezTo>
                  <a:cubicBezTo>
                    <a:pt x="110" y="25"/>
                    <a:pt x="110" y="61"/>
                    <a:pt x="110" y="88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2" y="0"/>
                    <a:pt x="12" y="0"/>
                    <a:pt x="6" y="6"/>
                  </a:cubicBezTo>
                  <a:cubicBezTo>
                    <a:pt x="0" y="13"/>
                    <a:pt x="0" y="23"/>
                    <a:pt x="6" y="29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60" y="111"/>
                    <a:pt x="25" y="111"/>
                    <a:pt x="25" y="1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45" name="Freeform 137">
              <a:extLst>
                <a:ext uri="{FF2B5EF4-FFF2-40B4-BE49-F238E27FC236}">
                  <a16:creationId xmlns:a16="http://schemas.microsoft.com/office/drawing/2014/main" xmlns="" id="{D7526653-CA95-431E-9C8D-40190E45A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6358" y="4388201"/>
              <a:ext cx="245125" cy="245125"/>
            </a:xfrm>
            <a:custGeom>
              <a:avLst/>
              <a:gdLst>
                <a:gd name="T0" fmla="*/ 122 w 147"/>
                <a:gd name="T1" fmla="*/ 36 h 147"/>
                <a:gd name="T2" fmla="*/ 140 w 147"/>
                <a:gd name="T3" fmla="*/ 18 h 147"/>
                <a:gd name="T4" fmla="*/ 122 w 147"/>
                <a:gd name="T5" fmla="*/ 0 h 147"/>
                <a:gd name="T6" fmla="*/ 0 w 147"/>
                <a:gd name="T7" fmla="*/ 0 h 147"/>
                <a:gd name="T8" fmla="*/ 0 w 147"/>
                <a:gd name="T9" fmla="*/ 122 h 147"/>
                <a:gd name="T10" fmla="*/ 19 w 147"/>
                <a:gd name="T11" fmla="*/ 140 h 147"/>
                <a:gd name="T12" fmla="*/ 37 w 147"/>
                <a:gd name="T13" fmla="*/ 122 h 147"/>
                <a:gd name="T14" fmla="*/ 37 w 147"/>
                <a:gd name="T15" fmla="*/ 59 h 147"/>
                <a:gd name="T16" fmla="*/ 119 w 147"/>
                <a:gd name="T17" fmla="*/ 141 h 147"/>
                <a:gd name="T18" fmla="*/ 141 w 147"/>
                <a:gd name="T19" fmla="*/ 141 h 147"/>
                <a:gd name="T20" fmla="*/ 141 w 147"/>
                <a:gd name="T21" fmla="*/ 118 h 147"/>
                <a:gd name="T22" fmla="*/ 59 w 147"/>
                <a:gd name="T23" fmla="*/ 36 h 147"/>
                <a:gd name="T24" fmla="*/ 122 w 147"/>
                <a:gd name="T25" fmla="*/ 36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147">
                  <a:moveTo>
                    <a:pt x="122" y="36"/>
                  </a:moveTo>
                  <a:cubicBezTo>
                    <a:pt x="132" y="36"/>
                    <a:pt x="140" y="28"/>
                    <a:pt x="140" y="18"/>
                  </a:cubicBezTo>
                  <a:cubicBezTo>
                    <a:pt x="140" y="8"/>
                    <a:pt x="132" y="0"/>
                    <a:pt x="12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32"/>
                    <a:pt x="9" y="140"/>
                    <a:pt x="19" y="140"/>
                  </a:cubicBezTo>
                  <a:cubicBezTo>
                    <a:pt x="29" y="140"/>
                    <a:pt x="37" y="132"/>
                    <a:pt x="37" y="122"/>
                  </a:cubicBezTo>
                  <a:cubicBezTo>
                    <a:pt x="37" y="122"/>
                    <a:pt x="37" y="86"/>
                    <a:pt x="37" y="59"/>
                  </a:cubicBezTo>
                  <a:cubicBezTo>
                    <a:pt x="119" y="141"/>
                    <a:pt x="119" y="141"/>
                    <a:pt x="119" y="141"/>
                  </a:cubicBezTo>
                  <a:cubicBezTo>
                    <a:pt x="125" y="147"/>
                    <a:pt x="135" y="147"/>
                    <a:pt x="141" y="141"/>
                  </a:cubicBezTo>
                  <a:cubicBezTo>
                    <a:pt x="147" y="134"/>
                    <a:pt x="147" y="124"/>
                    <a:pt x="141" y="118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87" y="36"/>
                    <a:pt x="122" y="36"/>
                    <a:pt x="12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46" name="Freeform 138">
              <a:extLst>
                <a:ext uri="{FF2B5EF4-FFF2-40B4-BE49-F238E27FC236}">
                  <a16:creationId xmlns:a16="http://schemas.microsoft.com/office/drawing/2014/main" xmlns="" id="{8A7216CB-1411-480E-A276-A6490941F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6358" y="4093722"/>
              <a:ext cx="245125" cy="245125"/>
            </a:xfrm>
            <a:custGeom>
              <a:avLst/>
              <a:gdLst>
                <a:gd name="T0" fmla="*/ 37 w 147"/>
                <a:gd name="T1" fmla="*/ 25 h 147"/>
                <a:gd name="T2" fmla="*/ 19 w 147"/>
                <a:gd name="T3" fmla="*/ 7 h 147"/>
                <a:gd name="T4" fmla="*/ 0 w 147"/>
                <a:gd name="T5" fmla="*/ 25 h 147"/>
                <a:gd name="T6" fmla="*/ 0 w 147"/>
                <a:gd name="T7" fmla="*/ 147 h 147"/>
                <a:gd name="T8" fmla="*/ 122 w 147"/>
                <a:gd name="T9" fmla="*/ 147 h 147"/>
                <a:gd name="T10" fmla="*/ 141 w 147"/>
                <a:gd name="T11" fmla="*/ 129 h 147"/>
                <a:gd name="T12" fmla="*/ 122 w 147"/>
                <a:gd name="T13" fmla="*/ 111 h 147"/>
                <a:gd name="T14" fmla="*/ 59 w 147"/>
                <a:gd name="T15" fmla="*/ 111 h 147"/>
                <a:gd name="T16" fmla="*/ 141 w 147"/>
                <a:gd name="T17" fmla="*/ 29 h 147"/>
                <a:gd name="T18" fmla="*/ 141 w 147"/>
                <a:gd name="T19" fmla="*/ 6 h 147"/>
                <a:gd name="T20" fmla="*/ 119 w 147"/>
                <a:gd name="T21" fmla="*/ 6 h 147"/>
                <a:gd name="T22" fmla="*/ 37 w 147"/>
                <a:gd name="T23" fmla="*/ 88 h 147"/>
                <a:gd name="T24" fmla="*/ 37 w 147"/>
                <a:gd name="T25" fmla="*/ 25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147">
                  <a:moveTo>
                    <a:pt x="37" y="25"/>
                  </a:moveTo>
                  <a:cubicBezTo>
                    <a:pt x="37" y="15"/>
                    <a:pt x="29" y="7"/>
                    <a:pt x="19" y="7"/>
                  </a:cubicBezTo>
                  <a:cubicBezTo>
                    <a:pt x="9" y="7"/>
                    <a:pt x="0" y="15"/>
                    <a:pt x="0" y="25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122" y="147"/>
                    <a:pt x="122" y="147"/>
                    <a:pt x="122" y="147"/>
                  </a:cubicBezTo>
                  <a:cubicBezTo>
                    <a:pt x="132" y="147"/>
                    <a:pt x="141" y="139"/>
                    <a:pt x="141" y="129"/>
                  </a:cubicBezTo>
                  <a:cubicBezTo>
                    <a:pt x="141" y="119"/>
                    <a:pt x="132" y="111"/>
                    <a:pt x="122" y="111"/>
                  </a:cubicBezTo>
                  <a:cubicBezTo>
                    <a:pt x="122" y="111"/>
                    <a:pt x="87" y="111"/>
                    <a:pt x="59" y="111"/>
                  </a:cubicBezTo>
                  <a:cubicBezTo>
                    <a:pt x="141" y="29"/>
                    <a:pt x="141" y="29"/>
                    <a:pt x="141" y="29"/>
                  </a:cubicBezTo>
                  <a:cubicBezTo>
                    <a:pt x="147" y="23"/>
                    <a:pt x="147" y="13"/>
                    <a:pt x="141" y="6"/>
                  </a:cubicBezTo>
                  <a:cubicBezTo>
                    <a:pt x="135" y="0"/>
                    <a:pt x="125" y="0"/>
                    <a:pt x="119" y="6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37" y="61"/>
                    <a:pt x="37" y="25"/>
                    <a:pt x="37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47" name="Freeform 139">
              <a:extLst>
                <a:ext uri="{FF2B5EF4-FFF2-40B4-BE49-F238E27FC236}">
                  <a16:creationId xmlns:a16="http://schemas.microsoft.com/office/drawing/2014/main" xmlns="" id="{27C2AF53-768F-4031-A5A3-CCC9B3D56A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3523" y="4388201"/>
              <a:ext cx="245125" cy="245125"/>
            </a:xfrm>
            <a:custGeom>
              <a:avLst/>
              <a:gdLst>
                <a:gd name="T0" fmla="*/ 110 w 147"/>
                <a:gd name="T1" fmla="*/ 122 h 147"/>
                <a:gd name="T2" fmla="*/ 129 w 147"/>
                <a:gd name="T3" fmla="*/ 140 h 147"/>
                <a:gd name="T4" fmla="*/ 147 w 147"/>
                <a:gd name="T5" fmla="*/ 122 h 147"/>
                <a:gd name="T6" fmla="*/ 147 w 147"/>
                <a:gd name="T7" fmla="*/ 0 h 147"/>
                <a:gd name="T8" fmla="*/ 25 w 147"/>
                <a:gd name="T9" fmla="*/ 0 h 147"/>
                <a:gd name="T10" fmla="*/ 7 w 147"/>
                <a:gd name="T11" fmla="*/ 18 h 147"/>
                <a:gd name="T12" fmla="*/ 25 w 147"/>
                <a:gd name="T13" fmla="*/ 36 h 147"/>
                <a:gd name="T14" fmla="*/ 88 w 147"/>
                <a:gd name="T15" fmla="*/ 36 h 147"/>
                <a:gd name="T16" fmla="*/ 6 w 147"/>
                <a:gd name="T17" fmla="*/ 118 h 147"/>
                <a:gd name="T18" fmla="*/ 6 w 147"/>
                <a:gd name="T19" fmla="*/ 141 h 147"/>
                <a:gd name="T20" fmla="*/ 29 w 147"/>
                <a:gd name="T21" fmla="*/ 141 h 147"/>
                <a:gd name="T22" fmla="*/ 110 w 147"/>
                <a:gd name="T23" fmla="*/ 59 h 147"/>
                <a:gd name="T24" fmla="*/ 110 w 147"/>
                <a:gd name="T25" fmla="*/ 12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147">
                  <a:moveTo>
                    <a:pt x="110" y="122"/>
                  </a:moveTo>
                  <a:cubicBezTo>
                    <a:pt x="110" y="132"/>
                    <a:pt x="119" y="140"/>
                    <a:pt x="129" y="140"/>
                  </a:cubicBezTo>
                  <a:cubicBezTo>
                    <a:pt x="139" y="140"/>
                    <a:pt x="147" y="132"/>
                    <a:pt x="147" y="122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5" y="0"/>
                    <a:pt x="7" y="8"/>
                    <a:pt x="7" y="18"/>
                  </a:cubicBezTo>
                  <a:cubicBezTo>
                    <a:pt x="7" y="28"/>
                    <a:pt x="15" y="36"/>
                    <a:pt x="25" y="36"/>
                  </a:cubicBezTo>
                  <a:cubicBezTo>
                    <a:pt x="25" y="36"/>
                    <a:pt x="60" y="36"/>
                    <a:pt x="88" y="36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0" y="124"/>
                    <a:pt x="0" y="134"/>
                    <a:pt x="6" y="141"/>
                  </a:cubicBezTo>
                  <a:cubicBezTo>
                    <a:pt x="12" y="147"/>
                    <a:pt x="22" y="147"/>
                    <a:pt x="29" y="141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10" y="86"/>
                    <a:pt x="110" y="122"/>
                    <a:pt x="110" y="1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0FB92968-359F-4A35-BBEC-E72C78CEF475}"/>
              </a:ext>
            </a:extLst>
          </p:cNvPr>
          <p:cNvSpPr txBox="1"/>
          <p:nvPr/>
        </p:nvSpPr>
        <p:spPr>
          <a:xfrm>
            <a:off x="736541" y="1356511"/>
            <a:ext cx="1722513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kern="0" dirty="0"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</p:spTree>
    <p:extLst>
      <p:ext uri="{BB962C8B-B14F-4D97-AF65-F5344CB8AC3E}">
        <p14:creationId xmlns:p14="http://schemas.microsoft.com/office/powerpoint/2010/main" val="2610492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1AD7573-FEE4-4D82-827B-829C4F6EC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/>
              <a:t>7 Step Pyramid Diagram</a:t>
            </a:r>
            <a:endParaRPr lang="en-GB" dirty="0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xmlns="" id="{AE4055B2-B691-4E5D-98BD-6D22313D1D7B}"/>
              </a:ext>
            </a:extLst>
          </p:cNvPr>
          <p:cNvSpPr/>
          <p:nvPr/>
        </p:nvSpPr>
        <p:spPr>
          <a:xfrm>
            <a:off x="3035345" y="1356511"/>
            <a:ext cx="7623013" cy="71215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0">
                <a:schemeClr val="bg1">
                  <a:lumMod val="95000"/>
                  <a:shade val="67500"/>
                  <a:satMod val="115000"/>
                </a:schemeClr>
              </a:gs>
              <a:gs pos="30000">
                <a:schemeClr val="bg1">
                  <a:lumMod val="95000"/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6F17C38F-83FA-4ECA-B4E3-80E0D9B0D9F0}"/>
              </a:ext>
            </a:extLst>
          </p:cNvPr>
          <p:cNvSpPr/>
          <p:nvPr/>
        </p:nvSpPr>
        <p:spPr>
          <a:xfrm>
            <a:off x="3035345" y="2067052"/>
            <a:ext cx="7623013" cy="722407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0">
                <a:schemeClr val="bg1">
                  <a:lumMod val="95000"/>
                  <a:shade val="67500"/>
                  <a:satMod val="115000"/>
                </a:schemeClr>
              </a:gs>
              <a:gs pos="30000">
                <a:schemeClr val="bg1">
                  <a:lumMod val="95000"/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B500F322-F268-41C3-B20B-E70EE07AB8B9}"/>
              </a:ext>
            </a:extLst>
          </p:cNvPr>
          <p:cNvSpPr/>
          <p:nvPr/>
        </p:nvSpPr>
        <p:spPr>
          <a:xfrm>
            <a:off x="3035345" y="2782889"/>
            <a:ext cx="7623013" cy="696751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</a:schemeClr>
              </a:gs>
              <a:gs pos="48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ECB8CF4B-CE49-4D7B-9998-7EDCCCF26705}"/>
              </a:ext>
            </a:extLst>
          </p:cNvPr>
          <p:cNvSpPr/>
          <p:nvPr/>
        </p:nvSpPr>
        <p:spPr>
          <a:xfrm>
            <a:off x="3035345" y="3473359"/>
            <a:ext cx="7623013" cy="73273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0">
                <a:schemeClr val="bg1">
                  <a:lumMod val="95000"/>
                  <a:shade val="67500"/>
                  <a:satMod val="115000"/>
                </a:schemeClr>
              </a:gs>
              <a:gs pos="30000">
                <a:schemeClr val="bg1">
                  <a:lumMod val="95000"/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xmlns="" id="{FD42F340-83B3-4B01-B4CE-6A3892A47129}"/>
              </a:ext>
            </a:extLst>
          </p:cNvPr>
          <p:cNvSpPr/>
          <p:nvPr/>
        </p:nvSpPr>
        <p:spPr>
          <a:xfrm>
            <a:off x="3035345" y="4206103"/>
            <a:ext cx="7623013" cy="701741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0">
                <a:schemeClr val="bg1">
                  <a:lumMod val="95000"/>
                  <a:shade val="67500"/>
                  <a:satMod val="115000"/>
                </a:schemeClr>
              </a:gs>
              <a:gs pos="30000">
                <a:schemeClr val="bg1">
                  <a:lumMod val="95000"/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06E500DA-F0EF-491E-8136-32DD7ECFC083}"/>
              </a:ext>
            </a:extLst>
          </p:cNvPr>
          <p:cNvSpPr/>
          <p:nvPr/>
        </p:nvSpPr>
        <p:spPr>
          <a:xfrm>
            <a:off x="3035345" y="4907847"/>
            <a:ext cx="7623013" cy="736207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0">
                <a:schemeClr val="bg1">
                  <a:lumMod val="95000"/>
                  <a:shade val="67500"/>
                  <a:satMod val="115000"/>
                </a:schemeClr>
              </a:gs>
              <a:gs pos="30000">
                <a:schemeClr val="bg1">
                  <a:lumMod val="95000"/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5D5CF2A2-5DF4-437E-B771-14D849795CF0}"/>
              </a:ext>
            </a:extLst>
          </p:cNvPr>
          <p:cNvSpPr/>
          <p:nvPr/>
        </p:nvSpPr>
        <p:spPr>
          <a:xfrm>
            <a:off x="3035345" y="5637775"/>
            <a:ext cx="7623013" cy="696751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0">
                <a:schemeClr val="bg1">
                  <a:lumMod val="95000"/>
                  <a:shade val="67500"/>
                  <a:satMod val="115000"/>
                </a:schemeClr>
              </a:gs>
              <a:gs pos="30000">
                <a:schemeClr val="bg1">
                  <a:lumMod val="95000"/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56AF58A7-6534-42D3-B04F-DC1B30B318FB}"/>
              </a:ext>
            </a:extLst>
          </p:cNvPr>
          <p:cNvSpPr/>
          <p:nvPr/>
        </p:nvSpPr>
        <p:spPr>
          <a:xfrm>
            <a:off x="10786005" y="1356511"/>
            <a:ext cx="1003308" cy="712159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07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xmlns="" id="{2B590EC5-E2B9-49A9-80EB-B703EBE802A8}"/>
              </a:ext>
            </a:extLst>
          </p:cNvPr>
          <p:cNvSpPr/>
          <p:nvPr/>
        </p:nvSpPr>
        <p:spPr>
          <a:xfrm>
            <a:off x="10786005" y="2067052"/>
            <a:ext cx="1003308" cy="722407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06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xmlns="" id="{B3688D7F-DFFA-46F6-AFA8-D06255EC58DF}"/>
              </a:ext>
            </a:extLst>
          </p:cNvPr>
          <p:cNvSpPr/>
          <p:nvPr/>
        </p:nvSpPr>
        <p:spPr>
          <a:xfrm>
            <a:off x="10786005" y="2782889"/>
            <a:ext cx="1003308" cy="696751"/>
          </a:xfrm>
          <a:prstGeom prst="rect">
            <a:avLst/>
          </a:prstGeom>
          <a:solidFill>
            <a:schemeClr val="accent4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>
                <a:solidFill>
                  <a:schemeClr val="bg1"/>
                </a:solidFill>
              </a:rPr>
              <a:t>05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xmlns="" id="{5FF9D722-781A-437E-BACE-06DA4FA9B93C}"/>
              </a:ext>
            </a:extLst>
          </p:cNvPr>
          <p:cNvSpPr/>
          <p:nvPr/>
        </p:nvSpPr>
        <p:spPr>
          <a:xfrm>
            <a:off x="10786005" y="3473359"/>
            <a:ext cx="1003308" cy="732739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>
                <a:solidFill>
                  <a:schemeClr val="tx1">
                    <a:lumMod val="50000"/>
                    <a:lumOff val="50000"/>
                  </a:schemeClr>
                </a:solidFill>
              </a:rPr>
              <a:t>04</a:t>
            </a:r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xmlns="" id="{CC929538-4DE7-4AE2-A138-C32AE70A7CD3}"/>
              </a:ext>
            </a:extLst>
          </p:cNvPr>
          <p:cNvSpPr/>
          <p:nvPr/>
        </p:nvSpPr>
        <p:spPr>
          <a:xfrm>
            <a:off x="10786005" y="4206103"/>
            <a:ext cx="1003308" cy="701741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>
                <a:solidFill>
                  <a:schemeClr val="tx1">
                    <a:lumMod val="50000"/>
                    <a:lumOff val="50000"/>
                  </a:schemeClr>
                </a:solidFill>
              </a:rPr>
              <a:t>03</a:t>
            </a:r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xmlns="" id="{DDBFC5E6-F271-4B5F-ACE6-54A289252A3F}"/>
              </a:ext>
            </a:extLst>
          </p:cNvPr>
          <p:cNvSpPr/>
          <p:nvPr/>
        </p:nvSpPr>
        <p:spPr>
          <a:xfrm>
            <a:off x="10786005" y="4907847"/>
            <a:ext cx="1003308" cy="736207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>
                <a:solidFill>
                  <a:schemeClr val="tx1">
                    <a:lumMod val="50000"/>
                    <a:lumOff val="50000"/>
                  </a:schemeClr>
                </a:solidFill>
              </a:rPr>
              <a:t>02</a:t>
            </a:r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xmlns="" id="{DEA2505D-AFE6-4BFF-8A5D-73005D1EB8DD}"/>
              </a:ext>
            </a:extLst>
          </p:cNvPr>
          <p:cNvSpPr/>
          <p:nvPr/>
        </p:nvSpPr>
        <p:spPr>
          <a:xfrm>
            <a:off x="10786005" y="5637775"/>
            <a:ext cx="1003308" cy="696751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>
                <a:solidFill>
                  <a:schemeClr val="tx1">
                    <a:lumMod val="50000"/>
                    <a:lumOff val="50000"/>
                  </a:schemeClr>
                </a:solidFill>
              </a:rPr>
              <a:t>01</a:t>
            </a:r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xmlns="" id="{8B842A0D-7AAF-4B26-8C2A-00DA1C2D4447}"/>
              </a:ext>
            </a:extLst>
          </p:cNvPr>
          <p:cNvGrpSpPr/>
          <p:nvPr/>
        </p:nvGrpSpPr>
        <p:grpSpPr>
          <a:xfrm>
            <a:off x="503362" y="1356513"/>
            <a:ext cx="5055429" cy="4978024"/>
            <a:chOff x="1904457" y="1816891"/>
            <a:chExt cx="4206121" cy="3625966"/>
          </a:xfrm>
        </p:grpSpPr>
        <p:sp>
          <p:nvSpPr>
            <p:cNvPr id="101" name="Isosceles Triangle 100">
              <a:extLst>
                <a:ext uri="{FF2B5EF4-FFF2-40B4-BE49-F238E27FC236}">
                  <a16:creationId xmlns:a16="http://schemas.microsoft.com/office/drawing/2014/main" xmlns="" id="{69FE882C-D4C1-4DB3-AB2F-51411705576E}"/>
                </a:ext>
              </a:extLst>
            </p:cNvPr>
            <p:cNvSpPr/>
            <p:nvPr/>
          </p:nvSpPr>
          <p:spPr>
            <a:xfrm>
              <a:off x="1904457" y="1816891"/>
              <a:ext cx="4206121" cy="3625960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" name="Isosceles Triangle 101">
              <a:extLst>
                <a:ext uri="{FF2B5EF4-FFF2-40B4-BE49-F238E27FC236}">
                  <a16:creationId xmlns:a16="http://schemas.microsoft.com/office/drawing/2014/main" xmlns="" id="{D4BA5B98-B1A0-45FA-9E07-A2827174B2CD}"/>
                </a:ext>
              </a:extLst>
            </p:cNvPr>
            <p:cNvSpPr/>
            <p:nvPr/>
          </p:nvSpPr>
          <p:spPr>
            <a:xfrm>
              <a:off x="1904457" y="2334444"/>
              <a:ext cx="3605758" cy="3108406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" name="Isosceles Triangle 102">
              <a:extLst>
                <a:ext uri="{FF2B5EF4-FFF2-40B4-BE49-F238E27FC236}">
                  <a16:creationId xmlns:a16="http://schemas.microsoft.com/office/drawing/2014/main" xmlns="" id="{1FD83F9D-A357-422D-96E8-1DD1EAB5A2D0}"/>
                </a:ext>
              </a:extLst>
            </p:cNvPr>
            <p:cNvSpPr/>
            <p:nvPr/>
          </p:nvSpPr>
          <p:spPr>
            <a:xfrm>
              <a:off x="1904457" y="2855857"/>
              <a:ext cx="3000919" cy="2586995"/>
            </a:xfrm>
            <a:prstGeom prst="triangle">
              <a:avLst/>
            </a:prstGeom>
            <a:solidFill>
              <a:schemeClr val="accent4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" name="Isosceles Triangle 103">
              <a:extLst>
                <a:ext uri="{FF2B5EF4-FFF2-40B4-BE49-F238E27FC236}">
                  <a16:creationId xmlns:a16="http://schemas.microsoft.com/office/drawing/2014/main" xmlns="" id="{3483C7FA-258F-4CD7-BBCA-5ADBAA96BB23}"/>
                </a:ext>
              </a:extLst>
            </p:cNvPr>
            <p:cNvSpPr/>
            <p:nvPr/>
          </p:nvSpPr>
          <p:spPr>
            <a:xfrm>
              <a:off x="1904457" y="3358792"/>
              <a:ext cx="2417513" cy="2084059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Isosceles Triangle 104">
              <a:extLst>
                <a:ext uri="{FF2B5EF4-FFF2-40B4-BE49-F238E27FC236}">
                  <a16:creationId xmlns:a16="http://schemas.microsoft.com/office/drawing/2014/main" xmlns="" id="{AFF95F96-AA00-4BA3-9380-0C8840306E2F}"/>
                </a:ext>
              </a:extLst>
            </p:cNvPr>
            <p:cNvSpPr/>
            <p:nvPr/>
          </p:nvSpPr>
          <p:spPr>
            <a:xfrm>
              <a:off x="1904457" y="3892519"/>
              <a:ext cx="1798387" cy="1550332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" name="Isosceles Triangle 105">
              <a:extLst>
                <a:ext uri="{FF2B5EF4-FFF2-40B4-BE49-F238E27FC236}">
                  <a16:creationId xmlns:a16="http://schemas.microsoft.com/office/drawing/2014/main" xmlns="" id="{9D28F255-7C32-4961-919E-2AE8B73473A1}"/>
                </a:ext>
              </a:extLst>
            </p:cNvPr>
            <p:cNvSpPr/>
            <p:nvPr/>
          </p:nvSpPr>
          <p:spPr>
            <a:xfrm>
              <a:off x="1904457" y="4403668"/>
              <a:ext cx="1205456" cy="1039185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" name="Isosceles Triangle 106">
              <a:extLst>
                <a:ext uri="{FF2B5EF4-FFF2-40B4-BE49-F238E27FC236}">
                  <a16:creationId xmlns:a16="http://schemas.microsoft.com/office/drawing/2014/main" xmlns="" id="{5FFDAA0E-2052-45DD-A67E-A8BF83CD324A}"/>
                </a:ext>
              </a:extLst>
            </p:cNvPr>
            <p:cNvSpPr/>
            <p:nvPr/>
          </p:nvSpPr>
          <p:spPr>
            <a:xfrm>
              <a:off x="1904457" y="4935347"/>
              <a:ext cx="588712" cy="507510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8" name="Arrow: Right 107">
            <a:extLst>
              <a:ext uri="{FF2B5EF4-FFF2-40B4-BE49-F238E27FC236}">
                <a16:creationId xmlns:a16="http://schemas.microsoft.com/office/drawing/2014/main" xmlns="" id="{4C28ACA9-1383-40DB-B16D-81801199C9B2}"/>
              </a:ext>
            </a:extLst>
          </p:cNvPr>
          <p:cNvSpPr/>
          <p:nvPr/>
        </p:nvSpPr>
        <p:spPr>
          <a:xfrm rot="17861369">
            <a:off x="-1310323" y="3593577"/>
            <a:ext cx="5703282" cy="296745"/>
          </a:xfrm>
          <a:prstGeom prst="rightArrow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22000">
                <a:schemeClr val="accent1">
                  <a:lumMod val="5000"/>
                  <a:lumOff val="9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xmlns="" id="{B944B198-ADAD-4FF6-A471-ACD0BEADAB8D}"/>
              </a:ext>
            </a:extLst>
          </p:cNvPr>
          <p:cNvSpPr txBox="1"/>
          <p:nvPr/>
        </p:nvSpPr>
        <p:spPr>
          <a:xfrm>
            <a:off x="5597489" y="1589480"/>
            <a:ext cx="500297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600" b="1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en-US" dirty="0"/>
              <a:t>This is a sample text. Insert your desired text here. 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xmlns="" id="{303A1428-F0FC-4778-96D9-C751DB31946A}"/>
              </a:ext>
            </a:extLst>
          </p:cNvPr>
          <p:cNvSpPr txBox="1"/>
          <p:nvPr/>
        </p:nvSpPr>
        <p:spPr>
          <a:xfrm>
            <a:off x="5597489" y="2287634"/>
            <a:ext cx="500297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600" b="1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en-US" dirty="0"/>
              <a:t>This is a sample text. Insert your desired text here. 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xmlns="" id="{B9B70BC0-8699-443A-AE0F-C9A6F2D32ECA}"/>
              </a:ext>
            </a:extLst>
          </p:cNvPr>
          <p:cNvSpPr txBox="1"/>
          <p:nvPr/>
        </p:nvSpPr>
        <p:spPr>
          <a:xfrm>
            <a:off x="5597489" y="2990643"/>
            <a:ext cx="500297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600" b="1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This is a sample text. Insert your desired text here. 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xmlns="" id="{B0D6C673-70A8-41AD-AFCB-B6599C489EAF}"/>
              </a:ext>
            </a:extLst>
          </p:cNvPr>
          <p:cNvSpPr txBox="1"/>
          <p:nvPr/>
        </p:nvSpPr>
        <p:spPr>
          <a:xfrm>
            <a:off x="5597489" y="3699107"/>
            <a:ext cx="500297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600" b="1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en-US" dirty="0"/>
              <a:t>This is a sample text. Insert your desired text here</a:t>
            </a:r>
            <a:r>
              <a:rPr lang="en-US"/>
              <a:t>. </a:t>
            </a:r>
            <a:endParaRPr lang="en-US" dirty="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xmlns="" id="{91F4A181-667F-4783-97E6-5C2FEA3325FD}"/>
              </a:ext>
            </a:extLst>
          </p:cNvPr>
          <p:cNvSpPr txBox="1"/>
          <p:nvPr/>
        </p:nvSpPr>
        <p:spPr>
          <a:xfrm>
            <a:off x="5597489" y="4416352"/>
            <a:ext cx="500297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600" b="1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en-US" dirty="0"/>
              <a:t>This is a sample text. Insert your desired text here. 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xmlns="" id="{5D2B006E-3D0B-4A2B-A160-4E266F260056}"/>
              </a:ext>
            </a:extLst>
          </p:cNvPr>
          <p:cNvSpPr txBox="1"/>
          <p:nvPr/>
        </p:nvSpPr>
        <p:spPr>
          <a:xfrm>
            <a:off x="5597489" y="5135329"/>
            <a:ext cx="500297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600" b="1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en-US" dirty="0"/>
              <a:t>This is a sample text. Insert your desired text here. 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xmlns="" id="{60885ABD-6384-4475-8E4A-39256AE66D95}"/>
              </a:ext>
            </a:extLst>
          </p:cNvPr>
          <p:cNvSpPr txBox="1"/>
          <p:nvPr/>
        </p:nvSpPr>
        <p:spPr>
          <a:xfrm>
            <a:off x="5597489" y="5863040"/>
            <a:ext cx="500297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600" b="1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en-US" dirty="0"/>
              <a:t>This is a sample text. Insert your desired text here</a:t>
            </a:r>
            <a:r>
              <a:rPr lang="en-US"/>
              <a:t>. </a:t>
            </a:r>
            <a:endParaRPr lang="en-US" dirty="0"/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xmlns="" id="{C3242762-8427-433E-8345-C3DA58E9595C}"/>
              </a:ext>
            </a:extLst>
          </p:cNvPr>
          <p:cNvGrpSpPr/>
          <p:nvPr/>
        </p:nvGrpSpPr>
        <p:grpSpPr>
          <a:xfrm>
            <a:off x="1306137" y="5901854"/>
            <a:ext cx="291661" cy="366742"/>
            <a:chOff x="2071556" y="1425834"/>
            <a:chExt cx="359302" cy="451795"/>
          </a:xfrm>
          <a:solidFill>
            <a:schemeClr val="bg1"/>
          </a:solidFill>
        </p:grpSpPr>
        <p:sp>
          <p:nvSpPr>
            <p:cNvPr id="117" name="Freeform 63">
              <a:extLst>
                <a:ext uri="{FF2B5EF4-FFF2-40B4-BE49-F238E27FC236}">
                  <a16:creationId xmlns:a16="http://schemas.microsoft.com/office/drawing/2014/main" xmlns="" id="{0CD3833C-EC34-4E54-A3CD-C38B2B3800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5082" y="1493425"/>
              <a:ext cx="232250" cy="272906"/>
            </a:xfrm>
            <a:custGeom>
              <a:avLst/>
              <a:gdLst>
                <a:gd name="T0" fmla="*/ 97 w 193"/>
                <a:gd name="T1" fmla="*/ 0 h 227"/>
                <a:gd name="T2" fmla="*/ 0 w 193"/>
                <a:gd name="T3" fmla="*/ 96 h 227"/>
                <a:gd name="T4" fmla="*/ 18 w 193"/>
                <a:gd name="T5" fmla="*/ 152 h 227"/>
                <a:gd name="T6" fmla="*/ 49 w 193"/>
                <a:gd name="T7" fmla="*/ 223 h 227"/>
                <a:gd name="T8" fmla="*/ 49 w 193"/>
                <a:gd name="T9" fmla="*/ 224 h 227"/>
                <a:gd name="T10" fmla="*/ 52 w 193"/>
                <a:gd name="T11" fmla="*/ 227 h 227"/>
                <a:gd name="T12" fmla="*/ 141 w 193"/>
                <a:gd name="T13" fmla="*/ 227 h 227"/>
                <a:gd name="T14" fmla="*/ 145 w 193"/>
                <a:gd name="T15" fmla="*/ 224 h 227"/>
                <a:gd name="T16" fmla="*/ 145 w 193"/>
                <a:gd name="T17" fmla="*/ 223 h 227"/>
                <a:gd name="T18" fmla="*/ 176 w 193"/>
                <a:gd name="T19" fmla="*/ 150 h 227"/>
                <a:gd name="T20" fmla="*/ 193 w 193"/>
                <a:gd name="T21" fmla="*/ 96 h 227"/>
                <a:gd name="T22" fmla="*/ 97 w 193"/>
                <a:gd name="T2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3" h="227">
                  <a:moveTo>
                    <a:pt x="97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17"/>
                    <a:pt x="7" y="136"/>
                    <a:pt x="18" y="152"/>
                  </a:cubicBezTo>
                  <a:cubicBezTo>
                    <a:pt x="32" y="174"/>
                    <a:pt x="49" y="198"/>
                    <a:pt x="49" y="223"/>
                  </a:cubicBezTo>
                  <a:cubicBezTo>
                    <a:pt x="49" y="224"/>
                    <a:pt x="49" y="224"/>
                    <a:pt x="49" y="224"/>
                  </a:cubicBezTo>
                  <a:cubicBezTo>
                    <a:pt x="49" y="226"/>
                    <a:pt x="50" y="227"/>
                    <a:pt x="5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3" y="227"/>
                    <a:pt x="145" y="226"/>
                    <a:pt x="145" y="224"/>
                  </a:cubicBezTo>
                  <a:cubicBezTo>
                    <a:pt x="145" y="223"/>
                    <a:pt x="145" y="223"/>
                    <a:pt x="145" y="223"/>
                  </a:cubicBezTo>
                  <a:cubicBezTo>
                    <a:pt x="145" y="197"/>
                    <a:pt x="163" y="173"/>
                    <a:pt x="176" y="150"/>
                  </a:cubicBezTo>
                  <a:cubicBezTo>
                    <a:pt x="187" y="135"/>
                    <a:pt x="193" y="116"/>
                    <a:pt x="193" y="96"/>
                  </a:cubicBezTo>
                  <a:cubicBezTo>
                    <a:pt x="193" y="43"/>
                    <a:pt x="150" y="0"/>
                    <a:pt x="97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18" name="Freeform 64">
              <a:extLst>
                <a:ext uri="{FF2B5EF4-FFF2-40B4-BE49-F238E27FC236}">
                  <a16:creationId xmlns:a16="http://schemas.microsoft.com/office/drawing/2014/main" xmlns="" id="{79186564-E70B-4765-A84C-886E092687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4034" y="1817660"/>
              <a:ext cx="115363" cy="22869"/>
            </a:xfrm>
            <a:custGeom>
              <a:avLst/>
              <a:gdLst>
                <a:gd name="T0" fmla="*/ 86 w 96"/>
                <a:gd name="T1" fmla="*/ 0 h 19"/>
                <a:gd name="T2" fmla="*/ 9 w 96"/>
                <a:gd name="T3" fmla="*/ 0 h 19"/>
                <a:gd name="T4" fmla="*/ 0 w 96"/>
                <a:gd name="T5" fmla="*/ 9 h 19"/>
                <a:gd name="T6" fmla="*/ 9 w 96"/>
                <a:gd name="T7" fmla="*/ 19 h 19"/>
                <a:gd name="T8" fmla="*/ 86 w 96"/>
                <a:gd name="T9" fmla="*/ 19 h 19"/>
                <a:gd name="T10" fmla="*/ 96 w 96"/>
                <a:gd name="T11" fmla="*/ 9 h 19"/>
                <a:gd name="T12" fmla="*/ 86 w 9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9">
                  <a:moveTo>
                    <a:pt x="8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9"/>
                    <a:pt x="9" y="19"/>
                  </a:cubicBezTo>
                  <a:cubicBezTo>
                    <a:pt x="86" y="19"/>
                    <a:pt x="86" y="19"/>
                    <a:pt x="86" y="19"/>
                  </a:cubicBezTo>
                  <a:cubicBezTo>
                    <a:pt x="91" y="19"/>
                    <a:pt x="96" y="14"/>
                    <a:pt x="96" y="9"/>
                  </a:cubicBezTo>
                  <a:cubicBezTo>
                    <a:pt x="96" y="4"/>
                    <a:pt x="91" y="0"/>
                    <a:pt x="8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19" name="Freeform 65">
              <a:extLst>
                <a:ext uri="{FF2B5EF4-FFF2-40B4-BE49-F238E27FC236}">
                  <a16:creationId xmlns:a16="http://schemas.microsoft.com/office/drawing/2014/main" xmlns="" id="{20B564A8-5E41-4258-A41D-31960CCA4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4034" y="1780561"/>
              <a:ext cx="115363" cy="22869"/>
            </a:xfrm>
            <a:custGeom>
              <a:avLst/>
              <a:gdLst>
                <a:gd name="T0" fmla="*/ 86 w 96"/>
                <a:gd name="T1" fmla="*/ 0 h 19"/>
                <a:gd name="T2" fmla="*/ 9 w 96"/>
                <a:gd name="T3" fmla="*/ 0 h 19"/>
                <a:gd name="T4" fmla="*/ 0 w 96"/>
                <a:gd name="T5" fmla="*/ 9 h 19"/>
                <a:gd name="T6" fmla="*/ 9 w 96"/>
                <a:gd name="T7" fmla="*/ 19 h 19"/>
                <a:gd name="T8" fmla="*/ 86 w 96"/>
                <a:gd name="T9" fmla="*/ 19 h 19"/>
                <a:gd name="T10" fmla="*/ 96 w 96"/>
                <a:gd name="T11" fmla="*/ 9 h 19"/>
                <a:gd name="T12" fmla="*/ 86 w 9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9">
                  <a:moveTo>
                    <a:pt x="8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86" y="19"/>
                    <a:pt x="86" y="19"/>
                    <a:pt x="86" y="19"/>
                  </a:cubicBezTo>
                  <a:cubicBezTo>
                    <a:pt x="91" y="19"/>
                    <a:pt x="96" y="15"/>
                    <a:pt x="96" y="9"/>
                  </a:cubicBezTo>
                  <a:cubicBezTo>
                    <a:pt x="96" y="4"/>
                    <a:pt x="91" y="0"/>
                    <a:pt x="8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0" name="Freeform 66">
              <a:extLst>
                <a:ext uri="{FF2B5EF4-FFF2-40B4-BE49-F238E27FC236}">
                  <a16:creationId xmlns:a16="http://schemas.microsoft.com/office/drawing/2014/main" xmlns="" id="{0D945038-2826-4BFE-A20C-D0F4922355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4870" y="1853743"/>
              <a:ext cx="74198" cy="23886"/>
            </a:xfrm>
            <a:custGeom>
              <a:avLst/>
              <a:gdLst>
                <a:gd name="T0" fmla="*/ 2 w 62"/>
                <a:gd name="T1" fmla="*/ 0 h 20"/>
                <a:gd name="T2" fmla="*/ 1 w 62"/>
                <a:gd name="T3" fmla="*/ 3 h 20"/>
                <a:gd name="T4" fmla="*/ 16 w 62"/>
                <a:gd name="T5" fmla="*/ 17 h 20"/>
                <a:gd name="T6" fmla="*/ 21 w 62"/>
                <a:gd name="T7" fmla="*/ 20 h 20"/>
                <a:gd name="T8" fmla="*/ 40 w 62"/>
                <a:gd name="T9" fmla="*/ 20 h 20"/>
                <a:gd name="T10" fmla="*/ 46 w 62"/>
                <a:gd name="T11" fmla="*/ 17 h 20"/>
                <a:gd name="T12" fmla="*/ 60 w 62"/>
                <a:gd name="T13" fmla="*/ 3 h 20"/>
                <a:gd name="T14" fmla="*/ 59 w 62"/>
                <a:gd name="T15" fmla="*/ 0 h 20"/>
                <a:gd name="T16" fmla="*/ 2 w 62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20">
                  <a:moveTo>
                    <a:pt x="2" y="0"/>
                  </a:moveTo>
                  <a:cubicBezTo>
                    <a:pt x="0" y="0"/>
                    <a:pt x="0" y="1"/>
                    <a:pt x="1" y="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7" y="19"/>
                    <a:pt x="19" y="20"/>
                    <a:pt x="21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2" y="20"/>
                    <a:pt x="44" y="19"/>
                    <a:pt x="46" y="17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2" y="1"/>
                    <a:pt x="61" y="0"/>
                    <a:pt x="59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1" name="Freeform 67">
              <a:extLst>
                <a:ext uri="{FF2B5EF4-FFF2-40B4-BE49-F238E27FC236}">
                  <a16:creationId xmlns:a16="http://schemas.microsoft.com/office/drawing/2014/main" xmlns="" id="{6F28BB5A-EC78-4C1D-B8E0-264596170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2250" y="1692642"/>
              <a:ext cx="39640" cy="39640"/>
            </a:xfrm>
            <a:custGeom>
              <a:avLst/>
              <a:gdLst>
                <a:gd name="T0" fmla="*/ 0 w 33"/>
                <a:gd name="T1" fmla="*/ 17 h 33"/>
                <a:gd name="T2" fmla="*/ 17 w 33"/>
                <a:gd name="T3" fmla="*/ 33 h 33"/>
                <a:gd name="T4" fmla="*/ 33 w 33"/>
                <a:gd name="T5" fmla="*/ 13 h 33"/>
                <a:gd name="T6" fmla="*/ 14 w 33"/>
                <a:gd name="T7" fmla="*/ 0 h 33"/>
                <a:gd name="T8" fmla="*/ 0 w 33"/>
                <a:gd name="T9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0" y="17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23" y="27"/>
                    <a:pt x="28" y="20"/>
                    <a:pt x="33" y="13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0" y="6"/>
                    <a:pt x="5" y="12"/>
                    <a:pt x="0" y="17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2" name="Freeform 68">
              <a:extLst>
                <a:ext uri="{FF2B5EF4-FFF2-40B4-BE49-F238E27FC236}">
                  <a16:creationId xmlns:a16="http://schemas.microsoft.com/office/drawing/2014/main" xmlns="" id="{E5367423-6BE4-4435-AD55-274865961A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7316" y="1629116"/>
              <a:ext cx="33542" cy="33542"/>
            </a:xfrm>
            <a:custGeom>
              <a:avLst/>
              <a:gdLst>
                <a:gd name="T0" fmla="*/ 5 w 28"/>
                <a:gd name="T1" fmla="*/ 0 h 28"/>
                <a:gd name="T2" fmla="*/ 0 w 28"/>
                <a:gd name="T3" fmla="*/ 21 h 28"/>
                <a:gd name="T4" fmla="*/ 22 w 28"/>
                <a:gd name="T5" fmla="*/ 28 h 28"/>
                <a:gd name="T6" fmla="*/ 28 w 28"/>
                <a:gd name="T7" fmla="*/ 3 h 28"/>
                <a:gd name="T8" fmla="*/ 5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5" y="0"/>
                  </a:moveTo>
                  <a:cubicBezTo>
                    <a:pt x="4" y="7"/>
                    <a:pt x="3" y="14"/>
                    <a:pt x="0" y="21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5" y="20"/>
                    <a:pt x="27" y="12"/>
                    <a:pt x="28" y="3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3" name="Freeform 69">
              <a:extLst>
                <a:ext uri="{FF2B5EF4-FFF2-40B4-BE49-F238E27FC236}">
                  <a16:creationId xmlns:a16="http://schemas.microsoft.com/office/drawing/2014/main" xmlns="" id="{FEF2B716-3B3B-4080-9E24-DF795DFC20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7316" y="1551869"/>
              <a:ext cx="33542" cy="34050"/>
            </a:xfrm>
            <a:custGeom>
              <a:avLst/>
              <a:gdLst>
                <a:gd name="T0" fmla="*/ 5 w 28"/>
                <a:gd name="T1" fmla="*/ 28 h 28"/>
                <a:gd name="T2" fmla="*/ 28 w 28"/>
                <a:gd name="T3" fmla="*/ 25 h 28"/>
                <a:gd name="T4" fmla="*/ 22 w 28"/>
                <a:gd name="T5" fmla="*/ 0 h 28"/>
                <a:gd name="T6" fmla="*/ 0 w 28"/>
                <a:gd name="T7" fmla="*/ 7 h 28"/>
                <a:gd name="T8" fmla="*/ 5 w 28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5" y="28"/>
                  </a:moveTo>
                  <a:cubicBezTo>
                    <a:pt x="28" y="25"/>
                    <a:pt x="28" y="25"/>
                    <a:pt x="28" y="25"/>
                  </a:cubicBezTo>
                  <a:cubicBezTo>
                    <a:pt x="27" y="16"/>
                    <a:pt x="25" y="8"/>
                    <a:pt x="22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3" y="14"/>
                    <a:pt x="4" y="21"/>
                    <a:pt x="5" y="28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4" name="Freeform 70">
              <a:extLst>
                <a:ext uri="{FF2B5EF4-FFF2-40B4-BE49-F238E27FC236}">
                  <a16:creationId xmlns:a16="http://schemas.microsoft.com/office/drawing/2014/main" xmlns="" id="{D1168343-B4F1-4266-AC32-D40420D01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2250" y="1482245"/>
              <a:ext cx="39640" cy="39640"/>
            </a:xfrm>
            <a:custGeom>
              <a:avLst/>
              <a:gdLst>
                <a:gd name="T0" fmla="*/ 33 w 33"/>
                <a:gd name="T1" fmla="*/ 20 h 33"/>
                <a:gd name="T2" fmla="*/ 17 w 33"/>
                <a:gd name="T3" fmla="*/ 0 h 33"/>
                <a:gd name="T4" fmla="*/ 0 w 33"/>
                <a:gd name="T5" fmla="*/ 16 h 33"/>
                <a:gd name="T6" fmla="*/ 14 w 33"/>
                <a:gd name="T7" fmla="*/ 33 h 33"/>
                <a:gd name="T8" fmla="*/ 33 w 33"/>
                <a:gd name="T9" fmla="*/ 2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33" y="20"/>
                  </a:moveTo>
                  <a:cubicBezTo>
                    <a:pt x="28" y="13"/>
                    <a:pt x="23" y="7"/>
                    <a:pt x="17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5" y="21"/>
                    <a:pt x="10" y="27"/>
                    <a:pt x="14" y="33"/>
                  </a:cubicBezTo>
                  <a:lnTo>
                    <a:pt x="33" y="2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5" name="Freeform 71">
              <a:extLst>
                <a:ext uri="{FF2B5EF4-FFF2-40B4-BE49-F238E27FC236}">
                  <a16:creationId xmlns:a16="http://schemas.microsoft.com/office/drawing/2014/main" xmlns="" id="{4B2860B2-F08B-4334-8C20-AC42EE6F5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5839" y="1438031"/>
              <a:ext cx="37607" cy="37099"/>
            </a:xfrm>
            <a:custGeom>
              <a:avLst/>
              <a:gdLst>
                <a:gd name="T0" fmla="*/ 31 w 31"/>
                <a:gd name="T1" fmla="*/ 11 h 31"/>
                <a:gd name="T2" fmla="*/ 8 w 31"/>
                <a:gd name="T3" fmla="*/ 0 h 31"/>
                <a:gd name="T4" fmla="*/ 0 w 31"/>
                <a:gd name="T5" fmla="*/ 22 h 31"/>
                <a:gd name="T6" fmla="*/ 19 w 31"/>
                <a:gd name="T7" fmla="*/ 31 h 31"/>
                <a:gd name="T8" fmla="*/ 31 w 31"/>
                <a:gd name="T9" fmla="*/ 1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1" y="11"/>
                  </a:moveTo>
                  <a:cubicBezTo>
                    <a:pt x="24" y="7"/>
                    <a:pt x="16" y="3"/>
                    <a:pt x="8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7" y="24"/>
                    <a:pt x="13" y="27"/>
                    <a:pt x="19" y="31"/>
                  </a:cubicBezTo>
                  <a:lnTo>
                    <a:pt x="31" y="11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6" name="Freeform 72">
              <a:extLst>
                <a:ext uri="{FF2B5EF4-FFF2-40B4-BE49-F238E27FC236}">
                  <a16:creationId xmlns:a16="http://schemas.microsoft.com/office/drawing/2014/main" xmlns="" id="{5CCE5D01-A30A-4614-816E-15670C245EC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6215" y="1425834"/>
              <a:ext cx="29984" cy="28968"/>
            </a:xfrm>
            <a:custGeom>
              <a:avLst/>
              <a:gdLst>
                <a:gd name="T0" fmla="*/ 13 w 25"/>
                <a:gd name="T1" fmla="*/ 23 h 24"/>
                <a:gd name="T2" fmla="*/ 23 w 25"/>
                <a:gd name="T3" fmla="*/ 24 h 24"/>
                <a:gd name="T4" fmla="*/ 25 w 25"/>
                <a:gd name="T5" fmla="*/ 1 h 24"/>
                <a:gd name="T6" fmla="*/ 13 w 25"/>
                <a:gd name="T7" fmla="*/ 0 h 24"/>
                <a:gd name="T8" fmla="*/ 0 w 25"/>
                <a:gd name="T9" fmla="*/ 1 h 24"/>
                <a:gd name="T10" fmla="*/ 2 w 25"/>
                <a:gd name="T11" fmla="*/ 24 h 24"/>
                <a:gd name="T12" fmla="*/ 13 w 25"/>
                <a:gd name="T13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4">
                  <a:moveTo>
                    <a:pt x="13" y="23"/>
                  </a:moveTo>
                  <a:cubicBezTo>
                    <a:pt x="16" y="23"/>
                    <a:pt x="20" y="23"/>
                    <a:pt x="23" y="24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1" y="0"/>
                    <a:pt x="17" y="0"/>
                    <a:pt x="13" y="0"/>
                  </a:cubicBezTo>
                  <a:cubicBezTo>
                    <a:pt x="8" y="0"/>
                    <a:pt x="4" y="0"/>
                    <a:pt x="0" y="1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5" y="23"/>
                    <a:pt x="9" y="23"/>
                    <a:pt x="13" y="23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7" name="Freeform 73">
              <a:extLst>
                <a:ext uri="{FF2B5EF4-FFF2-40B4-BE49-F238E27FC236}">
                  <a16:creationId xmlns:a16="http://schemas.microsoft.com/office/drawing/2014/main" xmlns="" id="{823A1305-288F-4ABC-AE16-5AB3BBDFF1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9476" y="1438031"/>
              <a:ext cx="37099" cy="37099"/>
            </a:xfrm>
            <a:custGeom>
              <a:avLst/>
              <a:gdLst>
                <a:gd name="T0" fmla="*/ 31 w 31"/>
                <a:gd name="T1" fmla="*/ 22 h 31"/>
                <a:gd name="T2" fmla="*/ 23 w 31"/>
                <a:gd name="T3" fmla="*/ 0 h 31"/>
                <a:gd name="T4" fmla="*/ 0 w 31"/>
                <a:gd name="T5" fmla="*/ 11 h 31"/>
                <a:gd name="T6" fmla="*/ 12 w 31"/>
                <a:gd name="T7" fmla="*/ 31 h 31"/>
                <a:gd name="T8" fmla="*/ 31 w 31"/>
                <a:gd name="T9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1" y="22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5" y="3"/>
                    <a:pt x="7" y="7"/>
                    <a:pt x="0" y="1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8" y="27"/>
                    <a:pt x="24" y="24"/>
                    <a:pt x="31" y="22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8" name="Freeform 74">
              <a:extLst>
                <a:ext uri="{FF2B5EF4-FFF2-40B4-BE49-F238E27FC236}">
                  <a16:creationId xmlns:a16="http://schemas.microsoft.com/office/drawing/2014/main" xmlns="" id="{29423B1E-B53F-452C-9FB3-D3D5F3A435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0524" y="1483769"/>
              <a:ext cx="39640" cy="38115"/>
            </a:xfrm>
            <a:custGeom>
              <a:avLst/>
              <a:gdLst>
                <a:gd name="T0" fmla="*/ 33 w 33"/>
                <a:gd name="T1" fmla="*/ 15 h 32"/>
                <a:gd name="T2" fmla="*/ 16 w 33"/>
                <a:gd name="T3" fmla="*/ 0 h 32"/>
                <a:gd name="T4" fmla="*/ 0 w 33"/>
                <a:gd name="T5" fmla="*/ 19 h 32"/>
                <a:gd name="T6" fmla="*/ 19 w 33"/>
                <a:gd name="T7" fmla="*/ 32 h 32"/>
                <a:gd name="T8" fmla="*/ 33 w 33"/>
                <a:gd name="T9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33" y="15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0" y="6"/>
                    <a:pt x="5" y="12"/>
                    <a:pt x="0" y="19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3" y="26"/>
                    <a:pt x="28" y="21"/>
                    <a:pt x="33" y="15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9" name="Freeform 75">
              <a:extLst>
                <a:ext uri="{FF2B5EF4-FFF2-40B4-BE49-F238E27FC236}">
                  <a16:creationId xmlns:a16="http://schemas.microsoft.com/office/drawing/2014/main" xmlns="" id="{9AF40C1F-DB44-4BE1-8C51-B4FC5A6EB8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1556" y="1551869"/>
              <a:ext cx="33542" cy="34050"/>
            </a:xfrm>
            <a:custGeom>
              <a:avLst/>
              <a:gdLst>
                <a:gd name="T0" fmla="*/ 23 w 28"/>
                <a:gd name="T1" fmla="*/ 28 h 28"/>
                <a:gd name="T2" fmla="*/ 28 w 28"/>
                <a:gd name="T3" fmla="*/ 7 h 28"/>
                <a:gd name="T4" fmla="*/ 6 w 28"/>
                <a:gd name="T5" fmla="*/ 0 h 28"/>
                <a:gd name="T6" fmla="*/ 0 w 28"/>
                <a:gd name="T7" fmla="*/ 25 h 28"/>
                <a:gd name="T8" fmla="*/ 20 w 28"/>
                <a:gd name="T9" fmla="*/ 28 h 28"/>
                <a:gd name="T10" fmla="*/ 23 w 28"/>
                <a:gd name="T11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8">
                  <a:moveTo>
                    <a:pt x="23" y="28"/>
                  </a:moveTo>
                  <a:cubicBezTo>
                    <a:pt x="24" y="21"/>
                    <a:pt x="26" y="14"/>
                    <a:pt x="28" y="7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8"/>
                    <a:pt x="1" y="17"/>
                    <a:pt x="0" y="25"/>
                  </a:cubicBezTo>
                  <a:cubicBezTo>
                    <a:pt x="20" y="28"/>
                    <a:pt x="20" y="28"/>
                    <a:pt x="20" y="28"/>
                  </a:cubicBezTo>
                  <a:lnTo>
                    <a:pt x="23" y="28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30" name="Freeform 76">
              <a:extLst>
                <a:ext uri="{FF2B5EF4-FFF2-40B4-BE49-F238E27FC236}">
                  <a16:creationId xmlns:a16="http://schemas.microsoft.com/office/drawing/2014/main" xmlns="" id="{94B1F88F-CA83-494A-9007-5FA8AC1542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1556" y="1629116"/>
              <a:ext cx="33542" cy="33542"/>
            </a:xfrm>
            <a:custGeom>
              <a:avLst/>
              <a:gdLst>
                <a:gd name="T0" fmla="*/ 23 w 28"/>
                <a:gd name="T1" fmla="*/ 0 h 28"/>
                <a:gd name="T2" fmla="*/ 0 w 28"/>
                <a:gd name="T3" fmla="*/ 3 h 28"/>
                <a:gd name="T4" fmla="*/ 6 w 28"/>
                <a:gd name="T5" fmla="*/ 28 h 28"/>
                <a:gd name="T6" fmla="*/ 28 w 28"/>
                <a:gd name="T7" fmla="*/ 21 h 28"/>
                <a:gd name="T8" fmla="*/ 23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3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1" y="12"/>
                    <a:pt x="3" y="20"/>
                    <a:pt x="6" y="28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6" y="14"/>
                    <a:pt x="24" y="7"/>
                    <a:pt x="23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31" name="Freeform 77">
              <a:extLst>
                <a:ext uri="{FF2B5EF4-FFF2-40B4-BE49-F238E27FC236}">
                  <a16:creationId xmlns:a16="http://schemas.microsoft.com/office/drawing/2014/main" xmlns="" id="{510F5E2A-BA4C-4731-8F71-D73D5D1B80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0524" y="1692642"/>
              <a:ext cx="39640" cy="39640"/>
            </a:xfrm>
            <a:custGeom>
              <a:avLst/>
              <a:gdLst>
                <a:gd name="T0" fmla="*/ 0 w 33"/>
                <a:gd name="T1" fmla="*/ 13 h 33"/>
                <a:gd name="T2" fmla="*/ 16 w 33"/>
                <a:gd name="T3" fmla="*/ 33 h 33"/>
                <a:gd name="T4" fmla="*/ 33 w 33"/>
                <a:gd name="T5" fmla="*/ 17 h 33"/>
                <a:gd name="T6" fmla="*/ 19 w 33"/>
                <a:gd name="T7" fmla="*/ 0 h 33"/>
                <a:gd name="T8" fmla="*/ 0 w 33"/>
                <a:gd name="T9" fmla="*/ 1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0" y="13"/>
                  </a:moveTo>
                  <a:cubicBezTo>
                    <a:pt x="5" y="20"/>
                    <a:pt x="10" y="27"/>
                    <a:pt x="16" y="33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28" y="12"/>
                    <a:pt x="23" y="6"/>
                    <a:pt x="19" y="0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</p:grpSp>
      <p:sp>
        <p:nvSpPr>
          <p:cNvPr id="132" name="Freeform 266">
            <a:extLst>
              <a:ext uri="{FF2B5EF4-FFF2-40B4-BE49-F238E27FC236}">
                <a16:creationId xmlns:a16="http://schemas.microsoft.com/office/drawing/2014/main" xmlns="" id="{BE923156-18F2-404C-83BF-4165DBF96187}"/>
              </a:ext>
            </a:extLst>
          </p:cNvPr>
          <p:cNvSpPr/>
          <p:nvPr/>
        </p:nvSpPr>
        <p:spPr>
          <a:xfrm>
            <a:off x="2042882" y="5949411"/>
            <a:ext cx="300602" cy="271629"/>
          </a:xfrm>
          <a:custGeom>
            <a:avLst/>
            <a:gdLst>
              <a:gd name="connsiteX0" fmla="*/ 3289021 w 4939743"/>
              <a:gd name="connsiteY0" fmla="*/ 2726377 h 4463615"/>
              <a:gd name="connsiteX1" fmla="*/ 3600171 w 4939743"/>
              <a:gd name="connsiteY1" fmla="*/ 2726377 h 4463615"/>
              <a:gd name="connsiteX2" fmla="*/ 3600171 w 4939743"/>
              <a:gd name="connsiteY2" fmla="*/ 3330651 h 4463615"/>
              <a:gd name="connsiteX3" fmla="*/ 3289021 w 4939743"/>
              <a:gd name="connsiteY3" fmla="*/ 3330651 h 4463615"/>
              <a:gd name="connsiteX4" fmla="*/ 1339571 w 4939743"/>
              <a:gd name="connsiteY4" fmla="*/ 2726377 h 4463615"/>
              <a:gd name="connsiteX5" fmla="*/ 1650721 w 4939743"/>
              <a:gd name="connsiteY5" fmla="*/ 2726377 h 4463615"/>
              <a:gd name="connsiteX6" fmla="*/ 1650721 w 4939743"/>
              <a:gd name="connsiteY6" fmla="*/ 3330651 h 4463615"/>
              <a:gd name="connsiteX7" fmla="*/ 1339571 w 4939743"/>
              <a:gd name="connsiteY7" fmla="*/ 3330651 h 4463615"/>
              <a:gd name="connsiteX8" fmla="*/ 0 w 4939743"/>
              <a:gd name="connsiteY8" fmla="*/ 2164914 h 4463615"/>
              <a:gd name="connsiteX9" fmla="*/ 21347 w 4939743"/>
              <a:gd name="connsiteY9" fmla="*/ 2164914 h 4463615"/>
              <a:gd name="connsiteX10" fmla="*/ 28309 w 4939743"/>
              <a:gd name="connsiteY10" fmla="*/ 2199857 h 4463615"/>
              <a:gd name="connsiteX11" fmla="*/ 1065581 w 4939743"/>
              <a:gd name="connsiteY11" fmla="*/ 3116035 h 4463615"/>
              <a:gd name="connsiteX12" fmla="*/ 1199871 w 4939743"/>
              <a:gd name="connsiteY12" fmla="*/ 3116035 h 4463615"/>
              <a:gd name="connsiteX13" fmla="*/ 1199871 w 4939743"/>
              <a:gd name="connsiteY13" fmla="*/ 3504764 h 4463615"/>
              <a:gd name="connsiteX14" fmla="*/ 1790421 w 4939743"/>
              <a:gd name="connsiteY14" fmla="*/ 3504764 h 4463615"/>
              <a:gd name="connsiteX15" fmla="*/ 1790421 w 4939743"/>
              <a:gd name="connsiteY15" fmla="*/ 3116035 h 4463615"/>
              <a:gd name="connsiteX16" fmla="*/ 2456842 w 4939743"/>
              <a:gd name="connsiteY16" fmla="*/ 3116035 h 4463615"/>
              <a:gd name="connsiteX17" fmla="*/ 2482901 w 4939743"/>
              <a:gd name="connsiteY17" fmla="*/ 3116035 h 4463615"/>
              <a:gd name="connsiteX18" fmla="*/ 3149321 w 4939743"/>
              <a:gd name="connsiteY18" fmla="*/ 3116035 h 4463615"/>
              <a:gd name="connsiteX19" fmla="*/ 3149321 w 4939743"/>
              <a:gd name="connsiteY19" fmla="*/ 3504764 h 4463615"/>
              <a:gd name="connsiteX20" fmla="*/ 3739871 w 4939743"/>
              <a:gd name="connsiteY20" fmla="*/ 3504764 h 4463615"/>
              <a:gd name="connsiteX21" fmla="*/ 3739871 w 4939743"/>
              <a:gd name="connsiteY21" fmla="*/ 3116035 h 4463615"/>
              <a:gd name="connsiteX22" fmla="*/ 3874162 w 4939743"/>
              <a:gd name="connsiteY22" fmla="*/ 3116035 h 4463615"/>
              <a:gd name="connsiteX23" fmla="*/ 4911434 w 4939743"/>
              <a:gd name="connsiteY23" fmla="*/ 2199857 h 4463615"/>
              <a:gd name="connsiteX24" fmla="*/ 4918396 w 4939743"/>
              <a:gd name="connsiteY24" fmla="*/ 2164914 h 4463615"/>
              <a:gd name="connsiteX25" fmla="*/ 4939743 w 4939743"/>
              <a:gd name="connsiteY25" fmla="*/ 2164914 h 4463615"/>
              <a:gd name="connsiteX26" fmla="*/ 4939743 w 4939743"/>
              <a:gd name="connsiteY26" fmla="*/ 4256181 h 4463615"/>
              <a:gd name="connsiteX27" fmla="*/ 4686776 w 4939743"/>
              <a:gd name="connsiteY27" fmla="*/ 4463615 h 4463615"/>
              <a:gd name="connsiteX28" fmla="*/ 252967 w 4939743"/>
              <a:gd name="connsiteY28" fmla="*/ 4463615 h 4463615"/>
              <a:gd name="connsiteX29" fmla="*/ 0 w 4939743"/>
              <a:gd name="connsiteY29" fmla="*/ 4256181 h 4463615"/>
              <a:gd name="connsiteX30" fmla="*/ 166421 w 4939743"/>
              <a:gd name="connsiteY30" fmla="*/ 884754 h 4463615"/>
              <a:gd name="connsiteX31" fmla="*/ 2456842 w 4939743"/>
              <a:gd name="connsiteY31" fmla="*/ 884754 h 4463615"/>
              <a:gd name="connsiteX32" fmla="*/ 2482901 w 4939743"/>
              <a:gd name="connsiteY32" fmla="*/ 884754 h 4463615"/>
              <a:gd name="connsiteX33" fmla="*/ 4773322 w 4939743"/>
              <a:gd name="connsiteY33" fmla="*/ 884754 h 4463615"/>
              <a:gd name="connsiteX34" fmla="*/ 4928580 w 4939743"/>
              <a:gd name="connsiteY34" fmla="*/ 1042869 h 4463615"/>
              <a:gd name="connsiteX35" fmla="*/ 4911434 w 4939743"/>
              <a:gd name="connsiteY35" fmla="*/ 1702951 h 4463615"/>
              <a:gd name="connsiteX36" fmla="*/ 3874162 w 4939743"/>
              <a:gd name="connsiteY36" fmla="*/ 2820234 h 4463615"/>
              <a:gd name="connsiteX37" fmla="*/ 3739871 w 4939743"/>
              <a:gd name="connsiteY37" fmla="*/ 2820234 h 4463615"/>
              <a:gd name="connsiteX38" fmla="*/ 3739871 w 4939743"/>
              <a:gd name="connsiteY38" fmla="*/ 2552264 h 4463615"/>
              <a:gd name="connsiteX39" fmla="*/ 3149321 w 4939743"/>
              <a:gd name="connsiteY39" fmla="*/ 2552264 h 4463615"/>
              <a:gd name="connsiteX40" fmla="*/ 3149321 w 4939743"/>
              <a:gd name="connsiteY40" fmla="*/ 2820234 h 4463615"/>
              <a:gd name="connsiteX41" fmla="*/ 2482901 w 4939743"/>
              <a:gd name="connsiteY41" fmla="*/ 2820234 h 4463615"/>
              <a:gd name="connsiteX42" fmla="*/ 2456842 w 4939743"/>
              <a:gd name="connsiteY42" fmla="*/ 2820234 h 4463615"/>
              <a:gd name="connsiteX43" fmla="*/ 1790421 w 4939743"/>
              <a:gd name="connsiteY43" fmla="*/ 2820234 h 4463615"/>
              <a:gd name="connsiteX44" fmla="*/ 1790421 w 4939743"/>
              <a:gd name="connsiteY44" fmla="*/ 2552264 h 4463615"/>
              <a:gd name="connsiteX45" fmla="*/ 1199871 w 4939743"/>
              <a:gd name="connsiteY45" fmla="*/ 2552264 h 4463615"/>
              <a:gd name="connsiteX46" fmla="*/ 1199871 w 4939743"/>
              <a:gd name="connsiteY46" fmla="*/ 2820234 h 4463615"/>
              <a:gd name="connsiteX47" fmla="*/ 1065581 w 4939743"/>
              <a:gd name="connsiteY47" fmla="*/ 2820234 h 4463615"/>
              <a:gd name="connsiteX48" fmla="*/ 28309 w 4939743"/>
              <a:gd name="connsiteY48" fmla="*/ 1702951 h 4463615"/>
              <a:gd name="connsiteX49" fmla="*/ 11163 w 4939743"/>
              <a:gd name="connsiteY49" fmla="*/ 1042869 h 4463615"/>
              <a:gd name="connsiteX50" fmla="*/ 166421 w 4939743"/>
              <a:gd name="connsiteY50" fmla="*/ 884754 h 4463615"/>
              <a:gd name="connsiteX51" fmla="*/ 1655483 w 4939743"/>
              <a:gd name="connsiteY51" fmla="*/ 0 h 4463615"/>
              <a:gd name="connsiteX52" fmla="*/ 3284260 w 4939743"/>
              <a:gd name="connsiteY52" fmla="*/ 0 h 4463615"/>
              <a:gd name="connsiteX53" fmla="*/ 3455240 w 4939743"/>
              <a:gd name="connsiteY53" fmla="*/ 170981 h 4463615"/>
              <a:gd name="connsiteX54" fmla="*/ 3455240 w 4939743"/>
              <a:gd name="connsiteY54" fmla="*/ 795854 h 4463615"/>
              <a:gd name="connsiteX55" fmla="*/ 3185276 w 4939743"/>
              <a:gd name="connsiteY55" fmla="*/ 795854 h 4463615"/>
              <a:gd name="connsiteX56" fmla="*/ 3185276 w 4939743"/>
              <a:gd name="connsiteY56" fmla="*/ 226770 h 4463615"/>
              <a:gd name="connsiteX57" fmla="*/ 1754467 w 4939743"/>
              <a:gd name="connsiteY57" fmla="*/ 226770 h 4463615"/>
              <a:gd name="connsiteX58" fmla="*/ 1754467 w 4939743"/>
              <a:gd name="connsiteY58" fmla="*/ 795854 h 4463615"/>
              <a:gd name="connsiteX59" fmla="*/ 1484503 w 4939743"/>
              <a:gd name="connsiteY59" fmla="*/ 795854 h 4463615"/>
              <a:gd name="connsiteX60" fmla="*/ 1484503 w 4939743"/>
              <a:gd name="connsiteY60" fmla="*/ 170981 h 4463615"/>
              <a:gd name="connsiteX61" fmla="*/ 1655483 w 4939743"/>
              <a:gd name="connsiteY61" fmla="*/ 0 h 4463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4939743" h="4463615">
                <a:moveTo>
                  <a:pt x="3289021" y="2726377"/>
                </a:moveTo>
                <a:lnTo>
                  <a:pt x="3600171" y="2726377"/>
                </a:lnTo>
                <a:lnTo>
                  <a:pt x="3600171" y="3330651"/>
                </a:lnTo>
                <a:lnTo>
                  <a:pt x="3289021" y="3330651"/>
                </a:lnTo>
                <a:close/>
                <a:moveTo>
                  <a:pt x="1339571" y="2726377"/>
                </a:moveTo>
                <a:lnTo>
                  <a:pt x="1650721" y="2726377"/>
                </a:lnTo>
                <a:lnTo>
                  <a:pt x="1650721" y="3330651"/>
                </a:lnTo>
                <a:lnTo>
                  <a:pt x="1339571" y="3330651"/>
                </a:lnTo>
                <a:close/>
                <a:moveTo>
                  <a:pt x="0" y="2164914"/>
                </a:moveTo>
                <a:lnTo>
                  <a:pt x="21347" y="2164914"/>
                </a:lnTo>
                <a:lnTo>
                  <a:pt x="28309" y="2199857"/>
                </a:lnTo>
                <a:cubicBezTo>
                  <a:pt x="202616" y="2813766"/>
                  <a:pt x="676961" y="3084012"/>
                  <a:pt x="1065581" y="3116035"/>
                </a:cubicBezTo>
                <a:lnTo>
                  <a:pt x="1199871" y="3116035"/>
                </a:lnTo>
                <a:lnTo>
                  <a:pt x="1199871" y="3504764"/>
                </a:lnTo>
                <a:lnTo>
                  <a:pt x="1790421" y="3504764"/>
                </a:lnTo>
                <a:lnTo>
                  <a:pt x="1790421" y="3116035"/>
                </a:lnTo>
                <a:lnTo>
                  <a:pt x="2456842" y="3116035"/>
                </a:lnTo>
                <a:lnTo>
                  <a:pt x="2482901" y="3116035"/>
                </a:lnTo>
                <a:lnTo>
                  <a:pt x="3149321" y="3116035"/>
                </a:lnTo>
                <a:lnTo>
                  <a:pt x="3149321" y="3504764"/>
                </a:lnTo>
                <a:lnTo>
                  <a:pt x="3739871" y="3504764"/>
                </a:lnTo>
                <a:lnTo>
                  <a:pt x="3739871" y="3116035"/>
                </a:lnTo>
                <a:lnTo>
                  <a:pt x="3874162" y="3116035"/>
                </a:lnTo>
                <a:cubicBezTo>
                  <a:pt x="4262782" y="3084012"/>
                  <a:pt x="4737127" y="2813766"/>
                  <a:pt x="4911434" y="2199857"/>
                </a:cubicBezTo>
                <a:lnTo>
                  <a:pt x="4918396" y="2164914"/>
                </a:lnTo>
                <a:lnTo>
                  <a:pt x="4939743" y="2164914"/>
                </a:lnTo>
                <a:lnTo>
                  <a:pt x="4939743" y="4256181"/>
                </a:lnTo>
                <a:cubicBezTo>
                  <a:pt x="4939743" y="4370744"/>
                  <a:pt x="4826486" y="4463615"/>
                  <a:pt x="4686776" y="4463615"/>
                </a:cubicBezTo>
                <a:lnTo>
                  <a:pt x="252967" y="4463615"/>
                </a:lnTo>
                <a:cubicBezTo>
                  <a:pt x="113257" y="4463615"/>
                  <a:pt x="0" y="4370744"/>
                  <a:pt x="0" y="4256181"/>
                </a:cubicBezTo>
                <a:close/>
                <a:moveTo>
                  <a:pt x="166421" y="884754"/>
                </a:moveTo>
                <a:lnTo>
                  <a:pt x="2456842" y="884754"/>
                </a:lnTo>
                <a:lnTo>
                  <a:pt x="2482901" y="884754"/>
                </a:lnTo>
                <a:lnTo>
                  <a:pt x="4773322" y="884754"/>
                </a:lnTo>
                <a:cubicBezTo>
                  <a:pt x="4875874" y="902534"/>
                  <a:pt x="4906990" y="972701"/>
                  <a:pt x="4928580" y="1042869"/>
                </a:cubicBezTo>
                <a:cubicBezTo>
                  <a:pt x="4933977" y="1321634"/>
                  <a:pt x="4958424" y="1481336"/>
                  <a:pt x="4911434" y="1702951"/>
                </a:cubicBezTo>
                <a:cubicBezTo>
                  <a:pt x="4737127" y="2451616"/>
                  <a:pt x="4262782" y="2781181"/>
                  <a:pt x="3874162" y="2820234"/>
                </a:cubicBezTo>
                <a:lnTo>
                  <a:pt x="3739871" y="2820234"/>
                </a:lnTo>
                <a:lnTo>
                  <a:pt x="3739871" y="2552264"/>
                </a:lnTo>
                <a:lnTo>
                  <a:pt x="3149321" y="2552264"/>
                </a:lnTo>
                <a:lnTo>
                  <a:pt x="3149321" y="2820234"/>
                </a:lnTo>
                <a:lnTo>
                  <a:pt x="2482901" y="2820234"/>
                </a:lnTo>
                <a:lnTo>
                  <a:pt x="2456842" y="2820234"/>
                </a:lnTo>
                <a:lnTo>
                  <a:pt x="1790421" y="2820234"/>
                </a:lnTo>
                <a:lnTo>
                  <a:pt x="1790421" y="2552264"/>
                </a:lnTo>
                <a:lnTo>
                  <a:pt x="1199871" y="2552264"/>
                </a:lnTo>
                <a:lnTo>
                  <a:pt x="1199871" y="2820234"/>
                </a:lnTo>
                <a:lnTo>
                  <a:pt x="1065581" y="2820234"/>
                </a:lnTo>
                <a:cubicBezTo>
                  <a:pt x="676961" y="2781181"/>
                  <a:pt x="202616" y="2451616"/>
                  <a:pt x="28309" y="1702951"/>
                </a:cubicBezTo>
                <a:cubicBezTo>
                  <a:pt x="-18681" y="1481336"/>
                  <a:pt x="5766" y="1321634"/>
                  <a:pt x="11163" y="1042869"/>
                </a:cubicBezTo>
                <a:cubicBezTo>
                  <a:pt x="32753" y="972701"/>
                  <a:pt x="63869" y="902534"/>
                  <a:pt x="166421" y="884754"/>
                </a:cubicBezTo>
                <a:close/>
                <a:moveTo>
                  <a:pt x="1655483" y="0"/>
                </a:moveTo>
                <a:lnTo>
                  <a:pt x="3284260" y="0"/>
                </a:lnTo>
                <a:cubicBezTo>
                  <a:pt x="3378689" y="0"/>
                  <a:pt x="3455240" y="76551"/>
                  <a:pt x="3455240" y="170981"/>
                </a:cubicBezTo>
                <a:lnTo>
                  <a:pt x="3455240" y="795854"/>
                </a:lnTo>
                <a:lnTo>
                  <a:pt x="3185276" y="795854"/>
                </a:lnTo>
                <a:lnTo>
                  <a:pt x="3185276" y="226770"/>
                </a:lnTo>
                <a:lnTo>
                  <a:pt x="1754467" y="226770"/>
                </a:lnTo>
                <a:lnTo>
                  <a:pt x="1754467" y="795854"/>
                </a:lnTo>
                <a:lnTo>
                  <a:pt x="1484503" y="795854"/>
                </a:lnTo>
                <a:lnTo>
                  <a:pt x="1484503" y="170981"/>
                </a:lnTo>
                <a:cubicBezTo>
                  <a:pt x="1484503" y="76551"/>
                  <a:pt x="1561054" y="0"/>
                  <a:pt x="1655483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</a:bodyPr>
          <a:lstStyle/>
          <a:p>
            <a:endParaRPr lang="de-DE" sz="1837" dirty="0" err="1">
              <a:solidFill>
                <a:schemeClr val="tx1"/>
              </a:solidFill>
            </a:endParaRPr>
          </a:p>
        </p:txBody>
      </p:sp>
      <p:sp>
        <p:nvSpPr>
          <p:cNvPr id="133" name="Freeform 7">
            <a:extLst>
              <a:ext uri="{FF2B5EF4-FFF2-40B4-BE49-F238E27FC236}">
                <a16:creationId xmlns:a16="http://schemas.microsoft.com/office/drawing/2014/main" xmlns="" id="{0864D10B-9C0D-4469-88D9-1F94A93559A0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2767691" y="5935822"/>
            <a:ext cx="315766" cy="298807"/>
          </a:xfrm>
          <a:custGeom>
            <a:avLst/>
            <a:gdLst>
              <a:gd name="T0" fmla="*/ 164 w 186"/>
              <a:gd name="T1" fmla="*/ 112 h 176"/>
              <a:gd name="T2" fmla="*/ 65 w 186"/>
              <a:gd name="T3" fmla="*/ 116 h 176"/>
              <a:gd name="T4" fmla="*/ 151 w 186"/>
              <a:gd name="T5" fmla="*/ 133 h 176"/>
              <a:gd name="T6" fmla="*/ 151 w 186"/>
              <a:gd name="T7" fmla="*/ 144 h 176"/>
              <a:gd name="T8" fmla="*/ 47 w 186"/>
              <a:gd name="T9" fmla="*/ 137 h 176"/>
              <a:gd name="T10" fmla="*/ 28 w 186"/>
              <a:gd name="T11" fmla="*/ 12 h 176"/>
              <a:gd name="T12" fmla="*/ 0 w 186"/>
              <a:gd name="T13" fmla="*/ 6 h 176"/>
              <a:gd name="T14" fmla="*/ 32 w 186"/>
              <a:gd name="T15" fmla="*/ 0 h 176"/>
              <a:gd name="T16" fmla="*/ 44 w 186"/>
              <a:gd name="T17" fmla="*/ 27 h 176"/>
              <a:gd name="T18" fmla="*/ 185 w 186"/>
              <a:gd name="T19" fmla="*/ 34 h 176"/>
              <a:gd name="T20" fmla="*/ 57 w 186"/>
              <a:gd name="T21" fmla="*/ 164 h 176"/>
              <a:gd name="T22" fmla="*/ 34 w 186"/>
              <a:gd name="T23" fmla="*/ 164 h 176"/>
              <a:gd name="T24" fmla="*/ 144 w 186"/>
              <a:gd name="T25" fmla="*/ 153 h 176"/>
              <a:gd name="T26" fmla="*/ 144 w 186"/>
              <a:gd name="T27" fmla="*/ 176 h 176"/>
              <a:gd name="T28" fmla="*/ 144 w 186"/>
              <a:gd name="T29" fmla="*/ 153 h 176"/>
              <a:gd name="T30" fmla="*/ 133 w 186"/>
              <a:gd name="T31" fmla="*/ 89 h 176"/>
              <a:gd name="T32" fmla="*/ 114 w 186"/>
              <a:gd name="T33" fmla="*/ 105 h 176"/>
              <a:gd name="T34" fmla="*/ 134 w 186"/>
              <a:gd name="T35" fmla="*/ 80 h 176"/>
              <a:gd name="T36" fmla="*/ 114 w 186"/>
              <a:gd name="T37" fmla="*/ 63 h 176"/>
              <a:gd name="T38" fmla="*/ 134 w 186"/>
              <a:gd name="T39" fmla="*/ 80 h 176"/>
              <a:gd name="T40" fmla="*/ 139 w 186"/>
              <a:gd name="T41" fmla="*/ 38 h 176"/>
              <a:gd name="T42" fmla="*/ 114 w 186"/>
              <a:gd name="T43" fmla="*/ 54 h 176"/>
              <a:gd name="T44" fmla="*/ 148 w 186"/>
              <a:gd name="T45" fmla="*/ 38 h 176"/>
              <a:gd name="T46" fmla="*/ 168 w 186"/>
              <a:gd name="T47" fmla="*/ 54 h 176"/>
              <a:gd name="T48" fmla="*/ 148 w 186"/>
              <a:gd name="T49" fmla="*/ 38 h 176"/>
              <a:gd name="T50" fmla="*/ 142 w 186"/>
              <a:gd name="T51" fmla="*/ 80 h 176"/>
              <a:gd name="T52" fmla="*/ 165 w 186"/>
              <a:gd name="T53" fmla="*/ 63 h 176"/>
              <a:gd name="T54" fmla="*/ 141 w 186"/>
              <a:gd name="T55" fmla="*/ 89 h 176"/>
              <a:gd name="T56" fmla="*/ 154 w 186"/>
              <a:gd name="T57" fmla="*/ 105 h 176"/>
              <a:gd name="T58" fmla="*/ 141 w 186"/>
              <a:gd name="T59" fmla="*/ 89 h 176"/>
              <a:gd name="T60" fmla="*/ 105 w 186"/>
              <a:gd name="T61" fmla="*/ 89 h 176"/>
              <a:gd name="T62" fmla="*/ 88 w 186"/>
              <a:gd name="T63" fmla="*/ 105 h 176"/>
              <a:gd name="T64" fmla="*/ 105 w 186"/>
              <a:gd name="T65" fmla="*/ 80 h 176"/>
              <a:gd name="T66" fmla="*/ 83 w 186"/>
              <a:gd name="T67" fmla="*/ 63 h 176"/>
              <a:gd name="T68" fmla="*/ 105 w 186"/>
              <a:gd name="T69" fmla="*/ 80 h 176"/>
              <a:gd name="T70" fmla="*/ 105 w 186"/>
              <a:gd name="T71" fmla="*/ 38 h 176"/>
              <a:gd name="T72" fmla="*/ 82 w 186"/>
              <a:gd name="T73" fmla="*/ 54 h 176"/>
              <a:gd name="T74" fmla="*/ 80 w 186"/>
              <a:gd name="T75" fmla="*/ 105 h 176"/>
              <a:gd name="T76" fmla="*/ 60 w 186"/>
              <a:gd name="T77" fmla="*/ 89 h 176"/>
              <a:gd name="T78" fmla="*/ 80 w 186"/>
              <a:gd name="T79" fmla="*/ 105 h 176"/>
              <a:gd name="T80" fmla="*/ 74 w 186"/>
              <a:gd name="T81" fmla="*/ 63 h 176"/>
              <a:gd name="T82" fmla="*/ 58 w 186"/>
              <a:gd name="T83" fmla="*/ 80 h 176"/>
              <a:gd name="T84" fmla="*/ 73 w 186"/>
              <a:gd name="T85" fmla="*/ 54 h 176"/>
              <a:gd name="T86" fmla="*/ 47 w 186"/>
              <a:gd name="T87" fmla="*/ 38 h 176"/>
              <a:gd name="T88" fmla="*/ 73 w 186"/>
              <a:gd name="T89" fmla="*/ 5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86" h="176">
                <a:moveTo>
                  <a:pt x="185" y="34"/>
                </a:moveTo>
                <a:cubicBezTo>
                  <a:pt x="164" y="112"/>
                  <a:pt x="164" y="112"/>
                  <a:pt x="164" y="112"/>
                </a:cubicBezTo>
                <a:cubicBezTo>
                  <a:pt x="163" y="114"/>
                  <a:pt x="161" y="116"/>
                  <a:pt x="158" y="116"/>
                </a:cubicBezTo>
                <a:cubicBezTo>
                  <a:pt x="65" y="116"/>
                  <a:pt x="65" y="116"/>
                  <a:pt x="65" y="116"/>
                </a:cubicBezTo>
                <a:cubicBezTo>
                  <a:pt x="60" y="133"/>
                  <a:pt x="60" y="133"/>
                  <a:pt x="60" y="133"/>
                </a:cubicBezTo>
                <a:cubicBezTo>
                  <a:pt x="151" y="133"/>
                  <a:pt x="151" y="133"/>
                  <a:pt x="151" y="133"/>
                </a:cubicBezTo>
                <a:cubicBezTo>
                  <a:pt x="154" y="133"/>
                  <a:pt x="157" y="135"/>
                  <a:pt x="157" y="139"/>
                </a:cubicBezTo>
                <a:cubicBezTo>
                  <a:pt x="157" y="142"/>
                  <a:pt x="154" y="144"/>
                  <a:pt x="151" y="144"/>
                </a:cubicBezTo>
                <a:cubicBezTo>
                  <a:pt x="53" y="144"/>
                  <a:pt x="53" y="144"/>
                  <a:pt x="53" y="144"/>
                </a:cubicBezTo>
                <a:cubicBezTo>
                  <a:pt x="49" y="144"/>
                  <a:pt x="46" y="141"/>
                  <a:pt x="47" y="137"/>
                </a:cubicBezTo>
                <a:cubicBezTo>
                  <a:pt x="55" y="110"/>
                  <a:pt x="55" y="110"/>
                  <a:pt x="55" y="110"/>
                </a:cubicBezTo>
                <a:cubicBezTo>
                  <a:pt x="46" y="77"/>
                  <a:pt x="37" y="44"/>
                  <a:pt x="28" y="12"/>
                </a:cubicBezTo>
                <a:cubicBezTo>
                  <a:pt x="5" y="12"/>
                  <a:pt x="5" y="12"/>
                  <a:pt x="5" y="12"/>
                </a:cubicBezTo>
                <a:cubicBezTo>
                  <a:pt x="2" y="12"/>
                  <a:pt x="0" y="9"/>
                  <a:pt x="0" y="6"/>
                </a:cubicBezTo>
                <a:cubicBezTo>
                  <a:pt x="0" y="3"/>
                  <a:pt x="2" y="0"/>
                  <a:pt x="5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5" y="0"/>
                  <a:pt x="37" y="2"/>
                  <a:pt x="38" y="4"/>
                </a:cubicBezTo>
                <a:cubicBezTo>
                  <a:pt x="44" y="27"/>
                  <a:pt x="44" y="27"/>
                  <a:pt x="44" y="27"/>
                </a:cubicBezTo>
                <a:cubicBezTo>
                  <a:pt x="179" y="27"/>
                  <a:pt x="179" y="27"/>
                  <a:pt x="179" y="27"/>
                </a:cubicBezTo>
                <a:cubicBezTo>
                  <a:pt x="183" y="27"/>
                  <a:pt x="186" y="30"/>
                  <a:pt x="185" y="34"/>
                </a:cubicBezTo>
                <a:close/>
                <a:moveTo>
                  <a:pt x="46" y="153"/>
                </a:moveTo>
                <a:cubicBezTo>
                  <a:pt x="52" y="153"/>
                  <a:pt x="57" y="158"/>
                  <a:pt x="57" y="164"/>
                </a:cubicBezTo>
                <a:cubicBezTo>
                  <a:pt x="57" y="171"/>
                  <a:pt x="52" y="176"/>
                  <a:pt x="46" y="176"/>
                </a:cubicBezTo>
                <a:cubicBezTo>
                  <a:pt x="40" y="176"/>
                  <a:pt x="34" y="171"/>
                  <a:pt x="34" y="164"/>
                </a:cubicBezTo>
                <a:cubicBezTo>
                  <a:pt x="34" y="158"/>
                  <a:pt x="40" y="153"/>
                  <a:pt x="46" y="153"/>
                </a:cubicBezTo>
                <a:close/>
                <a:moveTo>
                  <a:pt x="144" y="153"/>
                </a:moveTo>
                <a:cubicBezTo>
                  <a:pt x="150" y="153"/>
                  <a:pt x="155" y="158"/>
                  <a:pt x="155" y="164"/>
                </a:cubicBezTo>
                <a:cubicBezTo>
                  <a:pt x="155" y="171"/>
                  <a:pt x="150" y="176"/>
                  <a:pt x="144" y="176"/>
                </a:cubicBezTo>
                <a:cubicBezTo>
                  <a:pt x="138" y="176"/>
                  <a:pt x="132" y="171"/>
                  <a:pt x="132" y="164"/>
                </a:cubicBezTo>
                <a:cubicBezTo>
                  <a:pt x="132" y="158"/>
                  <a:pt x="138" y="153"/>
                  <a:pt x="144" y="153"/>
                </a:cubicBezTo>
                <a:close/>
                <a:moveTo>
                  <a:pt x="130" y="105"/>
                </a:moveTo>
                <a:cubicBezTo>
                  <a:pt x="133" y="89"/>
                  <a:pt x="133" y="89"/>
                  <a:pt x="133" y="89"/>
                </a:cubicBezTo>
                <a:cubicBezTo>
                  <a:pt x="114" y="89"/>
                  <a:pt x="114" y="89"/>
                  <a:pt x="114" y="89"/>
                </a:cubicBezTo>
                <a:cubicBezTo>
                  <a:pt x="114" y="105"/>
                  <a:pt x="114" y="105"/>
                  <a:pt x="114" y="105"/>
                </a:cubicBezTo>
                <a:cubicBezTo>
                  <a:pt x="130" y="105"/>
                  <a:pt x="130" y="105"/>
                  <a:pt x="130" y="105"/>
                </a:cubicBezTo>
                <a:close/>
                <a:moveTo>
                  <a:pt x="134" y="80"/>
                </a:moveTo>
                <a:cubicBezTo>
                  <a:pt x="136" y="63"/>
                  <a:pt x="136" y="63"/>
                  <a:pt x="136" y="63"/>
                </a:cubicBezTo>
                <a:cubicBezTo>
                  <a:pt x="114" y="63"/>
                  <a:pt x="114" y="63"/>
                  <a:pt x="114" y="63"/>
                </a:cubicBezTo>
                <a:cubicBezTo>
                  <a:pt x="114" y="80"/>
                  <a:pt x="114" y="80"/>
                  <a:pt x="114" y="80"/>
                </a:cubicBezTo>
                <a:cubicBezTo>
                  <a:pt x="134" y="80"/>
                  <a:pt x="134" y="80"/>
                  <a:pt x="134" y="80"/>
                </a:cubicBezTo>
                <a:close/>
                <a:moveTo>
                  <a:pt x="137" y="54"/>
                </a:moveTo>
                <a:cubicBezTo>
                  <a:pt x="139" y="38"/>
                  <a:pt x="139" y="38"/>
                  <a:pt x="139" y="38"/>
                </a:cubicBezTo>
                <a:cubicBezTo>
                  <a:pt x="114" y="38"/>
                  <a:pt x="114" y="38"/>
                  <a:pt x="114" y="38"/>
                </a:cubicBezTo>
                <a:cubicBezTo>
                  <a:pt x="114" y="54"/>
                  <a:pt x="114" y="54"/>
                  <a:pt x="114" y="54"/>
                </a:cubicBezTo>
                <a:cubicBezTo>
                  <a:pt x="137" y="54"/>
                  <a:pt x="137" y="54"/>
                  <a:pt x="137" y="54"/>
                </a:cubicBezTo>
                <a:close/>
                <a:moveTo>
                  <a:pt x="148" y="38"/>
                </a:moveTo>
                <a:cubicBezTo>
                  <a:pt x="146" y="54"/>
                  <a:pt x="146" y="54"/>
                  <a:pt x="146" y="54"/>
                </a:cubicBezTo>
                <a:cubicBezTo>
                  <a:pt x="168" y="54"/>
                  <a:pt x="168" y="54"/>
                  <a:pt x="168" y="54"/>
                </a:cubicBezTo>
                <a:cubicBezTo>
                  <a:pt x="172" y="38"/>
                  <a:pt x="172" y="38"/>
                  <a:pt x="172" y="38"/>
                </a:cubicBezTo>
                <a:cubicBezTo>
                  <a:pt x="148" y="38"/>
                  <a:pt x="148" y="38"/>
                  <a:pt x="148" y="38"/>
                </a:cubicBezTo>
                <a:close/>
                <a:moveTo>
                  <a:pt x="145" y="63"/>
                </a:moveTo>
                <a:cubicBezTo>
                  <a:pt x="142" y="80"/>
                  <a:pt x="142" y="80"/>
                  <a:pt x="142" y="80"/>
                </a:cubicBezTo>
                <a:cubicBezTo>
                  <a:pt x="161" y="80"/>
                  <a:pt x="161" y="80"/>
                  <a:pt x="161" y="80"/>
                </a:cubicBezTo>
                <a:cubicBezTo>
                  <a:pt x="165" y="63"/>
                  <a:pt x="165" y="63"/>
                  <a:pt x="165" y="63"/>
                </a:cubicBezTo>
                <a:cubicBezTo>
                  <a:pt x="145" y="63"/>
                  <a:pt x="145" y="63"/>
                  <a:pt x="145" y="63"/>
                </a:cubicBezTo>
                <a:close/>
                <a:moveTo>
                  <a:pt x="141" y="89"/>
                </a:moveTo>
                <a:cubicBezTo>
                  <a:pt x="139" y="105"/>
                  <a:pt x="139" y="105"/>
                  <a:pt x="139" y="105"/>
                </a:cubicBezTo>
                <a:cubicBezTo>
                  <a:pt x="154" y="105"/>
                  <a:pt x="154" y="105"/>
                  <a:pt x="154" y="105"/>
                </a:cubicBezTo>
                <a:cubicBezTo>
                  <a:pt x="158" y="89"/>
                  <a:pt x="158" y="89"/>
                  <a:pt x="158" y="89"/>
                </a:cubicBezTo>
                <a:cubicBezTo>
                  <a:pt x="141" y="89"/>
                  <a:pt x="141" y="89"/>
                  <a:pt x="141" y="89"/>
                </a:cubicBezTo>
                <a:close/>
                <a:moveTo>
                  <a:pt x="105" y="105"/>
                </a:moveTo>
                <a:cubicBezTo>
                  <a:pt x="105" y="89"/>
                  <a:pt x="105" y="89"/>
                  <a:pt x="105" y="89"/>
                </a:cubicBezTo>
                <a:cubicBezTo>
                  <a:pt x="86" y="89"/>
                  <a:pt x="86" y="89"/>
                  <a:pt x="86" y="89"/>
                </a:cubicBezTo>
                <a:cubicBezTo>
                  <a:pt x="88" y="105"/>
                  <a:pt x="88" y="105"/>
                  <a:pt x="88" y="105"/>
                </a:cubicBezTo>
                <a:cubicBezTo>
                  <a:pt x="105" y="105"/>
                  <a:pt x="105" y="105"/>
                  <a:pt x="105" y="105"/>
                </a:cubicBezTo>
                <a:close/>
                <a:moveTo>
                  <a:pt x="105" y="80"/>
                </a:moveTo>
                <a:cubicBezTo>
                  <a:pt x="105" y="63"/>
                  <a:pt x="105" y="63"/>
                  <a:pt x="105" y="63"/>
                </a:cubicBezTo>
                <a:cubicBezTo>
                  <a:pt x="83" y="63"/>
                  <a:pt x="83" y="63"/>
                  <a:pt x="83" y="63"/>
                </a:cubicBezTo>
                <a:cubicBezTo>
                  <a:pt x="85" y="80"/>
                  <a:pt x="85" y="80"/>
                  <a:pt x="85" y="80"/>
                </a:cubicBezTo>
                <a:cubicBezTo>
                  <a:pt x="105" y="80"/>
                  <a:pt x="105" y="80"/>
                  <a:pt x="105" y="80"/>
                </a:cubicBezTo>
                <a:close/>
                <a:moveTo>
                  <a:pt x="105" y="54"/>
                </a:moveTo>
                <a:cubicBezTo>
                  <a:pt x="105" y="38"/>
                  <a:pt x="105" y="38"/>
                  <a:pt x="105" y="38"/>
                </a:cubicBezTo>
                <a:cubicBezTo>
                  <a:pt x="79" y="38"/>
                  <a:pt x="79" y="38"/>
                  <a:pt x="79" y="38"/>
                </a:cubicBezTo>
                <a:cubicBezTo>
                  <a:pt x="82" y="54"/>
                  <a:pt x="82" y="54"/>
                  <a:pt x="82" y="54"/>
                </a:cubicBezTo>
                <a:cubicBezTo>
                  <a:pt x="105" y="54"/>
                  <a:pt x="105" y="54"/>
                  <a:pt x="105" y="54"/>
                </a:cubicBezTo>
                <a:close/>
                <a:moveTo>
                  <a:pt x="80" y="105"/>
                </a:moveTo>
                <a:cubicBezTo>
                  <a:pt x="78" y="89"/>
                  <a:pt x="78" y="89"/>
                  <a:pt x="78" y="89"/>
                </a:cubicBezTo>
                <a:cubicBezTo>
                  <a:pt x="60" y="89"/>
                  <a:pt x="60" y="89"/>
                  <a:pt x="60" y="89"/>
                </a:cubicBezTo>
                <a:cubicBezTo>
                  <a:pt x="65" y="105"/>
                  <a:pt x="65" y="105"/>
                  <a:pt x="65" y="105"/>
                </a:cubicBezTo>
                <a:cubicBezTo>
                  <a:pt x="80" y="105"/>
                  <a:pt x="80" y="105"/>
                  <a:pt x="80" y="105"/>
                </a:cubicBezTo>
                <a:close/>
                <a:moveTo>
                  <a:pt x="77" y="80"/>
                </a:moveTo>
                <a:cubicBezTo>
                  <a:pt x="74" y="63"/>
                  <a:pt x="74" y="63"/>
                  <a:pt x="74" y="63"/>
                </a:cubicBezTo>
                <a:cubicBezTo>
                  <a:pt x="53" y="63"/>
                  <a:pt x="53" y="63"/>
                  <a:pt x="53" y="63"/>
                </a:cubicBezTo>
                <a:cubicBezTo>
                  <a:pt x="58" y="80"/>
                  <a:pt x="58" y="80"/>
                  <a:pt x="58" y="80"/>
                </a:cubicBezTo>
                <a:cubicBezTo>
                  <a:pt x="77" y="80"/>
                  <a:pt x="77" y="80"/>
                  <a:pt x="77" y="80"/>
                </a:cubicBezTo>
                <a:close/>
                <a:moveTo>
                  <a:pt x="73" y="54"/>
                </a:moveTo>
                <a:cubicBezTo>
                  <a:pt x="71" y="38"/>
                  <a:pt x="71" y="38"/>
                  <a:pt x="71" y="38"/>
                </a:cubicBezTo>
                <a:cubicBezTo>
                  <a:pt x="47" y="38"/>
                  <a:pt x="47" y="38"/>
                  <a:pt x="47" y="38"/>
                </a:cubicBezTo>
                <a:cubicBezTo>
                  <a:pt x="51" y="54"/>
                  <a:pt x="51" y="54"/>
                  <a:pt x="51" y="54"/>
                </a:cubicBezTo>
                <a:cubicBezTo>
                  <a:pt x="73" y="54"/>
                  <a:pt x="73" y="54"/>
                  <a:pt x="73" y="5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</a:bodyPr>
          <a:lstStyle/>
          <a:p>
            <a:endParaRPr lang="de-DE" sz="1837"/>
          </a:p>
        </p:txBody>
      </p:sp>
      <p:sp>
        <p:nvSpPr>
          <p:cNvPr id="134" name="Freeform 173">
            <a:extLst>
              <a:ext uri="{FF2B5EF4-FFF2-40B4-BE49-F238E27FC236}">
                <a16:creationId xmlns:a16="http://schemas.microsoft.com/office/drawing/2014/main" xmlns="" id="{71EB40AA-7F2C-40BB-8BC4-A379AE7B8CBC}"/>
              </a:ext>
            </a:extLst>
          </p:cNvPr>
          <p:cNvSpPr>
            <a:spLocks noEditPoints="1"/>
          </p:cNvSpPr>
          <p:nvPr/>
        </p:nvSpPr>
        <p:spPr bwMode="auto">
          <a:xfrm>
            <a:off x="4211439" y="5910924"/>
            <a:ext cx="359915" cy="348602"/>
          </a:xfrm>
          <a:custGeom>
            <a:avLst/>
            <a:gdLst>
              <a:gd name="T0" fmla="*/ 279 w 603"/>
              <a:gd name="T1" fmla="*/ 487 h 585"/>
              <a:gd name="T2" fmla="*/ 332 w 603"/>
              <a:gd name="T3" fmla="*/ 487 h 585"/>
              <a:gd name="T4" fmla="*/ 365 w 603"/>
              <a:gd name="T5" fmla="*/ 454 h 585"/>
              <a:gd name="T6" fmla="*/ 365 w 603"/>
              <a:gd name="T7" fmla="*/ 265 h 585"/>
              <a:gd name="T8" fmla="*/ 332 w 603"/>
              <a:gd name="T9" fmla="*/ 231 h 585"/>
              <a:gd name="T10" fmla="*/ 279 w 603"/>
              <a:gd name="T11" fmla="*/ 231 h 585"/>
              <a:gd name="T12" fmla="*/ 245 w 603"/>
              <a:gd name="T13" fmla="*/ 265 h 585"/>
              <a:gd name="T14" fmla="*/ 245 w 603"/>
              <a:gd name="T15" fmla="*/ 454 h 585"/>
              <a:gd name="T16" fmla="*/ 279 w 603"/>
              <a:gd name="T17" fmla="*/ 487 h 585"/>
              <a:gd name="T18" fmla="*/ 121 w 603"/>
              <a:gd name="T19" fmla="*/ 487 h 585"/>
              <a:gd name="T20" fmla="*/ 174 w 603"/>
              <a:gd name="T21" fmla="*/ 487 h 585"/>
              <a:gd name="T22" fmla="*/ 207 w 603"/>
              <a:gd name="T23" fmla="*/ 454 h 585"/>
              <a:gd name="T24" fmla="*/ 207 w 603"/>
              <a:gd name="T25" fmla="*/ 363 h 585"/>
              <a:gd name="T26" fmla="*/ 174 w 603"/>
              <a:gd name="T27" fmla="*/ 330 h 585"/>
              <a:gd name="T28" fmla="*/ 121 w 603"/>
              <a:gd name="T29" fmla="*/ 330 h 585"/>
              <a:gd name="T30" fmla="*/ 88 w 603"/>
              <a:gd name="T31" fmla="*/ 363 h 585"/>
              <a:gd name="T32" fmla="*/ 88 w 603"/>
              <a:gd name="T33" fmla="*/ 454 h 585"/>
              <a:gd name="T34" fmla="*/ 121 w 603"/>
              <a:gd name="T35" fmla="*/ 487 h 585"/>
              <a:gd name="T36" fmla="*/ 403 w 603"/>
              <a:gd name="T37" fmla="*/ 454 h 585"/>
              <a:gd name="T38" fmla="*/ 437 w 603"/>
              <a:gd name="T39" fmla="*/ 487 h 585"/>
              <a:gd name="T40" fmla="*/ 490 w 603"/>
              <a:gd name="T41" fmla="*/ 487 h 585"/>
              <a:gd name="T42" fmla="*/ 523 w 603"/>
              <a:gd name="T43" fmla="*/ 454 h 585"/>
              <a:gd name="T44" fmla="*/ 523 w 603"/>
              <a:gd name="T45" fmla="*/ 124 h 585"/>
              <a:gd name="T46" fmla="*/ 587 w 603"/>
              <a:gd name="T47" fmla="*/ 124 h 585"/>
              <a:gd name="T48" fmla="*/ 464 w 603"/>
              <a:gd name="T49" fmla="*/ 0 h 585"/>
              <a:gd name="T50" fmla="*/ 339 w 603"/>
              <a:gd name="T51" fmla="*/ 124 h 585"/>
              <a:gd name="T52" fmla="*/ 403 w 603"/>
              <a:gd name="T53" fmla="*/ 124 h 585"/>
              <a:gd name="T54" fmla="*/ 403 w 603"/>
              <a:gd name="T55" fmla="*/ 454 h 585"/>
              <a:gd name="T56" fmla="*/ 570 w 603"/>
              <a:gd name="T57" fmla="*/ 516 h 585"/>
              <a:gd name="T58" fmla="*/ 34 w 603"/>
              <a:gd name="T59" fmla="*/ 516 h 585"/>
              <a:gd name="T60" fmla="*/ 0 w 603"/>
              <a:gd name="T61" fmla="*/ 549 h 585"/>
              <a:gd name="T62" fmla="*/ 0 w 603"/>
              <a:gd name="T63" fmla="*/ 552 h 585"/>
              <a:gd name="T64" fmla="*/ 34 w 603"/>
              <a:gd name="T65" fmla="*/ 585 h 585"/>
              <a:gd name="T66" fmla="*/ 570 w 603"/>
              <a:gd name="T67" fmla="*/ 585 h 585"/>
              <a:gd name="T68" fmla="*/ 603 w 603"/>
              <a:gd name="T69" fmla="*/ 552 h 585"/>
              <a:gd name="T70" fmla="*/ 603 w 603"/>
              <a:gd name="T71" fmla="*/ 549 h 585"/>
              <a:gd name="T72" fmla="*/ 570 w 603"/>
              <a:gd name="T73" fmla="*/ 516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03" h="585">
                <a:moveTo>
                  <a:pt x="279" y="487"/>
                </a:moveTo>
                <a:cubicBezTo>
                  <a:pt x="332" y="487"/>
                  <a:pt x="332" y="487"/>
                  <a:pt x="332" y="487"/>
                </a:cubicBezTo>
                <a:cubicBezTo>
                  <a:pt x="350" y="487"/>
                  <a:pt x="365" y="472"/>
                  <a:pt x="365" y="454"/>
                </a:cubicBezTo>
                <a:cubicBezTo>
                  <a:pt x="365" y="265"/>
                  <a:pt x="365" y="265"/>
                  <a:pt x="365" y="265"/>
                </a:cubicBezTo>
                <a:cubicBezTo>
                  <a:pt x="365" y="246"/>
                  <a:pt x="350" y="231"/>
                  <a:pt x="332" y="231"/>
                </a:cubicBezTo>
                <a:cubicBezTo>
                  <a:pt x="279" y="231"/>
                  <a:pt x="279" y="231"/>
                  <a:pt x="279" y="231"/>
                </a:cubicBezTo>
                <a:cubicBezTo>
                  <a:pt x="260" y="231"/>
                  <a:pt x="245" y="246"/>
                  <a:pt x="245" y="265"/>
                </a:cubicBezTo>
                <a:cubicBezTo>
                  <a:pt x="245" y="454"/>
                  <a:pt x="245" y="454"/>
                  <a:pt x="245" y="454"/>
                </a:cubicBezTo>
                <a:cubicBezTo>
                  <a:pt x="245" y="472"/>
                  <a:pt x="260" y="487"/>
                  <a:pt x="279" y="487"/>
                </a:cubicBezTo>
                <a:close/>
                <a:moveTo>
                  <a:pt x="121" y="487"/>
                </a:moveTo>
                <a:cubicBezTo>
                  <a:pt x="174" y="487"/>
                  <a:pt x="174" y="487"/>
                  <a:pt x="174" y="487"/>
                </a:cubicBezTo>
                <a:cubicBezTo>
                  <a:pt x="192" y="487"/>
                  <a:pt x="207" y="472"/>
                  <a:pt x="207" y="454"/>
                </a:cubicBezTo>
                <a:cubicBezTo>
                  <a:pt x="207" y="363"/>
                  <a:pt x="207" y="363"/>
                  <a:pt x="207" y="363"/>
                </a:cubicBezTo>
                <a:cubicBezTo>
                  <a:pt x="207" y="345"/>
                  <a:pt x="192" y="330"/>
                  <a:pt x="174" y="330"/>
                </a:cubicBezTo>
                <a:cubicBezTo>
                  <a:pt x="121" y="330"/>
                  <a:pt x="121" y="330"/>
                  <a:pt x="121" y="330"/>
                </a:cubicBezTo>
                <a:cubicBezTo>
                  <a:pt x="102" y="330"/>
                  <a:pt x="88" y="345"/>
                  <a:pt x="88" y="363"/>
                </a:cubicBezTo>
                <a:cubicBezTo>
                  <a:pt x="88" y="454"/>
                  <a:pt x="88" y="454"/>
                  <a:pt x="88" y="454"/>
                </a:cubicBezTo>
                <a:cubicBezTo>
                  <a:pt x="88" y="472"/>
                  <a:pt x="102" y="487"/>
                  <a:pt x="121" y="487"/>
                </a:cubicBezTo>
                <a:close/>
                <a:moveTo>
                  <a:pt x="403" y="454"/>
                </a:moveTo>
                <a:cubicBezTo>
                  <a:pt x="403" y="472"/>
                  <a:pt x="418" y="487"/>
                  <a:pt x="437" y="487"/>
                </a:cubicBezTo>
                <a:cubicBezTo>
                  <a:pt x="490" y="487"/>
                  <a:pt x="490" y="487"/>
                  <a:pt x="490" y="487"/>
                </a:cubicBezTo>
                <a:cubicBezTo>
                  <a:pt x="508" y="487"/>
                  <a:pt x="523" y="472"/>
                  <a:pt x="523" y="454"/>
                </a:cubicBezTo>
                <a:cubicBezTo>
                  <a:pt x="523" y="124"/>
                  <a:pt x="523" y="124"/>
                  <a:pt x="523" y="124"/>
                </a:cubicBezTo>
                <a:cubicBezTo>
                  <a:pt x="587" y="124"/>
                  <a:pt x="587" y="124"/>
                  <a:pt x="587" y="124"/>
                </a:cubicBezTo>
                <a:cubicBezTo>
                  <a:pt x="464" y="0"/>
                  <a:pt x="464" y="0"/>
                  <a:pt x="464" y="0"/>
                </a:cubicBezTo>
                <a:cubicBezTo>
                  <a:pt x="339" y="124"/>
                  <a:pt x="339" y="124"/>
                  <a:pt x="339" y="124"/>
                </a:cubicBezTo>
                <a:cubicBezTo>
                  <a:pt x="403" y="124"/>
                  <a:pt x="403" y="124"/>
                  <a:pt x="403" y="124"/>
                </a:cubicBezTo>
                <a:lnTo>
                  <a:pt x="403" y="454"/>
                </a:lnTo>
                <a:close/>
                <a:moveTo>
                  <a:pt x="570" y="516"/>
                </a:moveTo>
                <a:cubicBezTo>
                  <a:pt x="34" y="516"/>
                  <a:pt x="34" y="516"/>
                  <a:pt x="34" y="516"/>
                </a:cubicBezTo>
                <a:cubicBezTo>
                  <a:pt x="15" y="516"/>
                  <a:pt x="0" y="531"/>
                  <a:pt x="0" y="549"/>
                </a:cubicBezTo>
                <a:cubicBezTo>
                  <a:pt x="0" y="552"/>
                  <a:pt x="0" y="552"/>
                  <a:pt x="0" y="552"/>
                </a:cubicBezTo>
                <a:cubicBezTo>
                  <a:pt x="0" y="570"/>
                  <a:pt x="15" y="585"/>
                  <a:pt x="34" y="585"/>
                </a:cubicBezTo>
                <a:cubicBezTo>
                  <a:pt x="570" y="585"/>
                  <a:pt x="570" y="585"/>
                  <a:pt x="570" y="585"/>
                </a:cubicBezTo>
                <a:cubicBezTo>
                  <a:pt x="588" y="585"/>
                  <a:pt x="603" y="570"/>
                  <a:pt x="603" y="552"/>
                </a:cubicBezTo>
                <a:cubicBezTo>
                  <a:pt x="603" y="549"/>
                  <a:pt x="603" y="549"/>
                  <a:pt x="603" y="549"/>
                </a:cubicBezTo>
                <a:cubicBezTo>
                  <a:pt x="603" y="531"/>
                  <a:pt x="588" y="516"/>
                  <a:pt x="570" y="51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</a:bodyPr>
          <a:lstStyle/>
          <a:p>
            <a:endParaRPr lang="de-DE" sz="1837"/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xmlns="" id="{017DD0C4-02E1-4C19-ABAF-39359D8FC03E}"/>
              </a:ext>
            </a:extLst>
          </p:cNvPr>
          <p:cNvGrpSpPr/>
          <p:nvPr/>
        </p:nvGrpSpPr>
        <p:grpSpPr>
          <a:xfrm>
            <a:off x="717337" y="5991052"/>
            <a:ext cx="265615" cy="264546"/>
            <a:chOff x="726565" y="2786910"/>
            <a:chExt cx="519255" cy="517167"/>
          </a:xfrm>
          <a:solidFill>
            <a:schemeClr val="bg1"/>
          </a:solidFill>
        </p:grpSpPr>
        <p:sp>
          <p:nvSpPr>
            <p:cNvPr id="136" name="Freeform 17">
              <a:extLst>
                <a:ext uri="{FF2B5EF4-FFF2-40B4-BE49-F238E27FC236}">
                  <a16:creationId xmlns:a16="http://schemas.microsoft.com/office/drawing/2014/main" xmlns="" id="{B3E5566A-2DE8-494F-88EE-471A3F664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999" y="2841238"/>
              <a:ext cx="135821" cy="284180"/>
            </a:xfrm>
            <a:custGeom>
              <a:avLst/>
              <a:gdLst>
                <a:gd name="T0" fmla="*/ 15 w 55"/>
                <a:gd name="T1" fmla="*/ 0 h 115"/>
                <a:gd name="T2" fmla="*/ 0 w 55"/>
                <a:gd name="T3" fmla="*/ 22 h 115"/>
                <a:gd name="T4" fmla="*/ 28 w 55"/>
                <a:gd name="T5" fmla="*/ 82 h 115"/>
                <a:gd name="T6" fmla="*/ 25 w 55"/>
                <a:gd name="T7" fmla="*/ 105 h 115"/>
                <a:gd name="T8" fmla="*/ 50 w 55"/>
                <a:gd name="T9" fmla="*/ 115 h 115"/>
                <a:gd name="T10" fmla="*/ 55 w 55"/>
                <a:gd name="T11" fmla="*/ 82 h 115"/>
                <a:gd name="T12" fmla="*/ 15 w 5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15">
                  <a:moveTo>
                    <a:pt x="15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17" y="36"/>
                    <a:pt x="28" y="58"/>
                    <a:pt x="28" y="82"/>
                  </a:cubicBezTo>
                  <a:cubicBezTo>
                    <a:pt x="28" y="90"/>
                    <a:pt x="27" y="98"/>
                    <a:pt x="25" y="105"/>
                  </a:cubicBezTo>
                  <a:cubicBezTo>
                    <a:pt x="50" y="115"/>
                    <a:pt x="50" y="115"/>
                    <a:pt x="50" y="115"/>
                  </a:cubicBezTo>
                  <a:cubicBezTo>
                    <a:pt x="53" y="105"/>
                    <a:pt x="55" y="94"/>
                    <a:pt x="55" y="82"/>
                  </a:cubicBezTo>
                  <a:cubicBezTo>
                    <a:pt x="55" y="49"/>
                    <a:pt x="39" y="19"/>
                    <a:pt x="15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41"/>
            </a:p>
          </p:txBody>
        </p:sp>
        <p:sp>
          <p:nvSpPr>
            <p:cNvPr id="137" name="Freeform 18">
              <a:extLst>
                <a:ext uri="{FF2B5EF4-FFF2-40B4-BE49-F238E27FC236}">
                  <a16:creationId xmlns:a16="http://schemas.microsoft.com/office/drawing/2014/main" xmlns="" id="{FA21C10F-94DF-4C75-823B-339C74821C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565" y="2786910"/>
              <a:ext cx="494181" cy="517167"/>
            </a:xfrm>
            <a:custGeom>
              <a:avLst/>
              <a:gdLst>
                <a:gd name="T0" fmla="*/ 176 w 200"/>
                <a:gd name="T1" fmla="*/ 138 h 209"/>
                <a:gd name="T2" fmla="*/ 105 w 200"/>
                <a:gd name="T3" fmla="*/ 183 h 209"/>
                <a:gd name="T4" fmla="*/ 27 w 200"/>
                <a:gd name="T5" fmla="*/ 104 h 209"/>
                <a:gd name="T6" fmla="*/ 99 w 200"/>
                <a:gd name="T7" fmla="*/ 26 h 209"/>
                <a:gd name="T8" fmla="*/ 99 w 200"/>
                <a:gd name="T9" fmla="*/ 0 h 209"/>
                <a:gd name="T10" fmla="*/ 0 w 200"/>
                <a:gd name="T11" fmla="*/ 104 h 209"/>
                <a:gd name="T12" fmla="*/ 105 w 200"/>
                <a:gd name="T13" fmla="*/ 209 h 209"/>
                <a:gd name="T14" fmla="*/ 200 w 200"/>
                <a:gd name="T15" fmla="*/ 148 h 209"/>
                <a:gd name="T16" fmla="*/ 176 w 200"/>
                <a:gd name="T17" fmla="*/ 138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0" h="209">
                  <a:moveTo>
                    <a:pt x="176" y="138"/>
                  </a:moveTo>
                  <a:cubicBezTo>
                    <a:pt x="163" y="165"/>
                    <a:pt x="136" y="183"/>
                    <a:pt x="105" y="183"/>
                  </a:cubicBezTo>
                  <a:cubicBezTo>
                    <a:pt x="62" y="183"/>
                    <a:pt x="27" y="148"/>
                    <a:pt x="27" y="104"/>
                  </a:cubicBezTo>
                  <a:cubicBezTo>
                    <a:pt x="27" y="63"/>
                    <a:pt x="59" y="29"/>
                    <a:pt x="99" y="26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44" y="3"/>
                    <a:pt x="0" y="48"/>
                    <a:pt x="0" y="104"/>
                  </a:cubicBezTo>
                  <a:cubicBezTo>
                    <a:pt x="0" y="162"/>
                    <a:pt x="47" y="209"/>
                    <a:pt x="105" y="209"/>
                  </a:cubicBezTo>
                  <a:cubicBezTo>
                    <a:pt x="147" y="209"/>
                    <a:pt x="184" y="184"/>
                    <a:pt x="200" y="148"/>
                  </a:cubicBezTo>
                  <a:lnTo>
                    <a:pt x="176" y="138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41"/>
            </a:p>
          </p:txBody>
        </p:sp>
        <p:sp>
          <p:nvSpPr>
            <p:cNvPr id="138" name="Freeform 19">
              <a:extLst>
                <a:ext uri="{FF2B5EF4-FFF2-40B4-BE49-F238E27FC236}">
                  <a16:creationId xmlns:a16="http://schemas.microsoft.com/office/drawing/2014/main" xmlns="" id="{8B70B639-2891-47B6-B0A2-D9FDAB76C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297" y="2786910"/>
              <a:ext cx="121195" cy="90896"/>
            </a:xfrm>
            <a:custGeom>
              <a:avLst/>
              <a:gdLst>
                <a:gd name="T0" fmla="*/ 0 w 49"/>
                <a:gd name="T1" fmla="*/ 0 h 37"/>
                <a:gd name="T2" fmla="*/ 0 w 49"/>
                <a:gd name="T3" fmla="*/ 26 h 37"/>
                <a:gd name="T4" fmla="*/ 34 w 49"/>
                <a:gd name="T5" fmla="*/ 37 h 37"/>
                <a:gd name="T6" fmla="*/ 49 w 49"/>
                <a:gd name="T7" fmla="*/ 15 h 37"/>
                <a:gd name="T8" fmla="*/ 0 w 49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37">
                  <a:moveTo>
                    <a:pt x="0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12" y="27"/>
                    <a:pt x="24" y="31"/>
                    <a:pt x="34" y="37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35" y="6"/>
                    <a:pt x="18" y="1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41"/>
            </a:p>
          </p:txBody>
        </p:sp>
        <p:sp>
          <p:nvSpPr>
            <p:cNvPr id="139" name="Freeform 20">
              <a:extLst>
                <a:ext uri="{FF2B5EF4-FFF2-40B4-BE49-F238E27FC236}">
                  <a16:creationId xmlns:a16="http://schemas.microsoft.com/office/drawing/2014/main" xmlns="" id="{CAB210F1-11E4-4CD7-86CD-9FE0FE9B7E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2685" y="2930044"/>
              <a:ext cx="57463" cy="235076"/>
            </a:xfrm>
            <a:custGeom>
              <a:avLst/>
              <a:gdLst>
                <a:gd name="T0" fmla="*/ 23 w 23"/>
                <a:gd name="T1" fmla="*/ 91 h 95"/>
                <a:gd name="T2" fmla="*/ 18 w 23"/>
                <a:gd name="T3" fmla="*/ 95 h 95"/>
                <a:gd name="T4" fmla="*/ 5 w 23"/>
                <a:gd name="T5" fmla="*/ 95 h 95"/>
                <a:gd name="T6" fmla="*/ 0 w 23"/>
                <a:gd name="T7" fmla="*/ 91 h 95"/>
                <a:gd name="T8" fmla="*/ 0 w 23"/>
                <a:gd name="T9" fmla="*/ 5 h 95"/>
                <a:gd name="T10" fmla="*/ 5 w 23"/>
                <a:gd name="T11" fmla="*/ 0 h 95"/>
                <a:gd name="T12" fmla="*/ 18 w 23"/>
                <a:gd name="T13" fmla="*/ 0 h 95"/>
                <a:gd name="T14" fmla="*/ 23 w 23"/>
                <a:gd name="T15" fmla="*/ 5 h 95"/>
                <a:gd name="T16" fmla="*/ 23 w 23"/>
                <a:gd name="T17" fmla="*/ 9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95">
                  <a:moveTo>
                    <a:pt x="23" y="91"/>
                  </a:moveTo>
                  <a:cubicBezTo>
                    <a:pt x="23" y="93"/>
                    <a:pt x="21" y="95"/>
                    <a:pt x="18" y="95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3"/>
                    <a:pt x="0" y="9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91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41"/>
            </a:p>
          </p:txBody>
        </p:sp>
        <p:sp>
          <p:nvSpPr>
            <p:cNvPr id="140" name="Freeform 21">
              <a:extLst>
                <a:ext uri="{FF2B5EF4-FFF2-40B4-BE49-F238E27FC236}">
                  <a16:creationId xmlns:a16="http://schemas.microsoft.com/office/drawing/2014/main" xmlns="" id="{54323E96-B7F3-4F4C-8655-9EA38EC7C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506" y="2991687"/>
              <a:ext cx="54329" cy="173434"/>
            </a:xfrm>
            <a:custGeom>
              <a:avLst/>
              <a:gdLst>
                <a:gd name="T0" fmla="*/ 22 w 22"/>
                <a:gd name="T1" fmla="*/ 66 h 70"/>
                <a:gd name="T2" fmla="*/ 18 w 22"/>
                <a:gd name="T3" fmla="*/ 70 h 70"/>
                <a:gd name="T4" fmla="*/ 4 w 22"/>
                <a:gd name="T5" fmla="*/ 70 h 70"/>
                <a:gd name="T6" fmla="*/ 0 w 22"/>
                <a:gd name="T7" fmla="*/ 66 h 70"/>
                <a:gd name="T8" fmla="*/ 0 w 22"/>
                <a:gd name="T9" fmla="*/ 5 h 70"/>
                <a:gd name="T10" fmla="*/ 4 w 22"/>
                <a:gd name="T11" fmla="*/ 0 h 70"/>
                <a:gd name="T12" fmla="*/ 18 w 22"/>
                <a:gd name="T13" fmla="*/ 0 h 70"/>
                <a:gd name="T14" fmla="*/ 22 w 22"/>
                <a:gd name="T15" fmla="*/ 5 h 70"/>
                <a:gd name="T16" fmla="*/ 22 w 22"/>
                <a:gd name="T17" fmla="*/ 6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70">
                  <a:moveTo>
                    <a:pt x="22" y="66"/>
                  </a:moveTo>
                  <a:cubicBezTo>
                    <a:pt x="22" y="68"/>
                    <a:pt x="20" y="70"/>
                    <a:pt x="18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2" y="70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0" y="0"/>
                    <a:pt x="22" y="2"/>
                    <a:pt x="22" y="5"/>
                  </a:cubicBezTo>
                  <a:lnTo>
                    <a:pt x="22" y="66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41"/>
            </a:p>
          </p:txBody>
        </p:sp>
        <p:sp>
          <p:nvSpPr>
            <p:cNvPr id="141" name="Freeform 22">
              <a:extLst>
                <a:ext uri="{FF2B5EF4-FFF2-40B4-BE49-F238E27FC236}">
                  <a16:creationId xmlns:a16="http://schemas.microsoft.com/office/drawing/2014/main" xmlns="" id="{E741ACCB-CE84-4F05-84CF-9C9A196C6C9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237" y="3056462"/>
              <a:ext cx="56418" cy="108657"/>
            </a:xfrm>
            <a:custGeom>
              <a:avLst/>
              <a:gdLst>
                <a:gd name="T0" fmla="*/ 23 w 23"/>
                <a:gd name="T1" fmla="*/ 40 h 44"/>
                <a:gd name="T2" fmla="*/ 18 w 23"/>
                <a:gd name="T3" fmla="*/ 44 h 44"/>
                <a:gd name="T4" fmla="*/ 5 w 23"/>
                <a:gd name="T5" fmla="*/ 44 h 44"/>
                <a:gd name="T6" fmla="*/ 0 w 23"/>
                <a:gd name="T7" fmla="*/ 40 h 44"/>
                <a:gd name="T8" fmla="*/ 0 w 23"/>
                <a:gd name="T9" fmla="*/ 4 h 44"/>
                <a:gd name="T10" fmla="*/ 5 w 23"/>
                <a:gd name="T11" fmla="*/ 0 h 44"/>
                <a:gd name="T12" fmla="*/ 18 w 23"/>
                <a:gd name="T13" fmla="*/ 0 h 44"/>
                <a:gd name="T14" fmla="*/ 23 w 23"/>
                <a:gd name="T15" fmla="*/ 4 h 44"/>
                <a:gd name="T16" fmla="*/ 23 w 23"/>
                <a:gd name="T17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44">
                  <a:moveTo>
                    <a:pt x="23" y="40"/>
                  </a:moveTo>
                  <a:cubicBezTo>
                    <a:pt x="23" y="42"/>
                    <a:pt x="21" y="44"/>
                    <a:pt x="18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2" y="44"/>
                    <a:pt x="0" y="42"/>
                    <a:pt x="0" y="4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4"/>
                  </a:cubicBezTo>
                  <a:lnTo>
                    <a:pt x="23" y="4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41"/>
            </a:p>
          </p:txBody>
        </p:sp>
      </p:grpSp>
      <p:sp>
        <p:nvSpPr>
          <p:cNvPr id="142" name="Freeform 16">
            <a:extLst>
              <a:ext uri="{FF2B5EF4-FFF2-40B4-BE49-F238E27FC236}">
                <a16:creationId xmlns:a16="http://schemas.microsoft.com/office/drawing/2014/main" xmlns="" id="{4DA43AC1-7344-4E05-A393-D566EC5250E1}"/>
              </a:ext>
            </a:extLst>
          </p:cNvPr>
          <p:cNvSpPr>
            <a:spLocks noEditPoints="1"/>
          </p:cNvSpPr>
          <p:nvPr/>
        </p:nvSpPr>
        <p:spPr bwMode="auto">
          <a:xfrm>
            <a:off x="4885138" y="5920461"/>
            <a:ext cx="329528" cy="329528"/>
          </a:xfrm>
          <a:custGeom>
            <a:avLst/>
            <a:gdLst>
              <a:gd name="T0" fmla="*/ 302 w 603"/>
              <a:gd name="T1" fmla="*/ 604 h 604"/>
              <a:gd name="T2" fmla="*/ 376 w 603"/>
              <a:gd name="T3" fmla="*/ 576 h 604"/>
              <a:gd name="T4" fmla="*/ 401 w 603"/>
              <a:gd name="T5" fmla="*/ 572 h 604"/>
              <a:gd name="T6" fmla="*/ 407 w 603"/>
              <a:gd name="T7" fmla="*/ 569 h 604"/>
              <a:gd name="T8" fmla="*/ 350 w 603"/>
              <a:gd name="T9" fmla="*/ 462 h 604"/>
              <a:gd name="T10" fmla="*/ 493 w 603"/>
              <a:gd name="T11" fmla="*/ 512 h 604"/>
              <a:gd name="T12" fmla="*/ 509 w 603"/>
              <a:gd name="T13" fmla="*/ 501 h 604"/>
              <a:gd name="T14" fmla="*/ 494 w 603"/>
              <a:gd name="T15" fmla="*/ 268 h 604"/>
              <a:gd name="T16" fmla="*/ 574 w 603"/>
              <a:gd name="T17" fmla="*/ 390 h 604"/>
              <a:gd name="T18" fmla="*/ 512 w 603"/>
              <a:gd name="T19" fmla="*/ 231 h 604"/>
              <a:gd name="T20" fmla="*/ 585 w 603"/>
              <a:gd name="T21" fmla="*/ 270 h 604"/>
              <a:gd name="T22" fmla="*/ 531 w 603"/>
              <a:gd name="T23" fmla="*/ 212 h 604"/>
              <a:gd name="T24" fmla="*/ 546 w 603"/>
              <a:gd name="T25" fmla="*/ 157 h 604"/>
              <a:gd name="T26" fmla="*/ 512 w 603"/>
              <a:gd name="T27" fmla="*/ 193 h 604"/>
              <a:gd name="T28" fmla="*/ 438 w 603"/>
              <a:gd name="T29" fmla="*/ 154 h 604"/>
              <a:gd name="T30" fmla="*/ 485 w 603"/>
              <a:gd name="T31" fmla="*/ 85 h 604"/>
              <a:gd name="T32" fmla="*/ 411 w 603"/>
              <a:gd name="T33" fmla="*/ 107 h 604"/>
              <a:gd name="T34" fmla="*/ 305 w 603"/>
              <a:gd name="T35" fmla="*/ 20 h 604"/>
              <a:gd name="T36" fmla="*/ 263 w 603"/>
              <a:gd name="T37" fmla="*/ 21 h 604"/>
              <a:gd name="T38" fmla="*/ 188 w 603"/>
              <a:gd name="T39" fmla="*/ 77 h 604"/>
              <a:gd name="T40" fmla="*/ 168 w 603"/>
              <a:gd name="T41" fmla="*/ 50 h 604"/>
              <a:gd name="T42" fmla="*/ 118 w 603"/>
              <a:gd name="T43" fmla="*/ 83 h 604"/>
              <a:gd name="T44" fmla="*/ 163 w 603"/>
              <a:gd name="T45" fmla="*/ 99 h 604"/>
              <a:gd name="T46" fmla="*/ 75 w 603"/>
              <a:gd name="T47" fmla="*/ 211 h 604"/>
              <a:gd name="T48" fmla="*/ 68 w 603"/>
              <a:gd name="T49" fmla="*/ 150 h 604"/>
              <a:gd name="T50" fmla="*/ 50 w 603"/>
              <a:gd name="T51" fmla="*/ 165 h 604"/>
              <a:gd name="T52" fmla="*/ 35 w 603"/>
              <a:gd name="T53" fmla="*/ 196 h 604"/>
              <a:gd name="T54" fmla="*/ 38 w 603"/>
              <a:gd name="T55" fmla="*/ 305 h 604"/>
              <a:gd name="T56" fmla="*/ 27 w 603"/>
              <a:gd name="T57" fmla="*/ 387 h 604"/>
              <a:gd name="T58" fmla="*/ 53 w 603"/>
              <a:gd name="T59" fmla="*/ 405 h 604"/>
              <a:gd name="T60" fmla="*/ 46 w 603"/>
              <a:gd name="T61" fmla="*/ 435 h 604"/>
              <a:gd name="T62" fmla="*/ 91 w 603"/>
              <a:gd name="T63" fmla="*/ 499 h 604"/>
              <a:gd name="T64" fmla="*/ 107 w 603"/>
              <a:gd name="T65" fmla="*/ 505 h 604"/>
              <a:gd name="T66" fmla="*/ 86 w 603"/>
              <a:gd name="T67" fmla="*/ 393 h 604"/>
              <a:gd name="T68" fmla="*/ 290 w 603"/>
              <a:gd name="T69" fmla="*/ 402 h 604"/>
              <a:gd name="T70" fmla="*/ 244 w 603"/>
              <a:gd name="T71" fmla="*/ 571 h 604"/>
              <a:gd name="T72" fmla="*/ 336 w 603"/>
              <a:gd name="T73" fmla="*/ 450 h 604"/>
              <a:gd name="T74" fmla="*/ 336 w 603"/>
              <a:gd name="T75" fmla="*/ 450 h 604"/>
              <a:gd name="T76" fmla="*/ 260 w 603"/>
              <a:gd name="T77" fmla="*/ 236 h 604"/>
              <a:gd name="T78" fmla="*/ 420 w 603"/>
              <a:gd name="T79" fmla="*/ 172 h 604"/>
              <a:gd name="T80" fmla="*/ 477 w 603"/>
              <a:gd name="T81" fmla="*/ 255 h 604"/>
              <a:gd name="T82" fmla="*/ 71 w 603"/>
              <a:gd name="T83" fmla="*/ 378 h 604"/>
              <a:gd name="T84" fmla="*/ 79 w 603"/>
              <a:gd name="T85" fmla="*/ 257 h 604"/>
              <a:gd name="T86" fmla="*/ 75 w 603"/>
              <a:gd name="T87" fmla="*/ 380 h 604"/>
              <a:gd name="T88" fmla="*/ 221 w 603"/>
              <a:gd name="T89" fmla="*/ 267 h 604"/>
              <a:gd name="T90" fmla="*/ 97 w 603"/>
              <a:gd name="T91" fmla="*/ 218 h 604"/>
              <a:gd name="T92" fmla="*/ 175 w 603"/>
              <a:gd name="T93" fmla="*/ 280 h 604"/>
              <a:gd name="T94" fmla="*/ 57 w 603"/>
              <a:gd name="T95" fmla="*/ 217 h 604"/>
              <a:gd name="T96" fmla="*/ 492 w 603"/>
              <a:gd name="T97" fmla="*/ 230 h 604"/>
              <a:gd name="T98" fmla="*/ 499 w 603"/>
              <a:gd name="T99" fmla="*/ 218 h 604"/>
              <a:gd name="T100" fmla="*/ 201 w 603"/>
              <a:gd name="T101" fmla="*/ 122 h 604"/>
              <a:gd name="T102" fmla="*/ 409 w 603"/>
              <a:gd name="T103" fmla="*/ 148 h 604"/>
              <a:gd name="T104" fmla="*/ 409 w 603"/>
              <a:gd name="T105" fmla="*/ 148 h 604"/>
              <a:gd name="T106" fmla="*/ 281 w 603"/>
              <a:gd name="T107" fmla="*/ 44 h 604"/>
              <a:gd name="T108" fmla="*/ 383 w 603"/>
              <a:gd name="T109" fmla="*/ 125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03" h="604">
                <a:moveTo>
                  <a:pt x="302" y="604"/>
                </a:moveTo>
                <a:cubicBezTo>
                  <a:pt x="135" y="604"/>
                  <a:pt x="0" y="469"/>
                  <a:pt x="0" y="302"/>
                </a:cubicBezTo>
                <a:cubicBezTo>
                  <a:pt x="0" y="136"/>
                  <a:pt x="135" y="0"/>
                  <a:pt x="302" y="0"/>
                </a:cubicBezTo>
                <a:cubicBezTo>
                  <a:pt x="468" y="0"/>
                  <a:pt x="603" y="136"/>
                  <a:pt x="603" y="302"/>
                </a:cubicBezTo>
                <a:cubicBezTo>
                  <a:pt x="603" y="469"/>
                  <a:pt x="468" y="604"/>
                  <a:pt x="302" y="604"/>
                </a:cubicBezTo>
                <a:close/>
                <a:moveTo>
                  <a:pt x="220" y="571"/>
                </a:moveTo>
                <a:cubicBezTo>
                  <a:pt x="219" y="571"/>
                  <a:pt x="218" y="573"/>
                  <a:pt x="218" y="574"/>
                </a:cubicBezTo>
                <a:cubicBezTo>
                  <a:pt x="218" y="581"/>
                  <a:pt x="228" y="584"/>
                  <a:pt x="250" y="585"/>
                </a:cubicBezTo>
                <a:cubicBezTo>
                  <a:pt x="257" y="586"/>
                  <a:pt x="265" y="586"/>
                  <a:pt x="273" y="586"/>
                </a:cubicBezTo>
                <a:cubicBezTo>
                  <a:pt x="305" y="586"/>
                  <a:pt x="340" y="583"/>
                  <a:pt x="376" y="576"/>
                </a:cubicBezTo>
                <a:cubicBezTo>
                  <a:pt x="376" y="576"/>
                  <a:pt x="377" y="577"/>
                  <a:pt x="377" y="577"/>
                </a:cubicBezTo>
                <a:cubicBezTo>
                  <a:pt x="379" y="579"/>
                  <a:pt x="379" y="579"/>
                  <a:pt x="379" y="579"/>
                </a:cubicBezTo>
                <a:cubicBezTo>
                  <a:pt x="381" y="578"/>
                  <a:pt x="381" y="578"/>
                  <a:pt x="381" y="578"/>
                </a:cubicBezTo>
                <a:cubicBezTo>
                  <a:pt x="386" y="577"/>
                  <a:pt x="391" y="575"/>
                  <a:pt x="396" y="574"/>
                </a:cubicBezTo>
                <a:cubicBezTo>
                  <a:pt x="398" y="573"/>
                  <a:pt x="399" y="573"/>
                  <a:pt x="401" y="572"/>
                </a:cubicBezTo>
                <a:cubicBezTo>
                  <a:pt x="403" y="571"/>
                  <a:pt x="403" y="571"/>
                  <a:pt x="403" y="571"/>
                </a:cubicBezTo>
                <a:cubicBezTo>
                  <a:pt x="404" y="571"/>
                  <a:pt x="404" y="571"/>
                  <a:pt x="404" y="571"/>
                </a:cubicBezTo>
                <a:cubicBezTo>
                  <a:pt x="406" y="570"/>
                  <a:pt x="406" y="570"/>
                  <a:pt x="406" y="570"/>
                </a:cubicBezTo>
                <a:cubicBezTo>
                  <a:pt x="406" y="569"/>
                  <a:pt x="406" y="569"/>
                  <a:pt x="406" y="569"/>
                </a:cubicBezTo>
                <a:cubicBezTo>
                  <a:pt x="407" y="569"/>
                  <a:pt x="407" y="569"/>
                  <a:pt x="407" y="569"/>
                </a:cubicBezTo>
                <a:cubicBezTo>
                  <a:pt x="406" y="567"/>
                  <a:pt x="406" y="567"/>
                  <a:pt x="406" y="567"/>
                </a:cubicBezTo>
                <a:cubicBezTo>
                  <a:pt x="406" y="566"/>
                  <a:pt x="406" y="566"/>
                  <a:pt x="406" y="566"/>
                </a:cubicBezTo>
                <a:cubicBezTo>
                  <a:pt x="405" y="563"/>
                  <a:pt x="398" y="558"/>
                  <a:pt x="392" y="558"/>
                </a:cubicBezTo>
                <a:cubicBezTo>
                  <a:pt x="384" y="546"/>
                  <a:pt x="370" y="523"/>
                  <a:pt x="349" y="481"/>
                </a:cubicBezTo>
                <a:cubicBezTo>
                  <a:pt x="353" y="475"/>
                  <a:pt x="353" y="468"/>
                  <a:pt x="350" y="462"/>
                </a:cubicBezTo>
                <a:cubicBezTo>
                  <a:pt x="354" y="457"/>
                  <a:pt x="354" y="457"/>
                  <a:pt x="354" y="457"/>
                </a:cubicBezTo>
                <a:cubicBezTo>
                  <a:pt x="357" y="459"/>
                  <a:pt x="361" y="460"/>
                  <a:pt x="365" y="460"/>
                </a:cubicBezTo>
                <a:cubicBezTo>
                  <a:pt x="369" y="460"/>
                  <a:pt x="374" y="458"/>
                  <a:pt x="377" y="456"/>
                </a:cubicBezTo>
                <a:cubicBezTo>
                  <a:pt x="377" y="456"/>
                  <a:pt x="377" y="456"/>
                  <a:pt x="378" y="456"/>
                </a:cubicBezTo>
                <a:cubicBezTo>
                  <a:pt x="432" y="486"/>
                  <a:pt x="471" y="503"/>
                  <a:pt x="493" y="512"/>
                </a:cubicBezTo>
                <a:cubicBezTo>
                  <a:pt x="494" y="512"/>
                  <a:pt x="494" y="512"/>
                  <a:pt x="494" y="512"/>
                </a:cubicBezTo>
                <a:cubicBezTo>
                  <a:pt x="496" y="513"/>
                  <a:pt x="496" y="513"/>
                  <a:pt x="496" y="513"/>
                </a:cubicBezTo>
                <a:cubicBezTo>
                  <a:pt x="497" y="512"/>
                  <a:pt x="497" y="512"/>
                  <a:pt x="497" y="512"/>
                </a:cubicBezTo>
                <a:cubicBezTo>
                  <a:pt x="500" y="510"/>
                  <a:pt x="502" y="507"/>
                  <a:pt x="504" y="505"/>
                </a:cubicBezTo>
                <a:cubicBezTo>
                  <a:pt x="509" y="501"/>
                  <a:pt x="509" y="501"/>
                  <a:pt x="509" y="501"/>
                </a:cubicBezTo>
                <a:cubicBezTo>
                  <a:pt x="503" y="498"/>
                  <a:pt x="503" y="498"/>
                  <a:pt x="503" y="498"/>
                </a:cubicBezTo>
                <a:cubicBezTo>
                  <a:pt x="480" y="489"/>
                  <a:pt x="441" y="471"/>
                  <a:pt x="386" y="439"/>
                </a:cubicBezTo>
                <a:cubicBezTo>
                  <a:pt x="386" y="433"/>
                  <a:pt x="385" y="428"/>
                  <a:pt x="382" y="424"/>
                </a:cubicBezTo>
                <a:cubicBezTo>
                  <a:pt x="421" y="375"/>
                  <a:pt x="462" y="317"/>
                  <a:pt x="491" y="268"/>
                </a:cubicBezTo>
                <a:cubicBezTo>
                  <a:pt x="492" y="268"/>
                  <a:pt x="493" y="268"/>
                  <a:pt x="494" y="268"/>
                </a:cubicBezTo>
                <a:cubicBezTo>
                  <a:pt x="522" y="315"/>
                  <a:pt x="546" y="363"/>
                  <a:pt x="561" y="404"/>
                </a:cubicBezTo>
                <a:cubicBezTo>
                  <a:pt x="565" y="414"/>
                  <a:pt x="565" y="414"/>
                  <a:pt x="565" y="414"/>
                </a:cubicBezTo>
                <a:cubicBezTo>
                  <a:pt x="569" y="404"/>
                  <a:pt x="569" y="404"/>
                  <a:pt x="569" y="404"/>
                </a:cubicBezTo>
                <a:cubicBezTo>
                  <a:pt x="570" y="400"/>
                  <a:pt x="572" y="396"/>
                  <a:pt x="573" y="392"/>
                </a:cubicBezTo>
                <a:cubicBezTo>
                  <a:pt x="574" y="390"/>
                  <a:pt x="574" y="390"/>
                  <a:pt x="574" y="390"/>
                </a:cubicBezTo>
                <a:cubicBezTo>
                  <a:pt x="573" y="389"/>
                  <a:pt x="573" y="389"/>
                  <a:pt x="573" y="389"/>
                </a:cubicBezTo>
                <a:cubicBezTo>
                  <a:pt x="562" y="361"/>
                  <a:pt x="543" y="316"/>
                  <a:pt x="509" y="259"/>
                </a:cubicBezTo>
                <a:cubicBezTo>
                  <a:pt x="511" y="254"/>
                  <a:pt x="511" y="248"/>
                  <a:pt x="508" y="242"/>
                </a:cubicBezTo>
                <a:cubicBezTo>
                  <a:pt x="508" y="242"/>
                  <a:pt x="507" y="241"/>
                  <a:pt x="507" y="241"/>
                </a:cubicBezTo>
                <a:cubicBezTo>
                  <a:pt x="509" y="237"/>
                  <a:pt x="511" y="234"/>
                  <a:pt x="512" y="231"/>
                </a:cubicBezTo>
                <a:cubicBezTo>
                  <a:pt x="514" y="231"/>
                  <a:pt x="515" y="231"/>
                  <a:pt x="516" y="231"/>
                </a:cubicBezTo>
                <a:cubicBezTo>
                  <a:pt x="518" y="231"/>
                  <a:pt x="520" y="231"/>
                  <a:pt x="522" y="230"/>
                </a:cubicBezTo>
                <a:cubicBezTo>
                  <a:pt x="523" y="230"/>
                  <a:pt x="524" y="229"/>
                  <a:pt x="525" y="228"/>
                </a:cubicBezTo>
                <a:cubicBezTo>
                  <a:pt x="544" y="240"/>
                  <a:pt x="561" y="252"/>
                  <a:pt x="577" y="264"/>
                </a:cubicBezTo>
                <a:cubicBezTo>
                  <a:pt x="585" y="270"/>
                  <a:pt x="585" y="270"/>
                  <a:pt x="585" y="270"/>
                </a:cubicBezTo>
                <a:cubicBezTo>
                  <a:pt x="584" y="260"/>
                  <a:pt x="584" y="260"/>
                  <a:pt x="584" y="260"/>
                </a:cubicBezTo>
                <a:cubicBezTo>
                  <a:pt x="583" y="256"/>
                  <a:pt x="582" y="253"/>
                  <a:pt x="582" y="249"/>
                </a:cubicBezTo>
                <a:cubicBezTo>
                  <a:pt x="581" y="248"/>
                  <a:pt x="581" y="248"/>
                  <a:pt x="581" y="248"/>
                </a:cubicBezTo>
                <a:cubicBezTo>
                  <a:pt x="580" y="247"/>
                  <a:pt x="580" y="247"/>
                  <a:pt x="580" y="247"/>
                </a:cubicBezTo>
                <a:cubicBezTo>
                  <a:pt x="565" y="235"/>
                  <a:pt x="549" y="223"/>
                  <a:pt x="531" y="212"/>
                </a:cubicBezTo>
                <a:cubicBezTo>
                  <a:pt x="531" y="210"/>
                  <a:pt x="530" y="207"/>
                  <a:pt x="529" y="205"/>
                </a:cubicBezTo>
                <a:cubicBezTo>
                  <a:pt x="529" y="204"/>
                  <a:pt x="528" y="203"/>
                  <a:pt x="527" y="202"/>
                </a:cubicBezTo>
                <a:cubicBezTo>
                  <a:pt x="535" y="187"/>
                  <a:pt x="541" y="173"/>
                  <a:pt x="547" y="160"/>
                </a:cubicBezTo>
                <a:cubicBezTo>
                  <a:pt x="547" y="158"/>
                  <a:pt x="547" y="158"/>
                  <a:pt x="547" y="158"/>
                </a:cubicBezTo>
                <a:cubicBezTo>
                  <a:pt x="546" y="157"/>
                  <a:pt x="546" y="157"/>
                  <a:pt x="546" y="157"/>
                </a:cubicBezTo>
                <a:cubicBezTo>
                  <a:pt x="545" y="154"/>
                  <a:pt x="543" y="151"/>
                  <a:pt x="541" y="149"/>
                </a:cubicBezTo>
                <a:cubicBezTo>
                  <a:pt x="537" y="141"/>
                  <a:pt x="537" y="141"/>
                  <a:pt x="537" y="141"/>
                </a:cubicBezTo>
                <a:cubicBezTo>
                  <a:pt x="534" y="149"/>
                  <a:pt x="534" y="149"/>
                  <a:pt x="534" y="149"/>
                </a:cubicBezTo>
                <a:cubicBezTo>
                  <a:pt x="528" y="162"/>
                  <a:pt x="520" y="177"/>
                  <a:pt x="512" y="193"/>
                </a:cubicBezTo>
                <a:cubicBezTo>
                  <a:pt x="512" y="193"/>
                  <a:pt x="512" y="193"/>
                  <a:pt x="512" y="193"/>
                </a:cubicBezTo>
                <a:cubicBezTo>
                  <a:pt x="510" y="193"/>
                  <a:pt x="508" y="193"/>
                  <a:pt x="506" y="194"/>
                </a:cubicBezTo>
                <a:cubicBezTo>
                  <a:pt x="505" y="194"/>
                  <a:pt x="504" y="195"/>
                  <a:pt x="504" y="195"/>
                </a:cubicBezTo>
                <a:cubicBezTo>
                  <a:pt x="489" y="187"/>
                  <a:pt x="474" y="178"/>
                  <a:pt x="458" y="171"/>
                </a:cubicBezTo>
                <a:cubicBezTo>
                  <a:pt x="458" y="167"/>
                  <a:pt x="456" y="163"/>
                  <a:pt x="453" y="160"/>
                </a:cubicBezTo>
                <a:cubicBezTo>
                  <a:pt x="449" y="156"/>
                  <a:pt x="444" y="154"/>
                  <a:pt x="438" y="154"/>
                </a:cubicBezTo>
                <a:cubicBezTo>
                  <a:pt x="438" y="154"/>
                  <a:pt x="437" y="154"/>
                  <a:pt x="437" y="154"/>
                </a:cubicBezTo>
                <a:cubicBezTo>
                  <a:pt x="432" y="147"/>
                  <a:pt x="426" y="141"/>
                  <a:pt x="421" y="135"/>
                </a:cubicBezTo>
                <a:cubicBezTo>
                  <a:pt x="424" y="131"/>
                  <a:pt x="424" y="126"/>
                  <a:pt x="423" y="121"/>
                </a:cubicBezTo>
                <a:cubicBezTo>
                  <a:pt x="444" y="108"/>
                  <a:pt x="463" y="97"/>
                  <a:pt x="480" y="88"/>
                </a:cubicBezTo>
                <a:cubicBezTo>
                  <a:pt x="485" y="85"/>
                  <a:pt x="485" y="85"/>
                  <a:pt x="485" y="85"/>
                </a:cubicBezTo>
                <a:cubicBezTo>
                  <a:pt x="481" y="81"/>
                  <a:pt x="481" y="81"/>
                  <a:pt x="481" y="81"/>
                </a:cubicBezTo>
                <a:cubicBezTo>
                  <a:pt x="478" y="79"/>
                  <a:pt x="475" y="77"/>
                  <a:pt x="473" y="75"/>
                </a:cubicBezTo>
                <a:cubicBezTo>
                  <a:pt x="471" y="73"/>
                  <a:pt x="471" y="73"/>
                  <a:pt x="471" y="73"/>
                </a:cubicBezTo>
                <a:cubicBezTo>
                  <a:pt x="468" y="75"/>
                  <a:pt x="468" y="75"/>
                  <a:pt x="468" y="75"/>
                </a:cubicBezTo>
                <a:cubicBezTo>
                  <a:pt x="451" y="84"/>
                  <a:pt x="432" y="94"/>
                  <a:pt x="411" y="107"/>
                </a:cubicBezTo>
                <a:cubicBezTo>
                  <a:pt x="409" y="106"/>
                  <a:pt x="406" y="105"/>
                  <a:pt x="403" y="105"/>
                </a:cubicBezTo>
                <a:cubicBezTo>
                  <a:pt x="401" y="105"/>
                  <a:pt x="399" y="106"/>
                  <a:pt x="397" y="106"/>
                </a:cubicBezTo>
                <a:cubicBezTo>
                  <a:pt x="365" y="73"/>
                  <a:pt x="333" y="45"/>
                  <a:pt x="306" y="29"/>
                </a:cubicBezTo>
                <a:cubicBezTo>
                  <a:pt x="307" y="27"/>
                  <a:pt x="307" y="24"/>
                  <a:pt x="306" y="22"/>
                </a:cubicBezTo>
                <a:cubicBezTo>
                  <a:pt x="306" y="21"/>
                  <a:pt x="306" y="21"/>
                  <a:pt x="305" y="20"/>
                </a:cubicBezTo>
                <a:cubicBezTo>
                  <a:pt x="304" y="17"/>
                  <a:pt x="304" y="17"/>
                  <a:pt x="304" y="17"/>
                </a:cubicBezTo>
                <a:cubicBezTo>
                  <a:pt x="301" y="17"/>
                  <a:pt x="301" y="17"/>
                  <a:pt x="301" y="17"/>
                </a:cubicBezTo>
                <a:cubicBezTo>
                  <a:pt x="289" y="17"/>
                  <a:pt x="278" y="18"/>
                  <a:pt x="266" y="19"/>
                </a:cubicBezTo>
                <a:cubicBezTo>
                  <a:pt x="264" y="20"/>
                  <a:pt x="264" y="20"/>
                  <a:pt x="264" y="20"/>
                </a:cubicBezTo>
                <a:cubicBezTo>
                  <a:pt x="263" y="21"/>
                  <a:pt x="263" y="21"/>
                  <a:pt x="263" y="21"/>
                </a:cubicBezTo>
                <a:cubicBezTo>
                  <a:pt x="261" y="25"/>
                  <a:pt x="260" y="28"/>
                  <a:pt x="261" y="32"/>
                </a:cubicBezTo>
                <a:cubicBezTo>
                  <a:pt x="261" y="32"/>
                  <a:pt x="261" y="32"/>
                  <a:pt x="261" y="33"/>
                </a:cubicBezTo>
                <a:cubicBezTo>
                  <a:pt x="240" y="47"/>
                  <a:pt x="220" y="63"/>
                  <a:pt x="201" y="79"/>
                </a:cubicBezTo>
                <a:cubicBezTo>
                  <a:pt x="198" y="78"/>
                  <a:pt x="194" y="77"/>
                  <a:pt x="190" y="77"/>
                </a:cubicBezTo>
                <a:cubicBezTo>
                  <a:pt x="189" y="77"/>
                  <a:pt x="189" y="77"/>
                  <a:pt x="188" y="77"/>
                </a:cubicBezTo>
                <a:cubicBezTo>
                  <a:pt x="185" y="65"/>
                  <a:pt x="183" y="55"/>
                  <a:pt x="183" y="49"/>
                </a:cubicBezTo>
                <a:cubicBezTo>
                  <a:pt x="183" y="43"/>
                  <a:pt x="183" y="43"/>
                  <a:pt x="183" y="43"/>
                </a:cubicBezTo>
                <a:cubicBezTo>
                  <a:pt x="177" y="46"/>
                  <a:pt x="177" y="46"/>
                  <a:pt x="177" y="46"/>
                </a:cubicBezTo>
                <a:cubicBezTo>
                  <a:pt x="175" y="46"/>
                  <a:pt x="173" y="48"/>
                  <a:pt x="171" y="49"/>
                </a:cubicBezTo>
                <a:cubicBezTo>
                  <a:pt x="168" y="50"/>
                  <a:pt x="168" y="50"/>
                  <a:pt x="168" y="50"/>
                </a:cubicBezTo>
                <a:cubicBezTo>
                  <a:pt x="168" y="53"/>
                  <a:pt x="168" y="53"/>
                  <a:pt x="168" y="53"/>
                </a:cubicBezTo>
                <a:cubicBezTo>
                  <a:pt x="168" y="60"/>
                  <a:pt x="169" y="70"/>
                  <a:pt x="172" y="84"/>
                </a:cubicBezTo>
                <a:cubicBezTo>
                  <a:pt x="171" y="84"/>
                  <a:pt x="171" y="85"/>
                  <a:pt x="171" y="85"/>
                </a:cubicBezTo>
                <a:cubicBezTo>
                  <a:pt x="154" y="83"/>
                  <a:pt x="138" y="83"/>
                  <a:pt x="123" y="83"/>
                </a:cubicBezTo>
                <a:cubicBezTo>
                  <a:pt x="118" y="83"/>
                  <a:pt x="118" y="83"/>
                  <a:pt x="118" y="83"/>
                </a:cubicBezTo>
                <a:cubicBezTo>
                  <a:pt x="117" y="84"/>
                  <a:pt x="117" y="84"/>
                  <a:pt x="117" y="84"/>
                </a:cubicBezTo>
                <a:cubicBezTo>
                  <a:pt x="116" y="85"/>
                  <a:pt x="114" y="87"/>
                  <a:pt x="112" y="88"/>
                </a:cubicBezTo>
                <a:cubicBezTo>
                  <a:pt x="103" y="96"/>
                  <a:pt x="103" y="96"/>
                  <a:pt x="103" y="96"/>
                </a:cubicBezTo>
                <a:cubicBezTo>
                  <a:pt x="114" y="96"/>
                  <a:pt x="114" y="96"/>
                  <a:pt x="114" y="96"/>
                </a:cubicBezTo>
                <a:cubicBezTo>
                  <a:pt x="129" y="96"/>
                  <a:pt x="146" y="97"/>
                  <a:pt x="163" y="99"/>
                </a:cubicBezTo>
                <a:cubicBezTo>
                  <a:pt x="162" y="104"/>
                  <a:pt x="163" y="108"/>
                  <a:pt x="165" y="113"/>
                </a:cubicBezTo>
                <a:cubicBezTo>
                  <a:pt x="134" y="143"/>
                  <a:pt x="106" y="177"/>
                  <a:pt x="85" y="210"/>
                </a:cubicBezTo>
                <a:cubicBezTo>
                  <a:pt x="84" y="210"/>
                  <a:pt x="84" y="210"/>
                  <a:pt x="83" y="209"/>
                </a:cubicBezTo>
                <a:cubicBezTo>
                  <a:pt x="82" y="209"/>
                  <a:pt x="82" y="209"/>
                  <a:pt x="82" y="209"/>
                </a:cubicBezTo>
                <a:cubicBezTo>
                  <a:pt x="79" y="209"/>
                  <a:pt x="77" y="210"/>
                  <a:pt x="75" y="211"/>
                </a:cubicBezTo>
                <a:cubicBezTo>
                  <a:pt x="71" y="207"/>
                  <a:pt x="68" y="204"/>
                  <a:pt x="64" y="200"/>
                </a:cubicBezTo>
                <a:cubicBezTo>
                  <a:pt x="65" y="195"/>
                  <a:pt x="63" y="191"/>
                  <a:pt x="60" y="189"/>
                </a:cubicBezTo>
                <a:cubicBezTo>
                  <a:pt x="60" y="189"/>
                  <a:pt x="60" y="189"/>
                  <a:pt x="60" y="189"/>
                </a:cubicBezTo>
                <a:cubicBezTo>
                  <a:pt x="62" y="176"/>
                  <a:pt x="64" y="163"/>
                  <a:pt x="68" y="152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61" y="147"/>
                  <a:pt x="61" y="147"/>
                  <a:pt x="61" y="147"/>
                </a:cubicBezTo>
                <a:cubicBezTo>
                  <a:pt x="60" y="149"/>
                  <a:pt x="60" y="149"/>
                  <a:pt x="60" y="149"/>
                </a:cubicBezTo>
                <a:cubicBezTo>
                  <a:pt x="57" y="154"/>
                  <a:pt x="54" y="159"/>
                  <a:pt x="51" y="164"/>
                </a:cubicBezTo>
                <a:cubicBezTo>
                  <a:pt x="50" y="164"/>
                  <a:pt x="50" y="164"/>
                  <a:pt x="50" y="164"/>
                </a:cubicBezTo>
                <a:cubicBezTo>
                  <a:pt x="50" y="165"/>
                  <a:pt x="50" y="165"/>
                  <a:pt x="50" y="165"/>
                </a:cubicBezTo>
                <a:cubicBezTo>
                  <a:pt x="49" y="171"/>
                  <a:pt x="48" y="177"/>
                  <a:pt x="47" y="183"/>
                </a:cubicBezTo>
                <a:cubicBezTo>
                  <a:pt x="43" y="179"/>
                  <a:pt x="43" y="179"/>
                  <a:pt x="43" y="179"/>
                </a:cubicBezTo>
                <a:cubicBezTo>
                  <a:pt x="40" y="186"/>
                  <a:pt x="40" y="186"/>
                  <a:pt x="40" y="186"/>
                </a:cubicBezTo>
                <a:cubicBezTo>
                  <a:pt x="39" y="188"/>
                  <a:pt x="37" y="191"/>
                  <a:pt x="36" y="193"/>
                </a:cubicBezTo>
                <a:cubicBezTo>
                  <a:pt x="35" y="196"/>
                  <a:pt x="35" y="196"/>
                  <a:pt x="35" y="196"/>
                </a:cubicBezTo>
                <a:cubicBezTo>
                  <a:pt x="41" y="202"/>
                  <a:pt x="41" y="202"/>
                  <a:pt x="41" y="202"/>
                </a:cubicBezTo>
                <a:cubicBezTo>
                  <a:pt x="41" y="205"/>
                  <a:pt x="42" y="208"/>
                  <a:pt x="43" y="210"/>
                </a:cubicBezTo>
                <a:cubicBezTo>
                  <a:pt x="42" y="229"/>
                  <a:pt x="41" y="251"/>
                  <a:pt x="43" y="273"/>
                </a:cubicBezTo>
                <a:cubicBezTo>
                  <a:pt x="38" y="276"/>
                  <a:pt x="35" y="283"/>
                  <a:pt x="34" y="290"/>
                </a:cubicBezTo>
                <a:cubicBezTo>
                  <a:pt x="34" y="295"/>
                  <a:pt x="35" y="301"/>
                  <a:pt x="38" y="305"/>
                </a:cubicBezTo>
                <a:cubicBezTo>
                  <a:pt x="30" y="328"/>
                  <a:pt x="25" y="351"/>
                  <a:pt x="23" y="373"/>
                </a:cubicBezTo>
                <a:cubicBezTo>
                  <a:pt x="23" y="373"/>
                  <a:pt x="23" y="373"/>
                  <a:pt x="23" y="373"/>
                </a:cubicBezTo>
                <a:cubicBezTo>
                  <a:pt x="23" y="374"/>
                  <a:pt x="23" y="374"/>
                  <a:pt x="23" y="374"/>
                </a:cubicBezTo>
                <a:cubicBezTo>
                  <a:pt x="24" y="378"/>
                  <a:pt x="25" y="381"/>
                  <a:pt x="26" y="385"/>
                </a:cubicBezTo>
                <a:cubicBezTo>
                  <a:pt x="27" y="387"/>
                  <a:pt x="27" y="387"/>
                  <a:pt x="27" y="387"/>
                </a:cubicBezTo>
                <a:cubicBezTo>
                  <a:pt x="34" y="386"/>
                  <a:pt x="34" y="386"/>
                  <a:pt x="34" y="386"/>
                </a:cubicBezTo>
                <a:cubicBezTo>
                  <a:pt x="34" y="384"/>
                  <a:pt x="34" y="384"/>
                  <a:pt x="34" y="384"/>
                </a:cubicBezTo>
                <a:cubicBezTo>
                  <a:pt x="36" y="364"/>
                  <a:pt x="40" y="343"/>
                  <a:pt x="47" y="321"/>
                </a:cubicBezTo>
                <a:cubicBezTo>
                  <a:pt x="50" y="341"/>
                  <a:pt x="53" y="361"/>
                  <a:pt x="58" y="382"/>
                </a:cubicBezTo>
                <a:cubicBezTo>
                  <a:pt x="52" y="387"/>
                  <a:pt x="51" y="396"/>
                  <a:pt x="53" y="405"/>
                </a:cubicBezTo>
                <a:cubicBezTo>
                  <a:pt x="53" y="405"/>
                  <a:pt x="54" y="406"/>
                  <a:pt x="54" y="406"/>
                </a:cubicBezTo>
                <a:cubicBezTo>
                  <a:pt x="49" y="413"/>
                  <a:pt x="46" y="419"/>
                  <a:pt x="43" y="424"/>
                </a:cubicBezTo>
                <a:cubicBezTo>
                  <a:pt x="42" y="426"/>
                  <a:pt x="42" y="426"/>
                  <a:pt x="42" y="426"/>
                </a:cubicBezTo>
                <a:cubicBezTo>
                  <a:pt x="43" y="428"/>
                  <a:pt x="43" y="428"/>
                  <a:pt x="43" y="428"/>
                </a:cubicBezTo>
                <a:cubicBezTo>
                  <a:pt x="44" y="430"/>
                  <a:pt x="45" y="433"/>
                  <a:pt x="46" y="435"/>
                </a:cubicBezTo>
                <a:cubicBezTo>
                  <a:pt x="50" y="442"/>
                  <a:pt x="50" y="442"/>
                  <a:pt x="50" y="442"/>
                </a:cubicBezTo>
                <a:cubicBezTo>
                  <a:pt x="54" y="435"/>
                  <a:pt x="54" y="435"/>
                  <a:pt x="54" y="435"/>
                </a:cubicBezTo>
                <a:cubicBezTo>
                  <a:pt x="56" y="430"/>
                  <a:pt x="60" y="425"/>
                  <a:pt x="65" y="419"/>
                </a:cubicBezTo>
                <a:cubicBezTo>
                  <a:pt x="65" y="419"/>
                  <a:pt x="66" y="420"/>
                  <a:pt x="67" y="420"/>
                </a:cubicBezTo>
                <a:cubicBezTo>
                  <a:pt x="74" y="447"/>
                  <a:pt x="82" y="474"/>
                  <a:pt x="91" y="499"/>
                </a:cubicBezTo>
                <a:cubicBezTo>
                  <a:pt x="92" y="499"/>
                  <a:pt x="92" y="499"/>
                  <a:pt x="92" y="499"/>
                </a:cubicBezTo>
                <a:cubicBezTo>
                  <a:pt x="92" y="500"/>
                  <a:pt x="92" y="500"/>
                  <a:pt x="92" y="500"/>
                </a:cubicBezTo>
                <a:cubicBezTo>
                  <a:pt x="95" y="503"/>
                  <a:pt x="97" y="505"/>
                  <a:pt x="99" y="508"/>
                </a:cubicBezTo>
                <a:cubicBezTo>
                  <a:pt x="101" y="509"/>
                  <a:pt x="101" y="509"/>
                  <a:pt x="101" y="509"/>
                </a:cubicBezTo>
                <a:cubicBezTo>
                  <a:pt x="107" y="505"/>
                  <a:pt x="107" y="505"/>
                  <a:pt x="107" y="505"/>
                </a:cubicBezTo>
                <a:cubicBezTo>
                  <a:pt x="106" y="503"/>
                  <a:pt x="106" y="503"/>
                  <a:pt x="106" y="503"/>
                </a:cubicBezTo>
                <a:cubicBezTo>
                  <a:pt x="96" y="476"/>
                  <a:pt x="88" y="448"/>
                  <a:pt x="80" y="418"/>
                </a:cubicBezTo>
                <a:cubicBezTo>
                  <a:pt x="83" y="417"/>
                  <a:pt x="85" y="414"/>
                  <a:pt x="87" y="410"/>
                </a:cubicBezTo>
                <a:cubicBezTo>
                  <a:pt x="88" y="405"/>
                  <a:pt x="88" y="400"/>
                  <a:pt x="87" y="394"/>
                </a:cubicBezTo>
                <a:cubicBezTo>
                  <a:pt x="86" y="394"/>
                  <a:pt x="86" y="393"/>
                  <a:pt x="86" y="393"/>
                </a:cubicBezTo>
                <a:cubicBezTo>
                  <a:pt x="104" y="372"/>
                  <a:pt x="128" y="348"/>
                  <a:pt x="156" y="324"/>
                </a:cubicBezTo>
                <a:cubicBezTo>
                  <a:pt x="159" y="326"/>
                  <a:pt x="164" y="327"/>
                  <a:pt x="168" y="327"/>
                </a:cubicBezTo>
                <a:cubicBezTo>
                  <a:pt x="170" y="327"/>
                  <a:pt x="172" y="327"/>
                  <a:pt x="173" y="327"/>
                </a:cubicBezTo>
                <a:cubicBezTo>
                  <a:pt x="176" y="326"/>
                  <a:pt x="178" y="325"/>
                  <a:pt x="180" y="324"/>
                </a:cubicBezTo>
                <a:cubicBezTo>
                  <a:pt x="215" y="351"/>
                  <a:pt x="253" y="378"/>
                  <a:pt x="290" y="402"/>
                </a:cubicBezTo>
                <a:cubicBezTo>
                  <a:pt x="298" y="421"/>
                  <a:pt x="307" y="440"/>
                  <a:pt x="316" y="457"/>
                </a:cubicBezTo>
                <a:cubicBezTo>
                  <a:pt x="312" y="462"/>
                  <a:pt x="311" y="469"/>
                  <a:pt x="313" y="476"/>
                </a:cubicBezTo>
                <a:cubicBezTo>
                  <a:pt x="281" y="512"/>
                  <a:pt x="251" y="543"/>
                  <a:pt x="220" y="571"/>
                </a:cubicBezTo>
                <a:close/>
                <a:moveTo>
                  <a:pt x="282" y="573"/>
                </a:moveTo>
                <a:cubicBezTo>
                  <a:pt x="264" y="573"/>
                  <a:pt x="251" y="572"/>
                  <a:pt x="244" y="571"/>
                </a:cubicBezTo>
                <a:cubicBezTo>
                  <a:pt x="271" y="547"/>
                  <a:pt x="298" y="520"/>
                  <a:pt x="326" y="489"/>
                </a:cubicBezTo>
                <a:cubicBezTo>
                  <a:pt x="328" y="490"/>
                  <a:pt x="331" y="490"/>
                  <a:pt x="333" y="490"/>
                </a:cubicBezTo>
                <a:cubicBezTo>
                  <a:pt x="354" y="530"/>
                  <a:pt x="368" y="552"/>
                  <a:pt x="377" y="564"/>
                </a:cubicBezTo>
                <a:cubicBezTo>
                  <a:pt x="345" y="570"/>
                  <a:pt x="313" y="573"/>
                  <a:pt x="282" y="573"/>
                </a:cubicBezTo>
                <a:close/>
                <a:moveTo>
                  <a:pt x="336" y="450"/>
                </a:moveTo>
                <a:cubicBezTo>
                  <a:pt x="335" y="450"/>
                  <a:pt x="335" y="450"/>
                  <a:pt x="334" y="450"/>
                </a:cubicBezTo>
                <a:cubicBezTo>
                  <a:pt x="330" y="441"/>
                  <a:pt x="325" y="431"/>
                  <a:pt x="321" y="422"/>
                </a:cubicBezTo>
                <a:cubicBezTo>
                  <a:pt x="327" y="426"/>
                  <a:pt x="334" y="430"/>
                  <a:pt x="340" y="434"/>
                </a:cubicBezTo>
                <a:cubicBezTo>
                  <a:pt x="340" y="437"/>
                  <a:pt x="341" y="440"/>
                  <a:pt x="342" y="443"/>
                </a:cubicBezTo>
                <a:cubicBezTo>
                  <a:pt x="340" y="445"/>
                  <a:pt x="338" y="448"/>
                  <a:pt x="336" y="450"/>
                </a:cubicBezTo>
                <a:close/>
                <a:moveTo>
                  <a:pt x="350" y="417"/>
                </a:moveTo>
                <a:cubicBezTo>
                  <a:pt x="335" y="408"/>
                  <a:pt x="320" y="398"/>
                  <a:pt x="306" y="389"/>
                </a:cubicBezTo>
                <a:cubicBezTo>
                  <a:pt x="288" y="350"/>
                  <a:pt x="270" y="307"/>
                  <a:pt x="254" y="266"/>
                </a:cubicBezTo>
                <a:cubicBezTo>
                  <a:pt x="261" y="260"/>
                  <a:pt x="263" y="249"/>
                  <a:pt x="261" y="239"/>
                </a:cubicBezTo>
                <a:cubicBezTo>
                  <a:pt x="261" y="238"/>
                  <a:pt x="260" y="237"/>
                  <a:pt x="260" y="236"/>
                </a:cubicBezTo>
                <a:cubicBezTo>
                  <a:pt x="293" y="210"/>
                  <a:pt x="328" y="184"/>
                  <a:pt x="362" y="161"/>
                </a:cubicBezTo>
                <a:cubicBezTo>
                  <a:pt x="366" y="164"/>
                  <a:pt x="371" y="166"/>
                  <a:pt x="376" y="166"/>
                </a:cubicBezTo>
                <a:cubicBezTo>
                  <a:pt x="381" y="166"/>
                  <a:pt x="386" y="164"/>
                  <a:pt x="390" y="161"/>
                </a:cubicBezTo>
                <a:cubicBezTo>
                  <a:pt x="390" y="160"/>
                  <a:pt x="391" y="160"/>
                  <a:pt x="391" y="159"/>
                </a:cubicBezTo>
                <a:cubicBezTo>
                  <a:pt x="400" y="163"/>
                  <a:pt x="410" y="168"/>
                  <a:pt x="420" y="172"/>
                </a:cubicBezTo>
                <a:cubicBezTo>
                  <a:pt x="420" y="177"/>
                  <a:pt x="422" y="182"/>
                  <a:pt x="426" y="186"/>
                </a:cubicBezTo>
                <a:cubicBezTo>
                  <a:pt x="430" y="190"/>
                  <a:pt x="435" y="192"/>
                  <a:pt x="441" y="192"/>
                </a:cubicBezTo>
                <a:cubicBezTo>
                  <a:pt x="442" y="192"/>
                  <a:pt x="442" y="192"/>
                  <a:pt x="443" y="192"/>
                </a:cubicBezTo>
                <a:cubicBezTo>
                  <a:pt x="455" y="208"/>
                  <a:pt x="466" y="224"/>
                  <a:pt x="476" y="241"/>
                </a:cubicBezTo>
                <a:cubicBezTo>
                  <a:pt x="475" y="245"/>
                  <a:pt x="475" y="250"/>
                  <a:pt x="477" y="255"/>
                </a:cubicBezTo>
                <a:cubicBezTo>
                  <a:pt x="447" y="305"/>
                  <a:pt x="406" y="364"/>
                  <a:pt x="366" y="414"/>
                </a:cubicBezTo>
                <a:cubicBezTo>
                  <a:pt x="364" y="413"/>
                  <a:pt x="363" y="413"/>
                  <a:pt x="362" y="413"/>
                </a:cubicBezTo>
                <a:cubicBezTo>
                  <a:pt x="357" y="413"/>
                  <a:pt x="353" y="414"/>
                  <a:pt x="350" y="417"/>
                </a:cubicBezTo>
                <a:close/>
                <a:moveTo>
                  <a:pt x="75" y="380"/>
                </a:moveTo>
                <a:cubicBezTo>
                  <a:pt x="73" y="379"/>
                  <a:pt x="72" y="379"/>
                  <a:pt x="71" y="378"/>
                </a:cubicBezTo>
                <a:cubicBezTo>
                  <a:pt x="66" y="355"/>
                  <a:pt x="62" y="332"/>
                  <a:pt x="60" y="310"/>
                </a:cubicBezTo>
                <a:cubicBezTo>
                  <a:pt x="65" y="306"/>
                  <a:pt x="68" y="300"/>
                  <a:pt x="69" y="292"/>
                </a:cubicBezTo>
                <a:cubicBezTo>
                  <a:pt x="69" y="287"/>
                  <a:pt x="68" y="281"/>
                  <a:pt x="65" y="276"/>
                </a:cubicBezTo>
                <a:cubicBezTo>
                  <a:pt x="68" y="270"/>
                  <a:pt x="71" y="263"/>
                  <a:pt x="75" y="256"/>
                </a:cubicBezTo>
                <a:cubicBezTo>
                  <a:pt x="76" y="256"/>
                  <a:pt x="78" y="257"/>
                  <a:pt x="79" y="257"/>
                </a:cubicBezTo>
                <a:cubicBezTo>
                  <a:pt x="80" y="257"/>
                  <a:pt x="80" y="257"/>
                  <a:pt x="81" y="257"/>
                </a:cubicBezTo>
                <a:cubicBezTo>
                  <a:pt x="85" y="257"/>
                  <a:pt x="90" y="255"/>
                  <a:pt x="93" y="252"/>
                </a:cubicBezTo>
                <a:cubicBezTo>
                  <a:pt x="110" y="266"/>
                  <a:pt x="127" y="281"/>
                  <a:pt x="145" y="296"/>
                </a:cubicBezTo>
                <a:cubicBezTo>
                  <a:pt x="144" y="300"/>
                  <a:pt x="144" y="304"/>
                  <a:pt x="145" y="308"/>
                </a:cubicBezTo>
                <a:cubicBezTo>
                  <a:pt x="117" y="333"/>
                  <a:pt x="93" y="358"/>
                  <a:pt x="75" y="380"/>
                </a:cubicBezTo>
                <a:close/>
                <a:moveTo>
                  <a:pt x="274" y="368"/>
                </a:moveTo>
                <a:cubicBezTo>
                  <a:pt x="246" y="348"/>
                  <a:pt x="217" y="328"/>
                  <a:pt x="190" y="307"/>
                </a:cubicBezTo>
                <a:cubicBezTo>
                  <a:pt x="191" y="304"/>
                  <a:pt x="191" y="301"/>
                  <a:pt x="190" y="298"/>
                </a:cubicBezTo>
                <a:cubicBezTo>
                  <a:pt x="190" y="296"/>
                  <a:pt x="189" y="295"/>
                  <a:pt x="189" y="294"/>
                </a:cubicBezTo>
                <a:cubicBezTo>
                  <a:pt x="199" y="285"/>
                  <a:pt x="210" y="276"/>
                  <a:pt x="221" y="267"/>
                </a:cubicBezTo>
                <a:cubicBezTo>
                  <a:pt x="225" y="270"/>
                  <a:pt x="230" y="272"/>
                  <a:pt x="235" y="273"/>
                </a:cubicBezTo>
                <a:cubicBezTo>
                  <a:pt x="247" y="304"/>
                  <a:pt x="261" y="337"/>
                  <a:pt x="274" y="368"/>
                </a:cubicBezTo>
                <a:close/>
                <a:moveTo>
                  <a:pt x="157" y="281"/>
                </a:moveTo>
                <a:cubicBezTo>
                  <a:pt x="138" y="265"/>
                  <a:pt x="119" y="250"/>
                  <a:pt x="101" y="234"/>
                </a:cubicBezTo>
                <a:cubicBezTo>
                  <a:pt x="102" y="228"/>
                  <a:pt x="100" y="223"/>
                  <a:pt x="97" y="218"/>
                </a:cubicBezTo>
                <a:cubicBezTo>
                  <a:pt x="118" y="187"/>
                  <a:pt x="145" y="153"/>
                  <a:pt x="175" y="124"/>
                </a:cubicBezTo>
                <a:cubicBezTo>
                  <a:pt x="177" y="125"/>
                  <a:pt x="180" y="126"/>
                  <a:pt x="183" y="126"/>
                </a:cubicBezTo>
                <a:cubicBezTo>
                  <a:pt x="191" y="155"/>
                  <a:pt x="203" y="189"/>
                  <a:pt x="217" y="226"/>
                </a:cubicBezTo>
                <a:cubicBezTo>
                  <a:pt x="211" y="233"/>
                  <a:pt x="209" y="242"/>
                  <a:pt x="211" y="250"/>
                </a:cubicBezTo>
                <a:cubicBezTo>
                  <a:pt x="198" y="261"/>
                  <a:pt x="187" y="271"/>
                  <a:pt x="175" y="280"/>
                </a:cubicBezTo>
                <a:cubicBezTo>
                  <a:pt x="173" y="279"/>
                  <a:pt x="170" y="279"/>
                  <a:pt x="167" y="279"/>
                </a:cubicBezTo>
                <a:cubicBezTo>
                  <a:pt x="165" y="279"/>
                  <a:pt x="163" y="279"/>
                  <a:pt x="162" y="279"/>
                </a:cubicBezTo>
                <a:cubicBezTo>
                  <a:pt x="160" y="280"/>
                  <a:pt x="159" y="280"/>
                  <a:pt x="157" y="281"/>
                </a:cubicBezTo>
                <a:close/>
                <a:moveTo>
                  <a:pt x="56" y="260"/>
                </a:moveTo>
                <a:cubicBezTo>
                  <a:pt x="56" y="245"/>
                  <a:pt x="56" y="231"/>
                  <a:pt x="57" y="217"/>
                </a:cubicBezTo>
                <a:cubicBezTo>
                  <a:pt x="59" y="219"/>
                  <a:pt x="61" y="221"/>
                  <a:pt x="63" y="223"/>
                </a:cubicBezTo>
                <a:cubicBezTo>
                  <a:pt x="62" y="226"/>
                  <a:pt x="61" y="229"/>
                  <a:pt x="61" y="231"/>
                </a:cubicBezTo>
                <a:cubicBezTo>
                  <a:pt x="60" y="236"/>
                  <a:pt x="61" y="241"/>
                  <a:pt x="63" y="246"/>
                </a:cubicBezTo>
                <a:cubicBezTo>
                  <a:pt x="61" y="250"/>
                  <a:pt x="58" y="255"/>
                  <a:pt x="56" y="260"/>
                </a:cubicBezTo>
                <a:close/>
                <a:moveTo>
                  <a:pt x="492" y="230"/>
                </a:moveTo>
                <a:cubicBezTo>
                  <a:pt x="492" y="230"/>
                  <a:pt x="491" y="230"/>
                  <a:pt x="491" y="230"/>
                </a:cubicBezTo>
                <a:cubicBezTo>
                  <a:pt x="491" y="230"/>
                  <a:pt x="490" y="230"/>
                  <a:pt x="490" y="230"/>
                </a:cubicBezTo>
                <a:cubicBezTo>
                  <a:pt x="483" y="218"/>
                  <a:pt x="475" y="206"/>
                  <a:pt x="467" y="195"/>
                </a:cubicBezTo>
                <a:cubicBezTo>
                  <a:pt x="477" y="200"/>
                  <a:pt x="487" y="206"/>
                  <a:pt x="497" y="211"/>
                </a:cubicBezTo>
                <a:cubicBezTo>
                  <a:pt x="497" y="214"/>
                  <a:pt x="498" y="216"/>
                  <a:pt x="499" y="218"/>
                </a:cubicBezTo>
                <a:cubicBezTo>
                  <a:pt x="497" y="222"/>
                  <a:pt x="494" y="226"/>
                  <a:pt x="492" y="230"/>
                </a:cubicBezTo>
                <a:close/>
                <a:moveTo>
                  <a:pt x="247" y="221"/>
                </a:moveTo>
                <a:cubicBezTo>
                  <a:pt x="244" y="219"/>
                  <a:pt x="239" y="218"/>
                  <a:pt x="235" y="218"/>
                </a:cubicBezTo>
                <a:cubicBezTo>
                  <a:pt x="235" y="218"/>
                  <a:pt x="235" y="218"/>
                  <a:pt x="235" y="218"/>
                </a:cubicBezTo>
                <a:cubicBezTo>
                  <a:pt x="221" y="183"/>
                  <a:pt x="210" y="150"/>
                  <a:pt x="201" y="122"/>
                </a:cubicBezTo>
                <a:cubicBezTo>
                  <a:pt x="201" y="122"/>
                  <a:pt x="202" y="122"/>
                  <a:pt x="202" y="122"/>
                </a:cubicBezTo>
                <a:cubicBezTo>
                  <a:pt x="208" y="118"/>
                  <a:pt x="211" y="112"/>
                  <a:pt x="213" y="106"/>
                </a:cubicBezTo>
                <a:cubicBezTo>
                  <a:pt x="245" y="112"/>
                  <a:pt x="295" y="124"/>
                  <a:pt x="353" y="145"/>
                </a:cubicBezTo>
                <a:cubicBezTo>
                  <a:pt x="318" y="168"/>
                  <a:pt x="282" y="194"/>
                  <a:pt x="247" y="221"/>
                </a:cubicBezTo>
                <a:close/>
                <a:moveTo>
                  <a:pt x="409" y="148"/>
                </a:moveTo>
                <a:cubicBezTo>
                  <a:pt x="405" y="146"/>
                  <a:pt x="400" y="144"/>
                  <a:pt x="396" y="142"/>
                </a:cubicBezTo>
                <a:cubicBezTo>
                  <a:pt x="396" y="142"/>
                  <a:pt x="396" y="141"/>
                  <a:pt x="396" y="141"/>
                </a:cubicBezTo>
                <a:cubicBezTo>
                  <a:pt x="399" y="143"/>
                  <a:pt x="402" y="144"/>
                  <a:pt x="406" y="144"/>
                </a:cubicBezTo>
                <a:cubicBezTo>
                  <a:pt x="406" y="144"/>
                  <a:pt x="406" y="144"/>
                  <a:pt x="406" y="144"/>
                </a:cubicBezTo>
                <a:cubicBezTo>
                  <a:pt x="407" y="145"/>
                  <a:pt x="408" y="146"/>
                  <a:pt x="409" y="148"/>
                </a:cubicBezTo>
                <a:close/>
                <a:moveTo>
                  <a:pt x="359" y="128"/>
                </a:moveTo>
                <a:cubicBezTo>
                  <a:pt x="311" y="111"/>
                  <a:pt x="258" y="97"/>
                  <a:pt x="211" y="90"/>
                </a:cubicBezTo>
                <a:cubicBezTo>
                  <a:pt x="211" y="90"/>
                  <a:pt x="211" y="89"/>
                  <a:pt x="211" y="89"/>
                </a:cubicBezTo>
                <a:cubicBezTo>
                  <a:pt x="230" y="72"/>
                  <a:pt x="249" y="57"/>
                  <a:pt x="270" y="42"/>
                </a:cubicBezTo>
                <a:cubicBezTo>
                  <a:pt x="273" y="43"/>
                  <a:pt x="277" y="44"/>
                  <a:pt x="281" y="44"/>
                </a:cubicBezTo>
                <a:cubicBezTo>
                  <a:pt x="283" y="44"/>
                  <a:pt x="285" y="44"/>
                  <a:pt x="287" y="44"/>
                </a:cubicBezTo>
                <a:cubicBezTo>
                  <a:pt x="290" y="43"/>
                  <a:pt x="293" y="42"/>
                  <a:pt x="296" y="40"/>
                </a:cubicBezTo>
                <a:cubicBezTo>
                  <a:pt x="323" y="57"/>
                  <a:pt x="355" y="86"/>
                  <a:pt x="386" y="120"/>
                </a:cubicBezTo>
                <a:cubicBezTo>
                  <a:pt x="385" y="121"/>
                  <a:pt x="385" y="122"/>
                  <a:pt x="385" y="123"/>
                </a:cubicBezTo>
                <a:cubicBezTo>
                  <a:pt x="383" y="125"/>
                  <a:pt x="383" y="125"/>
                  <a:pt x="383" y="125"/>
                </a:cubicBezTo>
                <a:cubicBezTo>
                  <a:pt x="380" y="123"/>
                  <a:pt x="376" y="123"/>
                  <a:pt x="373" y="123"/>
                </a:cubicBezTo>
                <a:cubicBezTo>
                  <a:pt x="368" y="123"/>
                  <a:pt x="363" y="125"/>
                  <a:pt x="359" y="12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  <a:noAutofit/>
          </a:bodyPr>
          <a:lstStyle/>
          <a:p>
            <a:endParaRPr lang="de-DE" sz="1837"/>
          </a:p>
        </p:txBody>
      </p:sp>
      <p:grpSp>
        <p:nvGrpSpPr>
          <p:cNvPr id="143" name="Group 142">
            <a:extLst>
              <a:ext uri="{FF2B5EF4-FFF2-40B4-BE49-F238E27FC236}">
                <a16:creationId xmlns:a16="http://schemas.microsoft.com/office/drawing/2014/main" xmlns="" id="{84B67E41-CCC5-492A-8A1B-748AE604D69E}"/>
              </a:ext>
            </a:extLst>
          </p:cNvPr>
          <p:cNvGrpSpPr/>
          <p:nvPr/>
        </p:nvGrpSpPr>
        <p:grpSpPr>
          <a:xfrm>
            <a:off x="3448494" y="5910924"/>
            <a:ext cx="347539" cy="348602"/>
            <a:chOff x="6333523" y="4093722"/>
            <a:chExt cx="537960" cy="539604"/>
          </a:xfrm>
          <a:solidFill>
            <a:schemeClr val="bg1"/>
          </a:solidFill>
        </p:grpSpPr>
        <p:sp>
          <p:nvSpPr>
            <p:cNvPr id="144" name="Freeform 136">
              <a:extLst>
                <a:ext uri="{FF2B5EF4-FFF2-40B4-BE49-F238E27FC236}">
                  <a16:creationId xmlns:a16="http://schemas.microsoft.com/office/drawing/2014/main" xmlns="" id="{DDD0A6FB-1E3D-45E2-99AA-ABE2729F53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3523" y="4093722"/>
              <a:ext cx="245125" cy="245125"/>
            </a:xfrm>
            <a:custGeom>
              <a:avLst/>
              <a:gdLst>
                <a:gd name="T0" fmla="*/ 25 w 147"/>
                <a:gd name="T1" fmla="*/ 111 h 147"/>
                <a:gd name="T2" fmla="*/ 7 w 147"/>
                <a:gd name="T3" fmla="*/ 129 h 147"/>
                <a:gd name="T4" fmla="*/ 25 w 147"/>
                <a:gd name="T5" fmla="*/ 147 h 147"/>
                <a:gd name="T6" fmla="*/ 147 w 147"/>
                <a:gd name="T7" fmla="*/ 147 h 147"/>
                <a:gd name="T8" fmla="*/ 147 w 147"/>
                <a:gd name="T9" fmla="*/ 25 h 147"/>
                <a:gd name="T10" fmla="*/ 129 w 147"/>
                <a:gd name="T11" fmla="*/ 7 h 147"/>
                <a:gd name="T12" fmla="*/ 110 w 147"/>
                <a:gd name="T13" fmla="*/ 25 h 147"/>
                <a:gd name="T14" fmla="*/ 110 w 147"/>
                <a:gd name="T15" fmla="*/ 88 h 147"/>
                <a:gd name="T16" fmla="*/ 29 w 147"/>
                <a:gd name="T17" fmla="*/ 6 h 147"/>
                <a:gd name="T18" fmla="*/ 6 w 147"/>
                <a:gd name="T19" fmla="*/ 6 h 147"/>
                <a:gd name="T20" fmla="*/ 6 w 147"/>
                <a:gd name="T21" fmla="*/ 29 h 147"/>
                <a:gd name="T22" fmla="*/ 88 w 147"/>
                <a:gd name="T23" fmla="*/ 111 h 147"/>
                <a:gd name="T24" fmla="*/ 25 w 147"/>
                <a:gd name="T25" fmla="*/ 111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147">
                  <a:moveTo>
                    <a:pt x="25" y="111"/>
                  </a:moveTo>
                  <a:cubicBezTo>
                    <a:pt x="15" y="111"/>
                    <a:pt x="7" y="119"/>
                    <a:pt x="7" y="129"/>
                  </a:cubicBezTo>
                  <a:cubicBezTo>
                    <a:pt x="7" y="139"/>
                    <a:pt x="15" y="147"/>
                    <a:pt x="25" y="147"/>
                  </a:cubicBezTo>
                  <a:cubicBezTo>
                    <a:pt x="147" y="147"/>
                    <a:pt x="147" y="147"/>
                    <a:pt x="147" y="147"/>
                  </a:cubicBezTo>
                  <a:cubicBezTo>
                    <a:pt x="147" y="25"/>
                    <a:pt x="147" y="25"/>
                    <a:pt x="147" y="25"/>
                  </a:cubicBezTo>
                  <a:cubicBezTo>
                    <a:pt x="147" y="15"/>
                    <a:pt x="139" y="7"/>
                    <a:pt x="129" y="7"/>
                  </a:cubicBezTo>
                  <a:cubicBezTo>
                    <a:pt x="119" y="7"/>
                    <a:pt x="110" y="15"/>
                    <a:pt x="110" y="25"/>
                  </a:cubicBezTo>
                  <a:cubicBezTo>
                    <a:pt x="110" y="25"/>
                    <a:pt x="110" y="61"/>
                    <a:pt x="110" y="88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2" y="0"/>
                    <a:pt x="12" y="0"/>
                    <a:pt x="6" y="6"/>
                  </a:cubicBezTo>
                  <a:cubicBezTo>
                    <a:pt x="0" y="13"/>
                    <a:pt x="0" y="23"/>
                    <a:pt x="6" y="29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60" y="111"/>
                    <a:pt x="25" y="111"/>
                    <a:pt x="25" y="1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45" name="Freeform 137">
              <a:extLst>
                <a:ext uri="{FF2B5EF4-FFF2-40B4-BE49-F238E27FC236}">
                  <a16:creationId xmlns:a16="http://schemas.microsoft.com/office/drawing/2014/main" xmlns="" id="{77D5AD0D-935D-4BD9-9CA4-7AB4FED3E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6358" y="4388201"/>
              <a:ext cx="245125" cy="245125"/>
            </a:xfrm>
            <a:custGeom>
              <a:avLst/>
              <a:gdLst>
                <a:gd name="T0" fmla="*/ 122 w 147"/>
                <a:gd name="T1" fmla="*/ 36 h 147"/>
                <a:gd name="T2" fmla="*/ 140 w 147"/>
                <a:gd name="T3" fmla="*/ 18 h 147"/>
                <a:gd name="T4" fmla="*/ 122 w 147"/>
                <a:gd name="T5" fmla="*/ 0 h 147"/>
                <a:gd name="T6" fmla="*/ 0 w 147"/>
                <a:gd name="T7" fmla="*/ 0 h 147"/>
                <a:gd name="T8" fmla="*/ 0 w 147"/>
                <a:gd name="T9" fmla="*/ 122 h 147"/>
                <a:gd name="T10" fmla="*/ 19 w 147"/>
                <a:gd name="T11" fmla="*/ 140 h 147"/>
                <a:gd name="T12" fmla="*/ 37 w 147"/>
                <a:gd name="T13" fmla="*/ 122 h 147"/>
                <a:gd name="T14" fmla="*/ 37 w 147"/>
                <a:gd name="T15" fmla="*/ 59 h 147"/>
                <a:gd name="T16" fmla="*/ 119 w 147"/>
                <a:gd name="T17" fmla="*/ 141 h 147"/>
                <a:gd name="T18" fmla="*/ 141 w 147"/>
                <a:gd name="T19" fmla="*/ 141 h 147"/>
                <a:gd name="T20" fmla="*/ 141 w 147"/>
                <a:gd name="T21" fmla="*/ 118 h 147"/>
                <a:gd name="T22" fmla="*/ 59 w 147"/>
                <a:gd name="T23" fmla="*/ 36 h 147"/>
                <a:gd name="T24" fmla="*/ 122 w 147"/>
                <a:gd name="T25" fmla="*/ 36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147">
                  <a:moveTo>
                    <a:pt x="122" y="36"/>
                  </a:moveTo>
                  <a:cubicBezTo>
                    <a:pt x="132" y="36"/>
                    <a:pt x="140" y="28"/>
                    <a:pt x="140" y="18"/>
                  </a:cubicBezTo>
                  <a:cubicBezTo>
                    <a:pt x="140" y="8"/>
                    <a:pt x="132" y="0"/>
                    <a:pt x="12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32"/>
                    <a:pt x="9" y="140"/>
                    <a:pt x="19" y="140"/>
                  </a:cubicBezTo>
                  <a:cubicBezTo>
                    <a:pt x="29" y="140"/>
                    <a:pt x="37" y="132"/>
                    <a:pt x="37" y="122"/>
                  </a:cubicBezTo>
                  <a:cubicBezTo>
                    <a:pt x="37" y="122"/>
                    <a:pt x="37" y="86"/>
                    <a:pt x="37" y="59"/>
                  </a:cubicBezTo>
                  <a:cubicBezTo>
                    <a:pt x="119" y="141"/>
                    <a:pt x="119" y="141"/>
                    <a:pt x="119" y="141"/>
                  </a:cubicBezTo>
                  <a:cubicBezTo>
                    <a:pt x="125" y="147"/>
                    <a:pt x="135" y="147"/>
                    <a:pt x="141" y="141"/>
                  </a:cubicBezTo>
                  <a:cubicBezTo>
                    <a:pt x="147" y="134"/>
                    <a:pt x="147" y="124"/>
                    <a:pt x="141" y="118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87" y="36"/>
                    <a:pt x="122" y="36"/>
                    <a:pt x="12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46" name="Freeform 138">
              <a:extLst>
                <a:ext uri="{FF2B5EF4-FFF2-40B4-BE49-F238E27FC236}">
                  <a16:creationId xmlns:a16="http://schemas.microsoft.com/office/drawing/2014/main" xmlns="" id="{4A95A47D-A441-44D1-B853-9B7C6EEAAC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6358" y="4093722"/>
              <a:ext cx="245125" cy="245125"/>
            </a:xfrm>
            <a:custGeom>
              <a:avLst/>
              <a:gdLst>
                <a:gd name="T0" fmla="*/ 37 w 147"/>
                <a:gd name="T1" fmla="*/ 25 h 147"/>
                <a:gd name="T2" fmla="*/ 19 w 147"/>
                <a:gd name="T3" fmla="*/ 7 h 147"/>
                <a:gd name="T4" fmla="*/ 0 w 147"/>
                <a:gd name="T5" fmla="*/ 25 h 147"/>
                <a:gd name="T6" fmla="*/ 0 w 147"/>
                <a:gd name="T7" fmla="*/ 147 h 147"/>
                <a:gd name="T8" fmla="*/ 122 w 147"/>
                <a:gd name="T9" fmla="*/ 147 h 147"/>
                <a:gd name="T10" fmla="*/ 141 w 147"/>
                <a:gd name="T11" fmla="*/ 129 h 147"/>
                <a:gd name="T12" fmla="*/ 122 w 147"/>
                <a:gd name="T13" fmla="*/ 111 h 147"/>
                <a:gd name="T14" fmla="*/ 59 w 147"/>
                <a:gd name="T15" fmla="*/ 111 h 147"/>
                <a:gd name="T16" fmla="*/ 141 w 147"/>
                <a:gd name="T17" fmla="*/ 29 h 147"/>
                <a:gd name="T18" fmla="*/ 141 w 147"/>
                <a:gd name="T19" fmla="*/ 6 h 147"/>
                <a:gd name="T20" fmla="*/ 119 w 147"/>
                <a:gd name="T21" fmla="*/ 6 h 147"/>
                <a:gd name="T22" fmla="*/ 37 w 147"/>
                <a:gd name="T23" fmla="*/ 88 h 147"/>
                <a:gd name="T24" fmla="*/ 37 w 147"/>
                <a:gd name="T25" fmla="*/ 25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147">
                  <a:moveTo>
                    <a:pt x="37" y="25"/>
                  </a:moveTo>
                  <a:cubicBezTo>
                    <a:pt x="37" y="15"/>
                    <a:pt x="29" y="7"/>
                    <a:pt x="19" y="7"/>
                  </a:cubicBezTo>
                  <a:cubicBezTo>
                    <a:pt x="9" y="7"/>
                    <a:pt x="0" y="15"/>
                    <a:pt x="0" y="25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122" y="147"/>
                    <a:pt x="122" y="147"/>
                    <a:pt x="122" y="147"/>
                  </a:cubicBezTo>
                  <a:cubicBezTo>
                    <a:pt x="132" y="147"/>
                    <a:pt x="141" y="139"/>
                    <a:pt x="141" y="129"/>
                  </a:cubicBezTo>
                  <a:cubicBezTo>
                    <a:pt x="141" y="119"/>
                    <a:pt x="132" y="111"/>
                    <a:pt x="122" y="111"/>
                  </a:cubicBezTo>
                  <a:cubicBezTo>
                    <a:pt x="122" y="111"/>
                    <a:pt x="87" y="111"/>
                    <a:pt x="59" y="111"/>
                  </a:cubicBezTo>
                  <a:cubicBezTo>
                    <a:pt x="141" y="29"/>
                    <a:pt x="141" y="29"/>
                    <a:pt x="141" y="29"/>
                  </a:cubicBezTo>
                  <a:cubicBezTo>
                    <a:pt x="147" y="23"/>
                    <a:pt x="147" y="13"/>
                    <a:pt x="141" y="6"/>
                  </a:cubicBezTo>
                  <a:cubicBezTo>
                    <a:pt x="135" y="0"/>
                    <a:pt x="125" y="0"/>
                    <a:pt x="119" y="6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37" y="61"/>
                    <a:pt x="37" y="25"/>
                    <a:pt x="37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47" name="Freeform 139">
              <a:extLst>
                <a:ext uri="{FF2B5EF4-FFF2-40B4-BE49-F238E27FC236}">
                  <a16:creationId xmlns:a16="http://schemas.microsoft.com/office/drawing/2014/main" xmlns="" id="{A8190F34-A197-429E-BA5B-B4BF80073D7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3523" y="4388201"/>
              <a:ext cx="245125" cy="245125"/>
            </a:xfrm>
            <a:custGeom>
              <a:avLst/>
              <a:gdLst>
                <a:gd name="T0" fmla="*/ 110 w 147"/>
                <a:gd name="T1" fmla="*/ 122 h 147"/>
                <a:gd name="T2" fmla="*/ 129 w 147"/>
                <a:gd name="T3" fmla="*/ 140 h 147"/>
                <a:gd name="T4" fmla="*/ 147 w 147"/>
                <a:gd name="T5" fmla="*/ 122 h 147"/>
                <a:gd name="T6" fmla="*/ 147 w 147"/>
                <a:gd name="T7" fmla="*/ 0 h 147"/>
                <a:gd name="T8" fmla="*/ 25 w 147"/>
                <a:gd name="T9" fmla="*/ 0 h 147"/>
                <a:gd name="T10" fmla="*/ 7 w 147"/>
                <a:gd name="T11" fmla="*/ 18 h 147"/>
                <a:gd name="T12" fmla="*/ 25 w 147"/>
                <a:gd name="T13" fmla="*/ 36 h 147"/>
                <a:gd name="T14" fmla="*/ 88 w 147"/>
                <a:gd name="T15" fmla="*/ 36 h 147"/>
                <a:gd name="T16" fmla="*/ 6 w 147"/>
                <a:gd name="T17" fmla="*/ 118 h 147"/>
                <a:gd name="T18" fmla="*/ 6 w 147"/>
                <a:gd name="T19" fmla="*/ 141 h 147"/>
                <a:gd name="T20" fmla="*/ 29 w 147"/>
                <a:gd name="T21" fmla="*/ 141 h 147"/>
                <a:gd name="T22" fmla="*/ 110 w 147"/>
                <a:gd name="T23" fmla="*/ 59 h 147"/>
                <a:gd name="T24" fmla="*/ 110 w 147"/>
                <a:gd name="T25" fmla="*/ 12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147">
                  <a:moveTo>
                    <a:pt x="110" y="122"/>
                  </a:moveTo>
                  <a:cubicBezTo>
                    <a:pt x="110" y="132"/>
                    <a:pt x="119" y="140"/>
                    <a:pt x="129" y="140"/>
                  </a:cubicBezTo>
                  <a:cubicBezTo>
                    <a:pt x="139" y="140"/>
                    <a:pt x="147" y="132"/>
                    <a:pt x="147" y="122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5" y="0"/>
                    <a:pt x="7" y="8"/>
                    <a:pt x="7" y="18"/>
                  </a:cubicBezTo>
                  <a:cubicBezTo>
                    <a:pt x="7" y="28"/>
                    <a:pt x="15" y="36"/>
                    <a:pt x="25" y="36"/>
                  </a:cubicBezTo>
                  <a:cubicBezTo>
                    <a:pt x="25" y="36"/>
                    <a:pt x="60" y="36"/>
                    <a:pt x="88" y="36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0" y="124"/>
                    <a:pt x="0" y="134"/>
                    <a:pt x="6" y="141"/>
                  </a:cubicBezTo>
                  <a:cubicBezTo>
                    <a:pt x="12" y="147"/>
                    <a:pt x="22" y="147"/>
                    <a:pt x="29" y="141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10" y="86"/>
                    <a:pt x="110" y="122"/>
                    <a:pt x="110" y="1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A7C07ED2-02D5-4B3E-9095-7A106B858BA7}"/>
              </a:ext>
            </a:extLst>
          </p:cNvPr>
          <p:cNvSpPr txBox="1"/>
          <p:nvPr/>
        </p:nvSpPr>
        <p:spPr>
          <a:xfrm>
            <a:off x="736541" y="1356511"/>
            <a:ext cx="1722513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kern="0" dirty="0"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</p:spTree>
    <p:extLst>
      <p:ext uri="{BB962C8B-B14F-4D97-AF65-F5344CB8AC3E}">
        <p14:creationId xmlns:p14="http://schemas.microsoft.com/office/powerpoint/2010/main" val="7028959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1AD7573-FEE4-4D82-827B-829C4F6EC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/>
              <a:t>7 Step Pyramid Diagram</a:t>
            </a:r>
            <a:endParaRPr lang="en-GB" dirty="0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xmlns="" id="{94FC9271-0B2D-4BF3-BC4E-B7B6F71B98DE}"/>
              </a:ext>
            </a:extLst>
          </p:cNvPr>
          <p:cNvSpPr/>
          <p:nvPr/>
        </p:nvSpPr>
        <p:spPr>
          <a:xfrm>
            <a:off x="3035345" y="1356511"/>
            <a:ext cx="7623013" cy="71215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0">
                <a:schemeClr val="bg1">
                  <a:lumMod val="95000"/>
                  <a:shade val="67500"/>
                  <a:satMod val="115000"/>
                </a:schemeClr>
              </a:gs>
              <a:gs pos="30000">
                <a:schemeClr val="bg1">
                  <a:lumMod val="95000"/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98B374BA-A913-4F32-9ACF-EE1911779869}"/>
              </a:ext>
            </a:extLst>
          </p:cNvPr>
          <p:cNvSpPr/>
          <p:nvPr/>
        </p:nvSpPr>
        <p:spPr>
          <a:xfrm>
            <a:off x="3035345" y="2067052"/>
            <a:ext cx="7623013" cy="722407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0"/>
                </a:schemeClr>
              </a:gs>
              <a:gs pos="45000">
                <a:schemeClr val="accent5">
                  <a:shade val="67500"/>
                  <a:satMod val="115000"/>
                </a:schemeClr>
              </a:gs>
              <a:gs pos="100000">
                <a:schemeClr val="accent5"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24D94E07-BDA6-41E4-83A9-5370870FBF03}"/>
              </a:ext>
            </a:extLst>
          </p:cNvPr>
          <p:cNvSpPr/>
          <p:nvPr/>
        </p:nvSpPr>
        <p:spPr>
          <a:xfrm>
            <a:off x="3035345" y="2782889"/>
            <a:ext cx="7623013" cy="696751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0">
                <a:schemeClr val="bg1">
                  <a:lumMod val="95000"/>
                  <a:shade val="67500"/>
                  <a:satMod val="115000"/>
                </a:schemeClr>
              </a:gs>
              <a:gs pos="30000">
                <a:schemeClr val="bg1">
                  <a:lumMod val="95000"/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CFBF9339-81A0-419C-BE2A-0F4E993863FE}"/>
              </a:ext>
            </a:extLst>
          </p:cNvPr>
          <p:cNvSpPr/>
          <p:nvPr/>
        </p:nvSpPr>
        <p:spPr>
          <a:xfrm>
            <a:off x="3035345" y="3473359"/>
            <a:ext cx="7623013" cy="73273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0">
                <a:schemeClr val="bg1">
                  <a:lumMod val="95000"/>
                  <a:shade val="67500"/>
                  <a:satMod val="115000"/>
                </a:schemeClr>
              </a:gs>
              <a:gs pos="30000">
                <a:schemeClr val="bg1">
                  <a:lumMod val="95000"/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xmlns="" id="{23B0023A-8101-4DB3-BF87-ACA1C8A1CF4F}"/>
              </a:ext>
            </a:extLst>
          </p:cNvPr>
          <p:cNvSpPr/>
          <p:nvPr/>
        </p:nvSpPr>
        <p:spPr>
          <a:xfrm>
            <a:off x="3035345" y="4206103"/>
            <a:ext cx="7623013" cy="701741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0">
                <a:schemeClr val="bg1">
                  <a:lumMod val="95000"/>
                  <a:shade val="67500"/>
                  <a:satMod val="115000"/>
                </a:schemeClr>
              </a:gs>
              <a:gs pos="30000">
                <a:schemeClr val="bg1">
                  <a:lumMod val="95000"/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A7AB5BC2-4580-425B-8834-5DDAE1F1C15D}"/>
              </a:ext>
            </a:extLst>
          </p:cNvPr>
          <p:cNvSpPr/>
          <p:nvPr/>
        </p:nvSpPr>
        <p:spPr>
          <a:xfrm>
            <a:off x="3035345" y="4907847"/>
            <a:ext cx="7623013" cy="736207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0">
                <a:schemeClr val="bg1">
                  <a:lumMod val="95000"/>
                  <a:shade val="67500"/>
                  <a:satMod val="115000"/>
                </a:schemeClr>
              </a:gs>
              <a:gs pos="30000">
                <a:schemeClr val="bg1">
                  <a:lumMod val="95000"/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B94393F1-DE04-4CC0-BF1E-AA611EE76DB0}"/>
              </a:ext>
            </a:extLst>
          </p:cNvPr>
          <p:cNvSpPr/>
          <p:nvPr/>
        </p:nvSpPr>
        <p:spPr>
          <a:xfrm>
            <a:off x="3035345" y="5637775"/>
            <a:ext cx="7623013" cy="696751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0">
                <a:schemeClr val="bg1">
                  <a:lumMod val="95000"/>
                  <a:shade val="67500"/>
                  <a:satMod val="115000"/>
                </a:schemeClr>
              </a:gs>
              <a:gs pos="30000">
                <a:schemeClr val="bg1">
                  <a:lumMod val="95000"/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77BB4084-FD79-46E4-A326-C2F7434EEDEF}"/>
              </a:ext>
            </a:extLst>
          </p:cNvPr>
          <p:cNvSpPr/>
          <p:nvPr/>
        </p:nvSpPr>
        <p:spPr>
          <a:xfrm>
            <a:off x="10786005" y="1356511"/>
            <a:ext cx="1003308" cy="712159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07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xmlns="" id="{EEEBC1D6-B85A-4463-8FC6-3646E70A29CC}"/>
              </a:ext>
            </a:extLst>
          </p:cNvPr>
          <p:cNvSpPr/>
          <p:nvPr/>
        </p:nvSpPr>
        <p:spPr>
          <a:xfrm>
            <a:off x="10786005" y="2067052"/>
            <a:ext cx="1003308" cy="722407"/>
          </a:xfrm>
          <a:prstGeom prst="rect">
            <a:avLst/>
          </a:prstGeom>
          <a:solidFill>
            <a:schemeClr val="accent5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>
                <a:solidFill>
                  <a:schemeClr val="bg1"/>
                </a:solidFill>
              </a:rPr>
              <a:t>06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xmlns="" id="{1FA18505-6644-4668-A1C1-B1585E0E4F02}"/>
              </a:ext>
            </a:extLst>
          </p:cNvPr>
          <p:cNvSpPr/>
          <p:nvPr/>
        </p:nvSpPr>
        <p:spPr>
          <a:xfrm>
            <a:off x="10786005" y="2782889"/>
            <a:ext cx="1003308" cy="696751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>
                <a:solidFill>
                  <a:schemeClr val="tx1">
                    <a:lumMod val="50000"/>
                    <a:lumOff val="50000"/>
                  </a:schemeClr>
                </a:solidFill>
              </a:rPr>
              <a:t>05</a:t>
            </a:r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xmlns="" id="{3035B9CB-6D89-43C6-9163-1B984BD4DAA5}"/>
              </a:ext>
            </a:extLst>
          </p:cNvPr>
          <p:cNvSpPr/>
          <p:nvPr/>
        </p:nvSpPr>
        <p:spPr>
          <a:xfrm>
            <a:off x="10786005" y="3473359"/>
            <a:ext cx="1003308" cy="732739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>
                <a:solidFill>
                  <a:schemeClr val="tx1">
                    <a:lumMod val="50000"/>
                    <a:lumOff val="50000"/>
                  </a:schemeClr>
                </a:solidFill>
              </a:rPr>
              <a:t>04</a:t>
            </a:r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xmlns="" id="{2539BADE-883F-45DF-B6AB-D1DC08FE0C1C}"/>
              </a:ext>
            </a:extLst>
          </p:cNvPr>
          <p:cNvSpPr/>
          <p:nvPr/>
        </p:nvSpPr>
        <p:spPr>
          <a:xfrm>
            <a:off x="10786005" y="4206103"/>
            <a:ext cx="1003308" cy="701741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>
                <a:solidFill>
                  <a:schemeClr val="tx1">
                    <a:lumMod val="50000"/>
                    <a:lumOff val="50000"/>
                  </a:schemeClr>
                </a:solidFill>
              </a:rPr>
              <a:t>03</a:t>
            </a:r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xmlns="" id="{A606EA47-29E9-4DD0-BA8D-4378A5424CDE}"/>
              </a:ext>
            </a:extLst>
          </p:cNvPr>
          <p:cNvSpPr/>
          <p:nvPr/>
        </p:nvSpPr>
        <p:spPr>
          <a:xfrm>
            <a:off x="10786005" y="4907847"/>
            <a:ext cx="1003308" cy="736207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>
                <a:solidFill>
                  <a:schemeClr val="tx1">
                    <a:lumMod val="50000"/>
                    <a:lumOff val="50000"/>
                  </a:schemeClr>
                </a:solidFill>
              </a:rPr>
              <a:t>02</a:t>
            </a:r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xmlns="" id="{3B232E6A-9296-45A1-9746-8F7019059310}"/>
              </a:ext>
            </a:extLst>
          </p:cNvPr>
          <p:cNvSpPr/>
          <p:nvPr/>
        </p:nvSpPr>
        <p:spPr>
          <a:xfrm>
            <a:off x="10786005" y="5637775"/>
            <a:ext cx="1003308" cy="696751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>
                <a:solidFill>
                  <a:schemeClr val="tx1">
                    <a:lumMod val="50000"/>
                    <a:lumOff val="50000"/>
                  </a:schemeClr>
                </a:solidFill>
              </a:rPr>
              <a:t>01</a:t>
            </a:r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xmlns="" id="{8C40C545-8866-40AB-BE50-9E3CE75ECA6C}"/>
              </a:ext>
            </a:extLst>
          </p:cNvPr>
          <p:cNvGrpSpPr/>
          <p:nvPr/>
        </p:nvGrpSpPr>
        <p:grpSpPr>
          <a:xfrm>
            <a:off x="503362" y="1356513"/>
            <a:ext cx="5055429" cy="4978024"/>
            <a:chOff x="1904457" y="1816891"/>
            <a:chExt cx="4206121" cy="3625966"/>
          </a:xfrm>
        </p:grpSpPr>
        <p:sp>
          <p:nvSpPr>
            <p:cNvPr id="101" name="Isosceles Triangle 100">
              <a:extLst>
                <a:ext uri="{FF2B5EF4-FFF2-40B4-BE49-F238E27FC236}">
                  <a16:creationId xmlns:a16="http://schemas.microsoft.com/office/drawing/2014/main" xmlns="" id="{66D5CE0B-2E9A-4686-97F0-697CC9136ACF}"/>
                </a:ext>
              </a:extLst>
            </p:cNvPr>
            <p:cNvSpPr/>
            <p:nvPr/>
          </p:nvSpPr>
          <p:spPr>
            <a:xfrm>
              <a:off x="1904457" y="1816891"/>
              <a:ext cx="4206121" cy="3625960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" name="Isosceles Triangle 101">
              <a:extLst>
                <a:ext uri="{FF2B5EF4-FFF2-40B4-BE49-F238E27FC236}">
                  <a16:creationId xmlns:a16="http://schemas.microsoft.com/office/drawing/2014/main" xmlns="" id="{0FAD2D38-EB3C-4104-9EC1-13B1366951BA}"/>
                </a:ext>
              </a:extLst>
            </p:cNvPr>
            <p:cNvSpPr/>
            <p:nvPr/>
          </p:nvSpPr>
          <p:spPr>
            <a:xfrm>
              <a:off x="1904457" y="2334444"/>
              <a:ext cx="3605758" cy="3108406"/>
            </a:xfrm>
            <a:prstGeom prst="triangle">
              <a:avLst/>
            </a:prstGeom>
            <a:solidFill>
              <a:schemeClr val="accent5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" name="Isosceles Triangle 102">
              <a:extLst>
                <a:ext uri="{FF2B5EF4-FFF2-40B4-BE49-F238E27FC236}">
                  <a16:creationId xmlns:a16="http://schemas.microsoft.com/office/drawing/2014/main" xmlns="" id="{56C975B3-4383-4B43-BFBC-AAEAADA23D5A}"/>
                </a:ext>
              </a:extLst>
            </p:cNvPr>
            <p:cNvSpPr/>
            <p:nvPr/>
          </p:nvSpPr>
          <p:spPr>
            <a:xfrm>
              <a:off x="1904457" y="2855857"/>
              <a:ext cx="3000919" cy="2586995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" name="Isosceles Triangle 103">
              <a:extLst>
                <a:ext uri="{FF2B5EF4-FFF2-40B4-BE49-F238E27FC236}">
                  <a16:creationId xmlns:a16="http://schemas.microsoft.com/office/drawing/2014/main" xmlns="" id="{B046BE98-0ADE-4146-A6F8-0CCDD484D13C}"/>
                </a:ext>
              </a:extLst>
            </p:cNvPr>
            <p:cNvSpPr/>
            <p:nvPr/>
          </p:nvSpPr>
          <p:spPr>
            <a:xfrm>
              <a:off x="1904457" y="3358792"/>
              <a:ext cx="2417513" cy="2084059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Isosceles Triangle 104">
              <a:extLst>
                <a:ext uri="{FF2B5EF4-FFF2-40B4-BE49-F238E27FC236}">
                  <a16:creationId xmlns:a16="http://schemas.microsoft.com/office/drawing/2014/main" xmlns="" id="{D986D01C-3897-416E-A50C-1CC1C939A6AB}"/>
                </a:ext>
              </a:extLst>
            </p:cNvPr>
            <p:cNvSpPr/>
            <p:nvPr/>
          </p:nvSpPr>
          <p:spPr>
            <a:xfrm>
              <a:off x="1904457" y="3892519"/>
              <a:ext cx="1798387" cy="1550332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" name="Isosceles Triangle 105">
              <a:extLst>
                <a:ext uri="{FF2B5EF4-FFF2-40B4-BE49-F238E27FC236}">
                  <a16:creationId xmlns:a16="http://schemas.microsoft.com/office/drawing/2014/main" xmlns="" id="{7E481D27-96EB-4913-86D9-9D53CF5EF3A7}"/>
                </a:ext>
              </a:extLst>
            </p:cNvPr>
            <p:cNvSpPr/>
            <p:nvPr/>
          </p:nvSpPr>
          <p:spPr>
            <a:xfrm>
              <a:off x="1904457" y="4403668"/>
              <a:ext cx="1205456" cy="1039185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" name="Isosceles Triangle 106">
              <a:extLst>
                <a:ext uri="{FF2B5EF4-FFF2-40B4-BE49-F238E27FC236}">
                  <a16:creationId xmlns:a16="http://schemas.microsoft.com/office/drawing/2014/main" xmlns="" id="{7D4ECCC8-4013-42A4-A4D8-B5480D2DD32E}"/>
                </a:ext>
              </a:extLst>
            </p:cNvPr>
            <p:cNvSpPr/>
            <p:nvPr/>
          </p:nvSpPr>
          <p:spPr>
            <a:xfrm>
              <a:off x="1904457" y="4935347"/>
              <a:ext cx="588712" cy="507510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8" name="Arrow: Right 107">
            <a:extLst>
              <a:ext uri="{FF2B5EF4-FFF2-40B4-BE49-F238E27FC236}">
                <a16:creationId xmlns:a16="http://schemas.microsoft.com/office/drawing/2014/main" xmlns="" id="{5AE9F30D-0487-43C4-A223-4AA5565FA3A2}"/>
              </a:ext>
            </a:extLst>
          </p:cNvPr>
          <p:cNvSpPr/>
          <p:nvPr/>
        </p:nvSpPr>
        <p:spPr>
          <a:xfrm rot="17861369">
            <a:off x="-1310323" y="3593577"/>
            <a:ext cx="5703282" cy="296745"/>
          </a:xfrm>
          <a:prstGeom prst="rightArrow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22000">
                <a:schemeClr val="accent1">
                  <a:lumMod val="5000"/>
                  <a:lumOff val="9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xmlns="" id="{3EBB3F31-D37D-49CB-85B8-6BE3C8CF4066}"/>
              </a:ext>
            </a:extLst>
          </p:cNvPr>
          <p:cNvSpPr txBox="1"/>
          <p:nvPr/>
        </p:nvSpPr>
        <p:spPr>
          <a:xfrm>
            <a:off x="5597489" y="1589480"/>
            <a:ext cx="500297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600" b="1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en-US" dirty="0"/>
              <a:t>This is a sample text. Insert your desired text here. 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xmlns="" id="{32D3FBBB-0E08-4ECE-AA20-79CCDE964BB6}"/>
              </a:ext>
            </a:extLst>
          </p:cNvPr>
          <p:cNvSpPr txBox="1"/>
          <p:nvPr/>
        </p:nvSpPr>
        <p:spPr>
          <a:xfrm>
            <a:off x="5597489" y="2287634"/>
            <a:ext cx="500297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600" b="1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This is a sample text. Insert your desired text here. 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xmlns="" id="{7300830D-AEC6-4408-B73D-6CB158267E2A}"/>
              </a:ext>
            </a:extLst>
          </p:cNvPr>
          <p:cNvSpPr txBox="1"/>
          <p:nvPr/>
        </p:nvSpPr>
        <p:spPr>
          <a:xfrm>
            <a:off x="5597489" y="2990643"/>
            <a:ext cx="500297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600" b="1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en-US" dirty="0"/>
              <a:t>This is a sample text. Insert your desired text here</a:t>
            </a:r>
            <a:r>
              <a:rPr lang="en-US"/>
              <a:t>. </a:t>
            </a:r>
            <a:endParaRPr lang="en-US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xmlns="" id="{6084D841-4A28-4528-9CDE-41C7DD5FA030}"/>
              </a:ext>
            </a:extLst>
          </p:cNvPr>
          <p:cNvSpPr txBox="1"/>
          <p:nvPr/>
        </p:nvSpPr>
        <p:spPr>
          <a:xfrm>
            <a:off x="5597489" y="3699107"/>
            <a:ext cx="500297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600" b="1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en-US" dirty="0"/>
              <a:t>This is a sample text. Insert your desired text here. 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xmlns="" id="{E5477B1F-2189-491F-BFAA-64C4F9FA132D}"/>
              </a:ext>
            </a:extLst>
          </p:cNvPr>
          <p:cNvSpPr txBox="1"/>
          <p:nvPr/>
        </p:nvSpPr>
        <p:spPr>
          <a:xfrm>
            <a:off x="5597489" y="4416352"/>
            <a:ext cx="500297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600" b="1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en-US" dirty="0"/>
              <a:t>This is a sample text. Insert your desired text here. 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xmlns="" id="{2CFD4B42-58B8-4EC6-B7A1-1C0F8FC26E25}"/>
              </a:ext>
            </a:extLst>
          </p:cNvPr>
          <p:cNvSpPr txBox="1"/>
          <p:nvPr/>
        </p:nvSpPr>
        <p:spPr>
          <a:xfrm>
            <a:off x="5597489" y="5135329"/>
            <a:ext cx="500297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600" b="1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en-US" dirty="0"/>
              <a:t>This is a sample text. Insert your desired text here. 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xmlns="" id="{C0C381A9-6DCE-420F-83D3-EF0961D80DEE}"/>
              </a:ext>
            </a:extLst>
          </p:cNvPr>
          <p:cNvSpPr txBox="1"/>
          <p:nvPr/>
        </p:nvSpPr>
        <p:spPr>
          <a:xfrm>
            <a:off x="5597489" y="5863040"/>
            <a:ext cx="500297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600" b="1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en-US" dirty="0"/>
              <a:t>This is a sample text. Insert your desired text here</a:t>
            </a:r>
            <a:r>
              <a:rPr lang="en-US"/>
              <a:t>. </a:t>
            </a:r>
            <a:endParaRPr lang="en-US" dirty="0"/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xmlns="" id="{F3CDD56B-D7A4-42F5-8037-6C1930493F41}"/>
              </a:ext>
            </a:extLst>
          </p:cNvPr>
          <p:cNvGrpSpPr/>
          <p:nvPr/>
        </p:nvGrpSpPr>
        <p:grpSpPr>
          <a:xfrm>
            <a:off x="1306137" y="5901854"/>
            <a:ext cx="291661" cy="366742"/>
            <a:chOff x="2071556" y="1425834"/>
            <a:chExt cx="359302" cy="451795"/>
          </a:xfrm>
          <a:solidFill>
            <a:schemeClr val="bg1"/>
          </a:solidFill>
        </p:grpSpPr>
        <p:sp>
          <p:nvSpPr>
            <p:cNvPr id="117" name="Freeform 63">
              <a:extLst>
                <a:ext uri="{FF2B5EF4-FFF2-40B4-BE49-F238E27FC236}">
                  <a16:creationId xmlns:a16="http://schemas.microsoft.com/office/drawing/2014/main" xmlns="" id="{613B159A-4D85-466A-9886-2696C6A12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5082" y="1493425"/>
              <a:ext cx="232250" cy="272906"/>
            </a:xfrm>
            <a:custGeom>
              <a:avLst/>
              <a:gdLst>
                <a:gd name="T0" fmla="*/ 97 w 193"/>
                <a:gd name="T1" fmla="*/ 0 h 227"/>
                <a:gd name="T2" fmla="*/ 0 w 193"/>
                <a:gd name="T3" fmla="*/ 96 h 227"/>
                <a:gd name="T4" fmla="*/ 18 w 193"/>
                <a:gd name="T5" fmla="*/ 152 h 227"/>
                <a:gd name="T6" fmla="*/ 49 w 193"/>
                <a:gd name="T7" fmla="*/ 223 h 227"/>
                <a:gd name="T8" fmla="*/ 49 w 193"/>
                <a:gd name="T9" fmla="*/ 224 h 227"/>
                <a:gd name="T10" fmla="*/ 52 w 193"/>
                <a:gd name="T11" fmla="*/ 227 h 227"/>
                <a:gd name="T12" fmla="*/ 141 w 193"/>
                <a:gd name="T13" fmla="*/ 227 h 227"/>
                <a:gd name="T14" fmla="*/ 145 w 193"/>
                <a:gd name="T15" fmla="*/ 224 h 227"/>
                <a:gd name="T16" fmla="*/ 145 w 193"/>
                <a:gd name="T17" fmla="*/ 223 h 227"/>
                <a:gd name="T18" fmla="*/ 176 w 193"/>
                <a:gd name="T19" fmla="*/ 150 h 227"/>
                <a:gd name="T20" fmla="*/ 193 w 193"/>
                <a:gd name="T21" fmla="*/ 96 h 227"/>
                <a:gd name="T22" fmla="*/ 97 w 193"/>
                <a:gd name="T2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3" h="227">
                  <a:moveTo>
                    <a:pt x="97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17"/>
                    <a:pt x="7" y="136"/>
                    <a:pt x="18" y="152"/>
                  </a:cubicBezTo>
                  <a:cubicBezTo>
                    <a:pt x="32" y="174"/>
                    <a:pt x="49" y="198"/>
                    <a:pt x="49" y="223"/>
                  </a:cubicBezTo>
                  <a:cubicBezTo>
                    <a:pt x="49" y="224"/>
                    <a:pt x="49" y="224"/>
                    <a:pt x="49" y="224"/>
                  </a:cubicBezTo>
                  <a:cubicBezTo>
                    <a:pt x="49" y="226"/>
                    <a:pt x="50" y="227"/>
                    <a:pt x="5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3" y="227"/>
                    <a:pt x="145" y="226"/>
                    <a:pt x="145" y="224"/>
                  </a:cubicBezTo>
                  <a:cubicBezTo>
                    <a:pt x="145" y="223"/>
                    <a:pt x="145" y="223"/>
                    <a:pt x="145" y="223"/>
                  </a:cubicBezTo>
                  <a:cubicBezTo>
                    <a:pt x="145" y="197"/>
                    <a:pt x="163" y="173"/>
                    <a:pt x="176" y="150"/>
                  </a:cubicBezTo>
                  <a:cubicBezTo>
                    <a:pt x="187" y="135"/>
                    <a:pt x="193" y="116"/>
                    <a:pt x="193" y="96"/>
                  </a:cubicBezTo>
                  <a:cubicBezTo>
                    <a:pt x="193" y="43"/>
                    <a:pt x="150" y="0"/>
                    <a:pt x="97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18" name="Freeform 64">
              <a:extLst>
                <a:ext uri="{FF2B5EF4-FFF2-40B4-BE49-F238E27FC236}">
                  <a16:creationId xmlns:a16="http://schemas.microsoft.com/office/drawing/2014/main" xmlns="" id="{BBB3E547-F1E1-4D41-B10A-F85EE8E4D2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4034" y="1817660"/>
              <a:ext cx="115363" cy="22869"/>
            </a:xfrm>
            <a:custGeom>
              <a:avLst/>
              <a:gdLst>
                <a:gd name="T0" fmla="*/ 86 w 96"/>
                <a:gd name="T1" fmla="*/ 0 h 19"/>
                <a:gd name="T2" fmla="*/ 9 w 96"/>
                <a:gd name="T3" fmla="*/ 0 h 19"/>
                <a:gd name="T4" fmla="*/ 0 w 96"/>
                <a:gd name="T5" fmla="*/ 9 h 19"/>
                <a:gd name="T6" fmla="*/ 9 w 96"/>
                <a:gd name="T7" fmla="*/ 19 h 19"/>
                <a:gd name="T8" fmla="*/ 86 w 96"/>
                <a:gd name="T9" fmla="*/ 19 h 19"/>
                <a:gd name="T10" fmla="*/ 96 w 96"/>
                <a:gd name="T11" fmla="*/ 9 h 19"/>
                <a:gd name="T12" fmla="*/ 86 w 9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9">
                  <a:moveTo>
                    <a:pt x="8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9"/>
                    <a:pt x="9" y="19"/>
                  </a:cubicBezTo>
                  <a:cubicBezTo>
                    <a:pt x="86" y="19"/>
                    <a:pt x="86" y="19"/>
                    <a:pt x="86" y="19"/>
                  </a:cubicBezTo>
                  <a:cubicBezTo>
                    <a:pt x="91" y="19"/>
                    <a:pt x="96" y="14"/>
                    <a:pt x="96" y="9"/>
                  </a:cubicBezTo>
                  <a:cubicBezTo>
                    <a:pt x="96" y="4"/>
                    <a:pt x="91" y="0"/>
                    <a:pt x="8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19" name="Freeform 65">
              <a:extLst>
                <a:ext uri="{FF2B5EF4-FFF2-40B4-BE49-F238E27FC236}">
                  <a16:creationId xmlns:a16="http://schemas.microsoft.com/office/drawing/2014/main" xmlns="" id="{F32DB79F-CF77-44CC-B3C8-282547C5F0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4034" y="1780561"/>
              <a:ext cx="115363" cy="22869"/>
            </a:xfrm>
            <a:custGeom>
              <a:avLst/>
              <a:gdLst>
                <a:gd name="T0" fmla="*/ 86 w 96"/>
                <a:gd name="T1" fmla="*/ 0 h 19"/>
                <a:gd name="T2" fmla="*/ 9 w 96"/>
                <a:gd name="T3" fmla="*/ 0 h 19"/>
                <a:gd name="T4" fmla="*/ 0 w 96"/>
                <a:gd name="T5" fmla="*/ 9 h 19"/>
                <a:gd name="T6" fmla="*/ 9 w 96"/>
                <a:gd name="T7" fmla="*/ 19 h 19"/>
                <a:gd name="T8" fmla="*/ 86 w 96"/>
                <a:gd name="T9" fmla="*/ 19 h 19"/>
                <a:gd name="T10" fmla="*/ 96 w 96"/>
                <a:gd name="T11" fmla="*/ 9 h 19"/>
                <a:gd name="T12" fmla="*/ 86 w 9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9">
                  <a:moveTo>
                    <a:pt x="8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86" y="19"/>
                    <a:pt x="86" y="19"/>
                    <a:pt x="86" y="19"/>
                  </a:cubicBezTo>
                  <a:cubicBezTo>
                    <a:pt x="91" y="19"/>
                    <a:pt x="96" y="15"/>
                    <a:pt x="96" y="9"/>
                  </a:cubicBezTo>
                  <a:cubicBezTo>
                    <a:pt x="96" y="4"/>
                    <a:pt x="91" y="0"/>
                    <a:pt x="8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0" name="Freeform 66">
              <a:extLst>
                <a:ext uri="{FF2B5EF4-FFF2-40B4-BE49-F238E27FC236}">
                  <a16:creationId xmlns:a16="http://schemas.microsoft.com/office/drawing/2014/main" xmlns="" id="{F3A70212-93FF-4BDB-8460-258CD847FF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4870" y="1853743"/>
              <a:ext cx="74198" cy="23886"/>
            </a:xfrm>
            <a:custGeom>
              <a:avLst/>
              <a:gdLst>
                <a:gd name="T0" fmla="*/ 2 w 62"/>
                <a:gd name="T1" fmla="*/ 0 h 20"/>
                <a:gd name="T2" fmla="*/ 1 w 62"/>
                <a:gd name="T3" fmla="*/ 3 h 20"/>
                <a:gd name="T4" fmla="*/ 16 w 62"/>
                <a:gd name="T5" fmla="*/ 17 h 20"/>
                <a:gd name="T6" fmla="*/ 21 w 62"/>
                <a:gd name="T7" fmla="*/ 20 h 20"/>
                <a:gd name="T8" fmla="*/ 40 w 62"/>
                <a:gd name="T9" fmla="*/ 20 h 20"/>
                <a:gd name="T10" fmla="*/ 46 w 62"/>
                <a:gd name="T11" fmla="*/ 17 h 20"/>
                <a:gd name="T12" fmla="*/ 60 w 62"/>
                <a:gd name="T13" fmla="*/ 3 h 20"/>
                <a:gd name="T14" fmla="*/ 59 w 62"/>
                <a:gd name="T15" fmla="*/ 0 h 20"/>
                <a:gd name="T16" fmla="*/ 2 w 62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20">
                  <a:moveTo>
                    <a:pt x="2" y="0"/>
                  </a:moveTo>
                  <a:cubicBezTo>
                    <a:pt x="0" y="0"/>
                    <a:pt x="0" y="1"/>
                    <a:pt x="1" y="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7" y="19"/>
                    <a:pt x="19" y="20"/>
                    <a:pt x="21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2" y="20"/>
                    <a:pt x="44" y="19"/>
                    <a:pt x="46" y="17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2" y="1"/>
                    <a:pt x="61" y="0"/>
                    <a:pt x="59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1" name="Freeform 67">
              <a:extLst>
                <a:ext uri="{FF2B5EF4-FFF2-40B4-BE49-F238E27FC236}">
                  <a16:creationId xmlns:a16="http://schemas.microsoft.com/office/drawing/2014/main" xmlns="" id="{E5EC5761-683D-49CE-B658-B9295A452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2250" y="1692642"/>
              <a:ext cx="39640" cy="39640"/>
            </a:xfrm>
            <a:custGeom>
              <a:avLst/>
              <a:gdLst>
                <a:gd name="T0" fmla="*/ 0 w 33"/>
                <a:gd name="T1" fmla="*/ 17 h 33"/>
                <a:gd name="T2" fmla="*/ 17 w 33"/>
                <a:gd name="T3" fmla="*/ 33 h 33"/>
                <a:gd name="T4" fmla="*/ 33 w 33"/>
                <a:gd name="T5" fmla="*/ 13 h 33"/>
                <a:gd name="T6" fmla="*/ 14 w 33"/>
                <a:gd name="T7" fmla="*/ 0 h 33"/>
                <a:gd name="T8" fmla="*/ 0 w 33"/>
                <a:gd name="T9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0" y="17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23" y="27"/>
                    <a:pt x="28" y="20"/>
                    <a:pt x="33" y="13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0" y="6"/>
                    <a:pt x="5" y="12"/>
                    <a:pt x="0" y="17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2" name="Freeform 68">
              <a:extLst>
                <a:ext uri="{FF2B5EF4-FFF2-40B4-BE49-F238E27FC236}">
                  <a16:creationId xmlns:a16="http://schemas.microsoft.com/office/drawing/2014/main" xmlns="" id="{3A7F4C17-6FC7-4FC3-87F5-24650485B5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7316" y="1629116"/>
              <a:ext cx="33542" cy="33542"/>
            </a:xfrm>
            <a:custGeom>
              <a:avLst/>
              <a:gdLst>
                <a:gd name="T0" fmla="*/ 5 w 28"/>
                <a:gd name="T1" fmla="*/ 0 h 28"/>
                <a:gd name="T2" fmla="*/ 0 w 28"/>
                <a:gd name="T3" fmla="*/ 21 h 28"/>
                <a:gd name="T4" fmla="*/ 22 w 28"/>
                <a:gd name="T5" fmla="*/ 28 h 28"/>
                <a:gd name="T6" fmla="*/ 28 w 28"/>
                <a:gd name="T7" fmla="*/ 3 h 28"/>
                <a:gd name="T8" fmla="*/ 5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5" y="0"/>
                  </a:moveTo>
                  <a:cubicBezTo>
                    <a:pt x="4" y="7"/>
                    <a:pt x="3" y="14"/>
                    <a:pt x="0" y="21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5" y="20"/>
                    <a:pt x="27" y="12"/>
                    <a:pt x="28" y="3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3" name="Freeform 69">
              <a:extLst>
                <a:ext uri="{FF2B5EF4-FFF2-40B4-BE49-F238E27FC236}">
                  <a16:creationId xmlns:a16="http://schemas.microsoft.com/office/drawing/2014/main" xmlns="" id="{5F8B8673-3AD2-4545-BB74-784C192294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7316" y="1551869"/>
              <a:ext cx="33542" cy="34050"/>
            </a:xfrm>
            <a:custGeom>
              <a:avLst/>
              <a:gdLst>
                <a:gd name="T0" fmla="*/ 5 w 28"/>
                <a:gd name="T1" fmla="*/ 28 h 28"/>
                <a:gd name="T2" fmla="*/ 28 w 28"/>
                <a:gd name="T3" fmla="*/ 25 h 28"/>
                <a:gd name="T4" fmla="*/ 22 w 28"/>
                <a:gd name="T5" fmla="*/ 0 h 28"/>
                <a:gd name="T6" fmla="*/ 0 w 28"/>
                <a:gd name="T7" fmla="*/ 7 h 28"/>
                <a:gd name="T8" fmla="*/ 5 w 28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5" y="28"/>
                  </a:moveTo>
                  <a:cubicBezTo>
                    <a:pt x="28" y="25"/>
                    <a:pt x="28" y="25"/>
                    <a:pt x="28" y="25"/>
                  </a:cubicBezTo>
                  <a:cubicBezTo>
                    <a:pt x="27" y="16"/>
                    <a:pt x="25" y="8"/>
                    <a:pt x="22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3" y="14"/>
                    <a:pt x="4" y="21"/>
                    <a:pt x="5" y="28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4" name="Freeform 70">
              <a:extLst>
                <a:ext uri="{FF2B5EF4-FFF2-40B4-BE49-F238E27FC236}">
                  <a16:creationId xmlns:a16="http://schemas.microsoft.com/office/drawing/2014/main" xmlns="" id="{6077FAEF-8F2B-4B79-BEC2-0DD64707AB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2250" y="1482245"/>
              <a:ext cx="39640" cy="39640"/>
            </a:xfrm>
            <a:custGeom>
              <a:avLst/>
              <a:gdLst>
                <a:gd name="T0" fmla="*/ 33 w 33"/>
                <a:gd name="T1" fmla="*/ 20 h 33"/>
                <a:gd name="T2" fmla="*/ 17 w 33"/>
                <a:gd name="T3" fmla="*/ 0 h 33"/>
                <a:gd name="T4" fmla="*/ 0 w 33"/>
                <a:gd name="T5" fmla="*/ 16 h 33"/>
                <a:gd name="T6" fmla="*/ 14 w 33"/>
                <a:gd name="T7" fmla="*/ 33 h 33"/>
                <a:gd name="T8" fmla="*/ 33 w 33"/>
                <a:gd name="T9" fmla="*/ 2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33" y="20"/>
                  </a:moveTo>
                  <a:cubicBezTo>
                    <a:pt x="28" y="13"/>
                    <a:pt x="23" y="7"/>
                    <a:pt x="17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5" y="21"/>
                    <a:pt x="10" y="27"/>
                    <a:pt x="14" y="33"/>
                  </a:cubicBezTo>
                  <a:lnTo>
                    <a:pt x="33" y="2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5" name="Freeform 71">
              <a:extLst>
                <a:ext uri="{FF2B5EF4-FFF2-40B4-BE49-F238E27FC236}">
                  <a16:creationId xmlns:a16="http://schemas.microsoft.com/office/drawing/2014/main" xmlns="" id="{B45A3ACF-F6EA-4871-A151-7C4685675F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5839" y="1438031"/>
              <a:ext cx="37607" cy="37099"/>
            </a:xfrm>
            <a:custGeom>
              <a:avLst/>
              <a:gdLst>
                <a:gd name="T0" fmla="*/ 31 w 31"/>
                <a:gd name="T1" fmla="*/ 11 h 31"/>
                <a:gd name="T2" fmla="*/ 8 w 31"/>
                <a:gd name="T3" fmla="*/ 0 h 31"/>
                <a:gd name="T4" fmla="*/ 0 w 31"/>
                <a:gd name="T5" fmla="*/ 22 h 31"/>
                <a:gd name="T6" fmla="*/ 19 w 31"/>
                <a:gd name="T7" fmla="*/ 31 h 31"/>
                <a:gd name="T8" fmla="*/ 31 w 31"/>
                <a:gd name="T9" fmla="*/ 1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1" y="11"/>
                  </a:moveTo>
                  <a:cubicBezTo>
                    <a:pt x="24" y="7"/>
                    <a:pt x="16" y="3"/>
                    <a:pt x="8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7" y="24"/>
                    <a:pt x="13" y="27"/>
                    <a:pt x="19" y="31"/>
                  </a:cubicBezTo>
                  <a:lnTo>
                    <a:pt x="31" y="11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6" name="Freeform 72">
              <a:extLst>
                <a:ext uri="{FF2B5EF4-FFF2-40B4-BE49-F238E27FC236}">
                  <a16:creationId xmlns:a16="http://schemas.microsoft.com/office/drawing/2014/main" xmlns="" id="{941D8DE6-C004-4E12-8E9F-4ECA7F9DEB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6215" y="1425834"/>
              <a:ext cx="29984" cy="28968"/>
            </a:xfrm>
            <a:custGeom>
              <a:avLst/>
              <a:gdLst>
                <a:gd name="T0" fmla="*/ 13 w 25"/>
                <a:gd name="T1" fmla="*/ 23 h 24"/>
                <a:gd name="T2" fmla="*/ 23 w 25"/>
                <a:gd name="T3" fmla="*/ 24 h 24"/>
                <a:gd name="T4" fmla="*/ 25 w 25"/>
                <a:gd name="T5" fmla="*/ 1 h 24"/>
                <a:gd name="T6" fmla="*/ 13 w 25"/>
                <a:gd name="T7" fmla="*/ 0 h 24"/>
                <a:gd name="T8" fmla="*/ 0 w 25"/>
                <a:gd name="T9" fmla="*/ 1 h 24"/>
                <a:gd name="T10" fmla="*/ 2 w 25"/>
                <a:gd name="T11" fmla="*/ 24 h 24"/>
                <a:gd name="T12" fmla="*/ 13 w 25"/>
                <a:gd name="T13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4">
                  <a:moveTo>
                    <a:pt x="13" y="23"/>
                  </a:moveTo>
                  <a:cubicBezTo>
                    <a:pt x="16" y="23"/>
                    <a:pt x="20" y="23"/>
                    <a:pt x="23" y="24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1" y="0"/>
                    <a:pt x="17" y="0"/>
                    <a:pt x="13" y="0"/>
                  </a:cubicBezTo>
                  <a:cubicBezTo>
                    <a:pt x="8" y="0"/>
                    <a:pt x="4" y="0"/>
                    <a:pt x="0" y="1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5" y="23"/>
                    <a:pt x="9" y="23"/>
                    <a:pt x="13" y="23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7" name="Freeform 73">
              <a:extLst>
                <a:ext uri="{FF2B5EF4-FFF2-40B4-BE49-F238E27FC236}">
                  <a16:creationId xmlns:a16="http://schemas.microsoft.com/office/drawing/2014/main" xmlns="" id="{CB075245-AA5E-43E6-AB56-6B215107B7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9476" y="1438031"/>
              <a:ext cx="37099" cy="37099"/>
            </a:xfrm>
            <a:custGeom>
              <a:avLst/>
              <a:gdLst>
                <a:gd name="T0" fmla="*/ 31 w 31"/>
                <a:gd name="T1" fmla="*/ 22 h 31"/>
                <a:gd name="T2" fmla="*/ 23 w 31"/>
                <a:gd name="T3" fmla="*/ 0 h 31"/>
                <a:gd name="T4" fmla="*/ 0 w 31"/>
                <a:gd name="T5" fmla="*/ 11 h 31"/>
                <a:gd name="T6" fmla="*/ 12 w 31"/>
                <a:gd name="T7" fmla="*/ 31 h 31"/>
                <a:gd name="T8" fmla="*/ 31 w 31"/>
                <a:gd name="T9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1" y="22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5" y="3"/>
                    <a:pt x="7" y="7"/>
                    <a:pt x="0" y="1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8" y="27"/>
                    <a:pt x="24" y="24"/>
                    <a:pt x="31" y="22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8" name="Freeform 74">
              <a:extLst>
                <a:ext uri="{FF2B5EF4-FFF2-40B4-BE49-F238E27FC236}">
                  <a16:creationId xmlns:a16="http://schemas.microsoft.com/office/drawing/2014/main" xmlns="" id="{85FE7D4D-15EF-4A3D-BBA1-94B9F92338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0524" y="1483769"/>
              <a:ext cx="39640" cy="38115"/>
            </a:xfrm>
            <a:custGeom>
              <a:avLst/>
              <a:gdLst>
                <a:gd name="T0" fmla="*/ 33 w 33"/>
                <a:gd name="T1" fmla="*/ 15 h 32"/>
                <a:gd name="T2" fmla="*/ 16 w 33"/>
                <a:gd name="T3" fmla="*/ 0 h 32"/>
                <a:gd name="T4" fmla="*/ 0 w 33"/>
                <a:gd name="T5" fmla="*/ 19 h 32"/>
                <a:gd name="T6" fmla="*/ 19 w 33"/>
                <a:gd name="T7" fmla="*/ 32 h 32"/>
                <a:gd name="T8" fmla="*/ 33 w 33"/>
                <a:gd name="T9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33" y="15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0" y="6"/>
                    <a:pt x="5" y="12"/>
                    <a:pt x="0" y="19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3" y="26"/>
                    <a:pt x="28" y="21"/>
                    <a:pt x="33" y="15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9" name="Freeform 75">
              <a:extLst>
                <a:ext uri="{FF2B5EF4-FFF2-40B4-BE49-F238E27FC236}">
                  <a16:creationId xmlns:a16="http://schemas.microsoft.com/office/drawing/2014/main" xmlns="" id="{6D8FD032-2E96-48DB-AEA2-B494B6E3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1556" y="1551869"/>
              <a:ext cx="33542" cy="34050"/>
            </a:xfrm>
            <a:custGeom>
              <a:avLst/>
              <a:gdLst>
                <a:gd name="T0" fmla="*/ 23 w 28"/>
                <a:gd name="T1" fmla="*/ 28 h 28"/>
                <a:gd name="T2" fmla="*/ 28 w 28"/>
                <a:gd name="T3" fmla="*/ 7 h 28"/>
                <a:gd name="T4" fmla="*/ 6 w 28"/>
                <a:gd name="T5" fmla="*/ 0 h 28"/>
                <a:gd name="T6" fmla="*/ 0 w 28"/>
                <a:gd name="T7" fmla="*/ 25 h 28"/>
                <a:gd name="T8" fmla="*/ 20 w 28"/>
                <a:gd name="T9" fmla="*/ 28 h 28"/>
                <a:gd name="T10" fmla="*/ 23 w 28"/>
                <a:gd name="T11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8">
                  <a:moveTo>
                    <a:pt x="23" y="28"/>
                  </a:moveTo>
                  <a:cubicBezTo>
                    <a:pt x="24" y="21"/>
                    <a:pt x="26" y="14"/>
                    <a:pt x="28" y="7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8"/>
                    <a:pt x="1" y="17"/>
                    <a:pt x="0" y="25"/>
                  </a:cubicBezTo>
                  <a:cubicBezTo>
                    <a:pt x="20" y="28"/>
                    <a:pt x="20" y="28"/>
                    <a:pt x="20" y="28"/>
                  </a:cubicBezTo>
                  <a:lnTo>
                    <a:pt x="23" y="28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30" name="Freeform 76">
              <a:extLst>
                <a:ext uri="{FF2B5EF4-FFF2-40B4-BE49-F238E27FC236}">
                  <a16:creationId xmlns:a16="http://schemas.microsoft.com/office/drawing/2014/main" xmlns="" id="{746F4216-8CE1-4A2B-96E1-DB38966103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1556" y="1629116"/>
              <a:ext cx="33542" cy="33542"/>
            </a:xfrm>
            <a:custGeom>
              <a:avLst/>
              <a:gdLst>
                <a:gd name="T0" fmla="*/ 23 w 28"/>
                <a:gd name="T1" fmla="*/ 0 h 28"/>
                <a:gd name="T2" fmla="*/ 0 w 28"/>
                <a:gd name="T3" fmla="*/ 3 h 28"/>
                <a:gd name="T4" fmla="*/ 6 w 28"/>
                <a:gd name="T5" fmla="*/ 28 h 28"/>
                <a:gd name="T6" fmla="*/ 28 w 28"/>
                <a:gd name="T7" fmla="*/ 21 h 28"/>
                <a:gd name="T8" fmla="*/ 23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3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1" y="12"/>
                    <a:pt x="3" y="20"/>
                    <a:pt x="6" y="28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6" y="14"/>
                    <a:pt x="24" y="7"/>
                    <a:pt x="23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31" name="Freeform 77">
              <a:extLst>
                <a:ext uri="{FF2B5EF4-FFF2-40B4-BE49-F238E27FC236}">
                  <a16:creationId xmlns:a16="http://schemas.microsoft.com/office/drawing/2014/main" xmlns="" id="{0A767CE2-6C43-4DEB-9D02-50123F3358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0524" y="1692642"/>
              <a:ext cx="39640" cy="39640"/>
            </a:xfrm>
            <a:custGeom>
              <a:avLst/>
              <a:gdLst>
                <a:gd name="T0" fmla="*/ 0 w 33"/>
                <a:gd name="T1" fmla="*/ 13 h 33"/>
                <a:gd name="T2" fmla="*/ 16 w 33"/>
                <a:gd name="T3" fmla="*/ 33 h 33"/>
                <a:gd name="T4" fmla="*/ 33 w 33"/>
                <a:gd name="T5" fmla="*/ 17 h 33"/>
                <a:gd name="T6" fmla="*/ 19 w 33"/>
                <a:gd name="T7" fmla="*/ 0 h 33"/>
                <a:gd name="T8" fmla="*/ 0 w 33"/>
                <a:gd name="T9" fmla="*/ 1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0" y="13"/>
                  </a:moveTo>
                  <a:cubicBezTo>
                    <a:pt x="5" y="20"/>
                    <a:pt x="10" y="27"/>
                    <a:pt x="16" y="33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28" y="12"/>
                    <a:pt x="23" y="6"/>
                    <a:pt x="19" y="0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</p:grpSp>
      <p:sp>
        <p:nvSpPr>
          <p:cNvPr id="132" name="Freeform 266">
            <a:extLst>
              <a:ext uri="{FF2B5EF4-FFF2-40B4-BE49-F238E27FC236}">
                <a16:creationId xmlns:a16="http://schemas.microsoft.com/office/drawing/2014/main" xmlns="" id="{85986DD3-4E1A-4E0A-9B11-2DFB33EB5B44}"/>
              </a:ext>
            </a:extLst>
          </p:cNvPr>
          <p:cNvSpPr/>
          <p:nvPr/>
        </p:nvSpPr>
        <p:spPr>
          <a:xfrm>
            <a:off x="2042882" y="5949411"/>
            <a:ext cx="300602" cy="271629"/>
          </a:xfrm>
          <a:custGeom>
            <a:avLst/>
            <a:gdLst>
              <a:gd name="connsiteX0" fmla="*/ 3289021 w 4939743"/>
              <a:gd name="connsiteY0" fmla="*/ 2726377 h 4463615"/>
              <a:gd name="connsiteX1" fmla="*/ 3600171 w 4939743"/>
              <a:gd name="connsiteY1" fmla="*/ 2726377 h 4463615"/>
              <a:gd name="connsiteX2" fmla="*/ 3600171 w 4939743"/>
              <a:gd name="connsiteY2" fmla="*/ 3330651 h 4463615"/>
              <a:gd name="connsiteX3" fmla="*/ 3289021 w 4939743"/>
              <a:gd name="connsiteY3" fmla="*/ 3330651 h 4463615"/>
              <a:gd name="connsiteX4" fmla="*/ 1339571 w 4939743"/>
              <a:gd name="connsiteY4" fmla="*/ 2726377 h 4463615"/>
              <a:gd name="connsiteX5" fmla="*/ 1650721 w 4939743"/>
              <a:gd name="connsiteY5" fmla="*/ 2726377 h 4463615"/>
              <a:gd name="connsiteX6" fmla="*/ 1650721 w 4939743"/>
              <a:gd name="connsiteY6" fmla="*/ 3330651 h 4463615"/>
              <a:gd name="connsiteX7" fmla="*/ 1339571 w 4939743"/>
              <a:gd name="connsiteY7" fmla="*/ 3330651 h 4463615"/>
              <a:gd name="connsiteX8" fmla="*/ 0 w 4939743"/>
              <a:gd name="connsiteY8" fmla="*/ 2164914 h 4463615"/>
              <a:gd name="connsiteX9" fmla="*/ 21347 w 4939743"/>
              <a:gd name="connsiteY9" fmla="*/ 2164914 h 4463615"/>
              <a:gd name="connsiteX10" fmla="*/ 28309 w 4939743"/>
              <a:gd name="connsiteY10" fmla="*/ 2199857 h 4463615"/>
              <a:gd name="connsiteX11" fmla="*/ 1065581 w 4939743"/>
              <a:gd name="connsiteY11" fmla="*/ 3116035 h 4463615"/>
              <a:gd name="connsiteX12" fmla="*/ 1199871 w 4939743"/>
              <a:gd name="connsiteY12" fmla="*/ 3116035 h 4463615"/>
              <a:gd name="connsiteX13" fmla="*/ 1199871 w 4939743"/>
              <a:gd name="connsiteY13" fmla="*/ 3504764 h 4463615"/>
              <a:gd name="connsiteX14" fmla="*/ 1790421 w 4939743"/>
              <a:gd name="connsiteY14" fmla="*/ 3504764 h 4463615"/>
              <a:gd name="connsiteX15" fmla="*/ 1790421 w 4939743"/>
              <a:gd name="connsiteY15" fmla="*/ 3116035 h 4463615"/>
              <a:gd name="connsiteX16" fmla="*/ 2456842 w 4939743"/>
              <a:gd name="connsiteY16" fmla="*/ 3116035 h 4463615"/>
              <a:gd name="connsiteX17" fmla="*/ 2482901 w 4939743"/>
              <a:gd name="connsiteY17" fmla="*/ 3116035 h 4463615"/>
              <a:gd name="connsiteX18" fmla="*/ 3149321 w 4939743"/>
              <a:gd name="connsiteY18" fmla="*/ 3116035 h 4463615"/>
              <a:gd name="connsiteX19" fmla="*/ 3149321 w 4939743"/>
              <a:gd name="connsiteY19" fmla="*/ 3504764 h 4463615"/>
              <a:gd name="connsiteX20" fmla="*/ 3739871 w 4939743"/>
              <a:gd name="connsiteY20" fmla="*/ 3504764 h 4463615"/>
              <a:gd name="connsiteX21" fmla="*/ 3739871 w 4939743"/>
              <a:gd name="connsiteY21" fmla="*/ 3116035 h 4463615"/>
              <a:gd name="connsiteX22" fmla="*/ 3874162 w 4939743"/>
              <a:gd name="connsiteY22" fmla="*/ 3116035 h 4463615"/>
              <a:gd name="connsiteX23" fmla="*/ 4911434 w 4939743"/>
              <a:gd name="connsiteY23" fmla="*/ 2199857 h 4463615"/>
              <a:gd name="connsiteX24" fmla="*/ 4918396 w 4939743"/>
              <a:gd name="connsiteY24" fmla="*/ 2164914 h 4463615"/>
              <a:gd name="connsiteX25" fmla="*/ 4939743 w 4939743"/>
              <a:gd name="connsiteY25" fmla="*/ 2164914 h 4463615"/>
              <a:gd name="connsiteX26" fmla="*/ 4939743 w 4939743"/>
              <a:gd name="connsiteY26" fmla="*/ 4256181 h 4463615"/>
              <a:gd name="connsiteX27" fmla="*/ 4686776 w 4939743"/>
              <a:gd name="connsiteY27" fmla="*/ 4463615 h 4463615"/>
              <a:gd name="connsiteX28" fmla="*/ 252967 w 4939743"/>
              <a:gd name="connsiteY28" fmla="*/ 4463615 h 4463615"/>
              <a:gd name="connsiteX29" fmla="*/ 0 w 4939743"/>
              <a:gd name="connsiteY29" fmla="*/ 4256181 h 4463615"/>
              <a:gd name="connsiteX30" fmla="*/ 166421 w 4939743"/>
              <a:gd name="connsiteY30" fmla="*/ 884754 h 4463615"/>
              <a:gd name="connsiteX31" fmla="*/ 2456842 w 4939743"/>
              <a:gd name="connsiteY31" fmla="*/ 884754 h 4463615"/>
              <a:gd name="connsiteX32" fmla="*/ 2482901 w 4939743"/>
              <a:gd name="connsiteY32" fmla="*/ 884754 h 4463615"/>
              <a:gd name="connsiteX33" fmla="*/ 4773322 w 4939743"/>
              <a:gd name="connsiteY33" fmla="*/ 884754 h 4463615"/>
              <a:gd name="connsiteX34" fmla="*/ 4928580 w 4939743"/>
              <a:gd name="connsiteY34" fmla="*/ 1042869 h 4463615"/>
              <a:gd name="connsiteX35" fmla="*/ 4911434 w 4939743"/>
              <a:gd name="connsiteY35" fmla="*/ 1702951 h 4463615"/>
              <a:gd name="connsiteX36" fmla="*/ 3874162 w 4939743"/>
              <a:gd name="connsiteY36" fmla="*/ 2820234 h 4463615"/>
              <a:gd name="connsiteX37" fmla="*/ 3739871 w 4939743"/>
              <a:gd name="connsiteY37" fmla="*/ 2820234 h 4463615"/>
              <a:gd name="connsiteX38" fmla="*/ 3739871 w 4939743"/>
              <a:gd name="connsiteY38" fmla="*/ 2552264 h 4463615"/>
              <a:gd name="connsiteX39" fmla="*/ 3149321 w 4939743"/>
              <a:gd name="connsiteY39" fmla="*/ 2552264 h 4463615"/>
              <a:gd name="connsiteX40" fmla="*/ 3149321 w 4939743"/>
              <a:gd name="connsiteY40" fmla="*/ 2820234 h 4463615"/>
              <a:gd name="connsiteX41" fmla="*/ 2482901 w 4939743"/>
              <a:gd name="connsiteY41" fmla="*/ 2820234 h 4463615"/>
              <a:gd name="connsiteX42" fmla="*/ 2456842 w 4939743"/>
              <a:gd name="connsiteY42" fmla="*/ 2820234 h 4463615"/>
              <a:gd name="connsiteX43" fmla="*/ 1790421 w 4939743"/>
              <a:gd name="connsiteY43" fmla="*/ 2820234 h 4463615"/>
              <a:gd name="connsiteX44" fmla="*/ 1790421 w 4939743"/>
              <a:gd name="connsiteY44" fmla="*/ 2552264 h 4463615"/>
              <a:gd name="connsiteX45" fmla="*/ 1199871 w 4939743"/>
              <a:gd name="connsiteY45" fmla="*/ 2552264 h 4463615"/>
              <a:gd name="connsiteX46" fmla="*/ 1199871 w 4939743"/>
              <a:gd name="connsiteY46" fmla="*/ 2820234 h 4463615"/>
              <a:gd name="connsiteX47" fmla="*/ 1065581 w 4939743"/>
              <a:gd name="connsiteY47" fmla="*/ 2820234 h 4463615"/>
              <a:gd name="connsiteX48" fmla="*/ 28309 w 4939743"/>
              <a:gd name="connsiteY48" fmla="*/ 1702951 h 4463615"/>
              <a:gd name="connsiteX49" fmla="*/ 11163 w 4939743"/>
              <a:gd name="connsiteY49" fmla="*/ 1042869 h 4463615"/>
              <a:gd name="connsiteX50" fmla="*/ 166421 w 4939743"/>
              <a:gd name="connsiteY50" fmla="*/ 884754 h 4463615"/>
              <a:gd name="connsiteX51" fmla="*/ 1655483 w 4939743"/>
              <a:gd name="connsiteY51" fmla="*/ 0 h 4463615"/>
              <a:gd name="connsiteX52" fmla="*/ 3284260 w 4939743"/>
              <a:gd name="connsiteY52" fmla="*/ 0 h 4463615"/>
              <a:gd name="connsiteX53" fmla="*/ 3455240 w 4939743"/>
              <a:gd name="connsiteY53" fmla="*/ 170981 h 4463615"/>
              <a:gd name="connsiteX54" fmla="*/ 3455240 w 4939743"/>
              <a:gd name="connsiteY54" fmla="*/ 795854 h 4463615"/>
              <a:gd name="connsiteX55" fmla="*/ 3185276 w 4939743"/>
              <a:gd name="connsiteY55" fmla="*/ 795854 h 4463615"/>
              <a:gd name="connsiteX56" fmla="*/ 3185276 w 4939743"/>
              <a:gd name="connsiteY56" fmla="*/ 226770 h 4463615"/>
              <a:gd name="connsiteX57" fmla="*/ 1754467 w 4939743"/>
              <a:gd name="connsiteY57" fmla="*/ 226770 h 4463615"/>
              <a:gd name="connsiteX58" fmla="*/ 1754467 w 4939743"/>
              <a:gd name="connsiteY58" fmla="*/ 795854 h 4463615"/>
              <a:gd name="connsiteX59" fmla="*/ 1484503 w 4939743"/>
              <a:gd name="connsiteY59" fmla="*/ 795854 h 4463615"/>
              <a:gd name="connsiteX60" fmla="*/ 1484503 w 4939743"/>
              <a:gd name="connsiteY60" fmla="*/ 170981 h 4463615"/>
              <a:gd name="connsiteX61" fmla="*/ 1655483 w 4939743"/>
              <a:gd name="connsiteY61" fmla="*/ 0 h 4463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4939743" h="4463615">
                <a:moveTo>
                  <a:pt x="3289021" y="2726377"/>
                </a:moveTo>
                <a:lnTo>
                  <a:pt x="3600171" y="2726377"/>
                </a:lnTo>
                <a:lnTo>
                  <a:pt x="3600171" y="3330651"/>
                </a:lnTo>
                <a:lnTo>
                  <a:pt x="3289021" y="3330651"/>
                </a:lnTo>
                <a:close/>
                <a:moveTo>
                  <a:pt x="1339571" y="2726377"/>
                </a:moveTo>
                <a:lnTo>
                  <a:pt x="1650721" y="2726377"/>
                </a:lnTo>
                <a:lnTo>
                  <a:pt x="1650721" y="3330651"/>
                </a:lnTo>
                <a:lnTo>
                  <a:pt x="1339571" y="3330651"/>
                </a:lnTo>
                <a:close/>
                <a:moveTo>
                  <a:pt x="0" y="2164914"/>
                </a:moveTo>
                <a:lnTo>
                  <a:pt x="21347" y="2164914"/>
                </a:lnTo>
                <a:lnTo>
                  <a:pt x="28309" y="2199857"/>
                </a:lnTo>
                <a:cubicBezTo>
                  <a:pt x="202616" y="2813766"/>
                  <a:pt x="676961" y="3084012"/>
                  <a:pt x="1065581" y="3116035"/>
                </a:cubicBezTo>
                <a:lnTo>
                  <a:pt x="1199871" y="3116035"/>
                </a:lnTo>
                <a:lnTo>
                  <a:pt x="1199871" y="3504764"/>
                </a:lnTo>
                <a:lnTo>
                  <a:pt x="1790421" y="3504764"/>
                </a:lnTo>
                <a:lnTo>
                  <a:pt x="1790421" y="3116035"/>
                </a:lnTo>
                <a:lnTo>
                  <a:pt x="2456842" y="3116035"/>
                </a:lnTo>
                <a:lnTo>
                  <a:pt x="2482901" y="3116035"/>
                </a:lnTo>
                <a:lnTo>
                  <a:pt x="3149321" y="3116035"/>
                </a:lnTo>
                <a:lnTo>
                  <a:pt x="3149321" y="3504764"/>
                </a:lnTo>
                <a:lnTo>
                  <a:pt x="3739871" y="3504764"/>
                </a:lnTo>
                <a:lnTo>
                  <a:pt x="3739871" y="3116035"/>
                </a:lnTo>
                <a:lnTo>
                  <a:pt x="3874162" y="3116035"/>
                </a:lnTo>
                <a:cubicBezTo>
                  <a:pt x="4262782" y="3084012"/>
                  <a:pt x="4737127" y="2813766"/>
                  <a:pt x="4911434" y="2199857"/>
                </a:cubicBezTo>
                <a:lnTo>
                  <a:pt x="4918396" y="2164914"/>
                </a:lnTo>
                <a:lnTo>
                  <a:pt x="4939743" y="2164914"/>
                </a:lnTo>
                <a:lnTo>
                  <a:pt x="4939743" y="4256181"/>
                </a:lnTo>
                <a:cubicBezTo>
                  <a:pt x="4939743" y="4370744"/>
                  <a:pt x="4826486" y="4463615"/>
                  <a:pt x="4686776" y="4463615"/>
                </a:cubicBezTo>
                <a:lnTo>
                  <a:pt x="252967" y="4463615"/>
                </a:lnTo>
                <a:cubicBezTo>
                  <a:pt x="113257" y="4463615"/>
                  <a:pt x="0" y="4370744"/>
                  <a:pt x="0" y="4256181"/>
                </a:cubicBezTo>
                <a:close/>
                <a:moveTo>
                  <a:pt x="166421" y="884754"/>
                </a:moveTo>
                <a:lnTo>
                  <a:pt x="2456842" y="884754"/>
                </a:lnTo>
                <a:lnTo>
                  <a:pt x="2482901" y="884754"/>
                </a:lnTo>
                <a:lnTo>
                  <a:pt x="4773322" y="884754"/>
                </a:lnTo>
                <a:cubicBezTo>
                  <a:pt x="4875874" y="902534"/>
                  <a:pt x="4906990" y="972701"/>
                  <a:pt x="4928580" y="1042869"/>
                </a:cubicBezTo>
                <a:cubicBezTo>
                  <a:pt x="4933977" y="1321634"/>
                  <a:pt x="4958424" y="1481336"/>
                  <a:pt x="4911434" y="1702951"/>
                </a:cubicBezTo>
                <a:cubicBezTo>
                  <a:pt x="4737127" y="2451616"/>
                  <a:pt x="4262782" y="2781181"/>
                  <a:pt x="3874162" y="2820234"/>
                </a:cubicBezTo>
                <a:lnTo>
                  <a:pt x="3739871" y="2820234"/>
                </a:lnTo>
                <a:lnTo>
                  <a:pt x="3739871" y="2552264"/>
                </a:lnTo>
                <a:lnTo>
                  <a:pt x="3149321" y="2552264"/>
                </a:lnTo>
                <a:lnTo>
                  <a:pt x="3149321" y="2820234"/>
                </a:lnTo>
                <a:lnTo>
                  <a:pt x="2482901" y="2820234"/>
                </a:lnTo>
                <a:lnTo>
                  <a:pt x="2456842" y="2820234"/>
                </a:lnTo>
                <a:lnTo>
                  <a:pt x="1790421" y="2820234"/>
                </a:lnTo>
                <a:lnTo>
                  <a:pt x="1790421" y="2552264"/>
                </a:lnTo>
                <a:lnTo>
                  <a:pt x="1199871" y="2552264"/>
                </a:lnTo>
                <a:lnTo>
                  <a:pt x="1199871" y="2820234"/>
                </a:lnTo>
                <a:lnTo>
                  <a:pt x="1065581" y="2820234"/>
                </a:lnTo>
                <a:cubicBezTo>
                  <a:pt x="676961" y="2781181"/>
                  <a:pt x="202616" y="2451616"/>
                  <a:pt x="28309" y="1702951"/>
                </a:cubicBezTo>
                <a:cubicBezTo>
                  <a:pt x="-18681" y="1481336"/>
                  <a:pt x="5766" y="1321634"/>
                  <a:pt x="11163" y="1042869"/>
                </a:cubicBezTo>
                <a:cubicBezTo>
                  <a:pt x="32753" y="972701"/>
                  <a:pt x="63869" y="902534"/>
                  <a:pt x="166421" y="884754"/>
                </a:cubicBezTo>
                <a:close/>
                <a:moveTo>
                  <a:pt x="1655483" y="0"/>
                </a:moveTo>
                <a:lnTo>
                  <a:pt x="3284260" y="0"/>
                </a:lnTo>
                <a:cubicBezTo>
                  <a:pt x="3378689" y="0"/>
                  <a:pt x="3455240" y="76551"/>
                  <a:pt x="3455240" y="170981"/>
                </a:cubicBezTo>
                <a:lnTo>
                  <a:pt x="3455240" y="795854"/>
                </a:lnTo>
                <a:lnTo>
                  <a:pt x="3185276" y="795854"/>
                </a:lnTo>
                <a:lnTo>
                  <a:pt x="3185276" y="226770"/>
                </a:lnTo>
                <a:lnTo>
                  <a:pt x="1754467" y="226770"/>
                </a:lnTo>
                <a:lnTo>
                  <a:pt x="1754467" y="795854"/>
                </a:lnTo>
                <a:lnTo>
                  <a:pt x="1484503" y="795854"/>
                </a:lnTo>
                <a:lnTo>
                  <a:pt x="1484503" y="170981"/>
                </a:lnTo>
                <a:cubicBezTo>
                  <a:pt x="1484503" y="76551"/>
                  <a:pt x="1561054" y="0"/>
                  <a:pt x="1655483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</a:bodyPr>
          <a:lstStyle/>
          <a:p>
            <a:endParaRPr lang="de-DE" sz="1837" dirty="0" err="1">
              <a:solidFill>
                <a:schemeClr val="tx1"/>
              </a:solidFill>
            </a:endParaRPr>
          </a:p>
        </p:txBody>
      </p:sp>
      <p:sp>
        <p:nvSpPr>
          <p:cNvPr id="133" name="Freeform 7">
            <a:extLst>
              <a:ext uri="{FF2B5EF4-FFF2-40B4-BE49-F238E27FC236}">
                <a16:creationId xmlns:a16="http://schemas.microsoft.com/office/drawing/2014/main" xmlns="" id="{C9F42D87-10C4-4714-8947-81B6A228FC79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2767691" y="5935822"/>
            <a:ext cx="315766" cy="298807"/>
          </a:xfrm>
          <a:custGeom>
            <a:avLst/>
            <a:gdLst>
              <a:gd name="T0" fmla="*/ 164 w 186"/>
              <a:gd name="T1" fmla="*/ 112 h 176"/>
              <a:gd name="T2" fmla="*/ 65 w 186"/>
              <a:gd name="T3" fmla="*/ 116 h 176"/>
              <a:gd name="T4" fmla="*/ 151 w 186"/>
              <a:gd name="T5" fmla="*/ 133 h 176"/>
              <a:gd name="T6" fmla="*/ 151 w 186"/>
              <a:gd name="T7" fmla="*/ 144 h 176"/>
              <a:gd name="T8" fmla="*/ 47 w 186"/>
              <a:gd name="T9" fmla="*/ 137 h 176"/>
              <a:gd name="T10" fmla="*/ 28 w 186"/>
              <a:gd name="T11" fmla="*/ 12 h 176"/>
              <a:gd name="T12" fmla="*/ 0 w 186"/>
              <a:gd name="T13" fmla="*/ 6 h 176"/>
              <a:gd name="T14" fmla="*/ 32 w 186"/>
              <a:gd name="T15" fmla="*/ 0 h 176"/>
              <a:gd name="T16" fmla="*/ 44 w 186"/>
              <a:gd name="T17" fmla="*/ 27 h 176"/>
              <a:gd name="T18" fmla="*/ 185 w 186"/>
              <a:gd name="T19" fmla="*/ 34 h 176"/>
              <a:gd name="T20" fmla="*/ 57 w 186"/>
              <a:gd name="T21" fmla="*/ 164 h 176"/>
              <a:gd name="T22" fmla="*/ 34 w 186"/>
              <a:gd name="T23" fmla="*/ 164 h 176"/>
              <a:gd name="T24" fmla="*/ 144 w 186"/>
              <a:gd name="T25" fmla="*/ 153 h 176"/>
              <a:gd name="T26" fmla="*/ 144 w 186"/>
              <a:gd name="T27" fmla="*/ 176 h 176"/>
              <a:gd name="T28" fmla="*/ 144 w 186"/>
              <a:gd name="T29" fmla="*/ 153 h 176"/>
              <a:gd name="T30" fmla="*/ 133 w 186"/>
              <a:gd name="T31" fmla="*/ 89 h 176"/>
              <a:gd name="T32" fmla="*/ 114 w 186"/>
              <a:gd name="T33" fmla="*/ 105 h 176"/>
              <a:gd name="T34" fmla="*/ 134 w 186"/>
              <a:gd name="T35" fmla="*/ 80 h 176"/>
              <a:gd name="T36" fmla="*/ 114 w 186"/>
              <a:gd name="T37" fmla="*/ 63 h 176"/>
              <a:gd name="T38" fmla="*/ 134 w 186"/>
              <a:gd name="T39" fmla="*/ 80 h 176"/>
              <a:gd name="T40" fmla="*/ 139 w 186"/>
              <a:gd name="T41" fmla="*/ 38 h 176"/>
              <a:gd name="T42" fmla="*/ 114 w 186"/>
              <a:gd name="T43" fmla="*/ 54 h 176"/>
              <a:gd name="T44" fmla="*/ 148 w 186"/>
              <a:gd name="T45" fmla="*/ 38 h 176"/>
              <a:gd name="T46" fmla="*/ 168 w 186"/>
              <a:gd name="T47" fmla="*/ 54 h 176"/>
              <a:gd name="T48" fmla="*/ 148 w 186"/>
              <a:gd name="T49" fmla="*/ 38 h 176"/>
              <a:gd name="T50" fmla="*/ 142 w 186"/>
              <a:gd name="T51" fmla="*/ 80 h 176"/>
              <a:gd name="T52" fmla="*/ 165 w 186"/>
              <a:gd name="T53" fmla="*/ 63 h 176"/>
              <a:gd name="T54" fmla="*/ 141 w 186"/>
              <a:gd name="T55" fmla="*/ 89 h 176"/>
              <a:gd name="T56" fmla="*/ 154 w 186"/>
              <a:gd name="T57" fmla="*/ 105 h 176"/>
              <a:gd name="T58" fmla="*/ 141 w 186"/>
              <a:gd name="T59" fmla="*/ 89 h 176"/>
              <a:gd name="T60" fmla="*/ 105 w 186"/>
              <a:gd name="T61" fmla="*/ 89 h 176"/>
              <a:gd name="T62" fmla="*/ 88 w 186"/>
              <a:gd name="T63" fmla="*/ 105 h 176"/>
              <a:gd name="T64" fmla="*/ 105 w 186"/>
              <a:gd name="T65" fmla="*/ 80 h 176"/>
              <a:gd name="T66" fmla="*/ 83 w 186"/>
              <a:gd name="T67" fmla="*/ 63 h 176"/>
              <a:gd name="T68" fmla="*/ 105 w 186"/>
              <a:gd name="T69" fmla="*/ 80 h 176"/>
              <a:gd name="T70" fmla="*/ 105 w 186"/>
              <a:gd name="T71" fmla="*/ 38 h 176"/>
              <a:gd name="T72" fmla="*/ 82 w 186"/>
              <a:gd name="T73" fmla="*/ 54 h 176"/>
              <a:gd name="T74" fmla="*/ 80 w 186"/>
              <a:gd name="T75" fmla="*/ 105 h 176"/>
              <a:gd name="T76" fmla="*/ 60 w 186"/>
              <a:gd name="T77" fmla="*/ 89 h 176"/>
              <a:gd name="T78" fmla="*/ 80 w 186"/>
              <a:gd name="T79" fmla="*/ 105 h 176"/>
              <a:gd name="T80" fmla="*/ 74 w 186"/>
              <a:gd name="T81" fmla="*/ 63 h 176"/>
              <a:gd name="T82" fmla="*/ 58 w 186"/>
              <a:gd name="T83" fmla="*/ 80 h 176"/>
              <a:gd name="T84" fmla="*/ 73 w 186"/>
              <a:gd name="T85" fmla="*/ 54 h 176"/>
              <a:gd name="T86" fmla="*/ 47 w 186"/>
              <a:gd name="T87" fmla="*/ 38 h 176"/>
              <a:gd name="T88" fmla="*/ 73 w 186"/>
              <a:gd name="T89" fmla="*/ 5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86" h="176">
                <a:moveTo>
                  <a:pt x="185" y="34"/>
                </a:moveTo>
                <a:cubicBezTo>
                  <a:pt x="164" y="112"/>
                  <a:pt x="164" y="112"/>
                  <a:pt x="164" y="112"/>
                </a:cubicBezTo>
                <a:cubicBezTo>
                  <a:pt x="163" y="114"/>
                  <a:pt x="161" y="116"/>
                  <a:pt x="158" y="116"/>
                </a:cubicBezTo>
                <a:cubicBezTo>
                  <a:pt x="65" y="116"/>
                  <a:pt x="65" y="116"/>
                  <a:pt x="65" y="116"/>
                </a:cubicBezTo>
                <a:cubicBezTo>
                  <a:pt x="60" y="133"/>
                  <a:pt x="60" y="133"/>
                  <a:pt x="60" y="133"/>
                </a:cubicBezTo>
                <a:cubicBezTo>
                  <a:pt x="151" y="133"/>
                  <a:pt x="151" y="133"/>
                  <a:pt x="151" y="133"/>
                </a:cubicBezTo>
                <a:cubicBezTo>
                  <a:pt x="154" y="133"/>
                  <a:pt x="157" y="135"/>
                  <a:pt x="157" y="139"/>
                </a:cubicBezTo>
                <a:cubicBezTo>
                  <a:pt x="157" y="142"/>
                  <a:pt x="154" y="144"/>
                  <a:pt x="151" y="144"/>
                </a:cubicBezTo>
                <a:cubicBezTo>
                  <a:pt x="53" y="144"/>
                  <a:pt x="53" y="144"/>
                  <a:pt x="53" y="144"/>
                </a:cubicBezTo>
                <a:cubicBezTo>
                  <a:pt x="49" y="144"/>
                  <a:pt x="46" y="141"/>
                  <a:pt x="47" y="137"/>
                </a:cubicBezTo>
                <a:cubicBezTo>
                  <a:pt x="55" y="110"/>
                  <a:pt x="55" y="110"/>
                  <a:pt x="55" y="110"/>
                </a:cubicBezTo>
                <a:cubicBezTo>
                  <a:pt x="46" y="77"/>
                  <a:pt x="37" y="44"/>
                  <a:pt x="28" y="12"/>
                </a:cubicBezTo>
                <a:cubicBezTo>
                  <a:pt x="5" y="12"/>
                  <a:pt x="5" y="12"/>
                  <a:pt x="5" y="12"/>
                </a:cubicBezTo>
                <a:cubicBezTo>
                  <a:pt x="2" y="12"/>
                  <a:pt x="0" y="9"/>
                  <a:pt x="0" y="6"/>
                </a:cubicBezTo>
                <a:cubicBezTo>
                  <a:pt x="0" y="3"/>
                  <a:pt x="2" y="0"/>
                  <a:pt x="5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5" y="0"/>
                  <a:pt x="37" y="2"/>
                  <a:pt x="38" y="4"/>
                </a:cubicBezTo>
                <a:cubicBezTo>
                  <a:pt x="44" y="27"/>
                  <a:pt x="44" y="27"/>
                  <a:pt x="44" y="27"/>
                </a:cubicBezTo>
                <a:cubicBezTo>
                  <a:pt x="179" y="27"/>
                  <a:pt x="179" y="27"/>
                  <a:pt x="179" y="27"/>
                </a:cubicBezTo>
                <a:cubicBezTo>
                  <a:pt x="183" y="27"/>
                  <a:pt x="186" y="30"/>
                  <a:pt x="185" y="34"/>
                </a:cubicBezTo>
                <a:close/>
                <a:moveTo>
                  <a:pt x="46" y="153"/>
                </a:moveTo>
                <a:cubicBezTo>
                  <a:pt x="52" y="153"/>
                  <a:pt x="57" y="158"/>
                  <a:pt x="57" y="164"/>
                </a:cubicBezTo>
                <a:cubicBezTo>
                  <a:pt x="57" y="171"/>
                  <a:pt x="52" y="176"/>
                  <a:pt x="46" y="176"/>
                </a:cubicBezTo>
                <a:cubicBezTo>
                  <a:pt x="40" y="176"/>
                  <a:pt x="34" y="171"/>
                  <a:pt x="34" y="164"/>
                </a:cubicBezTo>
                <a:cubicBezTo>
                  <a:pt x="34" y="158"/>
                  <a:pt x="40" y="153"/>
                  <a:pt x="46" y="153"/>
                </a:cubicBezTo>
                <a:close/>
                <a:moveTo>
                  <a:pt x="144" y="153"/>
                </a:moveTo>
                <a:cubicBezTo>
                  <a:pt x="150" y="153"/>
                  <a:pt x="155" y="158"/>
                  <a:pt x="155" y="164"/>
                </a:cubicBezTo>
                <a:cubicBezTo>
                  <a:pt x="155" y="171"/>
                  <a:pt x="150" y="176"/>
                  <a:pt x="144" y="176"/>
                </a:cubicBezTo>
                <a:cubicBezTo>
                  <a:pt x="138" y="176"/>
                  <a:pt x="132" y="171"/>
                  <a:pt x="132" y="164"/>
                </a:cubicBezTo>
                <a:cubicBezTo>
                  <a:pt x="132" y="158"/>
                  <a:pt x="138" y="153"/>
                  <a:pt x="144" y="153"/>
                </a:cubicBezTo>
                <a:close/>
                <a:moveTo>
                  <a:pt x="130" y="105"/>
                </a:moveTo>
                <a:cubicBezTo>
                  <a:pt x="133" y="89"/>
                  <a:pt x="133" y="89"/>
                  <a:pt x="133" y="89"/>
                </a:cubicBezTo>
                <a:cubicBezTo>
                  <a:pt x="114" y="89"/>
                  <a:pt x="114" y="89"/>
                  <a:pt x="114" y="89"/>
                </a:cubicBezTo>
                <a:cubicBezTo>
                  <a:pt x="114" y="105"/>
                  <a:pt x="114" y="105"/>
                  <a:pt x="114" y="105"/>
                </a:cubicBezTo>
                <a:cubicBezTo>
                  <a:pt x="130" y="105"/>
                  <a:pt x="130" y="105"/>
                  <a:pt x="130" y="105"/>
                </a:cubicBezTo>
                <a:close/>
                <a:moveTo>
                  <a:pt x="134" y="80"/>
                </a:moveTo>
                <a:cubicBezTo>
                  <a:pt x="136" y="63"/>
                  <a:pt x="136" y="63"/>
                  <a:pt x="136" y="63"/>
                </a:cubicBezTo>
                <a:cubicBezTo>
                  <a:pt x="114" y="63"/>
                  <a:pt x="114" y="63"/>
                  <a:pt x="114" y="63"/>
                </a:cubicBezTo>
                <a:cubicBezTo>
                  <a:pt x="114" y="80"/>
                  <a:pt x="114" y="80"/>
                  <a:pt x="114" y="80"/>
                </a:cubicBezTo>
                <a:cubicBezTo>
                  <a:pt x="134" y="80"/>
                  <a:pt x="134" y="80"/>
                  <a:pt x="134" y="80"/>
                </a:cubicBezTo>
                <a:close/>
                <a:moveTo>
                  <a:pt x="137" y="54"/>
                </a:moveTo>
                <a:cubicBezTo>
                  <a:pt x="139" y="38"/>
                  <a:pt x="139" y="38"/>
                  <a:pt x="139" y="38"/>
                </a:cubicBezTo>
                <a:cubicBezTo>
                  <a:pt x="114" y="38"/>
                  <a:pt x="114" y="38"/>
                  <a:pt x="114" y="38"/>
                </a:cubicBezTo>
                <a:cubicBezTo>
                  <a:pt x="114" y="54"/>
                  <a:pt x="114" y="54"/>
                  <a:pt x="114" y="54"/>
                </a:cubicBezTo>
                <a:cubicBezTo>
                  <a:pt x="137" y="54"/>
                  <a:pt x="137" y="54"/>
                  <a:pt x="137" y="54"/>
                </a:cubicBezTo>
                <a:close/>
                <a:moveTo>
                  <a:pt x="148" y="38"/>
                </a:moveTo>
                <a:cubicBezTo>
                  <a:pt x="146" y="54"/>
                  <a:pt x="146" y="54"/>
                  <a:pt x="146" y="54"/>
                </a:cubicBezTo>
                <a:cubicBezTo>
                  <a:pt x="168" y="54"/>
                  <a:pt x="168" y="54"/>
                  <a:pt x="168" y="54"/>
                </a:cubicBezTo>
                <a:cubicBezTo>
                  <a:pt x="172" y="38"/>
                  <a:pt x="172" y="38"/>
                  <a:pt x="172" y="38"/>
                </a:cubicBezTo>
                <a:cubicBezTo>
                  <a:pt x="148" y="38"/>
                  <a:pt x="148" y="38"/>
                  <a:pt x="148" y="38"/>
                </a:cubicBezTo>
                <a:close/>
                <a:moveTo>
                  <a:pt x="145" y="63"/>
                </a:moveTo>
                <a:cubicBezTo>
                  <a:pt x="142" y="80"/>
                  <a:pt x="142" y="80"/>
                  <a:pt x="142" y="80"/>
                </a:cubicBezTo>
                <a:cubicBezTo>
                  <a:pt x="161" y="80"/>
                  <a:pt x="161" y="80"/>
                  <a:pt x="161" y="80"/>
                </a:cubicBezTo>
                <a:cubicBezTo>
                  <a:pt x="165" y="63"/>
                  <a:pt x="165" y="63"/>
                  <a:pt x="165" y="63"/>
                </a:cubicBezTo>
                <a:cubicBezTo>
                  <a:pt x="145" y="63"/>
                  <a:pt x="145" y="63"/>
                  <a:pt x="145" y="63"/>
                </a:cubicBezTo>
                <a:close/>
                <a:moveTo>
                  <a:pt x="141" y="89"/>
                </a:moveTo>
                <a:cubicBezTo>
                  <a:pt x="139" y="105"/>
                  <a:pt x="139" y="105"/>
                  <a:pt x="139" y="105"/>
                </a:cubicBezTo>
                <a:cubicBezTo>
                  <a:pt x="154" y="105"/>
                  <a:pt x="154" y="105"/>
                  <a:pt x="154" y="105"/>
                </a:cubicBezTo>
                <a:cubicBezTo>
                  <a:pt x="158" y="89"/>
                  <a:pt x="158" y="89"/>
                  <a:pt x="158" y="89"/>
                </a:cubicBezTo>
                <a:cubicBezTo>
                  <a:pt x="141" y="89"/>
                  <a:pt x="141" y="89"/>
                  <a:pt x="141" y="89"/>
                </a:cubicBezTo>
                <a:close/>
                <a:moveTo>
                  <a:pt x="105" y="105"/>
                </a:moveTo>
                <a:cubicBezTo>
                  <a:pt x="105" y="89"/>
                  <a:pt x="105" y="89"/>
                  <a:pt x="105" y="89"/>
                </a:cubicBezTo>
                <a:cubicBezTo>
                  <a:pt x="86" y="89"/>
                  <a:pt x="86" y="89"/>
                  <a:pt x="86" y="89"/>
                </a:cubicBezTo>
                <a:cubicBezTo>
                  <a:pt x="88" y="105"/>
                  <a:pt x="88" y="105"/>
                  <a:pt x="88" y="105"/>
                </a:cubicBezTo>
                <a:cubicBezTo>
                  <a:pt x="105" y="105"/>
                  <a:pt x="105" y="105"/>
                  <a:pt x="105" y="105"/>
                </a:cubicBezTo>
                <a:close/>
                <a:moveTo>
                  <a:pt x="105" y="80"/>
                </a:moveTo>
                <a:cubicBezTo>
                  <a:pt x="105" y="63"/>
                  <a:pt x="105" y="63"/>
                  <a:pt x="105" y="63"/>
                </a:cubicBezTo>
                <a:cubicBezTo>
                  <a:pt x="83" y="63"/>
                  <a:pt x="83" y="63"/>
                  <a:pt x="83" y="63"/>
                </a:cubicBezTo>
                <a:cubicBezTo>
                  <a:pt x="85" y="80"/>
                  <a:pt x="85" y="80"/>
                  <a:pt x="85" y="80"/>
                </a:cubicBezTo>
                <a:cubicBezTo>
                  <a:pt x="105" y="80"/>
                  <a:pt x="105" y="80"/>
                  <a:pt x="105" y="80"/>
                </a:cubicBezTo>
                <a:close/>
                <a:moveTo>
                  <a:pt x="105" y="54"/>
                </a:moveTo>
                <a:cubicBezTo>
                  <a:pt x="105" y="38"/>
                  <a:pt x="105" y="38"/>
                  <a:pt x="105" y="38"/>
                </a:cubicBezTo>
                <a:cubicBezTo>
                  <a:pt x="79" y="38"/>
                  <a:pt x="79" y="38"/>
                  <a:pt x="79" y="38"/>
                </a:cubicBezTo>
                <a:cubicBezTo>
                  <a:pt x="82" y="54"/>
                  <a:pt x="82" y="54"/>
                  <a:pt x="82" y="54"/>
                </a:cubicBezTo>
                <a:cubicBezTo>
                  <a:pt x="105" y="54"/>
                  <a:pt x="105" y="54"/>
                  <a:pt x="105" y="54"/>
                </a:cubicBezTo>
                <a:close/>
                <a:moveTo>
                  <a:pt x="80" y="105"/>
                </a:moveTo>
                <a:cubicBezTo>
                  <a:pt x="78" y="89"/>
                  <a:pt x="78" y="89"/>
                  <a:pt x="78" y="89"/>
                </a:cubicBezTo>
                <a:cubicBezTo>
                  <a:pt x="60" y="89"/>
                  <a:pt x="60" y="89"/>
                  <a:pt x="60" y="89"/>
                </a:cubicBezTo>
                <a:cubicBezTo>
                  <a:pt x="65" y="105"/>
                  <a:pt x="65" y="105"/>
                  <a:pt x="65" y="105"/>
                </a:cubicBezTo>
                <a:cubicBezTo>
                  <a:pt x="80" y="105"/>
                  <a:pt x="80" y="105"/>
                  <a:pt x="80" y="105"/>
                </a:cubicBezTo>
                <a:close/>
                <a:moveTo>
                  <a:pt x="77" y="80"/>
                </a:moveTo>
                <a:cubicBezTo>
                  <a:pt x="74" y="63"/>
                  <a:pt x="74" y="63"/>
                  <a:pt x="74" y="63"/>
                </a:cubicBezTo>
                <a:cubicBezTo>
                  <a:pt x="53" y="63"/>
                  <a:pt x="53" y="63"/>
                  <a:pt x="53" y="63"/>
                </a:cubicBezTo>
                <a:cubicBezTo>
                  <a:pt x="58" y="80"/>
                  <a:pt x="58" y="80"/>
                  <a:pt x="58" y="80"/>
                </a:cubicBezTo>
                <a:cubicBezTo>
                  <a:pt x="77" y="80"/>
                  <a:pt x="77" y="80"/>
                  <a:pt x="77" y="80"/>
                </a:cubicBezTo>
                <a:close/>
                <a:moveTo>
                  <a:pt x="73" y="54"/>
                </a:moveTo>
                <a:cubicBezTo>
                  <a:pt x="71" y="38"/>
                  <a:pt x="71" y="38"/>
                  <a:pt x="71" y="38"/>
                </a:cubicBezTo>
                <a:cubicBezTo>
                  <a:pt x="47" y="38"/>
                  <a:pt x="47" y="38"/>
                  <a:pt x="47" y="38"/>
                </a:cubicBezTo>
                <a:cubicBezTo>
                  <a:pt x="51" y="54"/>
                  <a:pt x="51" y="54"/>
                  <a:pt x="51" y="54"/>
                </a:cubicBezTo>
                <a:cubicBezTo>
                  <a:pt x="73" y="54"/>
                  <a:pt x="73" y="54"/>
                  <a:pt x="73" y="5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</a:bodyPr>
          <a:lstStyle/>
          <a:p>
            <a:endParaRPr lang="de-DE" sz="1837"/>
          </a:p>
        </p:txBody>
      </p:sp>
      <p:sp>
        <p:nvSpPr>
          <p:cNvPr id="134" name="Freeform 173">
            <a:extLst>
              <a:ext uri="{FF2B5EF4-FFF2-40B4-BE49-F238E27FC236}">
                <a16:creationId xmlns:a16="http://schemas.microsoft.com/office/drawing/2014/main" xmlns="" id="{FF96B06B-9219-4265-9B90-367BCCB9809C}"/>
              </a:ext>
            </a:extLst>
          </p:cNvPr>
          <p:cNvSpPr>
            <a:spLocks noEditPoints="1"/>
          </p:cNvSpPr>
          <p:nvPr/>
        </p:nvSpPr>
        <p:spPr bwMode="auto">
          <a:xfrm>
            <a:off x="4211439" y="5910924"/>
            <a:ext cx="359915" cy="348602"/>
          </a:xfrm>
          <a:custGeom>
            <a:avLst/>
            <a:gdLst>
              <a:gd name="T0" fmla="*/ 279 w 603"/>
              <a:gd name="T1" fmla="*/ 487 h 585"/>
              <a:gd name="T2" fmla="*/ 332 w 603"/>
              <a:gd name="T3" fmla="*/ 487 h 585"/>
              <a:gd name="T4" fmla="*/ 365 w 603"/>
              <a:gd name="T5" fmla="*/ 454 h 585"/>
              <a:gd name="T6" fmla="*/ 365 w 603"/>
              <a:gd name="T7" fmla="*/ 265 h 585"/>
              <a:gd name="T8" fmla="*/ 332 w 603"/>
              <a:gd name="T9" fmla="*/ 231 h 585"/>
              <a:gd name="T10" fmla="*/ 279 w 603"/>
              <a:gd name="T11" fmla="*/ 231 h 585"/>
              <a:gd name="T12" fmla="*/ 245 w 603"/>
              <a:gd name="T13" fmla="*/ 265 h 585"/>
              <a:gd name="T14" fmla="*/ 245 w 603"/>
              <a:gd name="T15" fmla="*/ 454 h 585"/>
              <a:gd name="T16" fmla="*/ 279 w 603"/>
              <a:gd name="T17" fmla="*/ 487 h 585"/>
              <a:gd name="T18" fmla="*/ 121 w 603"/>
              <a:gd name="T19" fmla="*/ 487 h 585"/>
              <a:gd name="T20" fmla="*/ 174 w 603"/>
              <a:gd name="T21" fmla="*/ 487 h 585"/>
              <a:gd name="T22" fmla="*/ 207 w 603"/>
              <a:gd name="T23" fmla="*/ 454 h 585"/>
              <a:gd name="T24" fmla="*/ 207 w 603"/>
              <a:gd name="T25" fmla="*/ 363 h 585"/>
              <a:gd name="T26" fmla="*/ 174 w 603"/>
              <a:gd name="T27" fmla="*/ 330 h 585"/>
              <a:gd name="T28" fmla="*/ 121 w 603"/>
              <a:gd name="T29" fmla="*/ 330 h 585"/>
              <a:gd name="T30" fmla="*/ 88 w 603"/>
              <a:gd name="T31" fmla="*/ 363 h 585"/>
              <a:gd name="T32" fmla="*/ 88 w 603"/>
              <a:gd name="T33" fmla="*/ 454 h 585"/>
              <a:gd name="T34" fmla="*/ 121 w 603"/>
              <a:gd name="T35" fmla="*/ 487 h 585"/>
              <a:gd name="T36" fmla="*/ 403 w 603"/>
              <a:gd name="T37" fmla="*/ 454 h 585"/>
              <a:gd name="T38" fmla="*/ 437 w 603"/>
              <a:gd name="T39" fmla="*/ 487 h 585"/>
              <a:gd name="T40" fmla="*/ 490 w 603"/>
              <a:gd name="T41" fmla="*/ 487 h 585"/>
              <a:gd name="T42" fmla="*/ 523 w 603"/>
              <a:gd name="T43" fmla="*/ 454 h 585"/>
              <a:gd name="T44" fmla="*/ 523 w 603"/>
              <a:gd name="T45" fmla="*/ 124 h 585"/>
              <a:gd name="T46" fmla="*/ 587 w 603"/>
              <a:gd name="T47" fmla="*/ 124 h 585"/>
              <a:gd name="T48" fmla="*/ 464 w 603"/>
              <a:gd name="T49" fmla="*/ 0 h 585"/>
              <a:gd name="T50" fmla="*/ 339 w 603"/>
              <a:gd name="T51" fmla="*/ 124 h 585"/>
              <a:gd name="T52" fmla="*/ 403 w 603"/>
              <a:gd name="T53" fmla="*/ 124 h 585"/>
              <a:gd name="T54" fmla="*/ 403 w 603"/>
              <a:gd name="T55" fmla="*/ 454 h 585"/>
              <a:gd name="T56" fmla="*/ 570 w 603"/>
              <a:gd name="T57" fmla="*/ 516 h 585"/>
              <a:gd name="T58" fmla="*/ 34 w 603"/>
              <a:gd name="T59" fmla="*/ 516 h 585"/>
              <a:gd name="T60" fmla="*/ 0 w 603"/>
              <a:gd name="T61" fmla="*/ 549 h 585"/>
              <a:gd name="T62" fmla="*/ 0 w 603"/>
              <a:gd name="T63" fmla="*/ 552 h 585"/>
              <a:gd name="T64" fmla="*/ 34 w 603"/>
              <a:gd name="T65" fmla="*/ 585 h 585"/>
              <a:gd name="T66" fmla="*/ 570 w 603"/>
              <a:gd name="T67" fmla="*/ 585 h 585"/>
              <a:gd name="T68" fmla="*/ 603 w 603"/>
              <a:gd name="T69" fmla="*/ 552 h 585"/>
              <a:gd name="T70" fmla="*/ 603 w 603"/>
              <a:gd name="T71" fmla="*/ 549 h 585"/>
              <a:gd name="T72" fmla="*/ 570 w 603"/>
              <a:gd name="T73" fmla="*/ 516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03" h="585">
                <a:moveTo>
                  <a:pt x="279" y="487"/>
                </a:moveTo>
                <a:cubicBezTo>
                  <a:pt x="332" y="487"/>
                  <a:pt x="332" y="487"/>
                  <a:pt x="332" y="487"/>
                </a:cubicBezTo>
                <a:cubicBezTo>
                  <a:pt x="350" y="487"/>
                  <a:pt x="365" y="472"/>
                  <a:pt x="365" y="454"/>
                </a:cubicBezTo>
                <a:cubicBezTo>
                  <a:pt x="365" y="265"/>
                  <a:pt x="365" y="265"/>
                  <a:pt x="365" y="265"/>
                </a:cubicBezTo>
                <a:cubicBezTo>
                  <a:pt x="365" y="246"/>
                  <a:pt x="350" y="231"/>
                  <a:pt x="332" y="231"/>
                </a:cubicBezTo>
                <a:cubicBezTo>
                  <a:pt x="279" y="231"/>
                  <a:pt x="279" y="231"/>
                  <a:pt x="279" y="231"/>
                </a:cubicBezTo>
                <a:cubicBezTo>
                  <a:pt x="260" y="231"/>
                  <a:pt x="245" y="246"/>
                  <a:pt x="245" y="265"/>
                </a:cubicBezTo>
                <a:cubicBezTo>
                  <a:pt x="245" y="454"/>
                  <a:pt x="245" y="454"/>
                  <a:pt x="245" y="454"/>
                </a:cubicBezTo>
                <a:cubicBezTo>
                  <a:pt x="245" y="472"/>
                  <a:pt x="260" y="487"/>
                  <a:pt x="279" y="487"/>
                </a:cubicBezTo>
                <a:close/>
                <a:moveTo>
                  <a:pt x="121" y="487"/>
                </a:moveTo>
                <a:cubicBezTo>
                  <a:pt x="174" y="487"/>
                  <a:pt x="174" y="487"/>
                  <a:pt x="174" y="487"/>
                </a:cubicBezTo>
                <a:cubicBezTo>
                  <a:pt x="192" y="487"/>
                  <a:pt x="207" y="472"/>
                  <a:pt x="207" y="454"/>
                </a:cubicBezTo>
                <a:cubicBezTo>
                  <a:pt x="207" y="363"/>
                  <a:pt x="207" y="363"/>
                  <a:pt x="207" y="363"/>
                </a:cubicBezTo>
                <a:cubicBezTo>
                  <a:pt x="207" y="345"/>
                  <a:pt x="192" y="330"/>
                  <a:pt x="174" y="330"/>
                </a:cubicBezTo>
                <a:cubicBezTo>
                  <a:pt x="121" y="330"/>
                  <a:pt x="121" y="330"/>
                  <a:pt x="121" y="330"/>
                </a:cubicBezTo>
                <a:cubicBezTo>
                  <a:pt x="102" y="330"/>
                  <a:pt x="88" y="345"/>
                  <a:pt x="88" y="363"/>
                </a:cubicBezTo>
                <a:cubicBezTo>
                  <a:pt x="88" y="454"/>
                  <a:pt x="88" y="454"/>
                  <a:pt x="88" y="454"/>
                </a:cubicBezTo>
                <a:cubicBezTo>
                  <a:pt x="88" y="472"/>
                  <a:pt x="102" y="487"/>
                  <a:pt x="121" y="487"/>
                </a:cubicBezTo>
                <a:close/>
                <a:moveTo>
                  <a:pt x="403" y="454"/>
                </a:moveTo>
                <a:cubicBezTo>
                  <a:pt x="403" y="472"/>
                  <a:pt x="418" y="487"/>
                  <a:pt x="437" y="487"/>
                </a:cubicBezTo>
                <a:cubicBezTo>
                  <a:pt x="490" y="487"/>
                  <a:pt x="490" y="487"/>
                  <a:pt x="490" y="487"/>
                </a:cubicBezTo>
                <a:cubicBezTo>
                  <a:pt x="508" y="487"/>
                  <a:pt x="523" y="472"/>
                  <a:pt x="523" y="454"/>
                </a:cubicBezTo>
                <a:cubicBezTo>
                  <a:pt x="523" y="124"/>
                  <a:pt x="523" y="124"/>
                  <a:pt x="523" y="124"/>
                </a:cubicBezTo>
                <a:cubicBezTo>
                  <a:pt x="587" y="124"/>
                  <a:pt x="587" y="124"/>
                  <a:pt x="587" y="124"/>
                </a:cubicBezTo>
                <a:cubicBezTo>
                  <a:pt x="464" y="0"/>
                  <a:pt x="464" y="0"/>
                  <a:pt x="464" y="0"/>
                </a:cubicBezTo>
                <a:cubicBezTo>
                  <a:pt x="339" y="124"/>
                  <a:pt x="339" y="124"/>
                  <a:pt x="339" y="124"/>
                </a:cubicBezTo>
                <a:cubicBezTo>
                  <a:pt x="403" y="124"/>
                  <a:pt x="403" y="124"/>
                  <a:pt x="403" y="124"/>
                </a:cubicBezTo>
                <a:lnTo>
                  <a:pt x="403" y="454"/>
                </a:lnTo>
                <a:close/>
                <a:moveTo>
                  <a:pt x="570" y="516"/>
                </a:moveTo>
                <a:cubicBezTo>
                  <a:pt x="34" y="516"/>
                  <a:pt x="34" y="516"/>
                  <a:pt x="34" y="516"/>
                </a:cubicBezTo>
                <a:cubicBezTo>
                  <a:pt x="15" y="516"/>
                  <a:pt x="0" y="531"/>
                  <a:pt x="0" y="549"/>
                </a:cubicBezTo>
                <a:cubicBezTo>
                  <a:pt x="0" y="552"/>
                  <a:pt x="0" y="552"/>
                  <a:pt x="0" y="552"/>
                </a:cubicBezTo>
                <a:cubicBezTo>
                  <a:pt x="0" y="570"/>
                  <a:pt x="15" y="585"/>
                  <a:pt x="34" y="585"/>
                </a:cubicBezTo>
                <a:cubicBezTo>
                  <a:pt x="570" y="585"/>
                  <a:pt x="570" y="585"/>
                  <a:pt x="570" y="585"/>
                </a:cubicBezTo>
                <a:cubicBezTo>
                  <a:pt x="588" y="585"/>
                  <a:pt x="603" y="570"/>
                  <a:pt x="603" y="552"/>
                </a:cubicBezTo>
                <a:cubicBezTo>
                  <a:pt x="603" y="549"/>
                  <a:pt x="603" y="549"/>
                  <a:pt x="603" y="549"/>
                </a:cubicBezTo>
                <a:cubicBezTo>
                  <a:pt x="603" y="531"/>
                  <a:pt x="588" y="516"/>
                  <a:pt x="570" y="5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</a:bodyPr>
          <a:lstStyle/>
          <a:p>
            <a:endParaRPr lang="de-DE" sz="1837"/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xmlns="" id="{FD1BC088-41FC-4C70-90D2-D7C0CC1FC607}"/>
              </a:ext>
            </a:extLst>
          </p:cNvPr>
          <p:cNvGrpSpPr/>
          <p:nvPr/>
        </p:nvGrpSpPr>
        <p:grpSpPr>
          <a:xfrm>
            <a:off x="717337" y="5991052"/>
            <a:ext cx="265615" cy="264546"/>
            <a:chOff x="726565" y="2786910"/>
            <a:chExt cx="519255" cy="517167"/>
          </a:xfrm>
          <a:solidFill>
            <a:schemeClr val="bg1"/>
          </a:solidFill>
        </p:grpSpPr>
        <p:sp>
          <p:nvSpPr>
            <p:cNvPr id="136" name="Freeform 17">
              <a:extLst>
                <a:ext uri="{FF2B5EF4-FFF2-40B4-BE49-F238E27FC236}">
                  <a16:creationId xmlns:a16="http://schemas.microsoft.com/office/drawing/2014/main" xmlns="" id="{809A35F3-31A3-42E1-87A2-9F3FAFF094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999" y="2841238"/>
              <a:ext cx="135821" cy="284180"/>
            </a:xfrm>
            <a:custGeom>
              <a:avLst/>
              <a:gdLst>
                <a:gd name="T0" fmla="*/ 15 w 55"/>
                <a:gd name="T1" fmla="*/ 0 h 115"/>
                <a:gd name="T2" fmla="*/ 0 w 55"/>
                <a:gd name="T3" fmla="*/ 22 h 115"/>
                <a:gd name="T4" fmla="*/ 28 w 55"/>
                <a:gd name="T5" fmla="*/ 82 h 115"/>
                <a:gd name="T6" fmla="*/ 25 w 55"/>
                <a:gd name="T7" fmla="*/ 105 h 115"/>
                <a:gd name="T8" fmla="*/ 50 w 55"/>
                <a:gd name="T9" fmla="*/ 115 h 115"/>
                <a:gd name="T10" fmla="*/ 55 w 55"/>
                <a:gd name="T11" fmla="*/ 82 h 115"/>
                <a:gd name="T12" fmla="*/ 15 w 5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15">
                  <a:moveTo>
                    <a:pt x="15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17" y="36"/>
                    <a:pt x="28" y="58"/>
                    <a:pt x="28" y="82"/>
                  </a:cubicBezTo>
                  <a:cubicBezTo>
                    <a:pt x="28" y="90"/>
                    <a:pt x="27" y="98"/>
                    <a:pt x="25" y="105"/>
                  </a:cubicBezTo>
                  <a:cubicBezTo>
                    <a:pt x="50" y="115"/>
                    <a:pt x="50" y="115"/>
                    <a:pt x="50" y="115"/>
                  </a:cubicBezTo>
                  <a:cubicBezTo>
                    <a:pt x="53" y="105"/>
                    <a:pt x="55" y="94"/>
                    <a:pt x="55" y="82"/>
                  </a:cubicBezTo>
                  <a:cubicBezTo>
                    <a:pt x="55" y="49"/>
                    <a:pt x="39" y="19"/>
                    <a:pt x="15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41"/>
            </a:p>
          </p:txBody>
        </p:sp>
        <p:sp>
          <p:nvSpPr>
            <p:cNvPr id="137" name="Freeform 18">
              <a:extLst>
                <a:ext uri="{FF2B5EF4-FFF2-40B4-BE49-F238E27FC236}">
                  <a16:creationId xmlns:a16="http://schemas.microsoft.com/office/drawing/2014/main" xmlns="" id="{9446BEEB-8351-4C3C-A802-C16F639B2A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565" y="2786910"/>
              <a:ext cx="494181" cy="517167"/>
            </a:xfrm>
            <a:custGeom>
              <a:avLst/>
              <a:gdLst>
                <a:gd name="T0" fmla="*/ 176 w 200"/>
                <a:gd name="T1" fmla="*/ 138 h 209"/>
                <a:gd name="T2" fmla="*/ 105 w 200"/>
                <a:gd name="T3" fmla="*/ 183 h 209"/>
                <a:gd name="T4" fmla="*/ 27 w 200"/>
                <a:gd name="T5" fmla="*/ 104 h 209"/>
                <a:gd name="T6" fmla="*/ 99 w 200"/>
                <a:gd name="T7" fmla="*/ 26 h 209"/>
                <a:gd name="T8" fmla="*/ 99 w 200"/>
                <a:gd name="T9" fmla="*/ 0 h 209"/>
                <a:gd name="T10" fmla="*/ 0 w 200"/>
                <a:gd name="T11" fmla="*/ 104 h 209"/>
                <a:gd name="T12" fmla="*/ 105 w 200"/>
                <a:gd name="T13" fmla="*/ 209 h 209"/>
                <a:gd name="T14" fmla="*/ 200 w 200"/>
                <a:gd name="T15" fmla="*/ 148 h 209"/>
                <a:gd name="T16" fmla="*/ 176 w 200"/>
                <a:gd name="T17" fmla="*/ 138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0" h="209">
                  <a:moveTo>
                    <a:pt x="176" y="138"/>
                  </a:moveTo>
                  <a:cubicBezTo>
                    <a:pt x="163" y="165"/>
                    <a:pt x="136" y="183"/>
                    <a:pt x="105" y="183"/>
                  </a:cubicBezTo>
                  <a:cubicBezTo>
                    <a:pt x="62" y="183"/>
                    <a:pt x="27" y="148"/>
                    <a:pt x="27" y="104"/>
                  </a:cubicBezTo>
                  <a:cubicBezTo>
                    <a:pt x="27" y="63"/>
                    <a:pt x="59" y="29"/>
                    <a:pt x="99" y="26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44" y="3"/>
                    <a:pt x="0" y="48"/>
                    <a:pt x="0" y="104"/>
                  </a:cubicBezTo>
                  <a:cubicBezTo>
                    <a:pt x="0" y="162"/>
                    <a:pt x="47" y="209"/>
                    <a:pt x="105" y="209"/>
                  </a:cubicBezTo>
                  <a:cubicBezTo>
                    <a:pt x="147" y="209"/>
                    <a:pt x="184" y="184"/>
                    <a:pt x="200" y="148"/>
                  </a:cubicBezTo>
                  <a:lnTo>
                    <a:pt x="176" y="138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41"/>
            </a:p>
          </p:txBody>
        </p:sp>
        <p:sp>
          <p:nvSpPr>
            <p:cNvPr id="138" name="Freeform 19">
              <a:extLst>
                <a:ext uri="{FF2B5EF4-FFF2-40B4-BE49-F238E27FC236}">
                  <a16:creationId xmlns:a16="http://schemas.microsoft.com/office/drawing/2014/main" xmlns="" id="{73D35A67-807D-448E-80C1-E8EE044BE1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297" y="2786910"/>
              <a:ext cx="121195" cy="90896"/>
            </a:xfrm>
            <a:custGeom>
              <a:avLst/>
              <a:gdLst>
                <a:gd name="T0" fmla="*/ 0 w 49"/>
                <a:gd name="T1" fmla="*/ 0 h 37"/>
                <a:gd name="T2" fmla="*/ 0 w 49"/>
                <a:gd name="T3" fmla="*/ 26 h 37"/>
                <a:gd name="T4" fmla="*/ 34 w 49"/>
                <a:gd name="T5" fmla="*/ 37 h 37"/>
                <a:gd name="T6" fmla="*/ 49 w 49"/>
                <a:gd name="T7" fmla="*/ 15 h 37"/>
                <a:gd name="T8" fmla="*/ 0 w 49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37">
                  <a:moveTo>
                    <a:pt x="0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12" y="27"/>
                    <a:pt x="24" y="31"/>
                    <a:pt x="34" y="37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35" y="6"/>
                    <a:pt x="18" y="1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41"/>
            </a:p>
          </p:txBody>
        </p:sp>
        <p:sp>
          <p:nvSpPr>
            <p:cNvPr id="139" name="Freeform 20">
              <a:extLst>
                <a:ext uri="{FF2B5EF4-FFF2-40B4-BE49-F238E27FC236}">
                  <a16:creationId xmlns:a16="http://schemas.microsoft.com/office/drawing/2014/main" xmlns="" id="{97BC8EB2-2B58-436E-A9D8-C14A86E61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2685" y="2930044"/>
              <a:ext cx="57463" cy="235076"/>
            </a:xfrm>
            <a:custGeom>
              <a:avLst/>
              <a:gdLst>
                <a:gd name="T0" fmla="*/ 23 w 23"/>
                <a:gd name="T1" fmla="*/ 91 h 95"/>
                <a:gd name="T2" fmla="*/ 18 w 23"/>
                <a:gd name="T3" fmla="*/ 95 h 95"/>
                <a:gd name="T4" fmla="*/ 5 w 23"/>
                <a:gd name="T5" fmla="*/ 95 h 95"/>
                <a:gd name="T6" fmla="*/ 0 w 23"/>
                <a:gd name="T7" fmla="*/ 91 h 95"/>
                <a:gd name="T8" fmla="*/ 0 w 23"/>
                <a:gd name="T9" fmla="*/ 5 h 95"/>
                <a:gd name="T10" fmla="*/ 5 w 23"/>
                <a:gd name="T11" fmla="*/ 0 h 95"/>
                <a:gd name="T12" fmla="*/ 18 w 23"/>
                <a:gd name="T13" fmla="*/ 0 h 95"/>
                <a:gd name="T14" fmla="*/ 23 w 23"/>
                <a:gd name="T15" fmla="*/ 5 h 95"/>
                <a:gd name="T16" fmla="*/ 23 w 23"/>
                <a:gd name="T17" fmla="*/ 9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95">
                  <a:moveTo>
                    <a:pt x="23" y="91"/>
                  </a:moveTo>
                  <a:cubicBezTo>
                    <a:pt x="23" y="93"/>
                    <a:pt x="21" y="95"/>
                    <a:pt x="18" y="95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3"/>
                    <a:pt x="0" y="9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91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41"/>
            </a:p>
          </p:txBody>
        </p:sp>
        <p:sp>
          <p:nvSpPr>
            <p:cNvPr id="140" name="Freeform 21">
              <a:extLst>
                <a:ext uri="{FF2B5EF4-FFF2-40B4-BE49-F238E27FC236}">
                  <a16:creationId xmlns:a16="http://schemas.microsoft.com/office/drawing/2014/main" xmlns="" id="{3449AAAE-7ECD-4CEB-A982-CDB93452630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506" y="2991687"/>
              <a:ext cx="54329" cy="173434"/>
            </a:xfrm>
            <a:custGeom>
              <a:avLst/>
              <a:gdLst>
                <a:gd name="T0" fmla="*/ 22 w 22"/>
                <a:gd name="T1" fmla="*/ 66 h 70"/>
                <a:gd name="T2" fmla="*/ 18 w 22"/>
                <a:gd name="T3" fmla="*/ 70 h 70"/>
                <a:gd name="T4" fmla="*/ 4 w 22"/>
                <a:gd name="T5" fmla="*/ 70 h 70"/>
                <a:gd name="T6" fmla="*/ 0 w 22"/>
                <a:gd name="T7" fmla="*/ 66 h 70"/>
                <a:gd name="T8" fmla="*/ 0 w 22"/>
                <a:gd name="T9" fmla="*/ 5 h 70"/>
                <a:gd name="T10" fmla="*/ 4 w 22"/>
                <a:gd name="T11" fmla="*/ 0 h 70"/>
                <a:gd name="T12" fmla="*/ 18 w 22"/>
                <a:gd name="T13" fmla="*/ 0 h 70"/>
                <a:gd name="T14" fmla="*/ 22 w 22"/>
                <a:gd name="T15" fmla="*/ 5 h 70"/>
                <a:gd name="T16" fmla="*/ 22 w 22"/>
                <a:gd name="T17" fmla="*/ 6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70">
                  <a:moveTo>
                    <a:pt x="22" y="66"/>
                  </a:moveTo>
                  <a:cubicBezTo>
                    <a:pt x="22" y="68"/>
                    <a:pt x="20" y="70"/>
                    <a:pt x="18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2" y="70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0" y="0"/>
                    <a:pt x="22" y="2"/>
                    <a:pt x="22" y="5"/>
                  </a:cubicBezTo>
                  <a:lnTo>
                    <a:pt x="22" y="66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41"/>
            </a:p>
          </p:txBody>
        </p:sp>
        <p:sp>
          <p:nvSpPr>
            <p:cNvPr id="141" name="Freeform 22">
              <a:extLst>
                <a:ext uri="{FF2B5EF4-FFF2-40B4-BE49-F238E27FC236}">
                  <a16:creationId xmlns:a16="http://schemas.microsoft.com/office/drawing/2014/main" xmlns="" id="{8994C969-A5F7-486A-865C-F4DE08CC1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237" y="3056462"/>
              <a:ext cx="56418" cy="108657"/>
            </a:xfrm>
            <a:custGeom>
              <a:avLst/>
              <a:gdLst>
                <a:gd name="T0" fmla="*/ 23 w 23"/>
                <a:gd name="T1" fmla="*/ 40 h 44"/>
                <a:gd name="T2" fmla="*/ 18 w 23"/>
                <a:gd name="T3" fmla="*/ 44 h 44"/>
                <a:gd name="T4" fmla="*/ 5 w 23"/>
                <a:gd name="T5" fmla="*/ 44 h 44"/>
                <a:gd name="T6" fmla="*/ 0 w 23"/>
                <a:gd name="T7" fmla="*/ 40 h 44"/>
                <a:gd name="T8" fmla="*/ 0 w 23"/>
                <a:gd name="T9" fmla="*/ 4 h 44"/>
                <a:gd name="T10" fmla="*/ 5 w 23"/>
                <a:gd name="T11" fmla="*/ 0 h 44"/>
                <a:gd name="T12" fmla="*/ 18 w 23"/>
                <a:gd name="T13" fmla="*/ 0 h 44"/>
                <a:gd name="T14" fmla="*/ 23 w 23"/>
                <a:gd name="T15" fmla="*/ 4 h 44"/>
                <a:gd name="T16" fmla="*/ 23 w 23"/>
                <a:gd name="T17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44">
                  <a:moveTo>
                    <a:pt x="23" y="40"/>
                  </a:moveTo>
                  <a:cubicBezTo>
                    <a:pt x="23" y="42"/>
                    <a:pt x="21" y="44"/>
                    <a:pt x="18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2" y="44"/>
                    <a:pt x="0" y="42"/>
                    <a:pt x="0" y="4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4"/>
                  </a:cubicBezTo>
                  <a:lnTo>
                    <a:pt x="23" y="4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41"/>
            </a:p>
          </p:txBody>
        </p:sp>
      </p:grpSp>
      <p:sp>
        <p:nvSpPr>
          <p:cNvPr id="142" name="Freeform 16">
            <a:extLst>
              <a:ext uri="{FF2B5EF4-FFF2-40B4-BE49-F238E27FC236}">
                <a16:creationId xmlns:a16="http://schemas.microsoft.com/office/drawing/2014/main" xmlns="" id="{34E61324-4E6C-4F60-AC85-5BAEA9557A75}"/>
              </a:ext>
            </a:extLst>
          </p:cNvPr>
          <p:cNvSpPr>
            <a:spLocks noEditPoints="1"/>
          </p:cNvSpPr>
          <p:nvPr/>
        </p:nvSpPr>
        <p:spPr bwMode="auto">
          <a:xfrm>
            <a:off x="4885138" y="5920461"/>
            <a:ext cx="329528" cy="329528"/>
          </a:xfrm>
          <a:custGeom>
            <a:avLst/>
            <a:gdLst>
              <a:gd name="T0" fmla="*/ 302 w 603"/>
              <a:gd name="T1" fmla="*/ 604 h 604"/>
              <a:gd name="T2" fmla="*/ 376 w 603"/>
              <a:gd name="T3" fmla="*/ 576 h 604"/>
              <a:gd name="T4" fmla="*/ 401 w 603"/>
              <a:gd name="T5" fmla="*/ 572 h 604"/>
              <a:gd name="T6" fmla="*/ 407 w 603"/>
              <a:gd name="T7" fmla="*/ 569 h 604"/>
              <a:gd name="T8" fmla="*/ 350 w 603"/>
              <a:gd name="T9" fmla="*/ 462 h 604"/>
              <a:gd name="T10" fmla="*/ 493 w 603"/>
              <a:gd name="T11" fmla="*/ 512 h 604"/>
              <a:gd name="T12" fmla="*/ 509 w 603"/>
              <a:gd name="T13" fmla="*/ 501 h 604"/>
              <a:gd name="T14" fmla="*/ 494 w 603"/>
              <a:gd name="T15" fmla="*/ 268 h 604"/>
              <a:gd name="T16" fmla="*/ 574 w 603"/>
              <a:gd name="T17" fmla="*/ 390 h 604"/>
              <a:gd name="T18" fmla="*/ 512 w 603"/>
              <a:gd name="T19" fmla="*/ 231 h 604"/>
              <a:gd name="T20" fmla="*/ 585 w 603"/>
              <a:gd name="T21" fmla="*/ 270 h 604"/>
              <a:gd name="T22" fmla="*/ 531 w 603"/>
              <a:gd name="T23" fmla="*/ 212 h 604"/>
              <a:gd name="T24" fmla="*/ 546 w 603"/>
              <a:gd name="T25" fmla="*/ 157 h 604"/>
              <a:gd name="T26" fmla="*/ 512 w 603"/>
              <a:gd name="T27" fmla="*/ 193 h 604"/>
              <a:gd name="T28" fmla="*/ 438 w 603"/>
              <a:gd name="T29" fmla="*/ 154 h 604"/>
              <a:gd name="T30" fmla="*/ 485 w 603"/>
              <a:gd name="T31" fmla="*/ 85 h 604"/>
              <a:gd name="T32" fmla="*/ 411 w 603"/>
              <a:gd name="T33" fmla="*/ 107 h 604"/>
              <a:gd name="T34" fmla="*/ 305 w 603"/>
              <a:gd name="T35" fmla="*/ 20 h 604"/>
              <a:gd name="T36" fmla="*/ 263 w 603"/>
              <a:gd name="T37" fmla="*/ 21 h 604"/>
              <a:gd name="T38" fmla="*/ 188 w 603"/>
              <a:gd name="T39" fmla="*/ 77 h 604"/>
              <a:gd name="T40" fmla="*/ 168 w 603"/>
              <a:gd name="T41" fmla="*/ 50 h 604"/>
              <a:gd name="T42" fmla="*/ 118 w 603"/>
              <a:gd name="T43" fmla="*/ 83 h 604"/>
              <a:gd name="T44" fmla="*/ 163 w 603"/>
              <a:gd name="T45" fmla="*/ 99 h 604"/>
              <a:gd name="T46" fmla="*/ 75 w 603"/>
              <a:gd name="T47" fmla="*/ 211 h 604"/>
              <a:gd name="T48" fmla="*/ 68 w 603"/>
              <a:gd name="T49" fmla="*/ 150 h 604"/>
              <a:gd name="T50" fmla="*/ 50 w 603"/>
              <a:gd name="T51" fmla="*/ 165 h 604"/>
              <a:gd name="T52" fmla="*/ 35 w 603"/>
              <a:gd name="T53" fmla="*/ 196 h 604"/>
              <a:gd name="T54" fmla="*/ 38 w 603"/>
              <a:gd name="T55" fmla="*/ 305 h 604"/>
              <a:gd name="T56" fmla="*/ 27 w 603"/>
              <a:gd name="T57" fmla="*/ 387 h 604"/>
              <a:gd name="T58" fmla="*/ 53 w 603"/>
              <a:gd name="T59" fmla="*/ 405 h 604"/>
              <a:gd name="T60" fmla="*/ 46 w 603"/>
              <a:gd name="T61" fmla="*/ 435 h 604"/>
              <a:gd name="T62" fmla="*/ 91 w 603"/>
              <a:gd name="T63" fmla="*/ 499 h 604"/>
              <a:gd name="T64" fmla="*/ 107 w 603"/>
              <a:gd name="T65" fmla="*/ 505 h 604"/>
              <a:gd name="T66" fmla="*/ 86 w 603"/>
              <a:gd name="T67" fmla="*/ 393 h 604"/>
              <a:gd name="T68" fmla="*/ 290 w 603"/>
              <a:gd name="T69" fmla="*/ 402 h 604"/>
              <a:gd name="T70" fmla="*/ 244 w 603"/>
              <a:gd name="T71" fmla="*/ 571 h 604"/>
              <a:gd name="T72" fmla="*/ 336 w 603"/>
              <a:gd name="T73" fmla="*/ 450 h 604"/>
              <a:gd name="T74" fmla="*/ 336 w 603"/>
              <a:gd name="T75" fmla="*/ 450 h 604"/>
              <a:gd name="T76" fmla="*/ 260 w 603"/>
              <a:gd name="T77" fmla="*/ 236 h 604"/>
              <a:gd name="T78" fmla="*/ 420 w 603"/>
              <a:gd name="T79" fmla="*/ 172 h 604"/>
              <a:gd name="T80" fmla="*/ 477 w 603"/>
              <a:gd name="T81" fmla="*/ 255 h 604"/>
              <a:gd name="T82" fmla="*/ 71 w 603"/>
              <a:gd name="T83" fmla="*/ 378 h 604"/>
              <a:gd name="T84" fmla="*/ 79 w 603"/>
              <a:gd name="T85" fmla="*/ 257 h 604"/>
              <a:gd name="T86" fmla="*/ 75 w 603"/>
              <a:gd name="T87" fmla="*/ 380 h 604"/>
              <a:gd name="T88" fmla="*/ 221 w 603"/>
              <a:gd name="T89" fmla="*/ 267 h 604"/>
              <a:gd name="T90" fmla="*/ 97 w 603"/>
              <a:gd name="T91" fmla="*/ 218 h 604"/>
              <a:gd name="T92" fmla="*/ 175 w 603"/>
              <a:gd name="T93" fmla="*/ 280 h 604"/>
              <a:gd name="T94" fmla="*/ 57 w 603"/>
              <a:gd name="T95" fmla="*/ 217 h 604"/>
              <a:gd name="T96" fmla="*/ 492 w 603"/>
              <a:gd name="T97" fmla="*/ 230 h 604"/>
              <a:gd name="T98" fmla="*/ 499 w 603"/>
              <a:gd name="T99" fmla="*/ 218 h 604"/>
              <a:gd name="T100" fmla="*/ 201 w 603"/>
              <a:gd name="T101" fmla="*/ 122 h 604"/>
              <a:gd name="T102" fmla="*/ 409 w 603"/>
              <a:gd name="T103" fmla="*/ 148 h 604"/>
              <a:gd name="T104" fmla="*/ 409 w 603"/>
              <a:gd name="T105" fmla="*/ 148 h 604"/>
              <a:gd name="T106" fmla="*/ 281 w 603"/>
              <a:gd name="T107" fmla="*/ 44 h 604"/>
              <a:gd name="T108" fmla="*/ 383 w 603"/>
              <a:gd name="T109" fmla="*/ 125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03" h="604">
                <a:moveTo>
                  <a:pt x="302" y="604"/>
                </a:moveTo>
                <a:cubicBezTo>
                  <a:pt x="135" y="604"/>
                  <a:pt x="0" y="469"/>
                  <a:pt x="0" y="302"/>
                </a:cubicBezTo>
                <a:cubicBezTo>
                  <a:pt x="0" y="136"/>
                  <a:pt x="135" y="0"/>
                  <a:pt x="302" y="0"/>
                </a:cubicBezTo>
                <a:cubicBezTo>
                  <a:pt x="468" y="0"/>
                  <a:pt x="603" y="136"/>
                  <a:pt x="603" y="302"/>
                </a:cubicBezTo>
                <a:cubicBezTo>
                  <a:pt x="603" y="469"/>
                  <a:pt x="468" y="604"/>
                  <a:pt x="302" y="604"/>
                </a:cubicBezTo>
                <a:close/>
                <a:moveTo>
                  <a:pt x="220" y="571"/>
                </a:moveTo>
                <a:cubicBezTo>
                  <a:pt x="219" y="571"/>
                  <a:pt x="218" y="573"/>
                  <a:pt x="218" y="574"/>
                </a:cubicBezTo>
                <a:cubicBezTo>
                  <a:pt x="218" y="581"/>
                  <a:pt x="228" y="584"/>
                  <a:pt x="250" y="585"/>
                </a:cubicBezTo>
                <a:cubicBezTo>
                  <a:pt x="257" y="586"/>
                  <a:pt x="265" y="586"/>
                  <a:pt x="273" y="586"/>
                </a:cubicBezTo>
                <a:cubicBezTo>
                  <a:pt x="305" y="586"/>
                  <a:pt x="340" y="583"/>
                  <a:pt x="376" y="576"/>
                </a:cubicBezTo>
                <a:cubicBezTo>
                  <a:pt x="376" y="576"/>
                  <a:pt x="377" y="577"/>
                  <a:pt x="377" y="577"/>
                </a:cubicBezTo>
                <a:cubicBezTo>
                  <a:pt x="379" y="579"/>
                  <a:pt x="379" y="579"/>
                  <a:pt x="379" y="579"/>
                </a:cubicBezTo>
                <a:cubicBezTo>
                  <a:pt x="381" y="578"/>
                  <a:pt x="381" y="578"/>
                  <a:pt x="381" y="578"/>
                </a:cubicBezTo>
                <a:cubicBezTo>
                  <a:pt x="386" y="577"/>
                  <a:pt x="391" y="575"/>
                  <a:pt x="396" y="574"/>
                </a:cubicBezTo>
                <a:cubicBezTo>
                  <a:pt x="398" y="573"/>
                  <a:pt x="399" y="573"/>
                  <a:pt x="401" y="572"/>
                </a:cubicBezTo>
                <a:cubicBezTo>
                  <a:pt x="403" y="571"/>
                  <a:pt x="403" y="571"/>
                  <a:pt x="403" y="571"/>
                </a:cubicBezTo>
                <a:cubicBezTo>
                  <a:pt x="404" y="571"/>
                  <a:pt x="404" y="571"/>
                  <a:pt x="404" y="571"/>
                </a:cubicBezTo>
                <a:cubicBezTo>
                  <a:pt x="406" y="570"/>
                  <a:pt x="406" y="570"/>
                  <a:pt x="406" y="570"/>
                </a:cubicBezTo>
                <a:cubicBezTo>
                  <a:pt x="406" y="569"/>
                  <a:pt x="406" y="569"/>
                  <a:pt x="406" y="569"/>
                </a:cubicBezTo>
                <a:cubicBezTo>
                  <a:pt x="407" y="569"/>
                  <a:pt x="407" y="569"/>
                  <a:pt x="407" y="569"/>
                </a:cubicBezTo>
                <a:cubicBezTo>
                  <a:pt x="406" y="567"/>
                  <a:pt x="406" y="567"/>
                  <a:pt x="406" y="567"/>
                </a:cubicBezTo>
                <a:cubicBezTo>
                  <a:pt x="406" y="566"/>
                  <a:pt x="406" y="566"/>
                  <a:pt x="406" y="566"/>
                </a:cubicBezTo>
                <a:cubicBezTo>
                  <a:pt x="405" y="563"/>
                  <a:pt x="398" y="558"/>
                  <a:pt x="392" y="558"/>
                </a:cubicBezTo>
                <a:cubicBezTo>
                  <a:pt x="384" y="546"/>
                  <a:pt x="370" y="523"/>
                  <a:pt x="349" y="481"/>
                </a:cubicBezTo>
                <a:cubicBezTo>
                  <a:pt x="353" y="475"/>
                  <a:pt x="353" y="468"/>
                  <a:pt x="350" y="462"/>
                </a:cubicBezTo>
                <a:cubicBezTo>
                  <a:pt x="354" y="457"/>
                  <a:pt x="354" y="457"/>
                  <a:pt x="354" y="457"/>
                </a:cubicBezTo>
                <a:cubicBezTo>
                  <a:pt x="357" y="459"/>
                  <a:pt x="361" y="460"/>
                  <a:pt x="365" y="460"/>
                </a:cubicBezTo>
                <a:cubicBezTo>
                  <a:pt x="369" y="460"/>
                  <a:pt x="374" y="458"/>
                  <a:pt x="377" y="456"/>
                </a:cubicBezTo>
                <a:cubicBezTo>
                  <a:pt x="377" y="456"/>
                  <a:pt x="377" y="456"/>
                  <a:pt x="378" y="456"/>
                </a:cubicBezTo>
                <a:cubicBezTo>
                  <a:pt x="432" y="486"/>
                  <a:pt x="471" y="503"/>
                  <a:pt x="493" y="512"/>
                </a:cubicBezTo>
                <a:cubicBezTo>
                  <a:pt x="494" y="512"/>
                  <a:pt x="494" y="512"/>
                  <a:pt x="494" y="512"/>
                </a:cubicBezTo>
                <a:cubicBezTo>
                  <a:pt x="496" y="513"/>
                  <a:pt x="496" y="513"/>
                  <a:pt x="496" y="513"/>
                </a:cubicBezTo>
                <a:cubicBezTo>
                  <a:pt x="497" y="512"/>
                  <a:pt x="497" y="512"/>
                  <a:pt x="497" y="512"/>
                </a:cubicBezTo>
                <a:cubicBezTo>
                  <a:pt x="500" y="510"/>
                  <a:pt x="502" y="507"/>
                  <a:pt x="504" y="505"/>
                </a:cubicBezTo>
                <a:cubicBezTo>
                  <a:pt x="509" y="501"/>
                  <a:pt x="509" y="501"/>
                  <a:pt x="509" y="501"/>
                </a:cubicBezTo>
                <a:cubicBezTo>
                  <a:pt x="503" y="498"/>
                  <a:pt x="503" y="498"/>
                  <a:pt x="503" y="498"/>
                </a:cubicBezTo>
                <a:cubicBezTo>
                  <a:pt x="480" y="489"/>
                  <a:pt x="441" y="471"/>
                  <a:pt x="386" y="439"/>
                </a:cubicBezTo>
                <a:cubicBezTo>
                  <a:pt x="386" y="433"/>
                  <a:pt x="385" y="428"/>
                  <a:pt x="382" y="424"/>
                </a:cubicBezTo>
                <a:cubicBezTo>
                  <a:pt x="421" y="375"/>
                  <a:pt x="462" y="317"/>
                  <a:pt x="491" y="268"/>
                </a:cubicBezTo>
                <a:cubicBezTo>
                  <a:pt x="492" y="268"/>
                  <a:pt x="493" y="268"/>
                  <a:pt x="494" y="268"/>
                </a:cubicBezTo>
                <a:cubicBezTo>
                  <a:pt x="522" y="315"/>
                  <a:pt x="546" y="363"/>
                  <a:pt x="561" y="404"/>
                </a:cubicBezTo>
                <a:cubicBezTo>
                  <a:pt x="565" y="414"/>
                  <a:pt x="565" y="414"/>
                  <a:pt x="565" y="414"/>
                </a:cubicBezTo>
                <a:cubicBezTo>
                  <a:pt x="569" y="404"/>
                  <a:pt x="569" y="404"/>
                  <a:pt x="569" y="404"/>
                </a:cubicBezTo>
                <a:cubicBezTo>
                  <a:pt x="570" y="400"/>
                  <a:pt x="572" y="396"/>
                  <a:pt x="573" y="392"/>
                </a:cubicBezTo>
                <a:cubicBezTo>
                  <a:pt x="574" y="390"/>
                  <a:pt x="574" y="390"/>
                  <a:pt x="574" y="390"/>
                </a:cubicBezTo>
                <a:cubicBezTo>
                  <a:pt x="573" y="389"/>
                  <a:pt x="573" y="389"/>
                  <a:pt x="573" y="389"/>
                </a:cubicBezTo>
                <a:cubicBezTo>
                  <a:pt x="562" y="361"/>
                  <a:pt x="543" y="316"/>
                  <a:pt x="509" y="259"/>
                </a:cubicBezTo>
                <a:cubicBezTo>
                  <a:pt x="511" y="254"/>
                  <a:pt x="511" y="248"/>
                  <a:pt x="508" y="242"/>
                </a:cubicBezTo>
                <a:cubicBezTo>
                  <a:pt x="508" y="242"/>
                  <a:pt x="507" y="241"/>
                  <a:pt x="507" y="241"/>
                </a:cubicBezTo>
                <a:cubicBezTo>
                  <a:pt x="509" y="237"/>
                  <a:pt x="511" y="234"/>
                  <a:pt x="512" y="231"/>
                </a:cubicBezTo>
                <a:cubicBezTo>
                  <a:pt x="514" y="231"/>
                  <a:pt x="515" y="231"/>
                  <a:pt x="516" y="231"/>
                </a:cubicBezTo>
                <a:cubicBezTo>
                  <a:pt x="518" y="231"/>
                  <a:pt x="520" y="231"/>
                  <a:pt x="522" y="230"/>
                </a:cubicBezTo>
                <a:cubicBezTo>
                  <a:pt x="523" y="230"/>
                  <a:pt x="524" y="229"/>
                  <a:pt x="525" y="228"/>
                </a:cubicBezTo>
                <a:cubicBezTo>
                  <a:pt x="544" y="240"/>
                  <a:pt x="561" y="252"/>
                  <a:pt x="577" y="264"/>
                </a:cubicBezTo>
                <a:cubicBezTo>
                  <a:pt x="585" y="270"/>
                  <a:pt x="585" y="270"/>
                  <a:pt x="585" y="270"/>
                </a:cubicBezTo>
                <a:cubicBezTo>
                  <a:pt x="584" y="260"/>
                  <a:pt x="584" y="260"/>
                  <a:pt x="584" y="260"/>
                </a:cubicBezTo>
                <a:cubicBezTo>
                  <a:pt x="583" y="256"/>
                  <a:pt x="582" y="253"/>
                  <a:pt x="582" y="249"/>
                </a:cubicBezTo>
                <a:cubicBezTo>
                  <a:pt x="581" y="248"/>
                  <a:pt x="581" y="248"/>
                  <a:pt x="581" y="248"/>
                </a:cubicBezTo>
                <a:cubicBezTo>
                  <a:pt x="580" y="247"/>
                  <a:pt x="580" y="247"/>
                  <a:pt x="580" y="247"/>
                </a:cubicBezTo>
                <a:cubicBezTo>
                  <a:pt x="565" y="235"/>
                  <a:pt x="549" y="223"/>
                  <a:pt x="531" y="212"/>
                </a:cubicBezTo>
                <a:cubicBezTo>
                  <a:pt x="531" y="210"/>
                  <a:pt x="530" y="207"/>
                  <a:pt x="529" y="205"/>
                </a:cubicBezTo>
                <a:cubicBezTo>
                  <a:pt x="529" y="204"/>
                  <a:pt x="528" y="203"/>
                  <a:pt x="527" y="202"/>
                </a:cubicBezTo>
                <a:cubicBezTo>
                  <a:pt x="535" y="187"/>
                  <a:pt x="541" y="173"/>
                  <a:pt x="547" y="160"/>
                </a:cubicBezTo>
                <a:cubicBezTo>
                  <a:pt x="547" y="158"/>
                  <a:pt x="547" y="158"/>
                  <a:pt x="547" y="158"/>
                </a:cubicBezTo>
                <a:cubicBezTo>
                  <a:pt x="546" y="157"/>
                  <a:pt x="546" y="157"/>
                  <a:pt x="546" y="157"/>
                </a:cubicBezTo>
                <a:cubicBezTo>
                  <a:pt x="545" y="154"/>
                  <a:pt x="543" y="151"/>
                  <a:pt x="541" y="149"/>
                </a:cubicBezTo>
                <a:cubicBezTo>
                  <a:pt x="537" y="141"/>
                  <a:pt x="537" y="141"/>
                  <a:pt x="537" y="141"/>
                </a:cubicBezTo>
                <a:cubicBezTo>
                  <a:pt x="534" y="149"/>
                  <a:pt x="534" y="149"/>
                  <a:pt x="534" y="149"/>
                </a:cubicBezTo>
                <a:cubicBezTo>
                  <a:pt x="528" y="162"/>
                  <a:pt x="520" y="177"/>
                  <a:pt x="512" y="193"/>
                </a:cubicBezTo>
                <a:cubicBezTo>
                  <a:pt x="512" y="193"/>
                  <a:pt x="512" y="193"/>
                  <a:pt x="512" y="193"/>
                </a:cubicBezTo>
                <a:cubicBezTo>
                  <a:pt x="510" y="193"/>
                  <a:pt x="508" y="193"/>
                  <a:pt x="506" y="194"/>
                </a:cubicBezTo>
                <a:cubicBezTo>
                  <a:pt x="505" y="194"/>
                  <a:pt x="504" y="195"/>
                  <a:pt x="504" y="195"/>
                </a:cubicBezTo>
                <a:cubicBezTo>
                  <a:pt x="489" y="187"/>
                  <a:pt x="474" y="178"/>
                  <a:pt x="458" y="171"/>
                </a:cubicBezTo>
                <a:cubicBezTo>
                  <a:pt x="458" y="167"/>
                  <a:pt x="456" y="163"/>
                  <a:pt x="453" y="160"/>
                </a:cubicBezTo>
                <a:cubicBezTo>
                  <a:pt x="449" y="156"/>
                  <a:pt x="444" y="154"/>
                  <a:pt x="438" y="154"/>
                </a:cubicBezTo>
                <a:cubicBezTo>
                  <a:pt x="438" y="154"/>
                  <a:pt x="437" y="154"/>
                  <a:pt x="437" y="154"/>
                </a:cubicBezTo>
                <a:cubicBezTo>
                  <a:pt x="432" y="147"/>
                  <a:pt x="426" y="141"/>
                  <a:pt x="421" y="135"/>
                </a:cubicBezTo>
                <a:cubicBezTo>
                  <a:pt x="424" y="131"/>
                  <a:pt x="424" y="126"/>
                  <a:pt x="423" y="121"/>
                </a:cubicBezTo>
                <a:cubicBezTo>
                  <a:pt x="444" y="108"/>
                  <a:pt x="463" y="97"/>
                  <a:pt x="480" y="88"/>
                </a:cubicBezTo>
                <a:cubicBezTo>
                  <a:pt x="485" y="85"/>
                  <a:pt x="485" y="85"/>
                  <a:pt x="485" y="85"/>
                </a:cubicBezTo>
                <a:cubicBezTo>
                  <a:pt x="481" y="81"/>
                  <a:pt x="481" y="81"/>
                  <a:pt x="481" y="81"/>
                </a:cubicBezTo>
                <a:cubicBezTo>
                  <a:pt x="478" y="79"/>
                  <a:pt x="475" y="77"/>
                  <a:pt x="473" y="75"/>
                </a:cubicBezTo>
                <a:cubicBezTo>
                  <a:pt x="471" y="73"/>
                  <a:pt x="471" y="73"/>
                  <a:pt x="471" y="73"/>
                </a:cubicBezTo>
                <a:cubicBezTo>
                  <a:pt x="468" y="75"/>
                  <a:pt x="468" y="75"/>
                  <a:pt x="468" y="75"/>
                </a:cubicBezTo>
                <a:cubicBezTo>
                  <a:pt x="451" y="84"/>
                  <a:pt x="432" y="94"/>
                  <a:pt x="411" y="107"/>
                </a:cubicBezTo>
                <a:cubicBezTo>
                  <a:pt x="409" y="106"/>
                  <a:pt x="406" y="105"/>
                  <a:pt x="403" y="105"/>
                </a:cubicBezTo>
                <a:cubicBezTo>
                  <a:pt x="401" y="105"/>
                  <a:pt x="399" y="106"/>
                  <a:pt x="397" y="106"/>
                </a:cubicBezTo>
                <a:cubicBezTo>
                  <a:pt x="365" y="73"/>
                  <a:pt x="333" y="45"/>
                  <a:pt x="306" y="29"/>
                </a:cubicBezTo>
                <a:cubicBezTo>
                  <a:pt x="307" y="27"/>
                  <a:pt x="307" y="24"/>
                  <a:pt x="306" y="22"/>
                </a:cubicBezTo>
                <a:cubicBezTo>
                  <a:pt x="306" y="21"/>
                  <a:pt x="306" y="21"/>
                  <a:pt x="305" y="20"/>
                </a:cubicBezTo>
                <a:cubicBezTo>
                  <a:pt x="304" y="17"/>
                  <a:pt x="304" y="17"/>
                  <a:pt x="304" y="17"/>
                </a:cubicBezTo>
                <a:cubicBezTo>
                  <a:pt x="301" y="17"/>
                  <a:pt x="301" y="17"/>
                  <a:pt x="301" y="17"/>
                </a:cubicBezTo>
                <a:cubicBezTo>
                  <a:pt x="289" y="17"/>
                  <a:pt x="278" y="18"/>
                  <a:pt x="266" y="19"/>
                </a:cubicBezTo>
                <a:cubicBezTo>
                  <a:pt x="264" y="20"/>
                  <a:pt x="264" y="20"/>
                  <a:pt x="264" y="20"/>
                </a:cubicBezTo>
                <a:cubicBezTo>
                  <a:pt x="263" y="21"/>
                  <a:pt x="263" y="21"/>
                  <a:pt x="263" y="21"/>
                </a:cubicBezTo>
                <a:cubicBezTo>
                  <a:pt x="261" y="25"/>
                  <a:pt x="260" y="28"/>
                  <a:pt x="261" y="32"/>
                </a:cubicBezTo>
                <a:cubicBezTo>
                  <a:pt x="261" y="32"/>
                  <a:pt x="261" y="32"/>
                  <a:pt x="261" y="33"/>
                </a:cubicBezTo>
                <a:cubicBezTo>
                  <a:pt x="240" y="47"/>
                  <a:pt x="220" y="63"/>
                  <a:pt x="201" y="79"/>
                </a:cubicBezTo>
                <a:cubicBezTo>
                  <a:pt x="198" y="78"/>
                  <a:pt x="194" y="77"/>
                  <a:pt x="190" y="77"/>
                </a:cubicBezTo>
                <a:cubicBezTo>
                  <a:pt x="189" y="77"/>
                  <a:pt x="189" y="77"/>
                  <a:pt x="188" y="77"/>
                </a:cubicBezTo>
                <a:cubicBezTo>
                  <a:pt x="185" y="65"/>
                  <a:pt x="183" y="55"/>
                  <a:pt x="183" y="49"/>
                </a:cubicBezTo>
                <a:cubicBezTo>
                  <a:pt x="183" y="43"/>
                  <a:pt x="183" y="43"/>
                  <a:pt x="183" y="43"/>
                </a:cubicBezTo>
                <a:cubicBezTo>
                  <a:pt x="177" y="46"/>
                  <a:pt x="177" y="46"/>
                  <a:pt x="177" y="46"/>
                </a:cubicBezTo>
                <a:cubicBezTo>
                  <a:pt x="175" y="46"/>
                  <a:pt x="173" y="48"/>
                  <a:pt x="171" y="49"/>
                </a:cubicBezTo>
                <a:cubicBezTo>
                  <a:pt x="168" y="50"/>
                  <a:pt x="168" y="50"/>
                  <a:pt x="168" y="50"/>
                </a:cubicBezTo>
                <a:cubicBezTo>
                  <a:pt x="168" y="53"/>
                  <a:pt x="168" y="53"/>
                  <a:pt x="168" y="53"/>
                </a:cubicBezTo>
                <a:cubicBezTo>
                  <a:pt x="168" y="60"/>
                  <a:pt x="169" y="70"/>
                  <a:pt x="172" y="84"/>
                </a:cubicBezTo>
                <a:cubicBezTo>
                  <a:pt x="171" y="84"/>
                  <a:pt x="171" y="85"/>
                  <a:pt x="171" y="85"/>
                </a:cubicBezTo>
                <a:cubicBezTo>
                  <a:pt x="154" y="83"/>
                  <a:pt x="138" y="83"/>
                  <a:pt x="123" y="83"/>
                </a:cubicBezTo>
                <a:cubicBezTo>
                  <a:pt x="118" y="83"/>
                  <a:pt x="118" y="83"/>
                  <a:pt x="118" y="83"/>
                </a:cubicBezTo>
                <a:cubicBezTo>
                  <a:pt x="117" y="84"/>
                  <a:pt x="117" y="84"/>
                  <a:pt x="117" y="84"/>
                </a:cubicBezTo>
                <a:cubicBezTo>
                  <a:pt x="116" y="85"/>
                  <a:pt x="114" y="87"/>
                  <a:pt x="112" y="88"/>
                </a:cubicBezTo>
                <a:cubicBezTo>
                  <a:pt x="103" y="96"/>
                  <a:pt x="103" y="96"/>
                  <a:pt x="103" y="96"/>
                </a:cubicBezTo>
                <a:cubicBezTo>
                  <a:pt x="114" y="96"/>
                  <a:pt x="114" y="96"/>
                  <a:pt x="114" y="96"/>
                </a:cubicBezTo>
                <a:cubicBezTo>
                  <a:pt x="129" y="96"/>
                  <a:pt x="146" y="97"/>
                  <a:pt x="163" y="99"/>
                </a:cubicBezTo>
                <a:cubicBezTo>
                  <a:pt x="162" y="104"/>
                  <a:pt x="163" y="108"/>
                  <a:pt x="165" y="113"/>
                </a:cubicBezTo>
                <a:cubicBezTo>
                  <a:pt x="134" y="143"/>
                  <a:pt x="106" y="177"/>
                  <a:pt x="85" y="210"/>
                </a:cubicBezTo>
                <a:cubicBezTo>
                  <a:pt x="84" y="210"/>
                  <a:pt x="84" y="210"/>
                  <a:pt x="83" y="209"/>
                </a:cubicBezTo>
                <a:cubicBezTo>
                  <a:pt x="82" y="209"/>
                  <a:pt x="82" y="209"/>
                  <a:pt x="82" y="209"/>
                </a:cubicBezTo>
                <a:cubicBezTo>
                  <a:pt x="79" y="209"/>
                  <a:pt x="77" y="210"/>
                  <a:pt x="75" y="211"/>
                </a:cubicBezTo>
                <a:cubicBezTo>
                  <a:pt x="71" y="207"/>
                  <a:pt x="68" y="204"/>
                  <a:pt x="64" y="200"/>
                </a:cubicBezTo>
                <a:cubicBezTo>
                  <a:pt x="65" y="195"/>
                  <a:pt x="63" y="191"/>
                  <a:pt x="60" y="189"/>
                </a:cubicBezTo>
                <a:cubicBezTo>
                  <a:pt x="60" y="189"/>
                  <a:pt x="60" y="189"/>
                  <a:pt x="60" y="189"/>
                </a:cubicBezTo>
                <a:cubicBezTo>
                  <a:pt x="62" y="176"/>
                  <a:pt x="64" y="163"/>
                  <a:pt x="68" y="152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61" y="147"/>
                  <a:pt x="61" y="147"/>
                  <a:pt x="61" y="147"/>
                </a:cubicBezTo>
                <a:cubicBezTo>
                  <a:pt x="60" y="149"/>
                  <a:pt x="60" y="149"/>
                  <a:pt x="60" y="149"/>
                </a:cubicBezTo>
                <a:cubicBezTo>
                  <a:pt x="57" y="154"/>
                  <a:pt x="54" y="159"/>
                  <a:pt x="51" y="164"/>
                </a:cubicBezTo>
                <a:cubicBezTo>
                  <a:pt x="50" y="164"/>
                  <a:pt x="50" y="164"/>
                  <a:pt x="50" y="164"/>
                </a:cubicBezTo>
                <a:cubicBezTo>
                  <a:pt x="50" y="165"/>
                  <a:pt x="50" y="165"/>
                  <a:pt x="50" y="165"/>
                </a:cubicBezTo>
                <a:cubicBezTo>
                  <a:pt x="49" y="171"/>
                  <a:pt x="48" y="177"/>
                  <a:pt x="47" y="183"/>
                </a:cubicBezTo>
                <a:cubicBezTo>
                  <a:pt x="43" y="179"/>
                  <a:pt x="43" y="179"/>
                  <a:pt x="43" y="179"/>
                </a:cubicBezTo>
                <a:cubicBezTo>
                  <a:pt x="40" y="186"/>
                  <a:pt x="40" y="186"/>
                  <a:pt x="40" y="186"/>
                </a:cubicBezTo>
                <a:cubicBezTo>
                  <a:pt x="39" y="188"/>
                  <a:pt x="37" y="191"/>
                  <a:pt x="36" y="193"/>
                </a:cubicBezTo>
                <a:cubicBezTo>
                  <a:pt x="35" y="196"/>
                  <a:pt x="35" y="196"/>
                  <a:pt x="35" y="196"/>
                </a:cubicBezTo>
                <a:cubicBezTo>
                  <a:pt x="41" y="202"/>
                  <a:pt x="41" y="202"/>
                  <a:pt x="41" y="202"/>
                </a:cubicBezTo>
                <a:cubicBezTo>
                  <a:pt x="41" y="205"/>
                  <a:pt x="42" y="208"/>
                  <a:pt x="43" y="210"/>
                </a:cubicBezTo>
                <a:cubicBezTo>
                  <a:pt x="42" y="229"/>
                  <a:pt x="41" y="251"/>
                  <a:pt x="43" y="273"/>
                </a:cubicBezTo>
                <a:cubicBezTo>
                  <a:pt x="38" y="276"/>
                  <a:pt x="35" y="283"/>
                  <a:pt x="34" y="290"/>
                </a:cubicBezTo>
                <a:cubicBezTo>
                  <a:pt x="34" y="295"/>
                  <a:pt x="35" y="301"/>
                  <a:pt x="38" y="305"/>
                </a:cubicBezTo>
                <a:cubicBezTo>
                  <a:pt x="30" y="328"/>
                  <a:pt x="25" y="351"/>
                  <a:pt x="23" y="373"/>
                </a:cubicBezTo>
                <a:cubicBezTo>
                  <a:pt x="23" y="373"/>
                  <a:pt x="23" y="373"/>
                  <a:pt x="23" y="373"/>
                </a:cubicBezTo>
                <a:cubicBezTo>
                  <a:pt x="23" y="374"/>
                  <a:pt x="23" y="374"/>
                  <a:pt x="23" y="374"/>
                </a:cubicBezTo>
                <a:cubicBezTo>
                  <a:pt x="24" y="378"/>
                  <a:pt x="25" y="381"/>
                  <a:pt x="26" y="385"/>
                </a:cubicBezTo>
                <a:cubicBezTo>
                  <a:pt x="27" y="387"/>
                  <a:pt x="27" y="387"/>
                  <a:pt x="27" y="387"/>
                </a:cubicBezTo>
                <a:cubicBezTo>
                  <a:pt x="34" y="386"/>
                  <a:pt x="34" y="386"/>
                  <a:pt x="34" y="386"/>
                </a:cubicBezTo>
                <a:cubicBezTo>
                  <a:pt x="34" y="384"/>
                  <a:pt x="34" y="384"/>
                  <a:pt x="34" y="384"/>
                </a:cubicBezTo>
                <a:cubicBezTo>
                  <a:pt x="36" y="364"/>
                  <a:pt x="40" y="343"/>
                  <a:pt x="47" y="321"/>
                </a:cubicBezTo>
                <a:cubicBezTo>
                  <a:pt x="50" y="341"/>
                  <a:pt x="53" y="361"/>
                  <a:pt x="58" y="382"/>
                </a:cubicBezTo>
                <a:cubicBezTo>
                  <a:pt x="52" y="387"/>
                  <a:pt x="51" y="396"/>
                  <a:pt x="53" y="405"/>
                </a:cubicBezTo>
                <a:cubicBezTo>
                  <a:pt x="53" y="405"/>
                  <a:pt x="54" y="406"/>
                  <a:pt x="54" y="406"/>
                </a:cubicBezTo>
                <a:cubicBezTo>
                  <a:pt x="49" y="413"/>
                  <a:pt x="46" y="419"/>
                  <a:pt x="43" y="424"/>
                </a:cubicBezTo>
                <a:cubicBezTo>
                  <a:pt x="42" y="426"/>
                  <a:pt x="42" y="426"/>
                  <a:pt x="42" y="426"/>
                </a:cubicBezTo>
                <a:cubicBezTo>
                  <a:pt x="43" y="428"/>
                  <a:pt x="43" y="428"/>
                  <a:pt x="43" y="428"/>
                </a:cubicBezTo>
                <a:cubicBezTo>
                  <a:pt x="44" y="430"/>
                  <a:pt x="45" y="433"/>
                  <a:pt x="46" y="435"/>
                </a:cubicBezTo>
                <a:cubicBezTo>
                  <a:pt x="50" y="442"/>
                  <a:pt x="50" y="442"/>
                  <a:pt x="50" y="442"/>
                </a:cubicBezTo>
                <a:cubicBezTo>
                  <a:pt x="54" y="435"/>
                  <a:pt x="54" y="435"/>
                  <a:pt x="54" y="435"/>
                </a:cubicBezTo>
                <a:cubicBezTo>
                  <a:pt x="56" y="430"/>
                  <a:pt x="60" y="425"/>
                  <a:pt x="65" y="419"/>
                </a:cubicBezTo>
                <a:cubicBezTo>
                  <a:pt x="65" y="419"/>
                  <a:pt x="66" y="420"/>
                  <a:pt x="67" y="420"/>
                </a:cubicBezTo>
                <a:cubicBezTo>
                  <a:pt x="74" y="447"/>
                  <a:pt x="82" y="474"/>
                  <a:pt x="91" y="499"/>
                </a:cubicBezTo>
                <a:cubicBezTo>
                  <a:pt x="92" y="499"/>
                  <a:pt x="92" y="499"/>
                  <a:pt x="92" y="499"/>
                </a:cubicBezTo>
                <a:cubicBezTo>
                  <a:pt x="92" y="500"/>
                  <a:pt x="92" y="500"/>
                  <a:pt x="92" y="500"/>
                </a:cubicBezTo>
                <a:cubicBezTo>
                  <a:pt x="95" y="503"/>
                  <a:pt x="97" y="505"/>
                  <a:pt x="99" y="508"/>
                </a:cubicBezTo>
                <a:cubicBezTo>
                  <a:pt x="101" y="509"/>
                  <a:pt x="101" y="509"/>
                  <a:pt x="101" y="509"/>
                </a:cubicBezTo>
                <a:cubicBezTo>
                  <a:pt x="107" y="505"/>
                  <a:pt x="107" y="505"/>
                  <a:pt x="107" y="505"/>
                </a:cubicBezTo>
                <a:cubicBezTo>
                  <a:pt x="106" y="503"/>
                  <a:pt x="106" y="503"/>
                  <a:pt x="106" y="503"/>
                </a:cubicBezTo>
                <a:cubicBezTo>
                  <a:pt x="96" y="476"/>
                  <a:pt x="88" y="448"/>
                  <a:pt x="80" y="418"/>
                </a:cubicBezTo>
                <a:cubicBezTo>
                  <a:pt x="83" y="417"/>
                  <a:pt x="85" y="414"/>
                  <a:pt x="87" y="410"/>
                </a:cubicBezTo>
                <a:cubicBezTo>
                  <a:pt x="88" y="405"/>
                  <a:pt x="88" y="400"/>
                  <a:pt x="87" y="394"/>
                </a:cubicBezTo>
                <a:cubicBezTo>
                  <a:pt x="86" y="394"/>
                  <a:pt x="86" y="393"/>
                  <a:pt x="86" y="393"/>
                </a:cubicBezTo>
                <a:cubicBezTo>
                  <a:pt x="104" y="372"/>
                  <a:pt x="128" y="348"/>
                  <a:pt x="156" y="324"/>
                </a:cubicBezTo>
                <a:cubicBezTo>
                  <a:pt x="159" y="326"/>
                  <a:pt x="164" y="327"/>
                  <a:pt x="168" y="327"/>
                </a:cubicBezTo>
                <a:cubicBezTo>
                  <a:pt x="170" y="327"/>
                  <a:pt x="172" y="327"/>
                  <a:pt x="173" y="327"/>
                </a:cubicBezTo>
                <a:cubicBezTo>
                  <a:pt x="176" y="326"/>
                  <a:pt x="178" y="325"/>
                  <a:pt x="180" y="324"/>
                </a:cubicBezTo>
                <a:cubicBezTo>
                  <a:pt x="215" y="351"/>
                  <a:pt x="253" y="378"/>
                  <a:pt x="290" y="402"/>
                </a:cubicBezTo>
                <a:cubicBezTo>
                  <a:pt x="298" y="421"/>
                  <a:pt x="307" y="440"/>
                  <a:pt x="316" y="457"/>
                </a:cubicBezTo>
                <a:cubicBezTo>
                  <a:pt x="312" y="462"/>
                  <a:pt x="311" y="469"/>
                  <a:pt x="313" y="476"/>
                </a:cubicBezTo>
                <a:cubicBezTo>
                  <a:pt x="281" y="512"/>
                  <a:pt x="251" y="543"/>
                  <a:pt x="220" y="571"/>
                </a:cubicBezTo>
                <a:close/>
                <a:moveTo>
                  <a:pt x="282" y="573"/>
                </a:moveTo>
                <a:cubicBezTo>
                  <a:pt x="264" y="573"/>
                  <a:pt x="251" y="572"/>
                  <a:pt x="244" y="571"/>
                </a:cubicBezTo>
                <a:cubicBezTo>
                  <a:pt x="271" y="547"/>
                  <a:pt x="298" y="520"/>
                  <a:pt x="326" y="489"/>
                </a:cubicBezTo>
                <a:cubicBezTo>
                  <a:pt x="328" y="490"/>
                  <a:pt x="331" y="490"/>
                  <a:pt x="333" y="490"/>
                </a:cubicBezTo>
                <a:cubicBezTo>
                  <a:pt x="354" y="530"/>
                  <a:pt x="368" y="552"/>
                  <a:pt x="377" y="564"/>
                </a:cubicBezTo>
                <a:cubicBezTo>
                  <a:pt x="345" y="570"/>
                  <a:pt x="313" y="573"/>
                  <a:pt x="282" y="573"/>
                </a:cubicBezTo>
                <a:close/>
                <a:moveTo>
                  <a:pt x="336" y="450"/>
                </a:moveTo>
                <a:cubicBezTo>
                  <a:pt x="335" y="450"/>
                  <a:pt x="335" y="450"/>
                  <a:pt x="334" y="450"/>
                </a:cubicBezTo>
                <a:cubicBezTo>
                  <a:pt x="330" y="441"/>
                  <a:pt x="325" y="431"/>
                  <a:pt x="321" y="422"/>
                </a:cubicBezTo>
                <a:cubicBezTo>
                  <a:pt x="327" y="426"/>
                  <a:pt x="334" y="430"/>
                  <a:pt x="340" y="434"/>
                </a:cubicBezTo>
                <a:cubicBezTo>
                  <a:pt x="340" y="437"/>
                  <a:pt x="341" y="440"/>
                  <a:pt x="342" y="443"/>
                </a:cubicBezTo>
                <a:cubicBezTo>
                  <a:pt x="340" y="445"/>
                  <a:pt x="338" y="448"/>
                  <a:pt x="336" y="450"/>
                </a:cubicBezTo>
                <a:close/>
                <a:moveTo>
                  <a:pt x="350" y="417"/>
                </a:moveTo>
                <a:cubicBezTo>
                  <a:pt x="335" y="408"/>
                  <a:pt x="320" y="398"/>
                  <a:pt x="306" y="389"/>
                </a:cubicBezTo>
                <a:cubicBezTo>
                  <a:pt x="288" y="350"/>
                  <a:pt x="270" y="307"/>
                  <a:pt x="254" y="266"/>
                </a:cubicBezTo>
                <a:cubicBezTo>
                  <a:pt x="261" y="260"/>
                  <a:pt x="263" y="249"/>
                  <a:pt x="261" y="239"/>
                </a:cubicBezTo>
                <a:cubicBezTo>
                  <a:pt x="261" y="238"/>
                  <a:pt x="260" y="237"/>
                  <a:pt x="260" y="236"/>
                </a:cubicBezTo>
                <a:cubicBezTo>
                  <a:pt x="293" y="210"/>
                  <a:pt x="328" y="184"/>
                  <a:pt x="362" y="161"/>
                </a:cubicBezTo>
                <a:cubicBezTo>
                  <a:pt x="366" y="164"/>
                  <a:pt x="371" y="166"/>
                  <a:pt x="376" y="166"/>
                </a:cubicBezTo>
                <a:cubicBezTo>
                  <a:pt x="381" y="166"/>
                  <a:pt x="386" y="164"/>
                  <a:pt x="390" y="161"/>
                </a:cubicBezTo>
                <a:cubicBezTo>
                  <a:pt x="390" y="160"/>
                  <a:pt x="391" y="160"/>
                  <a:pt x="391" y="159"/>
                </a:cubicBezTo>
                <a:cubicBezTo>
                  <a:pt x="400" y="163"/>
                  <a:pt x="410" y="168"/>
                  <a:pt x="420" y="172"/>
                </a:cubicBezTo>
                <a:cubicBezTo>
                  <a:pt x="420" y="177"/>
                  <a:pt x="422" y="182"/>
                  <a:pt x="426" y="186"/>
                </a:cubicBezTo>
                <a:cubicBezTo>
                  <a:pt x="430" y="190"/>
                  <a:pt x="435" y="192"/>
                  <a:pt x="441" y="192"/>
                </a:cubicBezTo>
                <a:cubicBezTo>
                  <a:pt x="442" y="192"/>
                  <a:pt x="442" y="192"/>
                  <a:pt x="443" y="192"/>
                </a:cubicBezTo>
                <a:cubicBezTo>
                  <a:pt x="455" y="208"/>
                  <a:pt x="466" y="224"/>
                  <a:pt x="476" y="241"/>
                </a:cubicBezTo>
                <a:cubicBezTo>
                  <a:pt x="475" y="245"/>
                  <a:pt x="475" y="250"/>
                  <a:pt x="477" y="255"/>
                </a:cubicBezTo>
                <a:cubicBezTo>
                  <a:pt x="447" y="305"/>
                  <a:pt x="406" y="364"/>
                  <a:pt x="366" y="414"/>
                </a:cubicBezTo>
                <a:cubicBezTo>
                  <a:pt x="364" y="413"/>
                  <a:pt x="363" y="413"/>
                  <a:pt x="362" y="413"/>
                </a:cubicBezTo>
                <a:cubicBezTo>
                  <a:pt x="357" y="413"/>
                  <a:pt x="353" y="414"/>
                  <a:pt x="350" y="417"/>
                </a:cubicBezTo>
                <a:close/>
                <a:moveTo>
                  <a:pt x="75" y="380"/>
                </a:moveTo>
                <a:cubicBezTo>
                  <a:pt x="73" y="379"/>
                  <a:pt x="72" y="379"/>
                  <a:pt x="71" y="378"/>
                </a:cubicBezTo>
                <a:cubicBezTo>
                  <a:pt x="66" y="355"/>
                  <a:pt x="62" y="332"/>
                  <a:pt x="60" y="310"/>
                </a:cubicBezTo>
                <a:cubicBezTo>
                  <a:pt x="65" y="306"/>
                  <a:pt x="68" y="300"/>
                  <a:pt x="69" y="292"/>
                </a:cubicBezTo>
                <a:cubicBezTo>
                  <a:pt x="69" y="287"/>
                  <a:pt x="68" y="281"/>
                  <a:pt x="65" y="276"/>
                </a:cubicBezTo>
                <a:cubicBezTo>
                  <a:pt x="68" y="270"/>
                  <a:pt x="71" y="263"/>
                  <a:pt x="75" y="256"/>
                </a:cubicBezTo>
                <a:cubicBezTo>
                  <a:pt x="76" y="256"/>
                  <a:pt x="78" y="257"/>
                  <a:pt x="79" y="257"/>
                </a:cubicBezTo>
                <a:cubicBezTo>
                  <a:pt x="80" y="257"/>
                  <a:pt x="80" y="257"/>
                  <a:pt x="81" y="257"/>
                </a:cubicBezTo>
                <a:cubicBezTo>
                  <a:pt x="85" y="257"/>
                  <a:pt x="90" y="255"/>
                  <a:pt x="93" y="252"/>
                </a:cubicBezTo>
                <a:cubicBezTo>
                  <a:pt x="110" y="266"/>
                  <a:pt x="127" y="281"/>
                  <a:pt x="145" y="296"/>
                </a:cubicBezTo>
                <a:cubicBezTo>
                  <a:pt x="144" y="300"/>
                  <a:pt x="144" y="304"/>
                  <a:pt x="145" y="308"/>
                </a:cubicBezTo>
                <a:cubicBezTo>
                  <a:pt x="117" y="333"/>
                  <a:pt x="93" y="358"/>
                  <a:pt x="75" y="380"/>
                </a:cubicBezTo>
                <a:close/>
                <a:moveTo>
                  <a:pt x="274" y="368"/>
                </a:moveTo>
                <a:cubicBezTo>
                  <a:pt x="246" y="348"/>
                  <a:pt x="217" y="328"/>
                  <a:pt x="190" y="307"/>
                </a:cubicBezTo>
                <a:cubicBezTo>
                  <a:pt x="191" y="304"/>
                  <a:pt x="191" y="301"/>
                  <a:pt x="190" y="298"/>
                </a:cubicBezTo>
                <a:cubicBezTo>
                  <a:pt x="190" y="296"/>
                  <a:pt x="189" y="295"/>
                  <a:pt x="189" y="294"/>
                </a:cubicBezTo>
                <a:cubicBezTo>
                  <a:pt x="199" y="285"/>
                  <a:pt x="210" y="276"/>
                  <a:pt x="221" y="267"/>
                </a:cubicBezTo>
                <a:cubicBezTo>
                  <a:pt x="225" y="270"/>
                  <a:pt x="230" y="272"/>
                  <a:pt x="235" y="273"/>
                </a:cubicBezTo>
                <a:cubicBezTo>
                  <a:pt x="247" y="304"/>
                  <a:pt x="261" y="337"/>
                  <a:pt x="274" y="368"/>
                </a:cubicBezTo>
                <a:close/>
                <a:moveTo>
                  <a:pt x="157" y="281"/>
                </a:moveTo>
                <a:cubicBezTo>
                  <a:pt x="138" y="265"/>
                  <a:pt x="119" y="250"/>
                  <a:pt x="101" y="234"/>
                </a:cubicBezTo>
                <a:cubicBezTo>
                  <a:pt x="102" y="228"/>
                  <a:pt x="100" y="223"/>
                  <a:pt x="97" y="218"/>
                </a:cubicBezTo>
                <a:cubicBezTo>
                  <a:pt x="118" y="187"/>
                  <a:pt x="145" y="153"/>
                  <a:pt x="175" y="124"/>
                </a:cubicBezTo>
                <a:cubicBezTo>
                  <a:pt x="177" y="125"/>
                  <a:pt x="180" y="126"/>
                  <a:pt x="183" y="126"/>
                </a:cubicBezTo>
                <a:cubicBezTo>
                  <a:pt x="191" y="155"/>
                  <a:pt x="203" y="189"/>
                  <a:pt x="217" y="226"/>
                </a:cubicBezTo>
                <a:cubicBezTo>
                  <a:pt x="211" y="233"/>
                  <a:pt x="209" y="242"/>
                  <a:pt x="211" y="250"/>
                </a:cubicBezTo>
                <a:cubicBezTo>
                  <a:pt x="198" y="261"/>
                  <a:pt x="187" y="271"/>
                  <a:pt x="175" y="280"/>
                </a:cubicBezTo>
                <a:cubicBezTo>
                  <a:pt x="173" y="279"/>
                  <a:pt x="170" y="279"/>
                  <a:pt x="167" y="279"/>
                </a:cubicBezTo>
                <a:cubicBezTo>
                  <a:pt x="165" y="279"/>
                  <a:pt x="163" y="279"/>
                  <a:pt x="162" y="279"/>
                </a:cubicBezTo>
                <a:cubicBezTo>
                  <a:pt x="160" y="280"/>
                  <a:pt x="159" y="280"/>
                  <a:pt x="157" y="281"/>
                </a:cubicBezTo>
                <a:close/>
                <a:moveTo>
                  <a:pt x="56" y="260"/>
                </a:moveTo>
                <a:cubicBezTo>
                  <a:pt x="56" y="245"/>
                  <a:pt x="56" y="231"/>
                  <a:pt x="57" y="217"/>
                </a:cubicBezTo>
                <a:cubicBezTo>
                  <a:pt x="59" y="219"/>
                  <a:pt x="61" y="221"/>
                  <a:pt x="63" y="223"/>
                </a:cubicBezTo>
                <a:cubicBezTo>
                  <a:pt x="62" y="226"/>
                  <a:pt x="61" y="229"/>
                  <a:pt x="61" y="231"/>
                </a:cubicBezTo>
                <a:cubicBezTo>
                  <a:pt x="60" y="236"/>
                  <a:pt x="61" y="241"/>
                  <a:pt x="63" y="246"/>
                </a:cubicBezTo>
                <a:cubicBezTo>
                  <a:pt x="61" y="250"/>
                  <a:pt x="58" y="255"/>
                  <a:pt x="56" y="260"/>
                </a:cubicBezTo>
                <a:close/>
                <a:moveTo>
                  <a:pt x="492" y="230"/>
                </a:moveTo>
                <a:cubicBezTo>
                  <a:pt x="492" y="230"/>
                  <a:pt x="491" y="230"/>
                  <a:pt x="491" y="230"/>
                </a:cubicBezTo>
                <a:cubicBezTo>
                  <a:pt x="491" y="230"/>
                  <a:pt x="490" y="230"/>
                  <a:pt x="490" y="230"/>
                </a:cubicBezTo>
                <a:cubicBezTo>
                  <a:pt x="483" y="218"/>
                  <a:pt x="475" y="206"/>
                  <a:pt x="467" y="195"/>
                </a:cubicBezTo>
                <a:cubicBezTo>
                  <a:pt x="477" y="200"/>
                  <a:pt x="487" y="206"/>
                  <a:pt x="497" y="211"/>
                </a:cubicBezTo>
                <a:cubicBezTo>
                  <a:pt x="497" y="214"/>
                  <a:pt x="498" y="216"/>
                  <a:pt x="499" y="218"/>
                </a:cubicBezTo>
                <a:cubicBezTo>
                  <a:pt x="497" y="222"/>
                  <a:pt x="494" y="226"/>
                  <a:pt x="492" y="230"/>
                </a:cubicBezTo>
                <a:close/>
                <a:moveTo>
                  <a:pt x="247" y="221"/>
                </a:moveTo>
                <a:cubicBezTo>
                  <a:pt x="244" y="219"/>
                  <a:pt x="239" y="218"/>
                  <a:pt x="235" y="218"/>
                </a:cubicBezTo>
                <a:cubicBezTo>
                  <a:pt x="235" y="218"/>
                  <a:pt x="235" y="218"/>
                  <a:pt x="235" y="218"/>
                </a:cubicBezTo>
                <a:cubicBezTo>
                  <a:pt x="221" y="183"/>
                  <a:pt x="210" y="150"/>
                  <a:pt x="201" y="122"/>
                </a:cubicBezTo>
                <a:cubicBezTo>
                  <a:pt x="201" y="122"/>
                  <a:pt x="202" y="122"/>
                  <a:pt x="202" y="122"/>
                </a:cubicBezTo>
                <a:cubicBezTo>
                  <a:pt x="208" y="118"/>
                  <a:pt x="211" y="112"/>
                  <a:pt x="213" y="106"/>
                </a:cubicBezTo>
                <a:cubicBezTo>
                  <a:pt x="245" y="112"/>
                  <a:pt x="295" y="124"/>
                  <a:pt x="353" y="145"/>
                </a:cubicBezTo>
                <a:cubicBezTo>
                  <a:pt x="318" y="168"/>
                  <a:pt x="282" y="194"/>
                  <a:pt x="247" y="221"/>
                </a:cubicBezTo>
                <a:close/>
                <a:moveTo>
                  <a:pt x="409" y="148"/>
                </a:moveTo>
                <a:cubicBezTo>
                  <a:pt x="405" y="146"/>
                  <a:pt x="400" y="144"/>
                  <a:pt x="396" y="142"/>
                </a:cubicBezTo>
                <a:cubicBezTo>
                  <a:pt x="396" y="142"/>
                  <a:pt x="396" y="141"/>
                  <a:pt x="396" y="141"/>
                </a:cubicBezTo>
                <a:cubicBezTo>
                  <a:pt x="399" y="143"/>
                  <a:pt x="402" y="144"/>
                  <a:pt x="406" y="144"/>
                </a:cubicBezTo>
                <a:cubicBezTo>
                  <a:pt x="406" y="144"/>
                  <a:pt x="406" y="144"/>
                  <a:pt x="406" y="144"/>
                </a:cubicBezTo>
                <a:cubicBezTo>
                  <a:pt x="407" y="145"/>
                  <a:pt x="408" y="146"/>
                  <a:pt x="409" y="148"/>
                </a:cubicBezTo>
                <a:close/>
                <a:moveTo>
                  <a:pt x="359" y="128"/>
                </a:moveTo>
                <a:cubicBezTo>
                  <a:pt x="311" y="111"/>
                  <a:pt x="258" y="97"/>
                  <a:pt x="211" y="90"/>
                </a:cubicBezTo>
                <a:cubicBezTo>
                  <a:pt x="211" y="90"/>
                  <a:pt x="211" y="89"/>
                  <a:pt x="211" y="89"/>
                </a:cubicBezTo>
                <a:cubicBezTo>
                  <a:pt x="230" y="72"/>
                  <a:pt x="249" y="57"/>
                  <a:pt x="270" y="42"/>
                </a:cubicBezTo>
                <a:cubicBezTo>
                  <a:pt x="273" y="43"/>
                  <a:pt x="277" y="44"/>
                  <a:pt x="281" y="44"/>
                </a:cubicBezTo>
                <a:cubicBezTo>
                  <a:pt x="283" y="44"/>
                  <a:pt x="285" y="44"/>
                  <a:pt x="287" y="44"/>
                </a:cubicBezTo>
                <a:cubicBezTo>
                  <a:pt x="290" y="43"/>
                  <a:pt x="293" y="42"/>
                  <a:pt x="296" y="40"/>
                </a:cubicBezTo>
                <a:cubicBezTo>
                  <a:pt x="323" y="57"/>
                  <a:pt x="355" y="86"/>
                  <a:pt x="386" y="120"/>
                </a:cubicBezTo>
                <a:cubicBezTo>
                  <a:pt x="385" y="121"/>
                  <a:pt x="385" y="122"/>
                  <a:pt x="385" y="123"/>
                </a:cubicBezTo>
                <a:cubicBezTo>
                  <a:pt x="383" y="125"/>
                  <a:pt x="383" y="125"/>
                  <a:pt x="383" y="125"/>
                </a:cubicBezTo>
                <a:cubicBezTo>
                  <a:pt x="380" y="123"/>
                  <a:pt x="376" y="123"/>
                  <a:pt x="373" y="123"/>
                </a:cubicBezTo>
                <a:cubicBezTo>
                  <a:pt x="368" y="123"/>
                  <a:pt x="363" y="125"/>
                  <a:pt x="359" y="12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  <a:noAutofit/>
          </a:bodyPr>
          <a:lstStyle/>
          <a:p>
            <a:endParaRPr lang="de-DE" sz="1837"/>
          </a:p>
        </p:txBody>
      </p:sp>
      <p:grpSp>
        <p:nvGrpSpPr>
          <p:cNvPr id="143" name="Group 142">
            <a:extLst>
              <a:ext uri="{FF2B5EF4-FFF2-40B4-BE49-F238E27FC236}">
                <a16:creationId xmlns:a16="http://schemas.microsoft.com/office/drawing/2014/main" xmlns="" id="{0E3C29A8-5FFB-4BDB-B283-CB6DB566BB82}"/>
              </a:ext>
            </a:extLst>
          </p:cNvPr>
          <p:cNvGrpSpPr/>
          <p:nvPr/>
        </p:nvGrpSpPr>
        <p:grpSpPr>
          <a:xfrm>
            <a:off x="3448494" y="5910924"/>
            <a:ext cx="347539" cy="348602"/>
            <a:chOff x="6333523" y="4093722"/>
            <a:chExt cx="537960" cy="539604"/>
          </a:xfrm>
          <a:solidFill>
            <a:schemeClr val="bg1"/>
          </a:solidFill>
        </p:grpSpPr>
        <p:sp>
          <p:nvSpPr>
            <p:cNvPr id="144" name="Freeform 136">
              <a:extLst>
                <a:ext uri="{FF2B5EF4-FFF2-40B4-BE49-F238E27FC236}">
                  <a16:creationId xmlns:a16="http://schemas.microsoft.com/office/drawing/2014/main" xmlns="" id="{4942DB6D-B401-4CD4-BF88-4C1859FB2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3523" y="4093722"/>
              <a:ext cx="245125" cy="245125"/>
            </a:xfrm>
            <a:custGeom>
              <a:avLst/>
              <a:gdLst>
                <a:gd name="T0" fmla="*/ 25 w 147"/>
                <a:gd name="T1" fmla="*/ 111 h 147"/>
                <a:gd name="T2" fmla="*/ 7 w 147"/>
                <a:gd name="T3" fmla="*/ 129 h 147"/>
                <a:gd name="T4" fmla="*/ 25 w 147"/>
                <a:gd name="T5" fmla="*/ 147 h 147"/>
                <a:gd name="T6" fmla="*/ 147 w 147"/>
                <a:gd name="T7" fmla="*/ 147 h 147"/>
                <a:gd name="T8" fmla="*/ 147 w 147"/>
                <a:gd name="T9" fmla="*/ 25 h 147"/>
                <a:gd name="T10" fmla="*/ 129 w 147"/>
                <a:gd name="T11" fmla="*/ 7 h 147"/>
                <a:gd name="T12" fmla="*/ 110 w 147"/>
                <a:gd name="T13" fmla="*/ 25 h 147"/>
                <a:gd name="T14" fmla="*/ 110 w 147"/>
                <a:gd name="T15" fmla="*/ 88 h 147"/>
                <a:gd name="T16" fmla="*/ 29 w 147"/>
                <a:gd name="T17" fmla="*/ 6 h 147"/>
                <a:gd name="T18" fmla="*/ 6 w 147"/>
                <a:gd name="T19" fmla="*/ 6 h 147"/>
                <a:gd name="T20" fmla="*/ 6 w 147"/>
                <a:gd name="T21" fmla="*/ 29 h 147"/>
                <a:gd name="T22" fmla="*/ 88 w 147"/>
                <a:gd name="T23" fmla="*/ 111 h 147"/>
                <a:gd name="T24" fmla="*/ 25 w 147"/>
                <a:gd name="T25" fmla="*/ 111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147">
                  <a:moveTo>
                    <a:pt x="25" y="111"/>
                  </a:moveTo>
                  <a:cubicBezTo>
                    <a:pt x="15" y="111"/>
                    <a:pt x="7" y="119"/>
                    <a:pt x="7" y="129"/>
                  </a:cubicBezTo>
                  <a:cubicBezTo>
                    <a:pt x="7" y="139"/>
                    <a:pt x="15" y="147"/>
                    <a:pt x="25" y="147"/>
                  </a:cubicBezTo>
                  <a:cubicBezTo>
                    <a:pt x="147" y="147"/>
                    <a:pt x="147" y="147"/>
                    <a:pt x="147" y="147"/>
                  </a:cubicBezTo>
                  <a:cubicBezTo>
                    <a:pt x="147" y="25"/>
                    <a:pt x="147" y="25"/>
                    <a:pt x="147" y="25"/>
                  </a:cubicBezTo>
                  <a:cubicBezTo>
                    <a:pt x="147" y="15"/>
                    <a:pt x="139" y="7"/>
                    <a:pt x="129" y="7"/>
                  </a:cubicBezTo>
                  <a:cubicBezTo>
                    <a:pt x="119" y="7"/>
                    <a:pt x="110" y="15"/>
                    <a:pt x="110" y="25"/>
                  </a:cubicBezTo>
                  <a:cubicBezTo>
                    <a:pt x="110" y="25"/>
                    <a:pt x="110" y="61"/>
                    <a:pt x="110" y="88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2" y="0"/>
                    <a:pt x="12" y="0"/>
                    <a:pt x="6" y="6"/>
                  </a:cubicBezTo>
                  <a:cubicBezTo>
                    <a:pt x="0" y="13"/>
                    <a:pt x="0" y="23"/>
                    <a:pt x="6" y="29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60" y="111"/>
                    <a:pt x="25" y="111"/>
                    <a:pt x="25" y="1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45" name="Freeform 137">
              <a:extLst>
                <a:ext uri="{FF2B5EF4-FFF2-40B4-BE49-F238E27FC236}">
                  <a16:creationId xmlns:a16="http://schemas.microsoft.com/office/drawing/2014/main" xmlns="" id="{BD32A29F-6657-43D1-B652-9736AD733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6358" y="4388201"/>
              <a:ext cx="245125" cy="245125"/>
            </a:xfrm>
            <a:custGeom>
              <a:avLst/>
              <a:gdLst>
                <a:gd name="T0" fmla="*/ 122 w 147"/>
                <a:gd name="T1" fmla="*/ 36 h 147"/>
                <a:gd name="T2" fmla="*/ 140 w 147"/>
                <a:gd name="T3" fmla="*/ 18 h 147"/>
                <a:gd name="T4" fmla="*/ 122 w 147"/>
                <a:gd name="T5" fmla="*/ 0 h 147"/>
                <a:gd name="T6" fmla="*/ 0 w 147"/>
                <a:gd name="T7" fmla="*/ 0 h 147"/>
                <a:gd name="T8" fmla="*/ 0 w 147"/>
                <a:gd name="T9" fmla="*/ 122 h 147"/>
                <a:gd name="T10" fmla="*/ 19 w 147"/>
                <a:gd name="T11" fmla="*/ 140 h 147"/>
                <a:gd name="T12" fmla="*/ 37 w 147"/>
                <a:gd name="T13" fmla="*/ 122 h 147"/>
                <a:gd name="T14" fmla="*/ 37 w 147"/>
                <a:gd name="T15" fmla="*/ 59 h 147"/>
                <a:gd name="T16" fmla="*/ 119 w 147"/>
                <a:gd name="T17" fmla="*/ 141 h 147"/>
                <a:gd name="T18" fmla="*/ 141 w 147"/>
                <a:gd name="T19" fmla="*/ 141 h 147"/>
                <a:gd name="T20" fmla="*/ 141 w 147"/>
                <a:gd name="T21" fmla="*/ 118 h 147"/>
                <a:gd name="T22" fmla="*/ 59 w 147"/>
                <a:gd name="T23" fmla="*/ 36 h 147"/>
                <a:gd name="T24" fmla="*/ 122 w 147"/>
                <a:gd name="T25" fmla="*/ 36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147">
                  <a:moveTo>
                    <a:pt x="122" y="36"/>
                  </a:moveTo>
                  <a:cubicBezTo>
                    <a:pt x="132" y="36"/>
                    <a:pt x="140" y="28"/>
                    <a:pt x="140" y="18"/>
                  </a:cubicBezTo>
                  <a:cubicBezTo>
                    <a:pt x="140" y="8"/>
                    <a:pt x="132" y="0"/>
                    <a:pt x="12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32"/>
                    <a:pt x="9" y="140"/>
                    <a:pt x="19" y="140"/>
                  </a:cubicBezTo>
                  <a:cubicBezTo>
                    <a:pt x="29" y="140"/>
                    <a:pt x="37" y="132"/>
                    <a:pt x="37" y="122"/>
                  </a:cubicBezTo>
                  <a:cubicBezTo>
                    <a:pt x="37" y="122"/>
                    <a:pt x="37" y="86"/>
                    <a:pt x="37" y="59"/>
                  </a:cubicBezTo>
                  <a:cubicBezTo>
                    <a:pt x="119" y="141"/>
                    <a:pt x="119" y="141"/>
                    <a:pt x="119" y="141"/>
                  </a:cubicBezTo>
                  <a:cubicBezTo>
                    <a:pt x="125" y="147"/>
                    <a:pt x="135" y="147"/>
                    <a:pt x="141" y="141"/>
                  </a:cubicBezTo>
                  <a:cubicBezTo>
                    <a:pt x="147" y="134"/>
                    <a:pt x="147" y="124"/>
                    <a:pt x="141" y="118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87" y="36"/>
                    <a:pt x="122" y="36"/>
                    <a:pt x="122" y="36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46" name="Freeform 138">
              <a:extLst>
                <a:ext uri="{FF2B5EF4-FFF2-40B4-BE49-F238E27FC236}">
                  <a16:creationId xmlns:a16="http://schemas.microsoft.com/office/drawing/2014/main" xmlns="" id="{1D15291A-730B-4905-B157-044735357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6358" y="4093722"/>
              <a:ext cx="245125" cy="245125"/>
            </a:xfrm>
            <a:custGeom>
              <a:avLst/>
              <a:gdLst>
                <a:gd name="T0" fmla="*/ 37 w 147"/>
                <a:gd name="T1" fmla="*/ 25 h 147"/>
                <a:gd name="T2" fmla="*/ 19 w 147"/>
                <a:gd name="T3" fmla="*/ 7 h 147"/>
                <a:gd name="T4" fmla="*/ 0 w 147"/>
                <a:gd name="T5" fmla="*/ 25 h 147"/>
                <a:gd name="T6" fmla="*/ 0 w 147"/>
                <a:gd name="T7" fmla="*/ 147 h 147"/>
                <a:gd name="T8" fmla="*/ 122 w 147"/>
                <a:gd name="T9" fmla="*/ 147 h 147"/>
                <a:gd name="T10" fmla="*/ 141 w 147"/>
                <a:gd name="T11" fmla="*/ 129 h 147"/>
                <a:gd name="T12" fmla="*/ 122 w 147"/>
                <a:gd name="T13" fmla="*/ 111 h 147"/>
                <a:gd name="T14" fmla="*/ 59 w 147"/>
                <a:gd name="T15" fmla="*/ 111 h 147"/>
                <a:gd name="T16" fmla="*/ 141 w 147"/>
                <a:gd name="T17" fmla="*/ 29 h 147"/>
                <a:gd name="T18" fmla="*/ 141 w 147"/>
                <a:gd name="T19" fmla="*/ 6 h 147"/>
                <a:gd name="T20" fmla="*/ 119 w 147"/>
                <a:gd name="T21" fmla="*/ 6 h 147"/>
                <a:gd name="T22" fmla="*/ 37 w 147"/>
                <a:gd name="T23" fmla="*/ 88 h 147"/>
                <a:gd name="T24" fmla="*/ 37 w 147"/>
                <a:gd name="T25" fmla="*/ 25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147">
                  <a:moveTo>
                    <a:pt x="37" y="25"/>
                  </a:moveTo>
                  <a:cubicBezTo>
                    <a:pt x="37" y="15"/>
                    <a:pt x="29" y="7"/>
                    <a:pt x="19" y="7"/>
                  </a:cubicBezTo>
                  <a:cubicBezTo>
                    <a:pt x="9" y="7"/>
                    <a:pt x="0" y="15"/>
                    <a:pt x="0" y="25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122" y="147"/>
                    <a:pt x="122" y="147"/>
                    <a:pt x="122" y="147"/>
                  </a:cubicBezTo>
                  <a:cubicBezTo>
                    <a:pt x="132" y="147"/>
                    <a:pt x="141" y="139"/>
                    <a:pt x="141" y="129"/>
                  </a:cubicBezTo>
                  <a:cubicBezTo>
                    <a:pt x="141" y="119"/>
                    <a:pt x="132" y="111"/>
                    <a:pt x="122" y="111"/>
                  </a:cubicBezTo>
                  <a:cubicBezTo>
                    <a:pt x="122" y="111"/>
                    <a:pt x="87" y="111"/>
                    <a:pt x="59" y="111"/>
                  </a:cubicBezTo>
                  <a:cubicBezTo>
                    <a:pt x="141" y="29"/>
                    <a:pt x="141" y="29"/>
                    <a:pt x="141" y="29"/>
                  </a:cubicBezTo>
                  <a:cubicBezTo>
                    <a:pt x="147" y="23"/>
                    <a:pt x="147" y="13"/>
                    <a:pt x="141" y="6"/>
                  </a:cubicBezTo>
                  <a:cubicBezTo>
                    <a:pt x="135" y="0"/>
                    <a:pt x="125" y="0"/>
                    <a:pt x="119" y="6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37" y="61"/>
                    <a:pt x="37" y="25"/>
                    <a:pt x="37" y="25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47" name="Freeform 139">
              <a:extLst>
                <a:ext uri="{FF2B5EF4-FFF2-40B4-BE49-F238E27FC236}">
                  <a16:creationId xmlns:a16="http://schemas.microsoft.com/office/drawing/2014/main" xmlns="" id="{E0E2927E-3DCE-481A-816F-44DAEF091B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3523" y="4388201"/>
              <a:ext cx="245125" cy="245125"/>
            </a:xfrm>
            <a:custGeom>
              <a:avLst/>
              <a:gdLst>
                <a:gd name="T0" fmla="*/ 110 w 147"/>
                <a:gd name="T1" fmla="*/ 122 h 147"/>
                <a:gd name="T2" fmla="*/ 129 w 147"/>
                <a:gd name="T3" fmla="*/ 140 h 147"/>
                <a:gd name="T4" fmla="*/ 147 w 147"/>
                <a:gd name="T5" fmla="*/ 122 h 147"/>
                <a:gd name="T6" fmla="*/ 147 w 147"/>
                <a:gd name="T7" fmla="*/ 0 h 147"/>
                <a:gd name="T8" fmla="*/ 25 w 147"/>
                <a:gd name="T9" fmla="*/ 0 h 147"/>
                <a:gd name="T10" fmla="*/ 7 w 147"/>
                <a:gd name="T11" fmla="*/ 18 h 147"/>
                <a:gd name="T12" fmla="*/ 25 w 147"/>
                <a:gd name="T13" fmla="*/ 36 h 147"/>
                <a:gd name="T14" fmla="*/ 88 w 147"/>
                <a:gd name="T15" fmla="*/ 36 h 147"/>
                <a:gd name="T16" fmla="*/ 6 w 147"/>
                <a:gd name="T17" fmla="*/ 118 h 147"/>
                <a:gd name="T18" fmla="*/ 6 w 147"/>
                <a:gd name="T19" fmla="*/ 141 h 147"/>
                <a:gd name="T20" fmla="*/ 29 w 147"/>
                <a:gd name="T21" fmla="*/ 141 h 147"/>
                <a:gd name="T22" fmla="*/ 110 w 147"/>
                <a:gd name="T23" fmla="*/ 59 h 147"/>
                <a:gd name="T24" fmla="*/ 110 w 147"/>
                <a:gd name="T25" fmla="*/ 12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147">
                  <a:moveTo>
                    <a:pt x="110" y="122"/>
                  </a:moveTo>
                  <a:cubicBezTo>
                    <a:pt x="110" y="132"/>
                    <a:pt x="119" y="140"/>
                    <a:pt x="129" y="140"/>
                  </a:cubicBezTo>
                  <a:cubicBezTo>
                    <a:pt x="139" y="140"/>
                    <a:pt x="147" y="132"/>
                    <a:pt x="147" y="122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5" y="0"/>
                    <a:pt x="7" y="8"/>
                    <a:pt x="7" y="18"/>
                  </a:cubicBezTo>
                  <a:cubicBezTo>
                    <a:pt x="7" y="28"/>
                    <a:pt x="15" y="36"/>
                    <a:pt x="25" y="36"/>
                  </a:cubicBezTo>
                  <a:cubicBezTo>
                    <a:pt x="25" y="36"/>
                    <a:pt x="60" y="36"/>
                    <a:pt x="88" y="36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0" y="124"/>
                    <a:pt x="0" y="134"/>
                    <a:pt x="6" y="141"/>
                  </a:cubicBezTo>
                  <a:cubicBezTo>
                    <a:pt x="12" y="147"/>
                    <a:pt x="22" y="147"/>
                    <a:pt x="29" y="141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10" y="86"/>
                    <a:pt x="110" y="122"/>
                    <a:pt x="110" y="122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92057A25-4980-4A14-877C-C4A44AE7A7A4}"/>
              </a:ext>
            </a:extLst>
          </p:cNvPr>
          <p:cNvSpPr txBox="1"/>
          <p:nvPr/>
        </p:nvSpPr>
        <p:spPr>
          <a:xfrm>
            <a:off x="736541" y="1356511"/>
            <a:ext cx="1722513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kern="0" dirty="0"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</p:spTree>
    <p:extLst>
      <p:ext uri="{BB962C8B-B14F-4D97-AF65-F5344CB8AC3E}">
        <p14:creationId xmlns:p14="http://schemas.microsoft.com/office/powerpoint/2010/main" val="41279538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1AD7573-FEE4-4D82-827B-829C4F6EC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/>
              <a:t>7 Step Pyramid Diagram</a:t>
            </a:r>
            <a:endParaRPr lang="en-GB" dirty="0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xmlns="" id="{C422CB4A-0702-4127-9D24-7C537CFF8387}"/>
              </a:ext>
            </a:extLst>
          </p:cNvPr>
          <p:cNvSpPr/>
          <p:nvPr/>
        </p:nvSpPr>
        <p:spPr>
          <a:xfrm>
            <a:off x="3035345" y="1356511"/>
            <a:ext cx="7623013" cy="712159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0"/>
                </a:schemeClr>
              </a:gs>
              <a:gs pos="4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5980A7DE-A87B-4629-BBB5-ECB1DF899F71}"/>
              </a:ext>
            </a:extLst>
          </p:cNvPr>
          <p:cNvSpPr/>
          <p:nvPr/>
        </p:nvSpPr>
        <p:spPr>
          <a:xfrm>
            <a:off x="3035345" y="2067052"/>
            <a:ext cx="7623013" cy="722407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0">
                <a:schemeClr val="bg1">
                  <a:lumMod val="95000"/>
                  <a:shade val="67500"/>
                  <a:satMod val="115000"/>
                </a:schemeClr>
              </a:gs>
              <a:gs pos="30000">
                <a:schemeClr val="bg1">
                  <a:lumMod val="95000"/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DC5F2DF9-F091-44A1-BA19-D1185F698D2A}"/>
              </a:ext>
            </a:extLst>
          </p:cNvPr>
          <p:cNvSpPr/>
          <p:nvPr/>
        </p:nvSpPr>
        <p:spPr>
          <a:xfrm>
            <a:off x="3035345" y="2782889"/>
            <a:ext cx="7623013" cy="696751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0">
                <a:schemeClr val="bg1">
                  <a:lumMod val="95000"/>
                  <a:shade val="67500"/>
                  <a:satMod val="115000"/>
                </a:schemeClr>
              </a:gs>
              <a:gs pos="30000">
                <a:schemeClr val="bg1">
                  <a:lumMod val="95000"/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5EB7B038-A863-4CB5-BF7C-B6EFB1C39D5A}"/>
              </a:ext>
            </a:extLst>
          </p:cNvPr>
          <p:cNvSpPr/>
          <p:nvPr/>
        </p:nvSpPr>
        <p:spPr>
          <a:xfrm>
            <a:off x="3035345" y="3473359"/>
            <a:ext cx="7623013" cy="73273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0">
                <a:schemeClr val="bg1">
                  <a:lumMod val="95000"/>
                  <a:shade val="67500"/>
                  <a:satMod val="115000"/>
                </a:schemeClr>
              </a:gs>
              <a:gs pos="30000">
                <a:schemeClr val="bg1">
                  <a:lumMod val="95000"/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xmlns="" id="{0765308A-7A63-4836-A01A-532F11A8929F}"/>
              </a:ext>
            </a:extLst>
          </p:cNvPr>
          <p:cNvSpPr/>
          <p:nvPr/>
        </p:nvSpPr>
        <p:spPr>
          <a:xfrm>
            <a:off x="3035345" y="4206103"/>
            <a:ext cx="7623013" cy="701741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0">
                <a:schemeClr val="bg1">
                  <a:lumMod val="95000"/>
                  <a:shade val="67500"/>
                  <a:satMod val="115000"/>
                </a:schemeClr>
              </a:gs>
              <a:gs pos="30000">
                <a:schemeClr val="bg1">
                  <a:lumMod val="95000"/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00ED83EE-D10C-4DDA-B557-AE9732F54649}"/>
              </a:ext>
            </a:extLst>
          </p:cNvPr>
          <p:cNvSpPr/>
          <p:nvPr/>
        </p:nvSpPr>
        <p:spPr>
          <a:xfrm>
            <a:off x="3035345" y="4907847"/>
            <a:ext cx="7623013" cy="736207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0">
                <a:schemeClr val="bg1">
                  <a:lumMod val="95000"/>
                  <a:shade val="67500"/>
                  <a:satMod val="115000"/>
                </a:schemeClr>
              </a:gs>
              <a:gs pos="30000">
                <a:schemeClr val="bg1">
                  <a:lumMod val="95000"/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476F3CA3-61D8-4720-9EB6-8568B75F81A9}"/>
              </a:ext>
            </a:extLst>
          </p:cNvPr>
          <p:cNvSpPr/>
          <p:nvPr/>
        </p:nvSpPr>
        <p:spPr>
          <a:xfrm>
            <a:off x="3035345" y="5637775"/>
            <a:ext cx="7623013" cy="696751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0">
                <a:schemeClr val="bg1">
                  <a:lumMod val="95000"/>
                  <a:shade val="67500"/>
                  <a:satMod val="115000"/>
                </a:schemeClr>
              </a:gs>
              <a:gs pos="30000">
                <a:schemeClr val="bg1">
                  <a:lumMod val="95000"/>
                  <a:shade val="100000"/>
                  <a:satMod val="115000"/>
                </a:schemeClr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41D76C25-E8B1-4E27-9B9E-99E85C902CA6}"/>
              </a:ext>
            </a:extLst>
          </p:cNvPr>
          <p:cNvSpPr/>
          <p:nvPr/>
        </p:nvSpPr>
        <p:spPr>
          <a:xfrm>
            <a:off x="10786005" y="1356511"/>
            <a:ext cx="1003308" cy="712159"/>
          </a:xfrm>
          <a:prstGeom prst="rect">
            <a:avLst/>
          </a:prstGeom>
          <a:solidFill>
            <a:schemeClr val="accent6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>
                <a:solidFill>
                  <a:schemeClr val="bg1"/>
                </a:solidFill>
              </a:rPr>
              <a:t>07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xmlns="" id="{C9D65A70-BB8D-497A-8090-0A30AAACC5BC}"/>
              </a:ext>
            </a:extLst>
          </p:cNvPr>
          <p:cNvSpPr/>
          <p:nvPr/>
        </p:nvSpPr>
        <p:spPr>
          <a:xfrm>
            <a:off x="10786005" y="2067052"/>
            <a:ext cx="1003308" cy="722407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>
                <a:solidFill>
                  <a:schemeClr val="tx1">
                    <a:lumMod val="50000"/>
                    <a:lumOff val="50000"/>
                  </a:schemeClr>
                </a:solidFill>
              </a:rPr>
              <a:t>06</a:t>
            </a:r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xmlns="" id="{66FFA2D7-DEF2-4796-B481-06FC46D0C2A2}"/>
              </a:ext>
            </a:extLst>
          </p:cNvPr>
          <p:cNvSpPr/>
          <p:nvPr/>
        </p:nvSpPr>
        <p:spPr>
          <a:xfrm>
            <a:off x="10786005" y="2782889"/>
            <a:ext cx="1003308" cy="696751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>
                <a:solidFill>
                  <a:schemeClr val="tx1">
                    <a:lumMod val="50000"/>
                    <a:lumOff val="50000"/>
                  </a:schemeClr>
                </a:solidFill>
              </a:rPr>
              <a:t>05</a:t>
            </a:r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xmlns="" id="{19DAE859-5933-416E-8BDF-11AC1AC3F9B3}"/>
              </a:ext>
            </a:extLst>
          </p:cNvPr>
          <p:cNvSpPr/>
          <p:nvPr/>
        </p:nvSpPr>
        <p:spPr>
          <a:xfrm>
            <a:off x="10786005" y="3473359"/>
            <a:ext cx="1003308" cy="732739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>
                <a:solidFill>
                  <a:schemeClr val="tx1">
                    <a:lumMod val="50000"/>
                    <a:lumOff val="50000"/>
                  </a:schemeClr>
                </a:solidFill>
              </a:rPr>
              <a:t>04</a:t>
            </a:r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xmlns="" id="{5E732B62-76D5-43B1-87F5-C1BE8E23C90A}"/>
              </a:ext>
            </a:extLst>
          </p:cNvPr>
          <p:cNvSpPr/>
          <p:nvPr/>
        </p:nvSpPr>
        <p:spPr>
          <a:xfrm>
            <a:off x="10786005" y="4206103"/>
            <a:ext cx="1003308" cy="701741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>
                <a:solidFill>
                  <a:schemeClr val="tx1">
                    <a:lumMod val="50000"/>
                    <a:lumOff val="50000"/>
                  </a:schemeClr>
                </a:solidFill>
              </a:rPr>
              <a:t>03</a:t>
            </a:r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xmlns="" id="{895CDE44-5ECC-454B-9E8F-B4CC11E66BB1}"/>
              </a:ext>
            </a:extLst>
          </p:cNvPr>
          <p:cNvSpPr/>
          <p:nvPr/>
        </p:nvSpPr>
        <p:spPr>
          <a:xfrm>
            <a:off x="10786005" y="4907847"/>
            <a:ext cx="1003308" cy="736207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>
                <a:solidFill>
                  <a:schemeClr val="tx1">
                    <a:lumMod val="50000"/>
                    <a:lumOff val="50000"/>
                  </a:schemeClr>
                </a:solidFill>
              </a:rPr>
              <a:t>02</a:t>
            </a:r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xmlns="" id="{8F979B9D-8497-44A2-8EC5-86C90204D12E}"/>
              </a:ext>
            </a:extLst>
          </p:cNvPr>
          <p:cNvSpPr/>
          <p:nvPr/>
        </p:nvSpPr>
        <p:spPr>
          <a:xfrm>
            <a:off x="10786005" y="5637775"/>
            <a:ext cx="1003308" cy="696751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>
                <a:solidFill>
                  <a:schemeClr val="tx1">
                    <a:lumMod val="50000"/>
                    <a:lumOff val="50000"/>
                  </a:schemeClr>
                </a:solidFill>
              </a:rPr>
              <a:t>01</a:t>
            </a:r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xmlns="" id="{2EAFB6CA-01FE-4C06-8979-14D000D40FA5}"/>
              </a:ext>
            </a:extLst>
          </p:cNvPr>
          <p:cNvGrpSpPr/>
          <p:nvPr/>
        </p:nvGrpSpPr>
        <p:grpSpPr>
          <a:xfrm>
            <a:off x="503362" y="1356513"/>
            <a:ext cx="5055429" cy="4978024"/>
            <a:chOff x="1904457" y="1816891"/>
            <a:chExt cx="4206121" cy="3625966"/>
          </a:xfrm>
        </p:grpSpPr>
        <p:sp>
          <p:nvSpPr>
            <p:cNvPr id="101" name="Isosceles Triangle 100">
              <a:extLst>
                <a:ext uri="{FF2B5EF4-FFF2-40B4-BE49-F238E27FC236}">
                  <a16:creationId xmlns:a16="http://schemas.microsoft.com/office/drawing/2014/main" xmlns="" id="{DCF220EC-FB11-4DD9-9E26-B1233453F7FE}"/>
                </a:ext>
              </a:extLst>
            </p:cNvPr>
            <p:cNvSpPr/>
            <p:nvPr/>
          </p:nvSpPr>
          <p:spPr>
            <a:xfrm>
              <a:off x="1904457" y="1816891"/>
              <a:ext cx="4206121" cy="3625960"/>
            </a:xfrm>
            <a:prstGeom prst="triangle">
              <a:avLst/>
            </a:prstGeom>
            <a:solidFill>
              <a:schemeClr val="accent6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" name="Isosceles Triangle 101">
              <a:extLst>
                <a:ext uri="{FF2B5EF4-FFF2-40B4-BE49-F238E27FC236}">
                  <a16:creationId xmlns:a16="http://schemas.microsoft.com/office/drawing/2014/main" xmlns="" id="{0FC8F4D1-22F8-45F9-9199-D17FA7942A61}"/>
                </a:ext>
              </a:extLst>
            </p:cNvPr>
            <p:cNvSpPr/>
            <p:nvPr/>
          </p:nvSpPr>
          <p:spPr>
            <a:xfrm>
              <a:off x="1904457" y="2334444"/>
              <a:ext cx="3605758" cy="3108406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" name="Isosceles Triangle 102">
              <a:extLst>
                <a:ext uri="{FF2B5EF4-FFF2-40B4-BE49-F238E27FC236}">
                  <a16:creationId xmlns:a16="http://schemas.microsoft.com/office/drawing/2014/main" xmlns="" id="{4515C181-9C99-4D11-A0F1-C4DBF18C5513}"/>
                </a:ext>
              </a:extLst>
            </p:cNvPr>
            <p:cNvSpPr/>
            <p:nvPr/>
          </p:nvSpPr>
          <p:spPr>
            <a:xfrm>
              <a:off x="1904457" y="2855857"/>
              <a:ext cx="3000919" cy="2586995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" name="Isosceles Triangle 103">
              <a:extLst>
                <a:ext uri="{FF2B5EF4-FFF2-40B4-BE49-F238E27FC236}">
                  <a16:creationId xmlns:a16="http://schemas.microsoft.com/office/drawing/2014/main" xmlns="" id="{EA665B35-94AC-4E22-946A-4B2F09BB2434}"/>
                </a:ext>
              </a:extLst>
            </p:cNvPr>
            <p:cNvSpPr/>
            <p:nvPr/>
          </p:nvSpPr>
          <p:spPr>
            <a:xfrm>
              <a:off x="1904457" y="3358792"/>
              <a:ext cx="2417513" cy="2084059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Isosceles Triangle 104">
              <a:extLst>
                <a:ext uri="{FF2B5EF4-FFF2-40B4-BE49-F238E27FC236}">
                  <a16:creationId xmlns:a16="http://schemas.microsoft.com/office/drawing/2014/main" xmlns="" id="{17433746-820D-4B61-A4D0-29EE6F00C552}"/>
                </a:ext>
              </a:extLst>
            </p:cNvPr>
            <p:cNvSpPr/>
            <p:nvPr/>
          </p:nvSpPr>
          <p:spPr>
            <a:xfrm>
              <a:off x="1904457" y="3892519"/>
              <a:ext cx="1798387" cy="1550332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" name="Isosceles Triangle 105">
              <a:extLst>
                <a:ext uri="{FF2B5EF4-FFF2-40B4-BE49-F238E27FC236}">
                  <a16:creationId xmlns:a16="http://schemas.microsoft.com/office/drawing/2014/main" xmlns="" id="{D94A69D5-9063-4FDC-BA8D-DC5A67CD35DB}"/>
                </a:ext>
              </a:extLst>
            </p:cNvPr>
            <p:cNvSpPr/>
            <p:nvPr/>
          </p:nvSpPr>
          <p:spPr>
            <a:xfrm>
              <a:off x="1904457" y="4403668"/>
              <a:ext cx="1205456" cy="1039185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" name="Isosceles Triangle 106">
              <a:extLst>
                <a:ext uri="{FF2B5EF4-FFF2-40B4-BE49-F238E27FC236}">
                  <a16:creationId xmlns:a16="http://schemas.microsoft.com/office/drawing/2014/main" xmlns="" id="{0C3E2F3C-8D04-413C-838A-39E1F1C304ED}"/>
                </a:ext>
              </a:extLst>
            </p:cNvPr>
            <p:cNvSpPr/>
            <p:nvPr/>
          </p:nvSpPr>
          <p:spPr>
            <a:xfrm>
              <a:off x="1904457" y="4935347"/>
              <a:ext cx="588712" cy="507510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8" name="Arrow: Right 107">
            <a:extLst>
              <a:ext uri="{FF2B5EF4-FFF2-40B4-BE49-F238E27FC236}">
                <a16:creationId xmlns:a16="http://schemas.microsoft.com/office/drawing/2014/main" xmlns="" id="{A897ADE8-0049-4D0F-A4DD-F6A7BD919380}"/>
              </a:ext>
            </a:extLst>
          </p:cNvPr>
          <p:cNvSpPr/>
          <p:nvPr/>
        </p:nvSpPr>
        <p:spPr>
          <a:xfrm rot="17861369">
            <a:off x="-1310323" y="3593577"/>
            <a:ext cx="5703282" cy="296745"/>
          </a:xfrm>
          <a:prstGeom prst="rightArrow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22000">
                <a:schemeClr val="accent1">
                  <a:lumMod val="5000"/>
                  <a:lumOff val="9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xmlns="" id="{3E0ABA09-6501-4890-BC88-48484B682B06}"/>
              </a:ext>
            </a:extLst>
          </p:cNvPr>
          <p:cNvSpPr txBox="1"/>
          <p:nvPr/>
        </p:nvSpPr>
        <p:spPr>
          <a:xfrm>
            <a:off x="5597489" y="1589480"/>
            <a:ext cx="500297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600" b="1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This is a sample text. Insert your desired text here. 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xmlns="" id="{209D675F-C91C-4086-8674-A1B44796FB75}"/>
              </a:ext>
            </a:extLst>
          </p:cNvPr>
          <p:cNvSpPr txBox="1"/>
          <p:nvPr/>
        </p:nvSpPr>
        <p:spPr>
          <a:xfrm>
            <a:off x="5597489" y="2287634"/>
            <a:ext cx="500297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600" b="1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en-US" dirty="0"/>
              <a:t>This is a sample text. Insert your desired text here</a:t>
            </a:r>
            <a:r>
              <a:rPr lang="en-US"/>
              <a:t>. </a:t>
            </a:r>
            <a:endParaRPr lang="en-US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xmlns="" id="{ECF0493E-32BC-4967-839F-9E54395D9828}"/>
              </a:ext>
            </a:extLst>
          </p:cNvPr>
          <p:cNvSpPr txBox="1"/>
          <p:nvPr/>
        </p:nvSpPr>
        <p:spPr>
          <a:xfrm>
            <a:off x="5597489" y="2990643"/>
            <a:ext cx="500297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600" b="1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en-US"/>
              <a:t>This is a sample text. Insert your desired text here. </a:t>
            </a:r>
            <a:endParaRPr lang="en-US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xmlns="" id="{D241D01F-F5EF-4237-B09D-28EA72417F30}"/>
              </a:ext>
            </a:extLst>
          </p:cNvPr>
          <p:cNvSpPr txBox="1"/>
          <p:nvPr/>
        </p:nvSpPr>
        <p:spPr>
          <a:xfrm>
            <a:off x="5597489" y="3699107"/>
            <a:ext cx="500297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600" b="1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en-US" dirty="0"/>
              <a:t>This is a sample text. Insert your desired text here. 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xmlns="" id="{04DBFA79-E2A1-495F-B8EC-0300AF16438A}"/>
              </a:ext>
            </a:extLst>
          </p:cNvPr>
          <p:cNvSpPr txBox="1"/>
          <p:nvPr/>
        </p:nvSpPr>
        <p:spPr>
          <a:xfrm>
            <a:off x="5597489" y="4416352"/>
            <a:ext cx="500297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600" b="1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en-US" dirty="0"/>
              <a:t>This is a sample text. Insert your desired text here. 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xmlns="" id="{A97C8216-B1BC-4ED8-99D6-2ECF6E9414F2}"/>
              </a:ext>
            </a:extLst>
          </p:cNvPr>
          <p:cNvSpPr txBox="1"/>
          <p:nvPr/>
        </p:nvSpPr>
        <p:spPr>
          <a:xfrm>
            <a:off x="5597489" y="5135329"/>
            <a:ext cx="500297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600" b="1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en-US" dirty="0"/>
              <a:t>This is a sample text. Insert your desired text here. 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xmlns="" id="{D1D5A5C4-D648-4D72-A837-CD24EB0CCA79}"/>
              </a:ext>
            </a:extLst>
          </p:cNvPr>
          <p:cNvSpPr txBox="1"/>
          <p:nvPr/>
        </p:nvSpPr>
        <p:spPr>
          <a:xfrm>
            <a:off x="5597489" y="5863040"/>
            <a:ext cx="500297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600" b="1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en-US" dirty="0"/>
              <a:t>This is a sample text. Insert your desired text here</a:t>
            </a:r>
            <a:r>
              <a:rPr lang="en-US"/>
              <a:t>. </a:t>
            </a:r>
            <a:endParaRPr lang="en-US" dirty="0"/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xmlns="" id="{FF58A913-0978-4A60-BC29-DEFD3944808F}"/>
              </a:ext>
            </a:extLst>
          </p:cNvPr>
          <p:cNvGrpSpPr/>
          <p:nvPr/>
        </p:nvGrpSpPr>
        <p:grpSpPr>
          <a:xfrm>
            <a:off x="1306137" y="5901854"/>
            <a:ext cx="291661" cy="366742"/>
            <a:chOff x="2071556" y="1425834"/>
            <a:chExt cx="359302" cy="451795"/>
          </a:xfrm>
          <a:solidFill>
            <a:schemeClr val="bg1"/>
          </a:solidFill>
        </p:grpSpPr>
        <p:sp>
          <p:nvSpPr>
            <p:cNvPr id="117" name="Freeform 63">
              <a:extLst>
                <a:ext uri="{FF2B5EF4-FFF2-40B4-BE49-F238E27FC236}">
                  <a16:creationId xmlns:a16="http://schemas.microsoft.com/office/drawing/2014/main" xmlns="" id="{C218AFAC-599C-4407-8D9B-4AB6B57E73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5082" y="1493425"/>
              <a:ext cx="232250" cy="272906"/>
            </a:xfrm>
            <a:custGeom>
              <a:avLst/>
              <a:gdLst>
                <a:gd name="T0" fmla="*/ 97 w 193"/>
                <a:gd name="T1" fmla="*/ 0 h 227"/>
                <a:gd name="T2" fmla="*/ 0 w 193"/>
                <a:gd name="T3" fmla="*/ 96 h 227"/>
                <a:gd name="T4" fmla="*/ 18 w 193"/>
                <a:gd name="T5" fmla="*/ 152 h 227"/>
                <a:gd name="T6" fmla="*/ 49 w 193"/>
                <a:gd name="T7" fmla="*/ 223 h 227"/>
                <a:gd name="T8" fmla="*/ 49 w 193"/>
                <a:gd name="T9" fmla="*/ 224 h 227"/>
                <a:gd name="T10" fmla="*/ 52 w 193"/>
                <a:gd name="T11" fmla="*/ 227 h 227"/>
                <a:gd name="T12" fmla="*/ 141 w 193"/>
                <a:gd name="T13" fmla="*/ 227 h 227"/>
                <a:gd name="T14" fmla="*/ 145 w 193"/>
                <a:gd name="T15" fmla="*/ 224 h 227"/>
                <a:gd name="T16" fmla="*/ 145 w 193"/>
                <a:gd name="T17" fmla="*/ 223 h 227"/>
                <a:gd name="T18" fmla="*/ 176 w 193"/>
                <a:gd name="T19" fmla="*/ 150 h 227"/>
                <a:gd name="T20" fmla="*/ 193 w 193"/>
                <a:gd name="T21" fmla="*/ 96 h 227"/>
                <a:gd name="T22" fmla="*/ 97 w 193"/>
                <a:gd name="T2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3" h="227">
                  <a:moveTo>
                    <a:pt x="97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17"/>
                    <a:pt x="7" y="136"/>
                    <a:pt x="18" y="152"/>
                  </a:cubicBezTo>
                  <a:cubicBezTo>
                    <a:pt x="32" y="174"/>
                    <a:pt x="49" y="198"/>
                    <a:pt x="49" y="223"/>
                  </a:cubicBezTo>
                  <a:cubicBezTo>
                    <a:pt x="49" y="224"/>
                    <a:pt x="49" y="224"/>
                    <a:pt x="49" y="224"/>
                  </a:cubicBezTo>
                  <a:cubicBezTo>
                    <a:pt x="49" y="226"/>
                    <a:pt x="50" y="227"/>
                    <a:pt x="5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3" y="227"/>
                    <a:pt x="145" y="226"/>
                    <a:pt x="145" y="224"/>
                  </a:cubicBezTo>
                  <a:cubicBezTo>
                    <a:pt x="145" y="223"/>
                    <a:pt x="145" y="223"/>
                    <a:pt x="145" y="223"/>
                  </a:cubicBezTo>
                  <a:cubicBezTo>
                    <a:pt x="145" y="197"/>
                    <a:pt x="163" y="173"/>
                    <a:pt x="176" y="150"/>
                  </a:cubicBezTo>
                  <a:cubicBezTo>
                    <a:pt x="187" y="135"/>
                    <a:pt x="193" y="116"/>
                    <a:pt x="193" y="96"/>
                  </a:cubicBezTo>
                  <a:cubicBezTo>
                    <a:pt x="193" y="43"/>
                    <a:pt x="150" y="0"/>
                    <a:pt x="97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18" name="Freeform 64">
              <a:extLst>
                <a:ext uri="{FF2B5EF4-FFF2-40B4-BE49-F238E27FC236}">
                  <a16:creationId xmlns:a16="http://schemas.microsoft.com/office/drawing/2014/main" xmlns="" id="{534CD963-F53A-4A2D-A162-6976B0259E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4034" y="1817660"/>
              <a:ext cx="115363" cy="22869"/>
            </a:xfrm>
            <a:custGeom>
              <a:avLst/>
              <a:gdLst>
                <a:gd name="T0" fmla="*/ 86 w 96"/>
                <a:gd name="T1" fmla="*/ 0 h 19"/>
                <a:gd name="T2" fmla="*/ 9 w 96"/>
                <a:gd name="T3" fmla="*/ 0 h 19"/>
                <a:gd name="T4" fmla="*/ 0 w 96"/>
                <a:gd name="T5" fmla="*/ 9 h 19"/>
                <a:gd name="T6" fmla="*/ 9 w 96"/>
                <a:gd name="T7" fmla="*/ 19 h 19"/>
                <a:gd name="T8" fmla="*/ 86 w 96"/>
                <a:gd name="T9" fmla="*/ 19 h 19"/>
                <a:gd name="T10" fmla="*/ 96 w 96"/>
                <a:gd name="T11" fmla="*/ 9 h 19"/>
                <a:gd name="T12" fmla="*/ 86 w 9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9">
                  <a:moveTo>
                    <a:pt x="8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9"/>
                    <a:pt x="9" y="19"/>
                  </a:cubicBezTo>
                  <a:cubicBezTo>
                    <a:pt x="86" y="19"/>
                    <a:pt x="86" y="19"/>
                    <a:pt x="86" y="19"/>
                  </a:cubicBezTo>
                  <a:cubicBezTo>
                    <a:pt x="91" y="19"/>
                    <a:pt x="96" y="14"/>
                    <a:pt x="96" y="9"/>
                  </a:cubicBezTo>
                  <a:cubicBezTo>
                    <a:pt x="96" y="4"/>
                    <a:pt x="91" y="0"/>
                    <a:pt x="8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19" name="Freeform 65">
              <a:extLst>
                <a:ext uri="{FF2B5EF4-FFF2-40B4-BE49-F238E27FC236}">
                  <a16:creationId xmlns:a16="http://schemas.microsoft.com/office/drawing/2014/main" xmlns="" id="{9EFE5E39-3F57-421E-B70B-D8C885F7EB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4034" y="1780561"/>
              <a:ext cx="115363" cy="22869"/>
            </a:xfrm>
            <a:custGeom>
              <a:avLst/>
              <a:gdLst>
                <a:gd name="T0" fmla="*/ 86 w 96"/>
                <a:gd name="T1" fmla="*/ 0 h 19"/>
                <a:gd name="T2" fmla="*/ 9 w 96"/>
                <a:gd name="T3" fmla="*/ 0 h 19"/>
                <a:gd name="T4" fmla="*/ 0 w 96"/>
                <a:gd name="T5" fmla="*/ 9 h 19"/>
                <a:gd name="T6" fmla="*/ 9 w 96"/>
                <a:gd name="T7" fmla="*/ 19 h 19"/>
                <a:gd name="T8" fmla="*/ 86 w 96"/>
                <a:gd name="T9" fmla="*/ 19 h 19"/>
                <a:gd name="T10" fmla="*/ 96 w 96"/>
                <a:gd name="T11" fmla="*/ 9 h 19"/>
                <a:gd name="T12" fmla="*/ 86 w 9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9">
                  <a:moveTo>
                    <a:pt x="8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86" y="19"/>
                    <a:pt x="86" y="19"/>
                    <a:pt x="86" y="19"/>
                  </a:cubicBezTo>
                  <a:cubicBezTo>
                    <a:pt x="91" y="19"/>
                    <a:pt x="96" y="15"/>
                    <a:pt x="96" y="9"/>
                  </a:cubicBezTo>
                  <a:cubicBezTo>
                    <a:pt x="96" y="4"/>
                    <a:pt x="91" y="0"/>
                    <a:pt x="8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0" name="Freeform 66">
              <a:extLst>
                <a:ext uri="{FF2B5EF4-FFF2-40B4-BE49-F238E27FC236}">
                  <a16:creationId xmlns:a16="http://schemas.microsoft.com/office/drawing/2014/main" xmlns="" id="{5BF32F93-67DA-4377-87D2-21405AFD2B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4870" y="1853743"/>
              <a:ext cx="74198" cy="23886"/>
            </a:xfrm>
            <a:custGeom>
              <a:avLst/>
              <a:gdLst>
                <a:gd name="T0" fmla="*/ 2 w 62"/>
                <a:gd name="T1" fmla="*/ 0 h 20"/>
                <a:gd name="T2" fmla="*/ 1 w 62"/>
                <a:gd name="T3" fmla="*/ 3 h 20"/>
                <a:gd name="T4" fmla="*/ 16 w 62"/>
                <a:gd name="T5" fmla="*/ 17 h 20"/>
                <a:gd name="T6" fmla="*/ 21 w 62"/>
                <a:gd name="T7" fmla="*/ 20 h 20"/>
                <a:gd name="T8" fmla="*/ 40 w 62"/>
                <a:gd name="T9" fmla="*/ 20 h 20"/>
                <a:gd name="T10" fmla="*/ 46 w 62"/>
                <a:gd name="T11" fmla="*/ 17 h 20"/>
                <a:gd name="T12" fmla="*/ 60 w 62"/>
                <a:gd name="T13" fmla="*/ 3 h 20"/>
                <a:gd name="T14" fmla="*/ 59 w 62"/>
                <a:gd name="T15" fmla="*/ 0 h 20"/>
                <a:gd name="T16" fmla="*/ 2 w 62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20">
                  <a:moveTo>
                    <a:pt x="2" y="0"/>
                  </a:moveTo>
                  <a:cubicBezTo>
                    <a:pt x="0" y="0"/>
                    <a:pt x="0" y="1"/>
                    <a:pt x="1" y="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7" y="19"/>
                    <a:pt x="19" y="20"/>
                    <a:pt x="21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2" y="20"/>
                    <a:pt x="44" y="19"/>
                    <a:pt x="46" y="17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2" y="1"/>
                    <a:pt x="61" y="0"/>
                    <a:pt x="59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1" name="Freeform 67">
              <a:extLst>
                <a:ext uri="{FF2B5EF4-FFF2-40B4-BE49-F238E27FC236}">
                  <a16:creationId xmlns:a16="http://schemas.microsoft.com/office/drawing/2014/main" xmlns="" id="{C08795CD-CF84-4533-81F4-434F5AC587C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2250" y="1692642"/>
              <a:ext cx="39640" cy="39640"/>
            </a:xfrm>
            <a:custGeom>
              <a:avLst/>
              <a:gdLst>
                <a:gd name="T0" fmla="*/ 0 w 33"/>
                <a:gd name="T1" fmla="*/ 17 h 33"/>
                <a:gd name="T2" fmla="*/ 17 w 33"/>
                <a:gd name="T3" fmla="*/ 33 h 33"/>
                <a:gd name="T4" fmla="*/ 33 w 33"/>
                <a:gd name="T5" fmla="*/ 13 h 33"/>
                <a:gd name="T6" fmla="*/ 14 w 33"/>
                <a:gd name="T7" fmla="*/ 0 h 33"/>
                <a:gd name="T8" fmla="*/ 0 w 33"/>
                <a:gd name="T9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0" y="17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23" y="27"/>
                    <a:pt x="28" y="20"/>
                    <a:pt x="33" y="13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0" y="6"/>
                    <a:pt x="5" y="12"/>
                    <a:pt x="0" y="17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2" name="Freeform 68">
              <a:extLst>
                <a:ext uri="{FF2B5EF4-FFF2-40B4-BE49-F238E27FC236}">
                  <a16:creationId xmlns:a16="http://schemas.microsoft.com/office/drawing/2014/main" xmlns="" id="{E90ACDC8-5963-4273-A0B4-01552DDCC4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7316" y="1629116"/>
              <a:ext cx="33542" cy="33542"/>
            </a:xfrm>
            <a:custGeom>
              <a:avLst/>
              <a:gdLst>
                <a:gd name="T0" fmla="*/ 5 w 28"/>
                <a:gd name="T1" fmla="*/ 0 h 28"/>
                <a:gd name="T2" fmla="*/ 0 w 28"/>
                <a:gd name="T3" fmla="*/ 21 h 28"/>
                <a:gd name="T4" fmla="*/ 22 w 28"/>
                <a:gd name="T5" fmla="*/ 28 h 28"/>
                <a:gd name="T6" fmla="*/ 28 w 28"/>
                <a:gd name="T7" fmla="*/ 3 h 28"/>
                <a:gd name="T8" fmla="*/ 5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5" y="0"/>
                  </a:moveTo>
                  <a:cubicBezTo>
                    <a:pt x="4" y="7"/>
                    <a:pt x="3" y="14"/>
                    <a:pt x="0" y="21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5" y="20"/>
                    <a:pt x="27" y="12"/>
                    <a:pt x="28" y="3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3" name="Freeform 69">
              <a:extLst>
                <a:ext uri="{FF2B5EF4-FFF2-40B4-BE49-F238E27FC236}">
                  <a16:creationId xmlns:a16="http://schemas.microsoft.com/office/drawing/2014/main" xmlns="" id="{54A4F44B-AD13-467C-8ADC-73FCD4BC96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7316" y="1551869"/>
              <a:ext cx="33542" cy="34050"/>
            </a:xfrm>
            <a:custGeom>
              <a:avLst/>
              <a:gdLst>
                <a:gd name="T0" fmla="*/ 5 w 28"/>
                <a:gd name="T1" fmla="*/ 28 h 28"/>
                <a:gd name="T2" fmla="*/ 28 w 28"/>
                <a:gd name="T3" fmla="*/ 25 h 28"/>
                <a:gd name="T4" fmla="*/ 22 w 28"/>
                <a:gd name="T5" fmla="*/ 0 h 28"/>
                <a:gd name="T6" fmla="*/ 0 w 28"/>
                <a:gd name="T7" fmla="*/ 7 h 28"/>
                <a:gd name="T8" fmla="*/ 5 w 28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5" y="28"/>
                  </a:moveTo>
                  <a:cubicBezTo>
                    <a:pt x="28" y="25"/>
                    <a:pt x="28" y="25"/>
                    <a:pt x="28" y="25"/>
                  </a:cubicBezTo>
                  <a:cubicBezTo>
                    <a:pt x="27" y="16"/>
                    <a:pt x="25" y="8"/>
                    <a:pt x="22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3" y="14"/>
                    <a:pt x="4" y="21"/>
                    <a:pt x="5" y="28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4" name="Freeform 70">
              <a:extLst>
                <a:ext uri="{FF2B5EF4-FFF2-40B4-BE49-F238E27FC236}">
                  <a16:creationId xmlns:a16="http://schemas.microsoft.com/office/drawing/2014/main" xmlns="" id="{0736FAAE-BA3F-4CA1-876A-9001AAA587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2250" y="1482245"/>
              <a:ext cx="39640" cy="39640"/>
            </a:xfrm>
            <a:custGeom>
              <a:avLst/>
              <a:gdLst>
                <a:gd name="T0" fmla="*/ 33 w 33"/>
                <a:gd name="T1" fmla="*/ 20 h 33"/>
                <a:gd name="T2" fmla="*/ 17 w 33"/>
                <a:gd name="T3" fmla="*/ 0 h 33"/>
                <a:gd name="T4" fmla="*/ 0 w 33"/>
                <a:gd name="T5" fmla="*/ 16 h 33"/>
                <a:gd name="T6" fmla="*/ 14 w 33"/>
                <a:gd name="T7" fmla="*/ 33 h 33"/>
                <a:gd name="T8" fmla="*/ 33 w 33"/>
                <a:gd name="T9" fmla="*/ 2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33" y="20"/>
                  </a:moveTo>
                  <a:cubicBezTo>
                    <a:pt x="28" y="13"/>
                    <a:pt x="23" y="7"/>
                    <a:pt x="17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5" y="21"/>
                    <a:pt x="10" y="27"/>
                    <a:pt x="14" y="33"/>
                  </a:cubicBezTo>
                  <a:lnTo>
                    <a:pt x="33" y="2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5" name="Freeform 71">
              <a:extLst>
                <a:ext uri="{FF2B5EF4-FFF2-40B4-BE49-F238E27FC236}">
                  <a16:creationId xmlns:a16="http://schemas.microsoft.com/office/drawing/2014/main" xmlns="" id="{0F29181C-0B1F-4DF9-815B-B1BB0691A0C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5839" y="1438031"/>
              <a:ext cx="37607" cy="37099"/>
            </a:xfrm>
            <a:custGeom>
              <a:avLst/>
              <a:gdLst>
                <a:gd name="T0" fmla="*/ 31 w 31"/>
                <a:gd name="T1" fmla="*/ 11 h 31"/>
                <a:gd name="T2" fmla="*/ 8 w 31"/>
                <a:gd name="T3" fmla="*/ 0 h 31"/>
                <a:gd name="T4" fmla="*/ 0 w 31"/>
                <a:gd name="T5" fmla="*/ 22 h 31"/>
                <a:gd name="T6" fmla="*/ 19 w 31"/>
                <a:gd name="T7" fmla="*/ 31 h 31"/>
                <a:gd name="T8" fmla="*/ 31 w 31"/>
                <a:gd name="T9" fmla="*/ 1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1" y="11"/>
                  </a:moveTo>
                  <a:cubicBezTo>
                    <a:pt x="24" y="7"/>
                    <a:pt x="16" y="3"/>
                    <a:pt x="8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7" y="24"/>
                    <a:pt x="13" y="27"/>
                    <a:pt x="19" y="31"/>
                  </a:cubicBezTo>
                  <a:lnTo>
                    <a:pt x="31" y="11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6" name="Freeform 72">
              <a:extLst>
                <a:ext uri="{FF2B5EF4-FFF2-40B4-BE49-F238E27FC236}">
                  <a16:creationId xmlns:a16="http://schemas.microsoft.com/office/drawing/2014/main" xmlns="" id="{D09612B1-D8A3-4B42-B80F-B04D3FB1F7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6215" y="1425834"/>
              <a:ext cx="29984" cy="28968"/>
            </a:xfrm>
            <a:custGeom>
              <a:avLst/>
              <a:gdLst>
                <a:gd name="T0" fmla="*/ 13 w 25"/>
                <a:gd name="T1" fmla="*/ 23 h 24"/>
                <a:gd name="T2" fmla="*/ 23 w 25"/>
                <a:gd name="T3" fmla="*/ 24 h 24"/>
                <a:gd name="T4" fmla="*/ 25 w 25"/>
                <a:gd name="T5" fmla="*/ 1 h 24"/>
                <a:gd name="T6" fmla="*/ 13 w 25"/>
                <a:gd name="T7" fmla="*/ 0 h 24"/>
                <a:gd name="T8" fmla="*/ 0 w 25"/>
                <a:gd name="T9" fmla="*/ 1 h 24"/>
                <a:gd name="T10" fmla="*/ 2 w 25"/>
                <a:gd name="T11" fmla="*/ 24 h 24"/>
                <a:gd name="T12" fmla="*/ 13 w 25"/>
                <a:gd name="T13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4">
                  <a:moveTo>
                    <a:pt x="13" y="23"/>
                  </a:moveTo>
                  <a:cubicBezTo>
                    <a:pt x="16" y="23"/>
                    <a:pt x="20" y="23"/>
                    <a:pt x="23" y="24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1" y="0"/>
                    <a:pt x="17" y="0"/>
                    <a:pt x="13" y="0"/>
                  </a:cubicBezTo>
                  <a:cubicBezTo>
                    <a:pt x="8" y="0"/>
                    <a:pt x="4" y="0"/>
                    <a:pt x="0" y="1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5" y="23"/>
                    <a:pt x="9" y="23"/>
                    <a:pt x="13" y="23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7" name="Freeform 73">
              <a:extLst>
                <a:ext uri="{FF2B5EF4-FFF2-40B4-BE49-F238E27FC236}">
                  <a16:creationId xmlns:a16="http://schemas.microsoft.com/office/drawing/2014/main" xmlns="" id="{50680018-CDA8-404B-A8D5-F504C953EA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9476" y="1438031"/>
              <a:ext cx="37099" cy="37099"/>
            </a:xfrm>
            <a:custGeom>
              <a:avLst/>
              <a:gdLst>
                <a:gd name="T0" fmla="*/ 31 w 31"/>
                <a:gd name="T1" fmla="*/ 22 h 31"/>
                <a:gd name="T2" fmla="*/ 23 w 31"/>
                <a:gd name="T3" fmla="*/ 0 h 31"/>
                <a:gd name="T4" fmla="*/ 0 w 31"/>
                <a:gd name="T5" fmla="*/ 11 h 31"/>
                <a:gd name="T6" fmla="*/ 12 w 31"/>
                <a:gd name="T7" fmla="*/ 31 h 31"/>
                <a:gd name="T8" fmla="*/ 31 w 31"/>
                <a:gd name="T9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1" y="22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5" y="3"/>
                    <a:pt x="7" y="7"/>
                    <a:pt x="0" y="1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8" y="27"/>
                    <a:pt x="24" y="24"/>
                    <a:pt x="31" y="22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8" name="Freeform 74">
              <a:extLst>
                <a:ext uri="{FF2B5EF4-FFF2-40B4-BE49-F238E27FC236}">
                  <a16:creationId xmlns:a16="http://schemas.microsoft.com/office/drawing/2014/main" xmlns="" id="{B0054873-5196-47D8-9707-AB91FDF89B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0524" y="1483769"/>
              <a:ext cx="39640" cy="38115"/>
            </a:xfrm>
            <a:custGeom>
              <a:avLst/>
              <a:gdLst>
                <a:gd name="T0" fmla="*/ 33 w 33"/>
                <a:gd name="T1" fmla="*/ 15 h 32"/>
                <a:gd name="T2" fmla="*/ 16 w 33"/>
                <a:gd name="T3" fmla="*/ 0 h 32"/>
                <a:gd name="T4" fmla="*/ 0 w 33"/>
                <a:gd name="T5" fmla="*/ 19 h 32"/>
                <a:gd name="T6" fmla="*/ 19 w 33"/>
                <a:gd name="T7" fmla="*/ 32 h 32"/>
                <a:gd name="T8" fmla="*/ 33 w 33"/>
                <a:gd name="T9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33" y="15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0" y="6"/>
                    <a:pt x="5" y="12"/>
                    <a:pt x="0" y="19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3" y="26"/>
                    <a:pt x="28" y="21"/>
                    <a:pt x="33" y="15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29" name="Freeform 75">
              <a:extLst>
                <a:ext uri="{FF2B5EF4-FFF2-40B4-BE49-F238E27FC236}">
                  <a16:creationId xmlns:a16="http://schemas.microsoft.com/office/drawing/2014/main" xmlns="" id="{21175197-63BF-44ED-854B-2ED9821AA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1556" y="1551869"/>
              <a:ext cx="33542" cy="34050"/>
            </a:xfrm>
            <a:custGeom>
              <a:avLst/>
              <a:gdLst>
                <a:gd name="T0" fmla="*/ 23 w 28"/>
                <a:gd name="T1" fmla="*/ 28 h 28"/>
                <a:gd name="T2" fmla="*/ 28 w 28"/>
                <a:gd name="T3" fmla="*/ 7 h 28"/>
                <a:gd name="T4" fmla="*/ 6 w 28"/>
                <a:gd name="T5" fmla="*/ 0 h 28"/>
                <a:gd name="T6" fmla="*/ 0 w 28"/>
                <a:gd name="T7" fmla="*/ 25 h 28"/>
                <a:gd name="T8" fmla="*/ 20 w 28"/>
                <a:gd name="T9" fmla="*/ 28 h 28"/>
                <a:gd name="T10" fmla="*/ 23 w 28"/>
                <a:gd name="T11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8">
                  <a:moveTo>
                    <a:pt x="23" y="28"/>
                  </a:moveTo>
                  <a:cubicBezTo>
                    <a:pt x="24" y="21"/>
                    <a:pt x="26" y="14"/>
                    <a:pt x="28" y="7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8"/>
                    <a:pt x="1" y="17"/>
                    <a:pt x="0" y="25"/>
                  </a:cubicBezTo>
                  <a:cubicBezTo>
                    <a:pt x="20" y="28"/>
                    <a:pt x="20" y="28"/>
                    <a:pt x="20" y="28"/>
                  </a:cubicBezTo>
                  <a:lnTo>
                    <a:pt x="23" y="28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30" name="Freeform 76">
              <a:extLst>
                <a:ext uri="{FF2B5EF4-FFF2-40B4-BE49-F238E27FC236}">
                  <a16:creationId xmlns:a16="http://schemas.microsoft.com/office/drawing/2014/main" xmlns="" id="{DB87B3ED-CFD3-433F-BF1C-24DC8911EC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1556" y="1629116"/>
              <a:ext cx="33542" cy="33542"/>
            </a:xfrm>
            <a:custGeom>
              <a:avLst/>
              <a:gdLst>
                <a:gd name="T0" fmla="*/ 23 w 28"/>
                <a:gd name="T1" fmla="*/ 0 h 28"/>
                <a:gd name="T2" fmla="*/ 0 w 28"/>
                <a:gd name="T3" fmla="*/ 3 h 28"/>
                <a:gd name="T4" fmla="*/ 6 w 28"/>
                <a:gd name="T5" fmla="*/ 28 h 28"/>
                <a:gd name="T6" fmla="*/ 28 w 28"/>
                <a:gd name="T7" fmla="*/ 21 h 28"/>
                <a:gd name="T8" fmla="*/ 23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3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1" y="12"/>
                    <a:pt x="3" y="20"/>
                    <a:pt x="6" y="28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6" y="14"/>
                    <a:pt x="24" y="7"/>
                    <a:pt x="23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31" name="Freeform 77">
              <a:extLst>
                <a:ext uri="{FF2B5EF4-FFF2-40B4-BE49-F238E27FC236}">
                  <a16:creationId xmlns:a16="http://schemas.microsoft.com/office/drawing/2014/main" xmlns="" id="{34C530EF-62C5-4D07-9279-C2C17CEA1E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0524" y="1692642"/>
              <a:ext cx="39640" cy="39640"/>
            </a:xfrm>
            <a:custGeom>
              <a:avLst/>
              <a:gdLst>
                <a:gd name="T0" fmla="*/ 0 w 33"/>
                <a:gd name="T1" fmla="*/ 13 h 33"/>
                <a:gd name="T2" fmla="*/ 16 w 33"/>
                <a:gd name="T3" fmla="*/ 33 h 33"/>
                <a:gd name="T4" fmla="*/ 33 w 33"/>
                <a:gd name="T5" fmla="*/ 17 h 33"/>
                <a:gd name="T6" fmla="*/ 19 w 33"/>
                <a:gd name="T7" fmla="*/ 0 h 33"/>
                <a:gd name="T8" fmla="*/ 0 w 33"/>
                <a:gd name="T9" fmla="*/ 1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0" y="13"/>
                  </a:moveTo>
                  <a:cubicBezTo>
                    <a:pt x="5" y="20"/>
                    <a:pt x="10" y="27"/>
                    <a:pt x="16" y="33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28" y="12"/>
                    <a:pt x="23" y="6"/>
                    <a:pt x="19" y="0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</p:grpSp>
      <p:sp>
        <p:nvSpPr>
          <p:cNvPr id="132" name="Freeform 266">
            <a:extLst>
              <a:ext uri="{FF2B5EF4-FFF2-40B4-BE49-F238E27FC236}">
                <a16:creationId xmlns:a16="http://schemas.microsoft.com/office/drawing/2014/main" xmlns="" id="{9D587D66-DBCD-4144-BCAE-45A7F3A7117B}"/>
              </a:ext>
            </a:extLst>
          </p:cNvPr>
          <p:cNvSpPr/>
          <p:nvPr/>
        </p:nvSpPr>
        <p:spPr>
          <a:xfrm>
            <a:off x="2042882" y="5949411"/>
            <a:ext cx="300602" cy="271629"/>
          </a:xfrm>
          <a:custGeom>
            <a:avLst/>
            <a:gdLst>
              <a:gd name="connsiteX0" fmla="*/ 3289021 w 4939743"/>
              <a:gd name="connsiteY0" fmla="*/ 2726377 h 4463615"/>
              <a:gd name="connsiteX1" fmla="*/ 3600171 w 4939743"/>
              <a:gd name="connsiteY1" fmla="*/ 2726377 h 4463615"/>
              <a:gd name="connsiteX2" fmla="*/ 3600171 w 4939743"/>
              <a:gd name="connsiteY2" fmla="*/ 3330651 h 4463615"/>
              <a:gd name="connsiteX3" fmla="*/ 3289021 w 4939743"/>
              <a:gd name="connsiteY3" fmla="*/ 3330651 h 4463615"/>
              <a:gd name="connsiteX4" fmla="*/ 1339571 w 4939743"/>
              <a:gd name="connsiteY4" fmla="*/ 2726377 h 4463615"/>
              <a:gd name="connsiteX5" fmla="*/ 1650721 w 4939743"/>
              <a:gd name="connsiteY5" fmla="*/ 2726377 h 4463615"/>
              <a:gd name="connsiteX6" fmla="*/ 1650721 w 4939743"/>
              <a:gd name="connsiteY6" fmla="*/ 3330651 h 4463615"/>
              <a:gd name="connsiteX7" fmla="*/ 1339571 w 4939743"/>
              <a:gd name="connsiteY7" fmla="*/ 3330651 h 4463615"/>
              <a:gd name="connsiteX8" fmla="*/ 0 w 4939743"/>
              <a:gd name="connsiteY8" fmla="*/ 2164914 h 4463615"/>
              <a:gd name="connsiteX9" fmla="*/ 21347 w 4939743"/>
              <a:gd name="connsiteY9" fmla="*/ 2164914 h 4463615"/>
              <a:gd name="connsiteX10" fmla="*/ 28309 w 4939743"/>
              <a:gd name="connsiteY10" fmla="*/ 2199857 h 4463615"/>
              <a:gd name="connsiteX11" fmla="*/ 1065581 w 4939743"/>
              <a:gd name="connsiteY11" fmla="*/ 3116035 h 4463615"/>
              <a:gd name="connsiteX12" fmla="*/ 1199871 w 4939743"/>
              <a:gd name="connsiteY12" fmla="*/ 3116035 h 4463615"/>
              <a:gd name="connsiteX13" fmla="*/ 1199871 w 4939743"/>
              <a:gd name="connsiteY13" fmla="*/ 3504764 h 4463615"/>
              <a:gd name="connsiteX14" fmla="*/ 1790421 w 4939743"/>
              <a:gd name="connsiteY14" fmla="*/ 3504764 h 4463615"/>
              <a:gd name="connsiteX15" fmla="*/ 1790421 w 4939743"/>
              <a:gd name="connsiteY15" fmla="*/ 3116035 h 4463615"/>
              <a:gd name="connsiteX16" fmla="*/ 2456842 w 4939743"/>
              <a:gd name="connsiteY16" fmla="*/ 3116035 h 4463615"/>
              <a:gd name="connsiteX17" fmla="*/ 2482901 w 4939743"/>
              <a:gd name="connsiteY17" fmla="*/ 3116035 h 4463615"/>
              <a:gd name="connsiteX18" fmla="*/ 3149321 w 4939743"/>
              <a:gd name="connsiteY18" fmla="*/ 3116035 h 4463615"/>
              <a:gd name="connsiteX19" fmla="*/ 3149321 w 4939743"/>
              <a:gd name="connsiteY19" fmla="*/ 3504764 h 4463615"/>
              <a:gd name="connsiteX20" fmla="*/ 3739871 w 4939743"/>
              <a:gd name="connsiteY20" fmla="*/ 3504764 h 4463615"/>
              <a:gd name="connsiteX21" fmla="*/ 3739871 w 4939743"/>
              <a:gd name="connsiteY21" fmla="*/ 3116035 h 4463615"/>
              <a:gd name="connsiteX22" fmla="*/ 3874162 w 4939743"/>
              <a:gd name="connsiteY22" fmla="*/ 3116035 h 4463615"/>
              <a:gd name="connsiteX23" fmla="*/ 4911434 w 4939743"/>
              <a:gd name="connsiteY23" fmla="*/ 2199857 h 4463615"/>
              <a:gd name="connsiteX24" fmla="*/ 4918396 w 4939743"/>
              <a:gd name="connsiteY24" fmla="*/ 2164914 h 4463615"/>
              <a:gd name="connsiteX25" fmla="*/ 4939743 w 4939743"/>
              <a:gd name="connsiteY25" fmla="*/ 2164914 h 4463615"/>
              <a:gd name="connsiteX26" fmla="*/ 4939743 w 4939743"/>
              <a:gd name="connsiteY26" fmla="*/ 4256181 h 4463615"/>
              <a:gd name="connsiteX27" fmla="*/ 4686776 w 4939743"/>
              <a:gd name="connsiteY27" fmla="*/ 4463615 h 4463615"/>
              <a:gd name="connsiteX28" fmla="*/ 252967 w 4939743"/>
              <a:gd name="connsiteY28" fmla="*/ 4463615 h 4463615"/>
              <a:gd name="connsiteX29" fmla="*/ 0 w 4939743"/>
              <a:gd name="connsiteY29" fmla="*/ 4256181 h 4463615"/>
              <a:gd name="connsiteX30" fmla="*/ 166421 w 4939743"/>
              <a:gd name="connsiteY30" fmla="*/ 884754 h 4463615"/>
              <a:gd name="connsiteX31" fmla="*/ 2456842 w 4939743"/>
              <a:gd name="connsiteY31" fmla="*/ 884754 h 4463615"/>
              <a:gd name="connsiteX32" fmla="*/ 2482901 w 4939743"/>
              <a:gd name="connsiteY32" fmla="*/ 884754 h 4463615"/>
              <a:gd name="connsiteX33" fmla="*/ 4773322 w 4939743"/>
              <a:gd name="connsiteY33" fmla="*/ 884754 h 4463615"/>
              <a:gd name="connsiteX34" fmla="*/ 4928580 w 4939743"/>
              <a:gd name="connsiteY34" fmla="*/ 1042869 h 4463615"/>
              <a:gd name="connsiteX35" fmla="*/ 4911434 w 4939743"/>
              <a:gd name="connsiteY35" fmla="*/ 1702951 h 4463615"/>
              <a:gd name="connsiteX36" fmla="*/ 3874162 w 4939743"/>
              <a:gd name="connsiteY36" fmla="*/ 2820234 h 4463615"/>
              <a:gd name="connsiteX37" fmla="*/ 3739871 w 4939743"/>
              <a:gd name="connsiteY37" fmla="*/ 2820234 h 4463615"/>
              <a:gd name="connsiteX38" fmla="*/ 3739871 w 4939743"/>
              <a:gd name="connsiteY38" fmla="*/ 2552264 h 4463615"/>
              <a:gd name="connsiteX39" fmla="*/ 3149321 w 4939743"/>
              <a:gd name="connsiteY39" fmla="*/ 2552264 h 4463615"/>
              <a:gd name="connsiteX40" fmla="*/ 3149321 w 4939743"/>
              <a:gd name="connsiteY40" fmla="*/ 2820234 h 4463615"/>
              <a:gd name="connsiteX41" fmla="*/ 2482901 w 4939743"/>
              <a:gd name="connsiteY41" fmla="*/ 2820234 h 4463615"/>
              <a:gd name="connsiteX42" fmla="*/ 2456842 w 4939743"/>
              <a:gd name="connsiteY42" fmla="*/ 2820234 h 4463615"/>
              <a:gd name="connsiteX43" fmla="*/ 1790421 w 4939743"/>
              <a:gd name="connsiteY43" fmla="*/ 2820234 h 4463615"/>
              <a:gd name="connsiteX44" fmla="*/ 1790421 w 4939743"/>
              <a:gd name="connsiteY44" fmla="*/ 2552264 h 4463615"/>
              <a:gd name="connsiteX45" fmla="*/ 1199871 w 4939743"/>
              <a:gd name="connsiteY45" fmla="*/ 2552264 h 4463615"/>
              <a:gd name="connsiteX46" fmla="*/ 1199871 w 4939743"/>
              <a:gd name="connsiteY46" fmla="*/ 2820234 h 4463615"/>
              <a:gd name="connsiteX47" fmla="*/ 1065581 w 4939743"/>
              <a:gd name="connsiteY47" fmla="*/ 2820234 h 4463615"/>
              <a:gd name="connsiteX48" fmla="*/ 28309 w 4939743"/>
              <a:gd name="connsiteY48" fmla="*/ 1702951 h 4463615"/>
              <a:gd name="connsiteX49" fmla="*/ 11163 w 4939743"/>
              <a:gd name="connsiteY49" fmla="*/ 1042869 h 4463615"/>
              <a:gd name="connsiteX50" fmla="*/ 166421 w 4939743"/>
              <a:gd name="connsiteY50" fmla="*/ 884754 h 4463615"/>
              <a:gd name="connsiteX51" fmla="*/ 1655483 w 4939743"/>
              <a:gd name="connsiteY51" fmla="*/ 0 h 4463615"/>
              <a:gd name="connsiteX52" fmla="*/ 3284260 w 4939743"/>
              <a:gd name="connsiteY52" fmla="*/ 0 h 4463615"/>
              <a:gd name="connsiteX53" fmla="*/ 3455240 w 4939743"/>
              <a:gd name="connsiteY53" fmla="*/ 170981 h 4463615"/>
              <a:gd name="connsiteX54" fmla="*/ 3455240 w 4939743"/>
              <a:gd name="connsiteY54" fmla="*/ 795854 h 4463615"/>
              <a:gd name="connsiteX55" fmla="*/ 3185276 w 4939743"/>
              <a:gd name="connsiteY55" fmla="*/ 795854 h 4463615"/>
              <a:gd name="connsiteX56" fmla="*/ 3185276 w 4939743"/>
              <a:gd name="connsiteY56" fmla="*/ 226770 h 4463615"/>
              <a:gd name="connsiteX57" fmla="*/ 1754467 w 4939743"/>
              <a:gd name="connsiteY57" fmla="*/ 226770 h 4463615"/>
              <a:gd name="connsiteX58" fmla="*/ 1754467 w 4939743"/>
              <a:gd name="connsiteY58" fmla="*/ 795854 h 4463615"/>
              <a:gd name="connsiteX59" fmla="*/ 1484503 w 4939743"/>
              <a:gd name="connsiteY59" fmla="*/ 795854 h 4463615"/>
              <a:gd name="connsiteX60" fmla="*/ 1484503 w 4939743"/>
              <a:gd name="connsiteY60" fmla="*/ 170981 h 4463615"/>
              <a:gd name="connsiteX61" fmla="*/ 1655483 w 4939743"/>
              <a:gd name="connsiteY61" fmla="*/ 0 h 4463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4939743" h="4463615">
                <a:moveTo>
                  <a:pt x="3289021" y="2726377"/>
                </a:moveTo>
                <a:lnTo>
                  <a:pt x="3600171" y="2726377"/>
                </a:lnTo>
                <a:lnTo>
                  <a:pt x="3600171" y="3330651"/>
                </a:lnTo>
                <a:lnTo>
                  <a:pt x="3289021" y="3330651"/>
                </a:lnTo>
                <a:close/>
                <a:moveTo>
                  <a:pt x="1339571" y="2726377"/>
                </a:moveTo>
                <a:lnTo>
                  <a:pt x="1650721" y="2726377"/>
                </a:lnTo>
                <a:lnTo>
                  <a:pt x="1650721" y="3330651"/>
                </a:lnTo>
                <a:lnTo>
                  <a:pt x="1339571" y="3330651"/>
                </a:lnTo>
                <a:close/>
                <a:moveTo>
                  <a:pt x="0" y="2164914"/>
                </a:moveTo>
                <a:lnTo>
                  <a:pt x="21347" y="2164914"/>
                </a:lnTo>
                <a:lnTo>
                  <a:pt x="28309" y="2199857"/>
                </a:lnTo>
                <a:cubicBezTo>
                  <a:pt x="202616" y="2813766"/>
                  <a:pt x="676961" y="3084012"/>
                  <a:pt x="1065581" y="3116035"/>
                </a:cubicBezTo>
                <a:lnTo>
                  <a:pt x="1199871" y="3116035"/>
                </a:lnTo>
                <a:lnTo>
                  <a:pt x="1199871" y="3504764"/>
                </a:lnTo>
                <a:lnTo>
                  <a:pt x="1790421" y="3504764"/>
                </a:lnTo>
                <a:lnTo>
                  <a:pt x="1790421" y="3116035"/>
                </a:lnTo>
                <a:lnTo>
                  <a:pt x="2456842" y="3116035"/>
                </a:lnTo>
                <a:lnTo>
                  <a:pt x="2482901" y="3116035"/>
                </a:lnTo>
                <a:lnTo>
                  <a:pt x="3149321" y="3116035"/>
                </a:lnTo>
                <a:lnTo>
                  <a:pt x="3149321" y="3504764"/>
                </a:lnTo>
                <a:lnTo>
                  <a:pt x="3739871" y="3504764"/>
                </a:lnTo>
                <a:lnTo>
                  <a:pt x="3739871" y="3116035"/>
                </a:lnTo>
                <a:lnTo>
                  <a:pt x="3874162" y="3116035"/>
                </a:lnTo>
                <a:cubicBezTo>
                  <a:pt x="4262782" y="3084012"/>
                  <a:pt x="4737127" y="2813766"/>
                  <a:pt x="4911434" y="2199857"/>
                </a:cubicBezTo>
                <a:lnTo>
                  <a:pt x="4918396" y="2164914"/>
                </a:lnTo>
                <a:lnTo>
                  <a:pt x="4939743" y="2164914"/>
                </a:lnTo>
                <a:lnTo>
                  <a:pt x="4939743" y="4256181"/>
                </a:lnTo>
                <a:cubicBezTo>
                  <a:pt x="4939743" y="4370744"/>
                  <a:pt x="4826486" y="4463615"/>
                  <a:pt x="4686776" y="4463615"/>
                </a:cubicBezTo>
                <a:lnTo>
                  <a:pt x="252967" y="4463615"/>
                </a:lnTo>
                <a:cubicBezTo>
                  <a:pt x="113257" y="4463615"/>
                  <a:pt x="0" y="4370744"/>
                  <a:pt x="0" y="4256181"/>
                </a:cubicBezTo>
                <a:close/>
                <a:moveTo>
                  <a:pt x="166421" y="884754"/>
                </a:moveTo>
                <a:lnTo>
                  <a:pt x="2456842" y="884754"/>
                </a:lnTo>
                <a:lnTo>
                  <a:pt x="2482901" y="884754"/>
                </a:lnTo>
                <a:lnTo>
                  <a:pt x="4773322" y="884754"/>
                </a:lnTo>
                <a:cubicBezTo>
                  <a:pt x="4875874" y="902534"/>
                  <a:pt x="4906990" y="972701"/>
                  <a:pt x="4928580" y="1042869"/>
                </a:cubicBezTo>
                <a:cubicBezTo>
                  <a:pt x="4933977" y="1321634"/>
                  <a:pt x="4958424" y="1481336"/>
                  <a:pt x="4911434" y="1702951"/>
                </a:cubicBezTo>
                <a:cubicBezTo>
                  <a:pt x="4737127" y="2451616"/>
                  <a:pt x="4262782" y="2781181"/>
                  <a:pt x="3874162" y="2820234"/>
                </a:cubicBezTo>
                <a:lnTo>
                  <a:pt x="3739871" y="2820234"/>
                </a:lnTo>
                <a:lnTo>
                  <a:pt x="3739871" y="2552264"/>
                </a:lnTo>
                <a:lnTo>
                  <a:pt x="3149321" y="2552264"/>
                </a:lnTo>
                <a:lnTo>
                  <a:pt x="3149321" y="2820234"/>
                </a:lnTo>
                <a:lnTo>
                  <a:pt x="2482901" y="2820234"/>
                </a:lnTo>
                <a:lnTo>
                  <a:pt x="2456842" y="2820234"/>
                </a:lnTo>
                <a:lnTo>
                  <a:pt x="1790421" y="2820234"/>
                </a:lnTo>
                <a:lnTo>
                  <a:pt x="1790421" y="2552264"/>
                </a:lnTo>
                <a:lnTo>
                  <a:pt x="1199871" y="2552264"/>
                </a:lnTo>
                <a:lnTo>
                  <a:pt x="1199871" y="2820234"/>
                </a:lnTo>
                <a:lnTo>
                  <a:pt x="1065581" y="2820234"/>
                </a:lnTo>
                <a:cubicBezTo>
                  <a:pt x="676961" y="2781181"/>
                  <a:pt x="202616" y="2451616"/>
                  <a:pt x="28309" y="1702951"/>
                </a:cubicBezTo>
                <a:cubicBezTo>
                  <a:pt x="-18681" y="1481336"/>
                  <a:pt x="5766" y="1321634"/>
                  <a:pt x="11163" y="1042869"/>
                </a:cubicBezTo>
                <a:cubicBezTo>
                  <a:pt x="32753" y="972701"/>
                  <a:pt x="63869" y="902534"/>
                  <a:pt x="166421" y="884754"/>
                </a:cubicBezTo>
                <a:close/>
                <a:moveTo>
                  <a:pt x="1655483" y="0"/>
                </a:moveTo>
                <a:lnTo>
                  <a:pt x="3284260" y="0"/>
                </a:lnTo>
                <a:cubicBezTo>
                  <a:pt x="3378689" y="0"/>
                  <a:pt x="3455240" y="76551"/>
                  <a:pt x="3455240" y="170981"/>
                </a:cubicBezTo>
                <a:lnTo>
                  <a:pt x="3455240" y="795854"/>
                </a:lnTo>
                <a:lnTo>
                  <a:pt x="3185276" y="795854"/>
                </a:lnTo>
                <a:lnTo>
                  <a:pt x="3185276" y="226770"/>
                </a:lnTo>
                <a:lnTo>
                  <a:pt x="1754467" y="226770"/>
                </a:lnTo>
                <a:lnTo>
                  <a:pt x="1754467" y="795854"/>
                </a:lnTo>
                <a:lnTo>
                  <a:pt x="1484503" y="795854"/>
                </a:lnTo>
                <a:lnTo>
                  <a:pt x="1484503" y="170981"/>
                </a:lnTo>
                <a:cubicBezTo>
                  <a:pt x="1484503" y="76551"/>
                  <a:pt x="1561054" y="0"/>
                  <a:pt x="1655483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</a:bodyPr>
          <a:lstStyle/>
          <a:p>
            <a:endParaRPr lang="de-DE" sz="1837" dirty="0" err="1">
              <a:solidFill>
                <a:schemeClr val="tx1"/>
              </a:solidFill>
            </a:endParaRPr>
          </a:p>
        </p:txBody>
      </p:sp>
      <p:sp>
        <p:nvSpPr>
          <p:cNvPr id="133" name="Freeform 7">
            <a:extLst>
              <a:ext uri="{FF2B5EF4-FFF2-40B4-BE49-F238E27FC236}">
                <a16:creationId xmlns:a16="http://schemas.microsoft.com/office/drawing/2014/main" xmlns="" id="{5008726B-8C6E-4535-B76D-2654CF9692DE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2767691" y="5935822"/>
            <a:ext cx="315766" cy="298807"/>
          </a:xfrm>
          <a:custGeom>
            <a:avLst/>
            <a:gdLst>
              <a:gd name="T0" fmla="*/ 164 w 186"/>
              <a:gd name="T1" fmla="*/ 112 h 176"/>
              <a:gd name="T2" fmla="*/ 65 w 186"/>
              <a:gd name="T3" fmla="*/ 116 h 176"/>
              <a:gd name="T4" fmla="*/ 151 w 186"/>
              <a:gd name="T5" fmla="*/ 133 h 176"/>
              <a:gd name="T6" fmla="*/ 151 w 186"/>
              <a:gd name="T7" fmla="*/ 144 h 176"/>
              <a:gd name="T8" fmla="*/ 47 w 186"/>
              <a:gd name="T9" fmla="*/ 137 h 176"/>
              <a:gd name="T10" fmla="*/ 28 w 186"/>
              <a:gd name="T11" fmla="*/ 12 h 176"/>
              <a:gd name="T12" fmla="*/ 0 w 186"/>
              <a:gd name="T13" fmla="*/ 6 h 176"/>
              <a:gd name="T14" fmla="*/ 32 w 186"/>
              <a:gd name="T15" fmla="*/ 0 h 176"/>
              <a:gd name="T16" fmla="*/ 44 w 186"/>
              <a:gd name="T17" fmla="*/ 27 h 176"/>
              <a:gd name="T18" fmla="*/ 185 w 186"/>
              <a:gd name="T19" fmla="*/ 34 h 176"/>
              <a:gd name="T20" fmla="*/ 57 w 186"/>
              <a:gd name="T21" fmla="*/ 164 h 176"/>
              <a:gd name="T22" fmla="*/ 34 w 186"/>
              <a:gd name="T23" fmla="*/ 164 h 176"/>
              <a:gd name="T24" fmla="*/ 144 w 186"/>
              <a:gd name="T25" fmla="*/ 153 h 176"/>
              <a:gd name="T26" fmla="*/ 144 w 186"/>
              <a:gd name="T27" fmla="*/ 176 h 176"/>
              <a:gd name="T28" fmla="*/ 144 w 186"/>
              <a:gd name="T29" fmla="*/ 153 h 176"/>
              <a:gd name="T30" fmla="*/ 133 w 186"/>
              <a:gd name="T31" fmla="*/ 89 h 176"/>
              <a:gd name="T32" fmla="*/ 114 w 186"/>
              <a:gd name="T33" fmla="*/ 105 h 176"/>
              <a:gd name="T34" fmla="*/ 134 w 186"/>
              <a:gd name="T35" fmla="*/ 80 h 176"/>
              <a:gd name="T36" fmla="*/ 114 w 186"/>
              <a:gd name="T37" fmla="*/ 63 h 176"/>
              <a:gd name="T38" fmla="*/ 134 w 186"/>
              <a:gd name="T39" fmla="*/ 80 h 176"/>
              <a:gd name="T40" fmla="*/ 139 w 186"/>
              <a:gd name="T41" fmla="*/ 38 h 176"/>
              <a:gd name="T42" fmla="*/ 114 w 186"/>
              <a:gd name="T43" fmla="*/ 54 h 176"/>
              <a:gd name="T44" fmla="*/ 148 w 186"/>
              <a:gd name="T45" fmla="*/ 38 h 176"/>
              <a:gd name="T46" fmla="*/ 168 w 186"/>
              <a:gd name="T47" fmla="*/ 54 h 176"/>
              <a:gd name="T48" fmla="*/ 148 w 186"/>
              <a:gd name="T49" fmla="*/ 38 h 176"/>
              <a:gd name="T50" fmla="*/ 142 w 186"/>
              <a:gd name="T51" fmla="*/ 80 h 176"/>
              <a:gd name="T52" fmla="*/ 165 w 186"/>
              <a:gd name="T53" fmla="*/ 63 h 176"/>
              <a:gd name="T54" fmla="*/ 141 w 186"/>
              <a:gd name="T55" fmla="*/ 89 h 176"/>
              <a:gd name="T56" fmla="*/ 154 w 186"/>
              <a:gd name="T57" fmla="*/ 105 h 176"/>
              <a:gd name="T58" fmla="*/ 141 w 186"/>
              <a:gd name="T59" fmla="*/ 89 h 176"/>
              <a:gd name="T60" fmla="*/ 105 w 186"/>
              <a:gd name="T61" fmla="*/ 89 h 176"/>
              <a:gd name="T62" fmla="*/ 88 w 186"/>
              <a:gd name="T63" fmla="*/ 105 h 176"/>
              <a:gd name="T64" fmla="*/ 105 w 186"/>
              <a:gd name="T65" fmla="*/ 80 h 176"/>
              <a:gd name="T66" fmla="*/ 83 w 186"/>
              <a:gd name="T67" fmla="*/ 63 h 176"/>
              <a:gd name="T68" fmla="*/ 105 w 186"/>
              <a:gd name="T69" fmla="*/ 80 h 176"/>
              <a:gd name="T70" fmla="*/ 105 w 186"/>
              <a:gd name="T71" fmla="*/ 38 h 176"/>
              <a:gd name="T72" fmla="*/ 82 w 186"/>
              <a:gd name="T73" fmla="*/ 54 h 176"/>
              <a:gd name="T74" fmla="*/ 80 w 186"/>
              <a:gd name="T75" fmla="*/ 105 h 176"/>
              <a:gd name="T76" fmla="*/ 60 w 186"/>
              <a:gd name="T77" fmla="*/ 89 h 176"/>
              <a:gd name="T78" fmla="*/ 80 w 186"/>
              <a:gd name="T79" fmla="*/ 105 h 176"/>
              <a:gd name="T80" fmla="*/ 74 w 186"/>
              <a:gd name="T81" fmla="*/ 63 h 176"/>
              <a:gd name="T82" fmla="*/ 58 w 186"/>
              <a:gd name="T83" fmla="*/ 80 h 176"/>
              <a:gd name="T84" fmla="*/ 73 w 186"/>
              <a:gd name="T85" fmla="*/ 54 h 176"/>
              <a:gd name="T86" fmla="*/ 47 w 186"/>
              <a:gd name="T87" fmla="*/ 38 h 176"/>
              <a:gd name="T88" fmla="*/ 73 w 186"/>
              <a:gd name="T89" fmla="*/ 5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86" h="176">
                <a:moveTo>
                  <a:pt x="185" y="34"/>
                </a:moveTo>
                <a:cubicBezTo>
                  <a:pt x="164" y="112"/>
                  <a:pt x="164" y="112"/>
                  <a:pt x="164" y="112"/>
                </a:cubicBezTo>
                <a:cubicBezTo>
                  <a:pt x="163" y="114"/>
                  <a:pt x="161" y="116"/>
                  <a:pt x="158" y="116"/>
                </a:cubicBezTo>
                <a:cubicBezTo>
                  <a:pt x="65" y="116"/>
                  <a:pt x="65" y="116"/>
                  <a:pt x="65" y="116"/>
                </a:cubicBezTo>
                <a:cubicBezTo>
                  <a:pt x="60" y="133"/>
                  <a:pt x="60" y="133"/>
                  <a:pt x="60" y="133"/>
                </a:cubicBezTo>
                <a:cubicBezTo>
                  <a:pt x="151" y="133"/>
                  <a:pt x="151" y="133"/>
                  <a:pt x="151" y="133"/>
                </a:cubicBezTo>
                <a:cubicBezTo>
                  <a:pt x="154" y="133"/>
                  <a:pt x="157" y="135"/>
                  <a:pt x="157" y="139"/>
                </a:cubicBezTo>
                <a:cubicBezTo>
                  <a:pt x="157" y="142"/>
                  <a:pt x="154" y="144"/>
                  <a:pt x="151" y="144"/>
                </a:cubicBezTo>
                <a:cubicBezTo>
                  <a:pt x="53" y="144"/>
                  <a:pt x="53" y="144"/>
                  <a:pt x="53" y="144"/>
                </a:cubicBezTo>
                <a:cubicBezTo>
                  <a:pt x="49" y="144"/>
                  <a:pt x="46" y="141"/>
                  <a:pt x="47" y="137"/>
                </a:cubicBezTo>
                <a:cubicBezTo>
                  <a:pt x="55" y="110"/>
                  <a:pt x="55" y="110"/>
                  <a:pt x="55" y="110"/>
                </a:cubicBezTo>
                <a:cubicBezTo>
                  <a:pt x="46" y="77"/>
                  <a:pt x="37" y="44"/>
                  <a:pt x="28" y="12"/>
                </a:cubicBezTo>
                <a:cubicBezTo>
                  <a:pt x="5" y="12"/>
                  <a:pt x="5" y="12"/>
                  <a:pt x="5" y="12"/>
                </a:cubicBezTo>
                <a:cubicBezTo>
                  <a:pt x="2" y="12"/>
                  <a:pt x="0" y="9"/>
                  <a:pt x="0" y="6"/>
                </a:cubicBezTo>
                <a:cubicBezTo>
                  <a:pt x="0" y="3"/>
                  <a:pt x="2" y="0"/>
                  <a:pt x="5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5" y="0"/>
                  <a:pt x="37" y="2"/>
                  <a:pt x="38" y="4"/>
                </a:cubicBezTo>
                <a:cubicBezTo>
                  <a:pt x="44" y="27"/>
                  <a:pt x="44" y="27"/>
                  <a:pt x="44" y="27"/>
                </a:cubicBezTo>
                <a:cubicBezTo>
                  <a:pt x="179" y="27"/>
                  <a:pt x="179" y="27"/>
                  <a:pt x="179" y="27"/>
                </a:cubicBezTo>
                <a:cubicBezTo>
                  <a:pt x="183" y="27"/>
                  <a:pt x="186" y="30"/>
                  <a:pt x="185" y="34"/>
                </a:cubicBezTo>
                <a:close/>
                <a:moveTo>
                  <a:pt x="46" y="153"/>
                </a:moveTo>
                <a:cubicBezTo>
                  <a:pt x="52" y="153"/>
                  <a:pt x="57" y="158"/>
                  <a:pt x="57" y="164"/>
                </a:cubicBezTo>
                <a:cubicBezTo>
                  <a:pt x="57" y="171"/>
                  <a:pt x="52" y="176"/>
                  <a:pt x="46" y="176"/>
                </a:cubicBezTo>
                <a:cubicBezTo>
                  <a:pt x="40" y="176"/>
                  <a:pt x="34" y="171"/>
                  <a:pt x="34" y="164"/>
                </a:cubicBezTo>
                <a:cubicBezTo>
                  <a:pt x="34" y="158"/>
                  <a:pt x="40" y="153"/>
                  <a:pt x="46" y="153"/>
                </a:cubicBezTo>
                <a:close/>
                <a:moveTo>
                  <a:pt x="144" y="153"/>
                </a:moveTo>
                <a:cubicBezTo>
                  <a:pt x="150" y="153"/>
                  <a:pt x="155" y="158"/>
                  <a:pt x="155" y="164"/>
                </a:cubicBezTo>
                <a:cubicBezTo>
                  <a:pt x="155" y="171"/>
                  <a:pt x="150" y="176"/>
                  <a:pt x="144" y="176"/>
                </a:cubicBezTo>
                <a:cubicBezTo>
                  <a:pt x="138" y="176"/>
                  <a:pt x="132" y="171"/>
                  <a:pt x="132" y="164"/>
                </a:cubicBezTo>
                <a:cubicBezTo>
                  <a:pt x="132" y="158"/>
                  <a:pt x="138" y="153"/>
                  <a:pt x="144" y="153"/>
                </a:cubicBezTo>
                <a:close/>
                <a:moveTo>
                  <a:pt x="130" y="105"/>
                </a:moveTo>
                <a:cubicBezTo>
                  <a:pt x="133" y="89"/>
                  <a:pt x="133" y="89"/>
                  <a:pt x="133" y="89"/>
                </a:cubicBezTo>
                <a:cubicBezTo>
                  <a:pt x="114" y="89"/>
                  <a:pt x="114" y="89"/>
                  <a:pt x="114" y="89"/>
                </a:cubicBezTo>
                <a:cubicBezTo>
                  <a:pt x="114" y="105"/>
                  <a:pt x="114" y="105"/>
                  <a:pt x="114" y="105"/>
                </a:cubicBezTo>
                <a:cubicBezTo>
                  <a:pt x="130" y="105"/>
                  <a:pt x="130" y="105"/>
                  <a:pt x="130" y="105"/>
                </a:cubicBezTo>
                <a:close/>
                <a:moveTo>
                  <a:pt x="134" y="80"/>
                </a:moveTo>
                <a:cubicBezTo>
                  <a:pt x="136" y="63"/>
                  <a:pt x="136" y="63"/>
                  <a:pt x="136" y="63"/>
                </a:cubicBezTo>
                <a:cubicBezTo>
                  <a:pt x="114" y="63"/>
                  <a:pt x="114" y="63"/>
                  <a:pt x="114" y="63"/>
                </a:cubicBezTo>
                <a:cubicBezTo>
                  <a:pt x="114" y="80"/>
                  <a:pt x="114" y="80"/>
                  <a:pt x="114" y="80"/>
                </a:cubicBezTo>
                <a:cubicBezTo>
                  <a:pt x="134" y="80"/>
                  <a:pt x="134" y="80"/>
                  <a:pt x="134" y="80"/>
                </a:cubicBezTo>
                <a:close/>
                <a:moveTo>
                  <a:pt x="137" y="54"/>
                </a:moveTo>
                <a:cubicBezTo>
                  <a:pt x="139" y="38"/>
                  <a:pt x="139" y="38"/>
                  <a:pt x="139" y="38"/>
                </a:cubicBezTo>
                <a:cubicBezTo>
                  <a:pt x="114" y="38"/>
                  <a:pt x="114" y="38"/>
                  <a:pt x="114" y="38"/>
                </a:cubicBezTo>
                <a:cubicBezTo>
                  <a:pt x="114" y="54"/>
                  <a:pt x="114" y="54"/>
                  <a:pt x="114" y="54"/>
                </a:cubicBezTo>
                <a:cubicBezTo>
                  <a:pt x="137" y="54"/>
                  <a:pt x="137" y="54"/>
                  <a:pt x="137" y="54"/>
                </a:cubicBezTo>
                <a:close/>
                <a:moveTo>
                  <a:pt x="148" y="38"/>
                </a:moveTo>
                <a:cubicBezTo>
                  <a:pt x="146" y="54"/>
                  <a:pt x="146" y="54"/>
                  <a:pt x="146" y="54"/>
                </a:cubicBezTo>
                <a:cubicBezTo>
                  <a:pt x="168" y="54"/>
                  <a:pt x="168" y="54"/>
                  <a:pt x="168" y="54"/>
                </a:cubicBezTo>
                <a:cubicBezTo>
                  <a:pt x="172" y="38"/>
                  <a:pt x="172" y="38"/>
                  <a:pt x="172" y="38"/>
                </a:cubicBezTo>
                <a:cubicBezTo>
                  <a:pt x="148" y="38"/>
                  <a:pt x="148" y="38"/>
                  <a:pt x="148" y="38"/>
                </a:cubicBezTo>
                <a:close/>
                <a:moveTo>
                  <a:pt x="145" y="63"/>
                </a:moveTo>
                <a:cubicBezTo>
                  <a:pt x="142" y="80"/>
                  <a:pt x="142" y="80"/>
                  <a:pt x="142" y="80"/>
                </a:cubicBezTo>
                <a:cubicBezTo>
                  <a:pt x="161" y="80"/>
                  <a:pt x="161" y="80"/>
                  <a:pt x="161" y="80"/>
                </a:cubicBezTo>
                <a:cubicBezTo>
                  <a:pt x="165" y="63"/>
                  <a:pt x="165" y="63"/>
                  <a:pt x="165" y="63"/>
                </a:cubicBezTo>
                <a:cubicBezTo>
                  <a:pt x="145" y="63"/>
                  <a:pt x="145" y="63"/>
                  <a:pt x="145" y="63"/>
                </a:cubicBezTo>
                <a:close/>
                <a:moveTo>
                  <a:pt x="141" y="89"/>
                </a:moveTo>
                <a:cubicBezTo>
                  <a:pt x="139" y="105"/>
                  <a:pt x="139" y="105"/>
                  <a:pt x="139" y="105"/>
                </a:cubicBezTo>
                <a:cubicBezTo>
                  <a:pt x="154" y="105"/>
                  <a:pt x="154" y="105"/>
                  <a:pt x="154" y="105"/>
                </a:cubicBezTo>
                <a:cubicBezTo>
                  <a:pt x="158" y="89"/>
                  <a:pt x="158" y="89"/>
                  <a:pt x="158" y="89"/>
                </a:cubicBezTo>
                <a:cubicBezTo>
                  <a:pt x="141" y="89"/>
                  <a:pt x="141" y="89"/>
                  <a:pt x="141" y="89"/>
                </a:cubicBezTo>
                <a:close/>
                <a:moveTo>
                  <a:pt x="105" y="105"/>
                </a:moveTo>
                <a:cubicBezTo>
                  <a:pt x="105" y="89"/>
                  <a:pt x="105" y="89"/>
                  <a:pt x="105" y="89"/>
                </a:cubicBezTo>
                <a:cubicBezTo>
                  <a:pt x="86" y="89"/>
                  <a:pt x="86" y="89"/>
                  <a:pt x="86" y="89"/>
                </a:cubicBezTo>
                <a:cubicBezTo>
                  <a:pt x="88" y="105"/>
                  <a:pt x="88" y="105"/>
                  <a:pt x="88" y="105"/>
                </a:cubicBezTo>
                <a:cubicBezTo>
                  <a:pt x="105" y="105"/>
                  <a:pt x="105" y="105"/>
                  <a:pt x="105" y="105"/>
                </a:cubicBezTo>
                <a:close/>
                <a:moveTo>
                  <a:pt x="105" y="80"/>
                </a:moveTo>
                <a:cubicBezTo>
                  <a:pt x="105" y="63"/>
                  <a:pt x="105" y="63"/>
                  <a:pt x="105" y="63"/>
                </a:cubicBezTo>
                <a:cubicBezTo>
                  <a:pt x="83" y="63"/>
                  <a:pt x="83" y="63"/>
                  <a:pt x="83" y="63"/>
                </a:cubicBezTo>
                <a:cubicBezTo>
                  <a:pt x="85" y="80"/>
                  <a:pt x="85" y="80"/>
                  <a:pt x="85" y="80"/>
                </a:cubicBezTo>
                <a:cubicBezTo>
                  <a:pt x="105" y="80"/>
                  <a:pt x="105" y="80"/>
                  <a:pt x="105" y="80"/>
                </a:cubicBezTo>
                <a:close/>
                <a:moveTo>
                  <a:pt x="105" y="54"/>
                </a:moveTo>
                <a:cubicBezTo>
                  <a:pt x="105" y="38"/>
                  <a:pt x="105" y="38"/>
                  <a:pt x="105" y="38"/>
                </a:cubicBezTo>
                <a:cubicBezTo>
                  <a:pt x="79" y="38"/>
                  <a:pt x="79" y="38"/>
                  <a:pt x="79" y="38"/>
                </a:cubicBezTo>
                <a:cubicBezTo>
                  <a:pt x="82" y="54"/>
                  <a:pt x="82" y="54"/>
                  <a:pt x="82" y="54"/>
                </a:cubicBezTo>
                <a:cubicBezTo>
                  <a:pt x="105" y="54"/>
                  <a:pt x="105" y="54"/>
                  <a:pt x="105" y="54"/>
                </a:cubicBezTo>
                <a:close/>
                <a:moveTo>
                  <a:pt x="80" y="105"/>
                </a:moveTo>
                <a:cubicBezTo>
                  <a:pt x="78" y="89"/>
                  <a:pt x="78" y="89"/>
                  <a:pt x="78" y="89"/>
                </a:cubicBezTo>
                <a:cubicBezTo>
                  <a:pt x="60" y="89"/>
                  <a:pt x="60" y="89"/>
                  <a:pt x="60" y="89"/>
                </a:cubicBezTo>
                <a:cubicBezTo>
                  <a:pt x="65" y="105"/>
                  <a:pt x="65" y="105"/>
                  <a:pt x="65" y="105"/>
                </a:cubicBezTo>
                <a:cubicBezTo>
                  <a:pt x="80" y="105"/>
                  <a:pt x="80" y="105"/>
                  <a:pt x="80" y="105"/>
                </a:cubicBezTo>
                <a:close/>
                <a:moveTo>
                  <a:pt x="77" y="80"/>
                </a:moveTo>
                <a:cubicBezTo>
                  <a:pt x="74" y="63"/>
                  <a:pt x="74" y="63"/>
                  <a:pt x="74" y="63"/>
                </a:cubicBezTo>
                <a:cubicBezTo>
                  <a:pt x="53" y="63"/>
                  <a:pt x="53" y="63"/>
                  <a:pt x="53" y="63"/>
                </a:cubicBezTo>
                <a:cubicBezTo>
                  <a:pt x="58" y="80"/>
                  <a:pt x="58" y="80"/>
                  <a:pt x="58" y="80"/>
                </a:cubicBezTo>
                <a:cubicBezTo>
                  <a:pt x="77" y="80"/>
                  <a:pt x="77" y="80"/>
                  <a:pt x="77" y="80"/>
                </a:cubicBezTo>
                <a:close/>
                <a:moveTo>
                  <a:pt x="73" y="54"/>
                </a:moveTo>
                <a:cubicBezTo>
                  <a:pt x="71" y="38"/>
                  <a:pt x="71" y="38"/>
                  <a:pt x="71" y="38"/>
                </a:cubicBezTo>
                <a:cubicBezTo>
                  <a:pt x="47" y="38"/>
                  <a:pt x="47" y="38"/>
                  <a:pt x="47" y="38"/>
                </a:cubicBezTo>
                <a:cubicBezTo>
                  <a:pt x="51" y="54"/>
                  <a:pt x="51" y="54"/>
                  <a:pt x="51" y="54"/>
                </a:cubicBezTo>
                <a:cubicBezTo>
                  <a:pt x="73" y="54"/>
                  <a:pt x="73" y="54"/>
                  <a:pt x="73" y="5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</a:bodyPr>
          <a:lstStyle/>
          <a:p>
            <a:endParaRPr lang="de-DE" sz="1837"/>
          </a:p>
        </p:txBody>
      </p:sp>
      <p:sp>
        <p:nvSpPr>
          <p:cNvPr id="134" name="Freeform 173">
            <a:extLst>
              <a:ext uri="{FF2B5EF4-FFF2-40B4-BE49-F238E27FC236}">
                <a16:creationId xmlns:a16="http://schemas.microsoft.com/office/drawing/2014/main" xmlns="" id="{4246B763-3F88-457C-919C-B2D3B5E8A77A}"/>
              </a:ext>
            </a:extLst>
          </p:cNvPr>
          <p:cNvSpPr>
            <a:spLocks noEditPoints="1"/>
          </p:cNvSpPr>
          <p:nvPr/>
        </p:nvSpPr>
        <p:spPr bwMode="auto">
          <a:xfrm>
            <a:off x="4211439" y="5910924"/>
            <a:ext cx="359915" cy="348602"/>
          </a:xfrm>
          <a:custGeom>
            <a:avLst/>
            <a:gdLst>
              <a:gd name="T0" fmla="*/ 279 w 603"/>
              <a:gd name="T1" fmla="*/ 487 h 585"/>
              <a:gd name="T2" fmla="*/ 332 w 603"/>
              <a:gd name="T3" fmla="*/ 487 h 585"/>
              <a:gd name="T4" fmla="*/ 365 w 603"/>
              <a:gd name="T5" fmla="*/ 454 h 585"/>
              <a:gd name="T6" fmla="*/ 365 w 603"/>
              <a:gd name="T7" fmla="*/ 265 h 585"/>
              <a:gd name="T8" fmla="*/ 332 w 603"/>
              <a:gd name="T9" fmla="*/ 231 h 585"/>
              <a:gd name="T10" fmla="*/ 279 w 603"/>
              <a:gd name="T11" fmla="*/ 231 h 585"/>
              <a:gd name="T12" fmla="*/ 245 w 603"/>
              <a:gd name="T13" fmla="*/ 265 h 585"/>
              <a:gd name="T14" fmla="*/ 245 w 603"/>
              <a:gd name="T15" fmla="*/ 454 h 585"/>
              <a:gd name="T16" fmla="*/ 279 w 603"/>
              <a:gd name="T17" fmla="*/ 487 h 585"/>
              <a:gd name="T18" fmla="*/ 121 w 603"/>
              <a:gd name="T19" fmla="*/ 487 h 585"/>
              <a:gd name="T20" fmla="*/ 174 w 603"/>
              <a:gd name="T21" fmla="*/ 487 h 585"/>
              <a:gd name="T22" fmla="*/ 207 w 603"/>
              <a:gd name="T23" fmla="*/ 454 h 585"/>
              <a:gd name="T24" fmla="*/ 207 w 603"/>
              <a:gd name="T25" fmla="*/ 363 h 585"/>
              <a:gd name="T26" fmla="*/ 174 w 603"/>
              <a:gd name="T27" fmla="*/ 330 h 585"/>
              <a:gd name="T28" fmla="*/ 121 w 603"/>
              <a:gd name="T29" fmla="*/ 330 h 585"/>
              <a:gd name="T30" fmla="*/ 88 w 603"/>
              <a:gd name="T31" fmla="*/ 363 h 585"/>
              <a:gd name="T32" fmla="*/ 88 w 603"/>
              <a:gd name="T33" fmla="*/ 454 h 585"/>
              <a:gd name="T34" fmla="*/ 121 w 603"/>
              <a:gd name="T35" fmla="*/ 487 h 585"/>
              <a:gd name="T36" fmla="*/ 403 w 603"/>
              <a:gd name="T37" fmla="*/ 454 h 585"/>
              <a:gd name="T38" fmla="*/ 437 w 603"/>
              <a:gd name="T39" fmla="*/ 487 h 585"/>
              <a:gd name="T40" fmla="*/ 490 w 603"/>
              <a:gd name="T41" fmla="*/ 487 h 585"/>
              <a:gd name="T42" fmla="*/ 523 w 603"/>
              <a:gd name="T43" fmla="*/ 454 h 585"/>
              <a:gd name="T44" fmla="*/ 523 w 603"/>
              <a:gd name="T45" fmla="*/ 124 h 585"/>
              <a:gd name="T46" fmla="*/ 587 w 603"/>
              <a:gd name="T47" fmla="*/ 124 h 585"/>
              <a:gd name="T48" fmla="*/ 464 w 603"/>
              <a:gd name="T49" fmla="*/ 0 h 585"/>
              <a:gd name="T50" fmla="*/ 339 w 603"/>
              <a:gd name="T51" fmla="*/ 124 h 585"/>
              <a:gd name="T52" fmla="*/ 403 w 603"/>
              <a:gd name="T53" fmla="*/ 124 h 585"/>
              <a:gd name="T54" fmla="*/ 403 w 603"/>
              <a:gd name="T55" fmla="*/ 454 h 585"/>
              <a:gd name="T56" fmla="*/ 570 w 603"/>
              <a:gd name="T57" fmla="*/ 516 h 585"/>
              <a:gd name="T58" fmla="*/ 34 w 603"/>
              <a:gd name="T59" fmla="*/ 516 h 585"/>
              <a:gd name="T60" fmla="*/ 0 w 603"/>
              <a:gd name="T61" fmla="*/ 549 h 585"/>
              <a:gd name="T62" fmla="*/ 0 w 603"/>
              <a:gd name="T63" fmla="*/ 552 h 585"/>
              <a:gd name="T64" fmla="*/ 34 w 603"/>
              <a:gd name="T65" fmla="*/ 585 h 585"/>
              <a:gd name="T66" fmla="*/ 570 w 603"/>
              <a:gd name="T67" fmla="*/ 585 h 585"/>
              <a:gd name="T68" fmla="*/ 603 w 603"/>
              <a:gd name="T69" fmla="*/ 552 h 585"/>
              <a:gd name="T70" fmla="*/ 603 w 603"/>
              <a:gd name="T71" fmla="*/ 549 h 585"/>
              <a:gd name="T72" fmla="*/ 570 w 603"/>
              <a:gd name="T73" fmla="*/ 516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03" h="585">
                <a:moveTo>
                  <a:pt x="279" y="487"/>
                </a:moveTo>
                <a:cubicBezTo>
                  <a:pt x="332" y="487"/>
                  <a:pt x="332" y="487"/>
                  <a:pt x="332" y="487"/>
                </a:cubicBezTo>
                <a:cubicBezTo>
                  <a:pt x="350" y="487"/>
                  <a:pt x="365" y="472"/>
                  <a:pt x="365" y="454"/>
                </a:cubicBezTo>
                <a:cubicBezTo>
                  <a:pt x="365" y="265"/>
                  <a:pt x="365" y="265"/>
                  <a:pt x="365" y="265"/>
                </a:cubicBezTo>
                <a:cubicBezTo>
                  <a:pt x="365" y="246"/>
                  <a:pt x="350" y="231"/>
                  <a:pt x="332" y="231"/>
                </a:cubicBezTo>
                <a:cubicBezTo>
                  <a:pt x="279" y="231"/>
                  <a:pt x="279" y="231"/>
                  <a:pt x="279" y="231"/>
                </a:cubicBezTo>
                <a:cubicBezTo>
                  <a:pt x="260" y="231"/>
                  <a:pt x="245" y="246"/>
                  <a:pt x="245" y="265"/>
                </a:cubicBezTo>
                <a:cubicBezTo>
                  <a:pt x="245" y="454"/>
                  <a:pt x="245" y="454"/>
                  <a:pt x="245" y="454"/>
                </a:cubicBezTo>
                <a:cubicBezTo>
                  <a:pt x="245" y="472"/>
                  <a:pt x="260" y="487"/>
                  <a:pt x="279" y="487"/>
                </a:cubicBezTo>
                <a:close/>
                <a:moveTo>
                  <a:pt x="121" y="487"/>
                </a:moveTo>
                <a:cubicBezTo>
                  <a:pt x="174" y="487"/>
                  <a:pt x="174" y="487"/>
                  <a:pt x="174" y="487"/>
                </a:cubicBezTo>
                <a:cubicBezTo>
                  <a:pt x="192" y="487"/>
                  <a:pt x="207" y="472"/>
                  <a:pt x="207" y="454"/>
                </a:cubicBezTo>
                <a:cubicBezTo>
                  <a:pt x="207" y="363"/>
                  <a:pt x="207" y="363"/>
                  <a:pt x="207" y="363"/>
                </a:cubicBezTo>
                <a:cubicBezTo>
                  <a:pt x="207" y="345"/>
                  <a:pt x="192" y="330"/>
                  <a:pt x="174" y="330"/>
                </a:cubicBezTo>
                <a:cubicBezTo>
                  <a:pt x="121" y="330"/>
                  <a:pt x="121" y="330"/>
                  <a:pt x="121" y="330"/>
                </a:cubicBezTo>
                <a:cubicBezTo>
                  <a:pt x="102" y="330"/>
                  <a:pt x="88" y="345"/>
                  <a:pt x="88" y="363"/>
                </a:cubicBezTo>
                <a:cubicBezTo>
                  <a:pt x="88" y="454"/>
                  <a:pt x="88" y="454"/>
                  <a:pt x="88" y="454"/>
                </a:cubicBezTo>
                <a:cubicBezTo>
                  <a:pt x="88" y="472"/>
                  <a:pt x="102" y="487"/>
                  <a:pt x="121" y="487"/>
                </a:cubicBezTo>
                <a:close/>
                <a:moveTo>
                  <a:pt x="403" y="454"/>
                </a:moveTo>
                <a:cubicBezTo>
                  <a:pt x="403" y="472"/>
                  <a:pt x="418" y="487"/>
                  <a:pt x="437" y="487"/>
                </a:cubicBezTo>
                <a:cubicBezTo>
                  <a:pt x="490" y="487"/>
                  <a:pt x="490" y="487"/>
                  <a:pt x="490" y="487"/>
                </a:cubicBezTo>
                <a:cubicBezTo>
                  <a:pt x="508" y="487"/>
                  <a:pt x="523" y="472"/>
                  <a:pt x="523" y="454"/>
                </a:cubicBezTo>
                <a:cubicBezTo>
                  <a:pt x="523" y="124"/>
                  <a:pt x="523" y="124"/>
                  <a:pt x="523" y="124"/>
                </a:cubicBezTo>
                <a:cubicBezTo>
                  <a:pt x="587" y="124"/>
                  <a:pt x="587" y="124"/>
                  <a:pt x="587" y="124"/>
                </a:cubicBezTo>
                <a:cubicBezTo>
                  <a:pt x="464" y="0"/>
                  <a:pt x="464" y="0"/>
                  <a:pt x="464" y="0"/>
                </a:cubicBezTo>
                <a:cubicBezTo>
                  <a:pt x="339" y="124"/>
                  <a:pt x="339" y="124"/>
                  <a:pt x="339" y="124"/>
                </a:cubicBezTo>
                <a:cubicBezTo>
                  <a:pt x="403" y="124"/>
                  <a:pt x="403" y="124"/>
                  <a:pt x="403" y="124"/>
                </a:cubicBezTo>
                <a:lnTo>
                  <a:pt x="403" y="454"/>
                </a:lnTo>
                <a:close/>
                <a:moveTo>
                  <a:pt x="570" y="516"/>
                </a:moveTo>
                <a:cubicBezTo>
                  <a:pt x="34" y="516"/>
                  <a:pt x="34" y="516"/>
                  <a:pt x="34" y="516"/>
                </a:cubicBezTo>
                <a:cubicBezTo>
                  <a:pt x="15" y="516"/>
                  <a:pt x="0" y="531"/>
                  <a:pt x="0" y="549"/>
                </a:cubicBezTo>
                <a:cubicBezTo>
                  <a:pt x="0" y="552"/>
                  <a:pt x="0" y="552"/>
                  <a:pt x="0" y="552"/>
                </a:cubicBezTo>
                <a:cubicBezTo>
                  <a:pt x="0" y="570"/>
                  <a:pt x="15" y="585"/>
                  <a:pt x="34" y="585"/>
                </a:cubicBezTo>
                <a:cubicBezTo>
                  <a:pt x="570" y="585"/>
                  <a:pt x="570" y="585"/>
                  <a:pt x="570" y="585"/>
                </a:cubicBezTo>
                <a:cubicBezTo>
                  <a:pt x="588" y="585"/>
                  <a:pt x="603" y="570"/>
                  <a:pt x="603" y="552"/>
                </a:cubicBezTo>
                <a:cubicBezTo>
                  <a:pt x="603" y="549"/>
                  <a:pt x="603" y="549"/>
                  <a:pt x="603" y="549"/>
                </a:cubicBezTo>
                <a:cubicBezTo>
                  <a:pt x="603" y="531"/>
                  <a:pt x="588" y="516"/>
                  <a:pt x="570" y="51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="1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xmlns="" id="{9F9B1E75-6CDD-4E06-9263-50C515C3A3F7}"/>
              </a:ext>
            </a:extLst>
          </p:cNvPr>
          <p:cNvGrpSpPr/>
          <p:nvPr/>
        </p:nvGrpSpPr>
        <p:grpSpPr>
          <a:xfrm>
            <a:off x="717337" y="5991052"/>
            <a:ext cx="265615" cy="264546"/>
            <a:chOff x="726565" y="2786910"/>
            <a:chExt cx="519255" cy="517167"/>
          </a:xfrm>
          <a:solidFill>
            <a:schemeClr val="bg1"/>
          </a:solidFill>
        </p:grpSpPr>
        <p:sp>
          <p:nvSpPr>
            <p:cNvPr id="136" name="Freeform 17">
              <a:extLst>
                <a:ext uri="{FF2B5EF4-FFF2-40B4-BE49-F238E27FC236}">
                  <a16:creationId xmlns:a16="http://schemas.microsoft.com/office/drawing/2014/main" xmlns="" id="{2CE69F3C-6428-4EAA-8D8C-C5DD19D146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999" y="2841238"/>
              <a:ext cx="135821" cy="284180"/>
            </a:xfrm>
            <a:custGeom>
              <a:avLst/>
              <a:gdLst>
                <a:gd name="T0" fmla="*/ 15 w 55"/>
                <a:gd name="T1" fmla="*/ 0 h 115"/>
                <a:gd name="T2" fmla="*/ 0 w 55"/>
                <a:gd name="T3" fmla="*/ 22 h 115"/>
                <a:gd name="T4" fmla="*/ 28 w 55"/>
                <a:gd name="T5" fmla="*/ 82 h 115"/>
                <a:gd name="T6" fmla="*/ 25 w 55"/>
                <a:gd name="T7" fmla="*/ 105 h 115"/>
                <a:gd name="T8" fmla="*/ 50 w 55"/>
                <a:gd name="T9" fmla="*/ 115 h 115"/>
                <a:gd name="T10" fmla="*/ 55 w 55"/>
                <a:gd name="T11" fmla="*/ 82 h 115"/>
                <a:gd name="T12" fmla="*/ 15 w 5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15">
                  <a:moveTo>
                    <a:pt x="15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17" y="36"/>
                    <a:pt x="28" y="58"/>
                    <a:pt x="28" y="82"/>
                  </a:cubicBezTo>
                  <a:cubicBezTo>
                    <a:pt x="28" y="90"/>
                    <a:pt x="27" y="98"/>
                    <a:pt x="25" y="105"/>
                  </a:cubicBezTo>
                  <a:cubicBezTo>
                    <a:pt x="50" y="115"/>
                    <a:pt x="50" y="115"/>
                    <a:pt x="50" y="115"/>
                  </a:cubicBezTo>
                  <a:cubicBezTo>
                    <a:pt x="53" y="105"/>
                    <a:pt x="55" y="94"/>
                    <a:pt x="55" y="82"/>
                  </a:cubicBezTo>
                  <a:cubicBezTo>
                    <a:pt x="55" y="49"/>
                    <a:pt x="39" y="19"/>
                    <a:pt x="15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41"/>
            </a:p>
          </p:txBody>
        </p:sp>
        <p:sp>
          <p:nvSpPr>
            <p:cNvPr id="137" name="Freeform 18">
              <a:extLst>
                <a:ext uri="{FF2B5EF4-FFF2-40B4-BE49-F238E27FC236}">
                  <a16:creationId xmlns:a16="http://schemas.microsoft.com/office/drawing/2014/main" xmlns="" id="{F176AFF0-EF33-4E3C-BB4E-4AA6E8365F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565" y="2786910"/>
              <a:ext cx="494181" cy="517167"/>
            </a:xfrm>
            <a:custGeom>
              <a:avLst/>
              <a:gdLst>
                <a:gd name="T0" fmla="*/ 176 w 200"/>
                <a:gd name="T1" fmla="*/ 138 h 209"/>
                <a:gd name="T2" fmla="*/ 105 w 200"/>
                <a:gd name="T3" fmla="*/ 183 h 209"/>
                <a:gd name="T4" fmla="*/ 27 w 200"/>
                <a:gd name="T5" fmla="*/ 104 h 209"/>
                <a:gd name="T6" fmla="*/ 99 w 200"/>
                <a:gd name="T7" fmla="*/ 26 h 209"/>
                <a:gd name="T8" fmla="*/ 99 w 200"/>
                <a:gd name="T9" fmla="*/ 0 h 209"/>
                <a:gd name="T10" fmla="*/ 0 w 200"/>
                <a:gd name="T11" fmla="*/ 104 h 209"/>
                <a:gd name="T12" fmla="*/ 105 w 200"/>
                <a:gd name="T13" fmla="*/ 209 h 209"/>
                <a:gd name="T14" fmla="*/ 200 w 200"/>
                <a:gd name="T15" fmla="*/ 148 h 209"/>
                <a:gd name="T16" fmla="*/ 176 w 200"/>
                <a:gd name="T17" fmla="*/ 138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0" h="209">
                  <a:moveTo>
                    <a:pt x="176" y="138"/>
                  </a:moveTo>
                  <a:cubicBezTo>
                    <a:pt x="163" y="165"/>
                    <a:pt x="136" y="183"/>
                    <a:pt x="105" y="183"/>
                  </a:cubicBezTo>
                  <a:cubicBezTo>
                    <a:pt x="62" y="183"/>
                    <a:pt x="27" y="148"/>
                    <a:pt x="27" y="104"/>
                  </a:cubicBezTo>
                  <a:cubicBezTo>
                    <a:pt x="27" y="63"/>
                    <a:pt x="59" y="29"/>
                    <a:pt x="99" y="26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44" y="3"/>
                    <a:pt x="0" y="48"/>
                    <a:pt x="0" y="104"/>
                  </a:cubicBezTo>
                  <a:cubicBezTo>
                    <a:pt x="0" y="162"/>
                    <a:pt x="47" y="209"/>
                    <a:pt x="105" y="209"/>
                  </a:cubicBezTo>
                  <a:cubicBezTo>
                    <a:pt x="147" y="209"/>
                    <a:pt x="184" y="184"/>
                    <a:pt x="200" y="148"/>
                  </a:cubicBezTo>
                  <a:lnTo>
                    <a:pt x="176" y="138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41"/>
            </a:p>
          </p:txBody>
        </p:sp>
        <p:sp>
          <p:nvSpPr>
            <p:cNvPr id="138" name="Freeform 19">
              <a:extLst>
                <a:ext uri="{FF2B5EF4-FFF2-40B4-BE49-F238E27FC236}">
                  <a16:creationId xmlns:a16="http://schemas.microsoft.com/office/drawing/2014/main" xmlns="" id="{FEA6DD98-5675-40E6-8C80-300DC9486B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297" y="2786910"/>
              <a:ext cx="121195" cy="90896"/>
            </a:xfrm>
            <a:custGeom>
              <a:avLst/>
              <a:gdLst>
                <a:gd name="T0" fmla="*/ 0 w 49"/>
                <a:gd name="T1" fmla="*/ 0 h 37"/>
                <a:gd name="T2" fmla="*/ 0 w 49"/>
                <a:gd name="T3" fmla="*/ 26 h 37"/>
                <a:gd name="T4" fmla="*/ 34 w 49"/>
                <a:gd name="T5" fmla="*/ 37 h 37"/>
                <a:gd name="T6" fmla="*/ 49 w 49"/>
                <a:gd name="T7" fmla="*/ 15 h 37"/>
                <a:gd name="T8" fmla="*/ 0 w 49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37">
                  <a:moveTo>
                    <a:pt x="0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12" y="27"/>
                    <a:pt x="24" y="31"/>
                    <a:pt x="34" y="37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35" y="6"/>
                    <a:pt x="18" y="1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41"/>
            </a:p>
          </p:txBody>
        </p:sp>
        <p:sp>
          <p:nvSpPr>
            <p:cNvPr id="139" name="Freeform 20">
              <a:extLst>
                <a:ext uri="{FF2B5EF4-FFF2-40B4-BE49-F238E27FC236}">
                  <a16:creationId xmlns:a16="http://schemas.microsoft.com/office/drawing/2014/main" xmlns="" id="{11A82588-78D0-4083-A964-DF30FDB718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2685" y="2930044"/>
              <a:ext cx="57463" cy="235076"/>
            </a:xfrm>
            <a:custGeom>
              <a:avLst/>
              <a:gdLst>
                <a:gd name="T0" fmla="*/ 23 w 23"/>
                <a:gd name="T1" fmla="*/ 91 h 95"/>
                <a:gd name="T2" fmla="*/ 18 w 23"/>
                <a:gd name="T3" fmla="*/ 95 h 95"/>
                <a:gd name="T4" fmla="*/ 5 w 23"/>
                <a:gd name="T5" fmla="*/ 95 h 95"/>
                <a:gd name="T6" fmla="*/ 0 w 23"/>
                <a:gd name="T7" fmla="*/ 91 h 95"/>
                <a:gd name="T8" fmla="*/ 0 w 23"/>
                <a:gd name="T9" fmla="*/ 5 h 95"/>
                <a:gd name="T10" fmla="*/ 5 w 23"/>
                <a:gd name="T11" fmla="*/ 0 h 95"/>
                <a:gd name="T12" fmla="*/ 18 w 23"/>
                <a:gd name="T13" fmla="*/ 0 h 95"/>
                <a:gd name="T14" fmla="*/ 23 w 23"/>
                <a:gd name="T15" fmla="*/ 5 h 95"/>
                <a:gd name="T16" fmla="*/ 23 w 23"/>
                <a:gd name="T17" fmla="*/ 9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95">
                  <a:moveTo>
                    <a:pt x="23" y="91"/>
                  </a:moveTo>
                  <a:cubicBezTo>
                    <a:pt x="23" y="93"/>
                    <a:pt x="21" y="95"/>
                    <a:pt x="18" y="95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3"/>
                    <a:pt x="0" y="9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91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41"/>
            </a:p>
          </p:txBody>
        </p:sp>
        <p:sp>
          <p:nvSpPr>
            <p:cNvPr id="140" name="Freeform 21">
              <a:extLst>
                <a:ext uri="{FF2B5EF4-FFF2-40B4-BE49-F238E27FC236}">
                  <a16:creationId xmlns:a16="http://schemas.microsoft.com/office/drawing/2014/main" xmlns="" id="{F2FDEC92-984E-4ED3-8B37-3C2A124AC3A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506" y="2991687"/>
              <a:ext cx="54329" cy="173434"/>
            </a:xfrm>
            <a:custGeom>
              <a:avLst/>
              <a:gdLst>
                <a:gd name="T0" fmla="*/ 22 w 22"/>
                <a:gd name="T1" fmla="*/ 66 h 70"/>
                <a:gd name="T2" fmla="*/ 18 w 22"/>
                <a:gd name="T3" fmla="*/ 70 h 70"/>
                <a:gd name="T4" fmla="*/ 4 w 22"/>
                <a:gd name="T5" fmla="*/ 70 h 70"/>
                <a:gd name="T6" fmla="*/ 0 w 22"/>
                <a:gd name="T7" fmla="*/ 66 h 70"/>
                <a:gd name="T8" fmla="*/ 0 w 22"/>
                <a:gd name="T9" fmla="*/ 5 h 70"/>
                <a:gd name="T10" fmla="*/ 4 w 22"/>
                <a:gd name="T11" fmla="*/ 0 h 70"/>
                <a:gd name="T12" fmla="*/ 18 w 22"/>
                <a:gd name="T13" fmla="*/ 0 h 70"/>
                <a:gd name="T14" fmla="*/ 22 w 22"/>
                <a:gd name="T15" fmla="*/ 5 h 70"/>
                <a:gd name="T16" fmla="*/ 22 w 22"/>
                <a:gd name="T17" fmla="*/ 6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70">
                  <a:moveTo>
                    <a:pt x="22" y="66"/>
                  </a:moveTo>
                  <a:cubicBezTo>
                    <a:pt x="22" y="68"/>
                    <a:pt x="20" y="70"/>
                    <a:pt x="18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2" y="70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0" y="0"/>
                    <a:pt x="22" y="2"/>
                    <a:pt x="22" y="5"/>
                  </a:cubicBezTo>
                  <a:lnTo>
                    <a:pt x="22" y="66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41"/>
            </a:p>
          </p:txBody>
        </p:sp>
        <p:sp>
          <p:nvSpPr>
            <p:cNvPr id="141" name="Freeform 22">
              <a:extLst>
                <a:ext uri="{FF2B5EF4-FFF2-40B4-BE49-F238E27FC236}">
                  <a16:creationId xmlns:a16="http://schemas.microsoft.com/office/drawing/2014/main" xmlns="" id="{D1B7B92E-42EA-4778-8878-E2FCA87B51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237" y="3056462"/>
              <a:ext cx="56418" cy="108657"/>
            </a:xfrm>
            <a:custGeom>
              <a:avLst/>
              <a:gdLst>
                <a:gd name="T0" fmla="*/ 23 w 23"/>
                <a:gd name="T1" fmla="*/ 40 h 44"/>
                <a:gd name="T2" fmla="*/ 18 w 23"/>
                <a:gd name="T3" fmla="*/ 44 h 44"/>
                <a:gd name="T4" fmla="*/ 5 w 23"/>
                <a:gd name="T5" fmla="*/ 44 h 44"/>
                <a:gd name="T6" fmla="*/ 0 w 23"/>
                <a:gd name="T7" fmla="*/ 40 h 44"/>
                <a:gd name="T8" fmla="*/ 0 w 23"/>
                <a:gd name="T9" fmla="*/ 4 h 44"/>
                <a:gd name="T10" fmla="*/ 5 w 23"/>
                <a:gd name="T11" fmla="*/ 0 h 44"/>
                <a:gd name="T12" fmla="*/ 18 w 23"/>
                <a:gd name="T13" fmla="*/ 0 h 44"/>
                <a:gd name="T14" fmla="*/ 23 w 23"/>
                <a:gd name="T15" fmla="*/ 4 h 44"/>
                <a:gd name="T16" fmla="*/ 23 w 23"/>
                <a:gd name="T17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44">
                  <a:moveTo>
                    <a:pt x="23" y="40"/>
                  </a:moveTo>
                  <a:cubicBezTo>
                    <a:pt x="23" y="42"/>
                    <a:pt x="21" y="44"/>
                    <a:pt x="18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2" y="44"/>
                    <a:pt x="0" y="42"/>
                    <a:pt x="0" y="4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4"/>
                  </a:cubicBezTo>
                  <a:lnTo>
                    <a:pt x="23" y="4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41"/>
            </a:p>
          </p:txBody>
        </p:sp>
      </p:grpSp>
      <p:sp>
        <p:nvSpPr>
          <p:cNvPr id="142" name="Freeform 16">
            <a:extLst>
              <a:ext uri="{FF2B5EF4-FFF2-40B4-BE49-F238E27FC236}">
                <a16:creationId xmlns:a16="http://schemas.microsoft.com/office/drawing/2014/main" xmlns="" id="{7B15655B-5E7D-4662-AD4D-567BC180139E}"/>
              </a:ext>
            </a:extLst>
          </p:cNvPr>
          <p:cNvSpPr>
            <a:spLocks noEditPoints="1"/>
          </p:cNvSpPr>
          <p:nvPr/>
        </p:nvSpPr>
        <p:spPr bwMode="auto">
          <a:xfrm>
            <a:off x="4885138" y="5920461"/>
            <a:ext cx="329528" cy="329528"/>
          </a:xfrm>
          <a:custGeom>
            <a:avLst/>
            <a:gdLst>
              <a:gd name="T0" fmla="*/ 302 w 603"/>
              <a:gd name="T1" fmla="*/ 604 h 604"/>
              <a:gd name="T2" fmla="*/ 376 w 603"/>
              <a:gd name="T3" fmla="*/ 576 h 604"/>
              <a:gd name="T4" fmla="*/ 401 w 603"/>
              <a:gd name="T5" fmla="*/ 572 h 604"/>
              <a:gd name="T6" fmla="*/ 407 w 603"/>
              <a:gd name="T7" fmla="*/ 569 h 604"/>
              <a:gd name="T8" fmla="*/ 350 w 603"/>
              <a:gd name="T9" fmla="*/ 462 h 604"/>
              <a:gd name="T10" fmla="*/ 493 w 603"/>
              <a:gd name="T11" fmla="*/ 512 h 604"/>
              <a:gd name="T12" fmla="*/ 509 w 603"/>
              <a:gd name="T13" fmla="*/ 501 h 604"/>
              <a:gd name="T14" fmla="*/ 494 w 603"/>
              <a:gd name="T15" fmla="*/ 268 h 604"/>
              <a:gd name="T16" fmla="*/ 574 w 603"/>
              <a:gd name="T17" fmla="*/ 390 h 604"/>
              <a:gd name="T18" fmla="*/ 512 w 603"/>
              <a:gd name="T19" fmla="*/ 231 h 604"/>
              <a:gd name="T20" fmla="*/ 585 w 603"/>
              <a:gd name="T21" fmla="*/ 270 h 604"/>
              <a:gd name="T22" fmla="*/ 531 w 603"/>
              <a:gd name="T23" fmla="*/ 212 h 604"/>
              <a:gd name="T24" fmla="*/ 546 w 603"/>
              <a:gd name="T25" fmla="*/ 157 h 604"/>
              <a:gd name="T26" fmla="*/ 512 w 603"/>
              <a:gd name="T27" fmla="*/ 193 h 604"/>
              <a:gd name="T28" fmla="*/ 438 w 603"/>
              <a:gd name="T29" fmla="*/ 154 h 604"/>
              <a:gd name="T30" fmla="*/ 485 w 603"/>
              <a:gd name="T31" fmla="*/ 85 h 604"/>
              <a:gd name="T32" fmla="*/ 411 w 603"/>
              <a:gd name="T33" fmla="*/ 107 h 604"/>
              <a:gd name="T34" fmla="*/ 305 w 603"/>
              <a:gd name="T35" fmla="*/ 20 h 604"/>
              <a:gd name="T36" fmla="*/ 263 w 603"/>
              <a:gd name="T37" fmla="*/ 21 h 604"/>
              <a:gd name="T38" fmla="*/ 188 w 603"/>
              <a:gd name="T39" fmla="*/ 77 h 604"/>
              <a:gd name="T40" fmla="*/ 168 w 603"/>
              <a:gd name="T41" fmla="*/ 50 h 604"/>
              <a:gd name="T42" fmla="*/ 118 w 603"/>
              <a:gd name="T43" fmla="*/ 83 h 604"/>
              <a:gd name="T44" fmla="*/ 163 w 603"/>
              <a:gd name="T45" fmla="*/ 99 h 604"/>
              <a:gd name="T46" fmla="*/ 75 w 603"/>
              <a:gd name="T47" fmla="*/ 211 h 604"/>
              <a:gd name="T48" fmla="*/ 68 w 603"/>
              <a:gd name="T49" fmla="*/ 150 h 604"/>
              <a:gd name="T50" fmla="*/ 50 w 603"/>
              <a:gd name="T51" fmla="*/ 165 h 604"/>
              <a:gd name="T52" fmla="*/ 35 w 603"/>
              <a:gd name="T53" fmla="*/ 196 h 604"/>
              <a:gd name="T54" fmla="*/ 38 w 603"/>
              <a:gd name="T55" fmla="*/ 305 h 604"/>
              <a:gd name="T56" fmla="*/ 27 w 603"/>
              <a:gd name="T57" fmla="*/ 387 h 604"/>
              <a:gd name="T58" fmla="*/ 53 w 603"/>
              <a:gd name="T59" fmla="*/ 405 h 604"/>
              <a:gd name="T60" fmla="*/ 46 w 603"/>
              <a:gd name="T61" fmla="*/ 435 h 604"/>
              <a:gd name="T62" fmla="*/ 91 w 603"/>
              <a:gd name="T63" fmla="*/ 499 h 604"/>
              <a:gd name="T64" fmla="*/ 107 w 603"/>
              <a:gd name="T65" fmla="*/ 505 h 604"/>
              <a:gd name="T66" fmla="*/ 86 w 603"/>
              <a:gd name="T67" fmla="*/ 393 h 604"/>
              <a:gd name="T68" fmla="*/ 290 w 603"/>
              <a:gd name="T69" fmla="*/ 402 h 604"/>
              <a:gd name="T70" fmla="*/ 244 w 603"/>
              <a:gd name="T71" fmla="*/ 571 h 604"/>
              <a:gd name="T72" fmla="*/ 336 w 603"/>
              <a:gd name="T73" fmla="*/ 450 h 604"/>
              <a:gd name="T74" fmla="*/ 336 w 603"/>
              <a:gd name="T75" fmla="*/ 450 h 604"/>
              <a:gd name="T76" fmla="*/ 260 w 603"/>
              <a:gd name="T77" fmla="*/ 236 h 604"/>
              <a:gd name="T78" fmla="*/ 420 w 603"/>
              <a:gd name="T79" fmla="*/ 172 h 604"/>
              <a:gd name="T80" fmla="*/ 477 w 603"/>
              <a:gd name="T81" fmla="*/ 255 h 604"/>
              <a:gd name="T82" fmla="*/ 71 w 603"/>
              <a:gd name="T83" fmla="*/ 378 h 604"/>
              <a:gd name="T84" fmla="*/ 79 w 603"/>
              <a:gd name="T85" fmla="*/ 257 h 604"/>
              <a:gd name="T86" fmla="*/ 75 w 603"/>
              <a:gd name="T87" fmla="*/ 380 h 604"/>
              <a:gd name="T88" fmla="*/ 221 w 603"/>
              <a:gd name="T89" fmla="*/ 267 h 604"/>
              <a:gd name="T90" fmla="*/ 97 w 603"/>
              <a:gd name="T91" fmla="*/ 218 h 604"/>
              <a:gd name="T92" fmla="*/ 175 w 603"/>
              <a:gd name="T93" fmla="*/ 280 h 604"/>
              <a:gd name="T94" fmla="*/ 57 w 603"/>
              <a:gd name="T95" fmla="*/ 217 h 604"/>
              <a:gd name="T96" fmla="*/ 492 w 603"/>
              <a:gd name="T97" fmla="*/ 230 h 604"/>
              <a:gd name="T98" fmla="*/ 499 w 603"/>
              <a:gd name="T99" fmla="*/ 218 h 604"/>
              <a:gd name="T100" fmla="*/ 201 w 603"/>
              <a:gd name="T101" fmla="*/ 122 h 604"/>
              <a:gd name="T102" fmla="*/ 409 w 603"/>
              <a:gd name="T103" fmla="*/ 148 h 604"/>
              <a:gd name="T104" fmla="*/ 409 w 603"/>
              <a:gd name="T105" fmla="*/ 148 h 604"/>
              <a:gd name="T106" fmla="*/ 281 w 603"/>
              <a:gd name="T107" fmla="*/ 44 h 604"/>
              <a:gd name="T108" fmla="*/ 383 w 603"/>
              <a:gd name="T109" fmla="*/ 125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03" h="604">
                <a:moveTo>
                  <a:pt x="302" y="604"/>
                </a:moveTo>
                <a:cubicBezTo>
                  <a:pt x="135" y="604"/>
                  <a:pt x="0" y="469"/>
                  <a:pt x="0" y="302"/>
                </a:cubicBezTo>
                <a:cubicBezTo>
                  <a:pt x="0" y="136"/>
                  <a:pt x="135" y="0"/>
                  <a:pt x="302" y="0"/>
                </a:cubicBezTo>
                <a:cubicBezTo>
                  <a:pt x="468" y="0"/>
                  <a:pt x="603" y="136"/>
                  <a:pt x="603" y="302"/>
                </a:cubicBezTo>
                <a:cubicBezTo>
                  <a:pt x="603" y="469"/>
                  <a:pt x="468" y="604"/>
                  <a:pt x="302" y="604"/>
                </a:cubicBezTo>
                <a:close/>
                <a:moveTo>
                  <a:pt x="220" y="571"/>
                </a:moveTo>
                <a:cubicBezTo>
                  <a:pt x="219" y="571"/>
                  <a:pt x="218" y="573"/>
                  <a:pt x="218" y="574"/>
                </a:cubicBezTo>
                <a:cubicBezTo>
                  <a:pt x="218" y="581"/>
                  <a:pt x="228" y="584"/>
                  <a:pt x="250" y="585"/>
                </a:cubicBezTo>
                <a:cubicBezTo>
                  <a:pt x="257" y="586"/>
                  <a:pt x="265" y="586"/>
                  <a:pt x="273" y="586"/>
                </a:cubicBezTo>
                <a:cubicBezTo>
                  <a:pt x="305" y="586"/>
                  <a:pt x="340" y="583"/>
                  <a:pt x="376" y="576"/>
                </a:cubicBezTo>
                <a:cubicBezTo>
                  <a:pt x="376" y="576"/>
                  <a:pt x="377" y="577"/>
                  <a:pt x="377" y="577"/>
                </a:cubicBezTo>
                <a:cubicBezTo>
                  <a:pt x="379" y="579"/>
                  <a:pt x="379" y="579"/>
                  <a:pt x="379" y="579"/>
                </a:cubicBezTo>
                <a:cubicBezTo>
                  <a:pt x="381" y="578"/>
                  <a:pt x="381" y="578"/>
                  <a:pt x="381" y="578"/>
                </a:cubicBezTo>
                <a:cubicBezTo>
                  <a:pt x="386" y="577"/>
                  <a:pt x="391" y="575"/>
                  <a:pt x="396" y="574"/>
                </a:cubicBezTo>
                <a:cubicBezTo>
                  <a:pt x="398" y="573"/>
                  <a:pt x="399" y="573"/>
                  <a:pt x="401" y="572"/>
                </a:cubicBezTo>
                <a:cubicBezTo>
                  <a:pt x="403" y="571"/>
                  <a:pt x="403" y="571"/>
                  <a:pt x="403" y="571"/>
                </a:cubicBezTo>
                <a:cubicBezTo>
                  <a:pt x="404" y="571"/>
                  <a:pt x="404" y="571"/>
                  <a:pt x="404" y="571"/>
                </a:cubicBezTo>
                <a:cubicBezTo>
                  <a:pt x="406" y="570"/>
                  <a:pt x="406" y="570"/>
                  <a:pt x="406" y="570"/>
                </a:cubicBezTo>
                <a:cubicBezTo>
                  <a:pt x="406" y="569"/>
                  <a:pt x="406" y="569"/>
                  <a:pt x="406" y="569"/>
                </a:cubicBezTo>
                <a:cubicBezTo>
                  <a:pt x="407" y="569"/>
                  <a:pt x="407" y="569"/>
                  <a:pt x="407" y="569"/>
                </a:cubicBezTo>
                <a:cubicBezTo>
                  <a:pt x="406" y="567"/>
                  <a:pt x="406" y="567"/>
                  <a:pt x="406" y="567"/>
                </a:cubicBezTo>
                <a:cubicBezTo>
                  <a:pt x="406" y="566"/>
                  <a:pt x="406" y="566"/>
                  <a:pt x="406" y="566"/>
                </a:cubicBezTo>
                <a:cubicBezTo>
                  <a:pt x="405" y="563"/>
                  <a:pt x="398" y="558"/>
                  <a:pt x="392" y="558"/>
                </a:cubicBezTo>
                <a:cubicBezTo>
                  <a:pt x="384" y="546"/>
                  <a:pt x="370" y="523"/>
                  <a:pt x="349" y="481"/>
                </a:cubicBezTo>
                <a:cubicBezTo>
                  <a:pt x="353" y="475"/>
                  <a:pt x="353" y="468"/>
                  <a:pt x="350" y="462"/>
                </a:cubicBezTo>
                <a:cubicBezTo>
                  <a:pt x="354" y="457"/>
                  <a:pt x="354" y="457"/>
                  <a:pt x="354" y="457"/>
                </a:cubicBezTo>
                <a:cubicBezTo>
                  <a:pt x="357" y="459"/>
                  <a:pt x="361" y="460"/>
                  <a:pt x="365" y="460"/>
                </a:cubicBezTo>
                <a:cubicBezTo>
                  <a:pt x="369" y="460"/>
                  <a:pt x="374" y="458"/>
                  <a:pt x="377" y="456"/>
                </a:cubicBezTo>
                <a:cubicBezTo>
                  <a:pt x="377" y="456"/>
                  <a:pt x="377" y="456"/>
                  <a:pt x="378" y="456"/>
                </a:cubicBezTo>
                <a:cubicBezTo>
                  <a:pt x="432" y="486"/>
                  <a:pt x="471" y="503"/>
                  <a:pt x="493" y="512"/>
                </a:cubicBezTo>
                <a:cubicBezTo>
                  <a:pt x="494" y="512"/>
                  <a:pt x="494" y="512"/>
                  <a:pt x="494" y="512"/>
                </a:cubicBezTo>
                <a:cubicBezTo>
                  <a:pt x="496" y="513"/>
                  <a:pt x="496" y="513"/>
                  <a:pt x="496" y="513"/>
                </a:cubicBezTo>
                <a:cubicBezTo>
                  <a:pt x="497" y="512"/>
                  <a:pt x="497" y="512"/>
                  <a:pt x="497" y="512"/>
                </a:cubicBezTo>
                <a:cubicBezTo>
                  <a:pt x="500" y="510"/>
                  <a:pt x="502" y="507"/>
                  <a:pt x="504" y="505"/>
                </a:cubicBezTo>
                <a:cubicBezTo>
                  <a:pt x="509" y="501"/>
                  <a:pt x="509" y="501"/>
                  <a:pt x="509" y="501"/>
                </a:cubicBezTo>
                <a:cubicBezTo>
                  <a:pt x="503" y="498"/>
                  <a:pt x="503" y="498"/>
                  <a:pt x="503" y="498"/>
                </a:cubicBezTo>
                <a:cubicBezTo>
                  <a:pt x="480" y="489"/>
                  <a:pt x="441" y="471"/>
                  <a:pt x="386" y="439"/>
                </a:cubicBezTo>
                <a:cubicBezTo>
                  <a:pt x="386" y="433"/>
                  <a:pt x="385" y="428"/>
                  <a:pt x="382" y="424"/>
                </a:cubicBezTo>
                <a:cubicBezTo>
                  <a:pt x="421" y="375"/>
                  <a:pt x="462" y="317"/>
                  <a:pt x="491" y="268"/>
                </a:cubicBezTo>
                <a:cubicBezTo>
                  <a:pt x="492" y="268"/>
                  <a:pt x="493" y="268"/>
                  <a:pt x="494" y="268"/>
                </a:cubicBezTo>
                <a:cubicBezTo>
                  <a:pt x="522" y="315"/>
                  <a:pt x="546" y="363"/>
                  <a:pt x="561" y="404"/>
                </a:cubicBezTo>
                <a:cubicBezTo>
                  <a:pt x="565" y="414"/>
                  <a:pt x="565" y="414"/>
                  <a:pt x="565" y="414"/>
                </a:cubicBezTo>
                <a:cubicBezTo>
                  <a:pt x="569" y="404"/>
                  <a:pt x="569" y="404"/>
                  <a:pt x="569" y="404"/>
                </a:cubicBezTo>
                <a:cubicBezTo>
                  <a:pt x="570" y="400"/>
                  <a:pt x="572" y="396"/>
                  <a:pt x="573" y="392"/>
                </a:cubicBezTo>
                <a:cubicBezTo>
                  <a:pt x="574" y="390"/>
                  <a:pt x="574" y="390"/>
                  <a:pt x="574" y="390"/>
                </a:cubicBezTo>
                <a:cubicBezTo>
                  <a:pt x="573" y="389"/>
                  <a:pt x="573" y="389"/>
                  <a:pt x="573" y="389"/>
                </a:cubicBezTo>
                <a:cubicBezTo>
                  <a:pt x="562" y="361"/>
                  <a:pt x="543" y="316"/>
                  <a:pt x="509" y="259"/>
                </a:cubicBezTo>
                <a:cubicBezTo>
                  <a:pt x="511" y="254"/>
                  <a:pt x="511" y="248"/>
                  <a:pt x="508" y="242"/>
                </a:cubicBezTo>
                <a:cubicBezTo>
                  <a:pt x="508" y="242"/>
                  <a:pt x="507" y="241"/>
                  <a:pt x="507" y="241"/>
                </a:cubicBezTo>
                <a:cubicBezTo>
                  <a:pt x="509" y="237"/>
                  <a:pt x="511" y="234"/>
                  <a:pt x="512" y="231"/>
                </a:cubicBezTo>
                <a:cubicBezTo>
                  <a:pt x="514" y="231"/>
                  <a:pt x="515" y="231"/>
                  <a:pt x="516" y="231"/>
                </a:cubicBezTo>
                <a:cubicBezTo>
                  <a:pt x="518" y="231"/>
                  <a:pt x="520" y="231"/>
                  <a:pt x="522" y="230"/>
                </a:cubicBezTo>
                <a:cubicBezTo>
                  <a:pt x="523" y="230"/>
                  <a:pt x="524" y="229"/>
                  <a:pt x="525" y="228"/>
                </a:cubicBezTo>
                <a:cubicBezTo>
                  <a:pt x="544" y="240"/>
                  <a:pt x="561" y="252"/>
                  <a:pt x="577" y="264"/>
                </a:cubicBezTo>
                <a:cubicBezTo>
                  <a:pt x="585" y="270"/>
                  <a:pt x="585" y="270"/>
                  <a:pt x="585" y="270"/>
                </a:cubicBezTo>
                <a:cubicBezTo>
                  <a:pt x="584" y="260"/>
                  <a:pt x="584" y="260"/>
                  <a:pt x="584" y="260"/>
                </a:cubicBezTo>
                <a:cubicBezTo>
                  <a:pt x="583" y="256"/>
                  <a:pt x="582" y="253"/>
                  <a:pt x="582" y="249"/>
                </a:cubicBezTo>
                <a:cubicBezTo>
                  <a:pt x="581" y="248"/>
                  <a:pt x="581" y="248"/>
                  <a:pt x="581" y="248"/>
                </a:cubicBezTo>
                <a:cubicBezTo>
                  <a:pt x="580" y="247"/>
                  <a:pt x="580" y="247"/>
                  <a:pt x="580" y="247"/>
                </a:cubicBezTo>
                <a:cubicBezTo>
                  <a:pt x="565" y="235"/>
                  <a:pt x="549" y="223"/>
                  <a:pt x="531" y="212"/>
                </a:cubicBezTo>
                <a:cubicBezTo>
                  <a:pt x="531" y="210"/>
                  <a:pt x="530" y="207"/>
                  <a:pt x="529" y="205"/>
                </a:cubicBezTo>
                <a:cubicBezTo>
                  <a:pt x="529" y="204"/>
                  <a:pt x="528" y="203"/>
                  <a:pt x="527" y="202"/>
                </a:cubicBezTo>
                <a:cubicBezTo>
                  <a:pt x="535" y="187"/>
                  <a:pt x="541" y="173"/>
                  <a:pt x="547" y="160"/>
                </a:cubicBezTo>
                <a:cubicBezTo>
                  <a:pt x="547" y="158"/>
                  <a:pt x="547" y="158"/>
                  <a:pt x="547" y="158"/>
                </a:cubicBezTo>
                <a:cubicBezTo>
                  <a:pt x="546" y="157"/>
                  <a:pt x="546" y="157"/>
                  <a:pt x="546" y="157"/>
                </a:cubicBezTo>
                <a:cubicBezTo>
                  <a:pt x="545" y="154"/>
                  <a:pt x="543" y="151"/>
                  <a:pt x="541" y="149"/>
                </a:cubicBezTo>
                <a:cubicBezTo>
                  <a:pt x="537" y="141"/>
                  <a:pt x="537" y="141"/>
                  <a:pt x="537" y="141"/>
                </a:cubicBezTo>
                <a:cubicBezTo>
                  <a:pt x="534" y="149"/>
                  <a:pt x="534" y="149"/>
                  <a:pt x="534" y="149"/>
                </a:cubicBezTo>
                <a:cubicBezTo>
                  <a:pt x="528" y="162"/>
                  <a:pt x="520" y="177"/>
                  <a:pt x="512" y="193"/>
                </a:cubicBezTo>
                <a:cubicBezTo>
                  <a:pt x="512" y="193"/>
                  <a:pt x="512" y="193"/>
                  <a:pt x="512" y="193"/>
                </a:cubicBezTo>
                <a:cubicBezTo>
                  <a:pt x="510" y="193"/>
                  <a:pt x="508" y="193"/>
                  <a:pt x="506" y="194"/>
                </a:cubicBezTo>
                <a:cubicBezTo>
                  <a:pt x="505" y="194"/>
                  <a:pt x="504" y="195"/>
                  <a:pt x="504" y="195"/>
                </a:cubicBezTo>
                <a:cubicBezTo>
                  <a:pt x="489" y="187"/>
                  <a:pt x="474" y="178"/>
                  <a:pt x="458" y="171"/>
                </a:cubicBezTo>
                <a:cubicBezTo>
                  <a:pt x="458" y="167"/>
                  <a:pt x="456" y="163"/>
                  <a:pt x="453" y="160"/>
                </a:cubicBezTo>
                <a:cubicBezTo>
                  <a:pt x="449" y="156"/>
                  <a:pt x="444" y="154"/>
                  <a:pt x="438" y="154"/>
                </a:cubicBezTo>
                <a:cubicBezTo>
                  <a:pt x="438" y="154"/>
                  <a:pt x="437" y="154"/>
                  <a:pt x="437" y="154"/>
                </a:cubicBezTo>
                <a:cubicBezTo>
                  <a:pt x="432" y="147"/>
                  <a:pt x="426" y="141"/>
                  <a:pt x="421" y="135"/>
                </a:cubicBezTo>
                <a:cubicBezTo>
                  <a:pt x="424" y="131"/>
                  <a:pt x="424" y="126"/>
                  <a:pt x="423" y="121"/>
                </a:cubicBezTo>
                <a:cubicBezTo>
                  <a:pt x="444" y="108"/>
                  <a:pt x="463" y="97"/>
                  <a:pt x="480" y="88"/>
                </a:cubicBezTo>
                <a:cubicBezTo>
                  <a:pt x="485" y="85"/>
                  <a:pt x="485" y="85"/>
                  <a:pt x="485" y="85"/>
                </a:cubicBezTo>
                <a:cubicBezTo>
                  <a:pt x="481" y="81"/>
                  <a:pt x="481" y="81"/>
                  <a:pt x="481" y="81"/>
                </a:cubicBezTo>
                <a:cubicBezTo>
                  <a:pt x="478" y="79"/>
                  <a:pt x="475" y="77"/>
                  <a:pt x="473" y="75"/>
                </a:cubicBezTo>
                <a:cubicBezTo>
                  <a:pt x="471" y="73"/>
                  <a:pt x="471" y="73"/>
                  <a:pt x="471" y="73"/>
                </a:cubicBezTo>
                <a:cubicBezTo>
                  <a:pt x="468" y="75"/>
                  <a:pt x="468" y="75"/>
                  <a:pt x="468" y="75"/>
                </a:cubicBezTo>
                <a:cubicBezTo>
                  <a:pt x="451" y="84"/>
                  <a:pt x="432" y="94"/>
                  <a:pt x="411" y="107"/>
                </a:cubicBezTo>
                <a:cubicBezTo>
                  <a:pt x="409" y="106"/>
                  <a:pt x="406" y="105"/>
                  <a:pt x="403" y="105"/>
                </a:cubicBezTo>
                <a:cubicBezTo>
                  <a:pt x="401" y="105"/>
                  <a:pt x="399" y="106"/>
                  <a:pt x="397" y="106"/>
                </a:cubicBezTo>
                <a:cubicBezTo>
                  <a:pt x="365" y="73"/>
                  <a:pt x="333" y="45"/>
                  <a:pt x="306" y="29"/>
                </a:cubicBezTo>
                <a:cubicBezTo>
                  <a:pt x="307" y="27"/>
                  <a:pt x="307" y="24"/>
                  <a:pt x="306" y="22"/>
                </a:cubicBezTo>
                <a:cubicBezTo>
                  <a:pt x="306" y="21"/>
                  <a:pt x="306" y="21"/>
                  <a:pt x="305" y="20"/>
                </a:cubicBezTo>
                <a:cubicBezTo>
                  <a:pt x="304" y="17"/>
                  <a:pt x="304" y="17"/>
                  <a:pt x="304" y="17"/>
                </a:cubicBezTo>
                <a:cubicBezTo>
                  <a:pt x="301" y="17"/>
                  <a:pt x="301" y="17"/>
                  <a:pt x="301" y="17"/>
                </a:cubicBezTo>
                <a:cubicBezTo>
                  <a:pt x="289" y="17"/>
                  <a:pt x="278" y="18"/>
                  <a:pt x="266" y="19"/>
                </a:cubicBezTo>
                <a:cubicBezTo>
                  <a:pt x="264" y="20"/>
                  <a:pt x="264" y="20"/>
                  <a:pt x="264" y="20"/>
                </a:cubicBezTo>
                <a:cubicBezTo>
                  <a:pt x="263" y="21"/>
                  <a:pt x="263" y="21"/>
                  <a:pt x="263" y="21"/>
                </a:cubicBezTo>
                <a:cubicBezTo>
                  <a:pt x="261" y="25"/>
                  <a:pt x="260" y="28"/>
                  <a:pt x="261" y="32"/>
                </a:cubicBezTo>
                <a:cubicBezTo>
                  <a:pt x="261" y="32"/>
                  <a:pt x="261" y="32"/>
                  <a:pt x="261" y="33"/>
                </a:cubicBezTo>
                <a:cubicBezTo>
                  <a:pt x="240" y="47"/>
                  <a:pt x="220" y="63"/>
                  <a:pt x="201" y="79"/>
                </a:cubicBezTo>
                <a:cubicBezTo>
                  <a:pt x="198" y="78"/>
                  <a:pt x="194" y="77"/>
                  <a:pt x="190" y="77"/>
                </a:cubicBezTo>
                <a:cubicBezTo>
                  <a:pt x="189" y="77"/>
                  <a:pt x="189" y="77"/>
                  <a:pt x="188" y="77"/>
                </a:cubicBezTo>
                <a:cubicBezTo>
                  <a:pt x="185" y="65"/>
                  <a:pt x="183" y="55"/>
                  <a:pt x="183" y="49"/>
                </a:cubicBezTo>
                <a:cubicBezTo>
                  <a:pt x="183" y="43"/>
                  <a:pt x="183" y="43"/>
                  <a:pt x="183" y="43"/>
                </a:cubicBezTo>
                <a:cubicBezTo>
                  <a:pt x="177" y="46"/>
                  <a:pt x="177" y="46"/>
                  <a:pt x="177" y="46"/>
                </a:cubicBezTo>
                <a:cubicBezTo>
                  <a:pt x="175" y="46"/>
                  <a:pt x="173" y="48"/>
                  <a:pt x="171" y="49"/>
                </a:cubicBezTo>
                <a:cubicBezTo>
                  <a:pt x="168" y="50"/>
                  <a:pt x="168" y="50"/>
                  <a:pt x="168" y="50"/>
                </a:cubicBezTo>
                <a:cubicBezTo>
                  <a:pt x="168" y="53"/>
                  <a:pt x="168" y="53"/>
                  <a:pt x="168" y="53"/>
                </a:cubicBezTo>
                <a:cubicBezTo>
                  <a:pt x="168" y="60"/>
                  <a:pt x="169" y="70"/>
                  <a:pt x="172" y="84"/>
                </a:cubicBezTo>
                <a:cubicBezTo>
                  <a:pt x="171" y="84"/>
                  <a:pt x="171" y="85"/>
                  <a:pt x="171" y="85"/>
                </a:cubicBezTo>
                <a:cubicBezTo>
                  <a:pt x="154" y="83"/>
                  <a:pt x="138" y="83"/>
                  <a:pt x="123" y="83"/>
                </a:cubicBezTo>
                <a:cubicBezTo>
                  <a:pt x="118" y="83"/>
                  <a:pt x="118" y="83"/>
                  <a:pt x="118" y="83"/>
                </a:cubicBezTo>
                <a:cubicBezTo>
                  <a:pt x="117" y="84"/>
                  <a:pt x="117" y="84"/>
                  <a:pt x="117" y="84"/>
                </a:cubicBezTo>
                <a:cubicBezTo>
                  <a:pt x="116" y="85"/>
                  <a:pt x="114" y="87"/>
                  <a:pt x="112" y="88"/>
                </a:cubicBezTo>
                <a:cubicBezTo>
                  <a:pt x="103" y="96"/>
                  <a:pt x="103" y="96"/>
                  <a:pt x="103" y="96"/>
                </a:cubicBezTo>
                <a:cubicBezTo>
                  <a:pt x="114" y="96"/>
                  <a:pt x="114" y="96"/>
                  <a:pt x="114" y="96"/>
                </a:cubicBezTo>
                <a:cubicBezTo>
                  <a:pt x="129" y="96"/>
                  <a:pt x="146" y="97"/>
                  <a:pt x="163" y="99"/>
                </a:cubicBezTo>
                <a:cubicBezTo>
                  <a:pt x="162" y="104"/>
                  <a:pt x="163" y="108"/>
                  <a:pt x="165" y="113"/>
                </a:cubicBezTo>
                <a:cubicBezTo>
                  <a:pt x="134" y="143"/>
                  <a:pt x="106" y="177"/>
                  <a:pt x="85" y="210"/>
                </a:cubicBezTo>
                <a:cubicBezTo>
                  <a:pt x="84" y="210"/>
                  <a:pt x="84" y="210"/>
                  <a:pt x="83" y="209"/>
                </a:cubicBezTo>
                <a:cubicBezTo>
                  <a:pt x="82" y="209"/>
                  <a:pt x="82" y="209"/>
                  <a:pt x="82" y="209"/>
                </a:cubicBezTo>
                <a:cubicBezTo>
                  <a:pt x="79" y="209"/>
                  <a:pt x="77" y="210"/>
                  <a:pt x="75" y="211"/>
                </a:cubicBezTo>
                <a:cubicBezTo>
                  <a:pt x="71" y="207"/>
                  <a:pt x="68" y="204"/>
                  <a:pt x="64" y="200"/>
                </a:cubicBezTo>
                <a:cubicBezTo>
                  <a:pt x="65" y="195"/>
                  <a:pt x="63" y="191"/>
                  <a:pt x="60" y="189"/>
                </a:cubicBezTo>
                <a:cubicBezTo>
                  <a:pt x="60" y="189"/>
                  <a:pt x="60" y="189"/>
                  <a:pt x="60" y="189"/>
                </a:cubicBezTo>
                <a:cubicBezTo>
                  <a:pt x="62" y="176"/>
                  <a:pt x="64" y="163"/>
                  <a:pt x="68" y="152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61" y="147"/>
                  <a:pt x="61" y="147"/>
                  <a:pt x="61" y="147"/>
                </a:cubicBezTo>
                <a:cubicBezTo>
                  <a:pt x="60" y="149"/>
                  <a:pt x="60" y="149"/>
                  <a:pt x="60" y="149"/>
                </a:cubicBezTo>
                <a:cubicBezTo>
                  <a:pt x="57" y="154"/>
                  <a:pt x="54" y="159"/>
                  <a:pt x="51" y="164"/>
                </a:cubicBezTo>
                <a:cubicBezTo>
                  <a:pt x="50" y="164"/>
                  <a:pt x="50" y="164"/>
                  <a:pt x="50" y="164"/>
                </a:cubicBezTo>
                <a:cubicBezTo>
                  <a:pt x="50" y="165"/>
                  <a:pt x="50" y="165"/>
                  <a:pt x="50" y="165"/>
                </a:cubicBezTo>
                <a:cubicBezTo>
                  <a:pt x="49" y="171"/>
                  <a:pt x="48" y="177"/>
                  <a:pt x="47" y="183"/>
                </a:cubicBezTo>
                <a:cubicBezTo>
                  <a:pt x="43" y="179"/>
                  <a:pt x="43" y="179"/>
                  <a:pt x="43" y="179"/>
                </a:cubicBezTo>
                <a:cubicBezTo>
                  <a:pt x="40" y="186"/>
                  <a:pt x="40" y="186"/>
                  <a:pt x="40" y="186"/>
                </a:cubicBezTo>
                <a:cubicBezTo>
                  <a:pt x="39" y="188"/>
                  <a:pt x="37" y="191"/>
                  <a:pt x="36" y="193"/>
                </a:cubicBezTo>
                <a:cubicBezTo>
                  <a:pt x="35" y="196"/>
                  <a:pt x="35" y="196"/>
                  <a:pt x="35" y="196"/>
                </a:cubicBezTo>
                <a:cubicBezTo>
                  <a:pt x="41" y="202"/>
                  <a:pt x="41" y="202"/>
                  <a:pt x="41" y="202"/>
                </a:cubicBezTo>
                <a:cubicBezTo>
                  <a:pt x="41" y="205"/>
                  <a:pt x="42" y="208"/>
                  <a:pt x="43" y="210"/>
                </a:cubicBezTo>
                <a:cubicBezTo>
                  <a:pt x="42" y="229"/>
                  <a:pt x="41" y="251"/>
                  <a:pt x="43" y="273"/>
                </a:cubicBezTo>
                <a:cubicBezTo>
                  <a:pt x="38" y="276"/>
                  <a:pt x="35" y="283"/>
                  <a:pt x="34" y="290"/>
                </a:cubicBezTo>
                <a:cubicBezTo>
                  <a:pt x="34" y="295"/>
                  <a:pt x="35" y="301"/>
                  <a:pt x="38" y="305"/>
                </a:cubicBezTo>
                <a:cubicBezTo>
                  <a:pt x="30" y="328"/>
                  <a:pt x="25" y="351"/>
                  <a:pt x="23" y="373"/>
                </a:cubicBezTo>
                <a:cubicBezTo>
                  <a:pt x="23" y="373"/>
                  <a:pt x="23" y="373"/>
                  <a:pt x="23" y="373"/>
                </a:cubicBezTo>
                <a:cubicBezTo>
                  <a:pt x="23" y="374"/>
                  <a:pt x="23" y="374"/>
                  <a:pt x="23" y="374"/>
                </a:cubicBezTo>
                <a:cubicBezTo>
                  <a:pt x="24" y="378"/>
                  <a:pt x="25" y="381"/>
                  <a:pt x="26" y="385"/>
                </a:cubicBezTo>
                <a:cubicBezTo>
                  <a:pt x="27" y="387"/>
                  <a:pt x="27" y="387"/>
                  <a:pt x="27" y="387"/>
                </a:cubicBezTo>
                <a:cubicBezTo>
                  <a:pt x="34" y="386"/>
                  <a:pt x="34" y="386"/>
                  <a:pt x="34" y="386"/>
                </a:cubicBezTo>
                <a:cubicBezTo>
                  <a:pt x="34" y="384"/>
                  <a:pt x="34" y="384"/>
                  <a:pt x="34" y="384"/>
                </a:cubicBezTo>
                <a:cubicBezTo>
                  <a:pt x="36" y="364"/>
                  <a:pt x="40" y="343"/>
                  <a:pt x="47" y="321"/>
                </a:cubicBezTo>
                <a:cubicBezTo>
                  <a:pt x="50" y="341"/>
                  <a:pt x="53" y="361"/>
                  <a:pt x="58" y="382"/>
                </a:cubicBezTo>
                <a:cubicBezTo>
                  <a:pt x="52" y="387"/>
                  <a:pt x="51" y="396"/>
                  <a:pt x="53" y="405"/>
                </a:cubicBezTo>
                <a:cubicBezTo>
                  <a:pt x="53" y="405"/>
                  <a:pt x="54" y="406"/>
                  <a:pt x="54" y="406"/>
                </a:cubicBezTo>
                <a:cubicBezTo>
                  <a:pt x="49" y="413"/>
                  <a:pt x="46" y="419"/>
                  <a:pt x="43" y="424"/>
                </a:cubicBezTo>
                <a:cubicBezTo>
                  <a:pt x="42" y="426"/>
                  <a:pt x="42" y="426"/>
                  <a:pt x="42" y="426"/>
                </a:cubicBezTo>
                <a:cubicBezTo>
                  <a:pt x="43" y="428"/>
                  <a:pt x="43" y="428"/>
                  <a:pt x="43" y="428"/>
                </a:cubicBezTo>
                <a:cubicBezTo>
                  <a:pt x="44" y="430"/>
                  <a:pt x="45" y="433"/>
                  <a:pt x="46" y="435"/>
                </a:cubicBezTo>
                <a:cubicBezTo>
                  <a:pt x="50" y="442"/>
                  <a:pt x="50" y="442"/>
                  <a:pt x="50" y="442"/>
                </a:cubicBezTo>
                <a:cubicBezTo>
                  <a:pt x="54" y="435"/>
                  <a:pt x="54" y="435"/>
                  <a:pt x="54" y="435"/>
                </a:cubicBezTo>
                <a:cubicBezTo>
                  <a:pt x="56" y="430"/>
                  <a:pt x="60" y="425"/>
                  <a:pt x="65" y="419"/>
                </a:cubicBezTo>
                <a:cubicBezTo>
                  <a:pt x="65" y="419"/>
                  <a:pt x="66" y="420"/>
                  <a:pt x="67" y="420"/>
                </a:cubicBezTo>
                <a:cubicBezTo>
                  <a:pt x="74" y="447"/>
                  <a:pt x="82" y="474"/>
                  <a:pt x="91" y="499"/>
                </a:cubicBezTo>
                <a:cubicBezTo>
                  <a:pt x="92" y="499"/>
                  <a:pt x="92" y="499"/>
                  <a:pt x="92" y="499"/>
                </a:cubicBezTo>
                <a:cubicBezTo>
                  <a:pt x="92" y="500"/>
                  <a:pt x="92" y="500"/>
                  <a:pt x="92" y="500"/>
                </a:cubicBezTo>
                <a:cubicBezTo>
                  <a:pt x="95" y="503"/>
                  <a:pt x="97" y="505"/>
                  <a:pt x="99" y="508"/>
                </a:cubicBezTo>
                <a:cubicBezTo>
                  <a:pt x="101" y="509"/>
                  <a:pt x="101" y="509"/>
                  <a:pt x="101" y="509"/>
                </a:cubicBezTo>
                <a:cubicBezTo>
                  <a:pt x="107" y="505"/>
                  <a:pt x="107" y="505"/>
                  <a:pt x="107" y="505"/>
                </a:cubicBezTo>
                <a:cubicBezTo>
                  <a:pt x="106" y="503"/>
                  <a:pt x="106" y="503"/>
                  <a:pt x="106" y="503"/>
                </a:cubicBezTo>
                <a:cubicBezTo>
                  <a:pt x="96" y="476"/>
                  <a:pt x="88" y="448"/>
                  <a:pt x="80" y="418"/>
                </a:cubicBezTo>
                <a:cubicBezTo>
                  <a:pt x="83" y="417"/>
                  <a:pt x="85" y="414"/>
                  <a:pt x="87" y="410"/>
                </a:cubicBezTo>
                <a:cubicBezTo>
                  <a:pt x="88" y="405"/>
                  <a:pt x="88" y="400"/>
                  <a:pt x="87" y="394"/>
                </a:cubicBezTo>
                <a:cubicBezTo>
                  <a:pt x="86" y="394"/>
                  <a:pt x="86" y="393"/>
                  <a:pt x="86" y="393"/>
                </a:cubicBezTo>
                <a:cubicBezTo>
                  <a:pt x="104" y="372"/>
                  <a:pt x="128" y="348"/>
                  <a:pt x="156" y="324"/>
                </a:cubicBezTo>
                <a:cubicBezTo>
                  <a:pt x="159" y="326"/>
                  <a:pt x="164" y="327"/>
                  <a:pt x="168" y="327"/>
                </a:cubicBezTo>
                <a:cubicBezTo>
                  <a:pt x="170" y="327"/>
                  <a:pt x="172" y="327"/>
                  <a:pt x="173" y="327"/>
                </a:cubicBezTo>
                <a:cubicBezTo>
                  <a:pt x="176" y="326"/>
                  <a:pt x="178" y="325"/>
                  <a:pt x="180" y="324"/>
                </a:cubicBezTo>
                <a:cubicBezTo>
                  <a:pt x="215" y="351"/>
                  <a:pt x="253" y="378"/>
                  <a:pt x="290" y="402"/>
                </a:cubicBezTo>
                <a:cubicBezTo>
                  <a:pt x="298" y="421"/>
                  <a:pt x="307" y="440"/>
                  <a:pt x="316" y="457"/>
                </a:cubicBezTo>
                <a:cubicBezTo>
                  <a:pt x="312" y="462"/>
                  <a:pt x="311" y="469"/>
                  <a:pt x="313" y="476"/>
                </a:cubicBezTo>
                <a:cubicBezTo>
                  <a:pt x="281" y="512"/>
                  <a:pt x="251" y="543"/>
                  <a:pt x="220" y="571"/>
                </a:cubicBezTo>
                <a:close/>
                <a:moveTo>
                  <a:pt x="282" y="573"/>
                </a:moveTo>
                <a:cubicBezTo>
                  <a:pt x="264" y="573"/>
                  <a:pt x="251" y="572"/>
                  <a:pt x="244" y="571"/>
                </a:cubicBezTo>
                <a:cubicBezTo>
                  <a:pt x="271" y="547"/>
                  <a:pt x="298" y="520"/>
                  <a:pt x="326" y="489"/>
                </a:cubicBezTo>
                <a:cubicBezTo>
                  <a:pt x="328" y="490"/>
                  <a:pt x="331" y="490"/>
                  <a:pt x="333" y="490"/>
                </a:cubicBezTo>
                <a:cubicBezTo>
                  <a:pt x="354" y="530"/>
                  <a:pt x="368" y="552"/>
                  <a:pt x="377" y="564"/>
                </a:cubicBezTo>
                <a:cubicBezTo>
                  <a:pt x="345" y="570"/>
                  <a:pt x="313" y="573"/>
                  <a:pt x="282" y="573"/>
                </a:cubicBezTo>
                <a:close/>
                <a:moveTo>
                  <a:pt x="336" y="450"/>
                </a:moveTo>
                <a:cubicBezTo>
                  <a:pt x="335" y="450"/>
                  <a:pt x="335" y="450"/>
                  <a:pt x="334" y="450"/>
                </a:cubicBezTo>
                <a:cubicBezTo>
                  <a:pt x="330" y="441"/>
                  <a:pt x="325" y="431"/>
                  <a:pt x="321" y="422"/>
                </a:cubicBezTo>
                <a:cubicBezTo>
                  <a:pt x="327" y="426"/>
                  <a:pt x="334" y="430"/>
                  <a:pt x="340" y="434"/>
                </a:cubicBezTo>
                <a:cubicBezTo>
                  <a:pt x="340" y="437"/>
                  <a:pt x="341" y="440"/>
                  <a:pt x="342" y="443"/>
                </a:cubicBezTo>
                <a:cubicBezTo>
                  <a:pt x="340" y="445"/>
                  <a:pt x="338" y="448"/>
                  <a:pt x="336" y="450"/>
                </a:cubicBezTo>
                <a:close/>
                <a:moveTo>
                  <a:pt x="350" y="417"/>
                </a:moveTo>
                <a:cubicBezTo>
                  <a:pt x="335" y="408"/>
                  <a:pt x="320" y="398"/>
                  <a:pt x="306" y="389"/>
                </a:cubicBezTo>
                <a:cubicBezTo>
                  <a:pt x="288" y="350"/>
                  <a:pt x="270" y="307"/>
                  <a:pt x="254" y="266"/>
                </a:cubicBezTo>
                <a:cubicBezTo>
                  <a:pt x="261" y="260"/>
                  <a:pt x="263" y="249"/>
                  <a:pt x="261" y="239"/>
                </a:cubicBezTo>
                <a:cubicBezTo>
                  <a:pt x="261" y="238"/>
                  <a:pt x="260" y="237"/>
                  <a:pt x="260" y="236"/>
                </a:cubicBezTo>
                <a:cubicBezTo>
                  <a:pt x="293" y="210"/>
                  <a:pt x="328" y="184"/>
                  <a:pt x="362" y="161"/>
                </a:cubicBezTo>
                <a:cubicBezTo>
                  <a:pt x="366" y="164"/>
                  <a:pt x="371" y="166"/>
                  <a:pt x="376" y="166"/>
                </a:cubicBezTo>
                <a:cubicBezTo>
                  <a:pt x="381" y="166"/>
                  <a:pt x="386" y="164"/>
                  <a:pt x="390" y="161"/>
                </a:cubicBezTo>
                <a:cubicBezTo>
                  <a:pt x="390" y="160"/>
                  <a:pt x="391" y="160"/>
                  <a:pt x="391" y="159"/>
                </a:cubicBezTo>
                <a:cubicBezTo>
                  <a:pt x="400" y="163"/>
                  <a:pt x="410" y="168"/>
                  <a:pt x="420" y="172"/>
                </a:cubicBezTo>
                <a:cubicBezTo>
                  <a:pt x="420" y="177"/>
                  <a:pt x="422" y="182"/>
                  <a:pt x="426" y="186"/>
                </a:cubicBezTo>
                <a:cubicBezTo>
                  <a:pt x="430" y="190"/>
                  <a:pt x="435" y="192"/>
                  <a:pt x="441" y="192"/>
                </a:cubicBezTo>
                <a:cubicBezTo>
                  <a:pt x="442" y="192"/>
                  <a:pt x="442" y="192"/>
                  <a:pt x="443" y="192"/>
                </a:cubicBezTo>
                <a:cubicBezTo>
                  <a:pt x="455" y="208"/>
                  <a:pt x="466" y="224"/>
                  <a:pt x="476" y="241"/>
                </a:cubicBezTo>
                <a:cubicBezTo>
                  <a:pt x="475" y="245"/>
                  <a:pt x="475" y="250"/>
                  <a:pt x="477" y="255"/>
                </a:cubicBezTo>
                <a:cubicBezTo>
                  <a:pt x="447" y="305"/>
                  <a:pt x="406" y="364"/>
                  <a:pt x="366" y="414"/>
                </a:cubicBezTo>
                <a:cubicBezTo>
                  <a:pt x="364" y="413"/>
                  <a:pt x="363" y="413"/>
                  <a:pt x="362" y="413"/>
                </a:cubicBezTo>
                <a:cubicBezTo>
                  <a:pt x="357" y="413"/>
                  <a:pt x="353" y="414"/>
                  <a:pt x="350" y="417"/>
                </a:cubicBezTo>
                <a:close/>
                <a:moveTo>
                  <a:pt x="75" y="380"/>
                </a:moveTo>
                <a:cubicBezTo>
                  <a:pt x="73" y="379"/>
                  <a:pt x="72" y="379"/>
                  <a:pt x="71" y="378"/>
                </a:cubicBezTo>
                <a:cubicBezTo>
                  <a:pt x="66" y="355"/>
                  <a:pt x="62" y="332"/>
                  <a:pt x="60" y="310"/>
                </a:cubicBezTo>
                <a:cubicBezTo>
                  <a:pt x="65" y="306"/>
                  <a:pt x="68" y="300"/>
                  <a:pt x="69" y="292"/>
                </a:cubicBezTo>
                <a:cubicBezTo>
                  <a:pt x="69" y="287"/>
                  <a:pt x="68" y="281"/>
                  <a:pt x="65" y="276"/>
                </a:cubicBezTo>
                <a:cubicBezTo>
                  <a:pt x="68" y="270"/>
                  <a:pt x="71" y="263"/>
                  <a:pt x="75" y="256"/>
                </a:cubicBezTo>
                <a:cubicBezTo>
                  <a:pt x="76" y="256"/>
                  <a:pt x="78" y="257"/>
                  <a:pt x="79" y="257"/>
                </a:cubicBezTo>
                <a:cubicBezTo>
                  <a:pt x="80" y="257"/>
                  <a:pt x="80" y="257"/>
                  <a:pt x="81" y="257"/>
                </a:cubicBezTo>
                <a:cubicBezTo>
                  <a:pt x="85" y="257"/>
                  <a:pt x="90" y="255"/>
                  <a:pt x="93" y="252"/>
                </a:cubicBezTo>
                <a:cubicBezTo>
                  <a:pt x="110" y="266"/>
                  <a:pt x="127" y="281"/>
                  <a:pt x="145" y="296"/>
                </a:cubicBezTo>
                <a:cubicBezTo>
                  <a:pt x="144" y="300"/>
                  <a:pt x="144" y="304"/>
                  <a:pt x="145" y="308"/>
                </a:cubicBezTo>
                <a:cubicBezTo>
                  <a:pt x="117" y="333"/>
                  <a:pt x="93" y="358"/>
                  <a:pt x="75" y="380"/>
                </a:cubicBezTo>
                <a:close/>
                <a:moveTo>
                  <a:pt x="274" y="368"/>
                </a:moveTo>
                <a:cubicBezTo>
                  <a:pt x="246" y="348"/>
                  <a:pt x="217" y="328"/>
                  <a:pt x="190" y="307"/>
                </a:cubicBezTo>
                <a:cubicBezTo>
                  <a:pt x="191" y="304"/>
                  <a:pt x="191" y="301"/>
                  <a:pt x="190" y="298"/>
                </a:cubicBezTo>
                <a:cubicBezTo>
                  <a:pt x="190" y="296"/>
                  <a:pt x="189" y="295"/>
                  <a:pt x="189" y="294"/>
                </a:cubicBezTo>
                <a:cubicBezTo>
                  <a:pt x="199" y="285"/>
                  <a:pt x="210" y="276"/>
                  <a:pt x="221" y="267"/>
                </a:cubicBezTo>
                <a:cubicBezTo>
                  <a:pt x="225" y="270"/>
                  <a:pt x="230" y="272"/>
                  <a:pt x="235" y="273"/>
                </a:cubicBezTo>
                <a:cubicBezTo>
                  <a:pt x="247" y="304"/>
                  <a:pt x="261" y="337"/>
                  <a:pt x="274" y="368"/>
                </a:cubicBezTo>
                <a:close/>
                <a:moveTo>
                  <a:pt x="157" y="281"/>
                </a:moveTo>
                <a:cubicBezTo>
                  <a:pt x="138" y="265"/>
                  <a:pt x="119" y="250"/>
                  <a:pt x="101" y="234"/>
                </a:cubicBezTo>
                <a:cubicBezTo>
                  <a:pt x="102" y="228"/>
                  <a:pt x="100" y="223"/>
                  <a:pt x="97" y="218"/>
                </a:cubicBezTo>
                <a:cubicBezTo>
                  <a:pt x="118" y="187"/>
                  <a:pt x="145" y="153"/>
                  <a:pt x="175" y="124"/>
                </a:cubicBezTo>
                <a:cubicBezTo>
                  <a:pt x="177" y="125"/>
                  <a:pt x="180" y="126"/>
                  <a:pt x="183" y="126"/>
                </a:cubicBezTo>
                <a:cubicBezTo>
                  <a:pt x="191" y="155"/>
                  <a:pt x="203" y="189"/>
                  <a:pt x="217" y="226"/>
                </a:cubicBezTo>
                <a:cubicBezTo>
                  <a:pt x="211" y="233"/>
                  <a:pt x="209" y="242"/>
                  <a:pt x="211" y="250"/>
                </a:cubicBezTo>
                <a:cubicBezTo>
                  <a:pt x="198" y="261"/>
                  <a:pt x="187" y="271"/>
                  <a:pt x="175" y="280"/>
                </a:cubicBezTo>
                <a:cubicBezTo>
                  <a:pt x="173" y="279"/>
                  <a:pt x="170" y="279"/>
                  <a:pt x="167" y="279"/>
                </a:cubicBezTo>
                <a:cubicBezTo>
                  <a:pt x="165" y="279"/>
                  <a:pt x="163" y="279"/>
                  <a:pt x="162" y="279"/>
                </a:cubicBezTo>
                <a:cubicBezTo>
                  <a:pt x="160" y="280"/>
                  <a:pt x="159" y="280"/>
                  <a:pt x="157" y="281"/>
                </a:cubicBezTo>
                <a:close/>
                <a:moveTo>
                  <a:pt x="56" y="260"/>
                </a:moveTo>
                <a:cubicBezTo>
                  <a:pt x="56" y="245"/>
                  <a:pt x="56" y="231"/>
                  <a:pt x="57" y="217"/>
                </a:cubicBezTo>
                <a:cubicBezTo>
                  <a:pt x="59" y="219"/>
                  <a:pt x="61" y="221"/>
                  <a:pt x="63" y="223"/>
                </a:cubicBezTo>
                <a:cubicBezTo>
                  <a:pt x="62" y="226"/>
                  <a:pt x="61" y="229"/>
                  <a:pt x="61" y="231"/>
                </a:cubicBezTo>
                <a:cubicBezTo>
                  <a:pt x="60" y="236"/>
                  <a:pt x="61" y="241"/>
                  <a:pt x="63" y="246"/>
                </a:cubicBezTo>
                <a:cubicBezTo>
                  <a:pt x="61" y="250"/>
                  <a:pt x="58" y="255"/>
                  <a:pt x="56" y="260"/>
                </a:cubicBezTo>
                <a:close/>
                <a:moveTo>
                  <a:pt x="492" y="230"/>
                </a:moveTo>
                <a:cubicBezTo>
                  <a:pt x="492" y="230"/>
                  <a:pt x="491" y="230"/>
                  <a:pt x="491" y="230"/>
                </a:cubicBezTo>
                <a:cubicBezTo>
                  <a:pt x="491" y="230"/>
                  <a:pt x="490" y="230"/>
                  <a:pt x="490" y="230"/>
                </a:cubicBezTo>
                <a:cubicBezTo>
                  <a:pt x="483" y="218"/>
                  <a:pt x="475" y="206"/>
                  <a:pt x="467" y="195"/>
                </a:cubicBezTo>
                <a:cubicBezTo>
                  <a:pt x="477" y="200"/>
                  <a:pt x="487" y="206"/>
                  <a:pt x="497" y="211"/>
                </a:cubicBezTo>
                <a:cubicBezTo>
                  <a:pt x="497" y="214"/>
                  <a:pt x="498" y="216"/>
                  <a:pt x="499" y="218"/>
                </a:cubicBezTo>
                <a:cubicBezTo>
                  <a:pt x="497" y="222"/>
                  <a:pt x="494" y="226"/>
                  <a:pt x="492" y="230"/>
                </a:cubicBezTo>
                <a:close/>
                <a:moveTo>
                  <a:pt x="247" y="221"/>
                </a:moveTo>
                <a:cubicBezTo>
                  <a:pt x="244" y="219"/>
                  <a:pt x="239" y="218"/>
                  <a:pt x="235" y="218"/>
                </a:cubicBezTo>
                <a:cubicBezTo>
                  <a:pt x="235" y="218"/>
                  <a:pt x="235" y="218"/>
                  <a:pt x="235" y="218"/>
                </a:cubicBezTo>
                <a:cubicBezTo>
                  <a:pt x="221" y="183"/>
                  <a:pt x="210" y="150"/>
                  <a:pt x="201" y="122"/>
                </a:cubicBezTo>
                <a:cubicBezTo>
                  <a:pt x="201" y="122"/>
                  <a:pt x="202" y="122"/>
                  <a:pt x="202" y="122"/>
                </a:cubicBezTo>
                <a:cubicBezTo>
                  <a:pt x="208" y="118"/>
                  <a:pt x="211" y="112"/>
                  <a:pt x="213" y="106"/>
                </a:cubicBezTo>
                <a:cubicBezTo>
                  <a:pt x="245" y="112"/>
                  <a:pt x="295" y="124"/>
                  <a:pt x="353" y="145"/>
                </a:cubicBezTo>
                <a:cubicBezTo>
                  <a:pt x="318" y="168"/>
                  <a:pt x="282" y="194"/>
                  <a:pt x="247" y="221"/>
                </a:cubicBezTo>
                <a:close/>
                <a:moveTo>
                  <a:pt x="409" y="148"/>
                </a:moveTo>
                <a:cubicBezTo>
                  <a:pt x="405" y="146"/>
                  <a:pt x="400" y="144"/>
                  <a:pt x="396" y="142"/>
                </a:cubicBezTo>
                <a:cubicBezTo>
                  <a:pt x="396" y="142"/>
                  <a:pt x="396" y="141"/>
                  <a:pt x="396" y="141"/>
                </a:cubicBezTo>
                <a:cubicBezTo>
                  <a:pt x="399" y="143"/>
                  <a:pt x="402" y="144"/>
                  <a:pt x="406" y="144"/>
                </a:cubicBezTo>
                <a:cubicBezTo>
                  <a:pt x="406" y="144"/>
                  <a:pt x="406" y="144"/>
                  <a:pt x="406" y="144"/>
                </a:cubicBezTo>
                <a:cubicBezTo>
                  <a:pt x="407" y="145"/>
                  <a:pt x="408" y="146"/>
                  <a:pt x="409" y="148"/>
                </a:cubicBezTo>
                <a:close/>
                <a:moveTo>
                  <a:pt x="359" y="128"/>
                </a:moveTo>
                <a:cubicBezTo>
                  <a:pt x="311" y="111"/>
                  <a:pt x="258" y="97"/>
                  <a:pt x="211" y="90"/>
                </a:cubicBezTo>
                <a:cubicBezTo>
                  <a:pt x="211" y="90"/>
                  <a:pt x="211" y="89"/>
                  <a:pt x="211" y="89"/>
                </a:cubicBezTo>
                <a:cubicBezTo>
                  <a:pt x="230" y="72"/>
                  <a:pt x="249" y="57"/>
                  <a:pt x="270" y="42"/>
                </a:cubicBezTo>
                <a:cubicBezTo>
                  <a:pt x="273" y="43"/>
                  <a:pt x="277" y="44"/>
                  <a:pt x="281" y="44"/>
                </a:cubicBezTo>
                <a:cubicBezTo>
                  <a:pt x="283" y="44"/>
                  <a:pt x="285" y="44"/>
                  <a:pt x="287" y="44"/>
                </a:cubicBezTo>
                <a:cubicBezTo>
                  <a:pt x="290" y="43"/>
                  <a:pt x="293" y="42"/>
                  <a:pt x="296" y="40"/>
                </a:cubicBezTo>
                <a:cubicBezTo>
                  <a:pt x="323" y="57"/>
                  <a:pt x="355" y="86"/>
                  <a:pt x="386" y="120"/>
                </a:cubicBezTo>
                <a:cubicBezTo>
                  <a:pt x="385" y="121"/>
                  <a:pt x="385" y="122"/>
                  <a:pt x="385" y="123"/>
                </a:cubicBezTo>
                <a:cubicBezTo>
                  <a:pt x="383" y="125"/>
                  <a:pt x="383" y="125"/>
                  <a:pt x="383" y="125"/>
                </a:cubicBezTo>
                <a:cubicBezTo>
                  <a:pt x="380" y="123"/>
                  <a:pt x="376" y="123"/>
                  <a:pt x="373" y="123"/>
                </a:cubicBezTo>
                <a:cubicBezTo>
                  <a:pt x="368" y="123"/>
                  <a:pt x="363" y="125"/>
                  <a:pt x="359" y="1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  <a:noAutofit/>
          </a:bodyPr>
          <a:lstStyle/>
          <a:p>
            <a:endParaRPr lang="de-DE" sz="1837"/>
          </a:p>
        </p:txBody>
      </p:sp>
      <p:grpSp>
        <p:nvGrpSpPr>
          <p:cNvPr id="143" name="Group 142">
            <a:extLst>
              <a:ext uri="{FF2B5EF4-FFF2-40B4-BE49-F238E27FC236}">
                <a16:creationId xmlns:a16="http://schemas.microsoft.com/office/drawing/2014/main" xmlns="" id="{ADC11BBF-A305-498A-BA3A-76959A37B12E}"/>
              </a:ext>
            </a:extLst>
          </p:cNvPr>
          <p:cNvGrpSpPr/>
          <p:nvPr/>
        </p:nvGrpSpPr>
        <p:grpSpPr>
          <a:xfrm>
            <a:off x="3448494" y="5910924"/>
            <a:ext cx="347539" cy="348602"/>
            <a:chOff x="6333523" y="4093722"/>
            <a:chExt cx="537960" cy="539604"/>
          </a:xfrm>
          <a:solidFill>
            <a:schemeClr val="bg1"/>
          </a:solidFill>
        </p:grpSpPr>
        <p:sp>
          <p:nvSpPr>
            <p:cNvPr id="144" name="Freeform 136">
              <a:extLst>
                <a:ext uri="{FF2B5EF4-FFF2-40B4-BE49-F238E27FC236}">
                  <a16:creationId xmlns:a16="http://schemas.microsoft.com/office/drawing/2014/main" xmlns="" id="{4BE85408-41EF-4FE2-9700-6201759E6C5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3523" y="4093722"/>
              <a:ext cx="245125" cy="245125"/>
            </a:xfrm>
            <a:custGeom>
              <a:avLst/>
              <a:gdLst>
                <a:gd name="T0" fmla="*/ 25 w 147"/>
                <a:gd name="T1" fmla="*/ 111 h 147"/>
                <a:gd name="T2" fmla="*/ 7 w 147"/>
                <a:gd name="T3" fmla="*/ 129 h 147"/>
                <a:gd name="T4" fmla="*/ 25 w 147"/>
                <a:gd name="T5" fmla="*/ 147 h 147"/>
                <a:gd name="T6" fmla="*/ 147 w 147"/>
                <a:gd name="T7" fmla="*/ 147 h 147"/>
                <a:gd name="T8" fmla="*/ 147 w 147"/>
                <a:gd name="T9" fmla="*/ 25 h 147"/>
                <a:gd name="T10" fmla="*/ 129 w 147"/>
                <a:gd name="T11" fmla="*/ 7 h 147"/>
                <a:gd name="T12" fmla="*/ 110 w 147"/>
                <a:gd name="T13" fmla="*/ 25 h 147"/>
                <a:gd name="T14" fmla="*/ 110 w 147"/>
                <a:gd name="T15" fmla="*/ 88 h 147"/>
                <a:gd name="T16" fmla="*/ 29 w 147"/>
                <a:gd name="T17" fmla="*/ 6 h 147"/>
                <a:gd name="T18" fmla="*/ 6 w 147"/>
                <a:gd name="T19" fmla="*/ 6 h 147"/>
                <a:gd name="T20" fmla="*/ 6 w 147"/>
                <a:gd name="T21" fmla="*/ 29 h 147"/>
                <a:gd name="T22" fmla="*/ 88 w 147"/>
                <a:gd name="T23" fmla="*/ 111 h 147"/>
                <a:gd name="T24" fmla="*/ 25 w 147"/>
                <a:gd name="T25" fmla="*/ 111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147">
                  <a:moveTo>
                    <a:pt x="25" y="111"/>
                  </a:moveTo>
                  <a:cubicBezTo>
                    <a:pt x="15" y="111"/>
                    <a:pt x="7" y="119"/>
                    <a:pt x="7" y="129"/>
                  </a:cubicBezTo>
                  <a:cubicBezTo>
                    <a:pt x="7" y="139"/>
                    <a:pt x="15" y="147"/>
                    <a:pt x="25" y="147"/>
                  </a:cubicBezTo>
                  <a:cubicBezTo>
                    <a:pt x="147" y="147"/>
                    <a:pt x="147" y="147"/>
                    <a:pt x="147" y="147"/>
                  </a:cubicBezTo>
                  <a:cubicBezTo>
                    <a:pt x="147" y="25"/>
                    <a:pt x="147" y="25"/>
                    <a:pt x="147" y="25"/>
                  </a:cubicBezTo>
                  <a:cubicBezTo>
                    <a:pt x="147" y="15"/>
                    <a:pt x="139" y="7"/>
                    <a:pt x="129" y="7"/>
                  </a:cubicBezTo>
                  <a:cubicBezTo>
                    <a:pt x="119" y="7"/>
                    <a:pt x="110" y="15"/>
                    <a:pt x="110" y="25"/>
                  </a:cubicBezTo>
                  <a:cubicBezTo>
                    <a:pt x="110" y="25"/>
                    <a:pt x="110" y="61"/>
                    <a:pt x="110" y="88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2" y="0"/>
                    <a:pt x="12" y="0"/>
                    <a:pt x="6" y="6"/>
                  </a:cubicBezTo>
                  <a:cubicBezTo>
                    <a:pt x="0" y="13"/>
                    <a:pt x="0" y="23"/>
                    <a:pt x="6" y="29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60" y="111"/>
                    <a:pt x="25" y="111"/>
                    <a:pt x="25" y="1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45" name="Freeform 137">
              <a:extLst>
                <a:ext uri="{FF2B5EF4-FFF2-40B4-BE49-F238E27FC236}">
                  <a16:creationId xmlns:a16="http://schemas.microsoft.com/office/drawing/2014/main" xmlns="" id="{B963C3C6-9AA3-4A47-97F0-D84766B4DA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6358" y="4388201"/>
              <a:ext cx="245125" cy="245125"/>
            </a:xfrm>
            <a:custGeom>
              <a:avLst/>
              <a:gdLst>
                <a:gd name="T0" fmla="*/ 122 w 147"/>
                <a:gd name="T1" fmla="*/ 36 h 147"/>
                <a:gd name="T2" fmla="*/ 140 w 147"/>
                <a:gd name="T3" fmla="*/ 18 h 147"/>
                <a:gd name="T4" fmla="*/ 122 w 147"/>
                <a:gd name="T5" fmla="*/ 0 h 147"/>
                <a:gd name="T6" fmla="*/ 0 w 147"/>
                <a:gd name="T7" fmla="*/ 0 h 147"/>
                <a:gd name="T8" fmla="*/ 0 w 147"/>
                <a:gd name="T9" fmla="*/ 122 h 147"/>
                <a:gd name="T10" fmla="*/ 19 w 147"/>
                <a:gd name="T11" fmla="*/ 140 h 147"/>
                <a:gd name="T12" fmla="*/ 37 w 147"/>
                <a:gd name="T13" fmla="*/ 122 h 147"/>
                <a:gd name="T14" fmla="*/ 37 w 147"/>
                <a:gd name="T15" fmla="*/ 59 h 147"/>
                <a:gd name="T16" fmla="*/ 119 w 147"/>
                <a:gd name="T17" fmla="*/ 141 h 147"/>
                <a:gd name="T18" fmla="*/ 141 w 147"/>
                <a:gd name="T19" fmla="*/ 141 h 147"/>
                <a:gd name="T20" fmla="*/ 141 w 147"/>
                <a:gd name="T21" fmla="*/ 118 h 147"/>
                <a:gd name="T22" fmla="*/ 59 w 147"/>
                <a:gd name="T23" fmla="*/ 36 h 147"/>
                <a:gd name="T24" fmla="*/ 122 w 147"/>
                <a:gd name="T25" fmla="*/ 36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147">
                  <a:moveTo>
                    <a:pt x="122" y="36"/>
                  </a:moveTo>
                  <a:cubicBezTo>
                    <a:pt x="132" y="36"/>
                    <a:pt x="140" y="28"/>
                    <a:pt x="140" y="18"/>
                  </a:cubicBezTo>
                  <a:cubicBezTo>
                    <a:pt x="140" y="8"/>
                    <a:pt x="132" y="0"/>
                    <a:pt x="12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32"/>
                    <a:pt x="9" y="140"/>
                    <a:pt x="19" y="140"/>
                  </a:cubicBezTo>
                  <a:cubicBezTo>
                    <a:pt x="29" y="140"/>
                    <a:pt x="37" y="132"/>
                    <a:pt x="37" y="122"/>
                  </a:cubicBezTo>
                  <a:cubicBezTo>
                    <a:pt x="37" y="122"/>
                    <a:pt x="37" y="86"/>
                    <a:pt x="37" y="59"/>
                  </a:cubicBezTo>
                  <a:cubicBezTo>
                    <a:pt x="119" y="141"/>
                    <a:pt x="119" y="141"/>
                    <a:pt x="119" y="141"/>
                  </a:cubicBezTo>
                  <a:cubicBezTo>
                    <a:pt x="125" y="147"/>
                    <a:pt x="135" y="147"/>
                    <a:pt x="141" y="141"/>
                  </a:cubicBezTo>
                  <a:cubicBezTo>
                    <a:pt x="147" y="134"/>
                    <a:pt x="147" y="124"/>
                    <a:pt x="141" y="118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87" y="36"/>
                    <a:pt x="122" y="36"/>
                    <a:pt x="122" y="36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46" name="Freeform 138">
              <a:extLst>
                <a:ext uri="{FF2B5EF4-FFF2-40B4-BE49-F238E27FC236}">
                  <a16:creationId xmlns:a16="http://schemas.microsoft.com/office/drawing/2014/main" xmlns="" id="{3728644E-E29C-4132-A856-6FFD9E79B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6358" y="4093722"/>
              <a:ext cx="245125" cy="245125"/>
            </a:xfrm>
            <a:custGeom>
              <a:avLst/>
              <a:gdLst>
                <a:gd name="T0" fmla="*/ 37 w 147"/>
                <a:gd name="T1" fmla="*/ 25 h 147"/>
                <a:gd name="T2" fmla="*/ 19 w 147"/>
                <a:gd name="T3" fmla="*/ 7 h 147"/>
                <a:gd name="T4" fmla="*/ 0 w 147"/>
                <a:gd name="T5" fmla="*/ 25 h 147"/>
                <a:gd name="T6" fmla="*/ 0 w 147"/>
                <a:gd name="T7" fmla="*/ 147 h 147"/>
                <a:gd name="T8" fmla="*/ 122 w 147"/>
                <a:gd name="T9" fmla="*/ 147 h 147"/>
                <a:gd name="T10" fmla="*/ 141 w 147"/>
                <a:gd name="T11" fmla="*/ 129 h 147"/>
                <a:gd name="T12" fmla="*/ 122 w 147"/>
                <a:gd name="T13" fmla="*/ 111 h 147"/>
                <a:gd name="T14" fmla="*/ 59 w 147"/>
                <a:gd name="T15" fmla="*/ 111 h 147"/>
                <a:gd name="T16" fmla="*/ 141 w 147"/>
                <a:gd name="T17" fmla="*/ 29 h 147"/>
                <a:gd name="T18" fmla="*/ 141 w 147"/>
                <a:gd name="T19" fmla="*/ 6 h 147"/>
                <a:gd name="T20" fmla="*/ 119 w 147"/>
                <a:gd name="T21" fmla="*/ 6 h 147"/>
                <a:gd name="T22" fmla="*/ 37 w 147"/>
                <a:gd name="T23" fmla="*/ 88 h 147"/>
                <a:gd name="T24" fmla="*/ 37 w 147"/>
                <a:gd name="T25" fmla="*/ 25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147">
                  <a:moveTo>
                    <a:pt x="37" y="25"/>
                  </a:moveTo>
                  <a:cubicBezTo>
                    <a:pt x="37" y="15"/>
                    <a:pt x="29" y="7"/>
                    <a:pt x="19" y="7"/>
                  </a:cubicBezTo>
                  <a:cubicBezTo>
                    <a:pt x="9" y="7"/>
                    <a:pt x="0" y="15"/>
                    <a:pt x="0" y="25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122" y="147"/>
                    <a:pt x="122" y="147"/>
                    <a:pt x="122" y="147"/>
                  </a:cubicBezTo>
                  <a:cubicBezTo>
                    <a:pt x="132" y="147"/>
                    <a:pt x="141" y="139"/>
                    <a:pt x="141" y="129"/>
                  </a:cubicBezTo>
                  <a:cubicBezTo>
                    <a:pt x="141" y="119"/>
                    <a:pt x="132" y="111"/>
                    <a:pt x="122" y="111"/>
                  </a:cubicBezTo>
                  <a:cubicBezTo>
                    <a:pt x="122" y="111"/>
                    <a:pt x="87" y="111"/>
                    <a:pt x="59" y="111"/>
                  </a:cubicBezTo>
                  <a:cubicBezTo>
                    <a:pt x="141" y="29"/>
                    <a:pt x="141" y="29"/>
                    <a:pt x="141" y="29"/>
                  </a:cubicBezTo>
                  <a:cubicBezTo>
                    <a:pt x="147" y="23"/>
                    <a:pt x="147" y="13"/>
                    <a:pt x="141" y="6"/>
                  </a:cubicBezTo>
                  <a:cubicBezTo>
                    <a:pt x="135" y="0"/>
                    <a:pt x="125" y="0"/>
                    <a:pt x="119" y="6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37" y="61"/>
                    <a:pt x="37" y="25"/>
                    <a:pt x="37" y="25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  <p:sp>
          <p:nvSpPr>
            <p:cNvPr id="147" name="Freeform 139">
              <a:extLst>
                <a:ext uri="{FF2B5EF4-FFF2-40B4-BE49-F238E27FC236}">
                  <a16:creationId xmlns:a16="http://schemas.microsoft.com/office/drawing/2014/main" xmlns="" id="{E1240197-DCE9-451C-A367-2F97BAB9F5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3523" y="4388201"/>
              <a:ext cx="245125" cy="245125"/>
            </a:xfrm>
            <a:custGeom>
              <a:avLst/>
              <a:gdLst>
                <a:gd name="T0" fmla="*/ 110 w 147"/>
                <a:gd name="T1" fmla="*/ 122 h 147"/>
                <a:gd name="T2" fmla="*/ 129 w 147"/>
                <a:gd name="T3" fmla="*/ 140 h 147"/>
                <a:gd name="T4" fmla="*/ 147 w 147"/>
                <a:gd name="T5" fmla="*/ 122 h 147"/>
                <a:gd name="T6" fmla="*/ 147 w 147"/>
                <a:gd name="T7" fmla="*/ 0 h 147"/>
                <a:gd name="T8" fmla="*/ 25 w 147"/>
                <a:gd name="T9" fmla="*/ 0 h 147"/>
                <a:gd name="T10" fmla="*/ 7 w 147"/>
                <a:gd name="T11" fmla="*/ 18 h 147"/>
                <a:gd name="T12" fmla="*/ 25 w 147"/>
                <a:gd name="T13" fmla="*/ 36 h 147"/>
                <a:gd name="T14" fmla="*/ 88 w 147"/>
                <a:gd name="T15" fmla="*/ 36 h 147"/>
                <a:gd name="T16" fmla="*/ 6 w 147"/>
                <a:gd name="T17" fmla="*/ 118 h 147"/>
                <a:gd name="T18" fmla="*/ 6 w 147"/>
                <a:gd name="T19" fmla="*/ 141 h 147"/>
                <a:gd name="T20" fmla="*/ 29 w 147"/>
                <a:gd name="T21" fmla="*/ 141 h 147"/>
                <a:gd name="T22" fmla="*/ 110 w 147"/>
                <a:gd name="T23" fmla="*/ 59 h 147"/>
                <a:gd name="T24" fmla="*/ 110 w 147"/>
                <a:gd name="T25" fmla="*/ 12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147">
                  <a:moveTo>
                    <a:pt x="110" y="122"/>
                  </a:moveTo>
                  <a:cubicBezTo>
                    <a:pt x="110" y="132"/>
                    <a:pt x="119" y="140"/>
                    <a:pt x="129" y="140"/>
                  </a:cubicBezTo>
                  <a:cubicBezTo>
                    <a:pt x="139" y="140"/>
                    <a:pt x="147" y="132"/>
                    <a:pt x="147" y="122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5" y="0"/>
                    <a:pt x="7" y="8"/>
                    <a:pt x="7" y="18"/>
                  </a:cubicBezTo>
                  <a:cubicBezTo>
                    <a:pt x="7" y="28"/>
                    <a:pt x="15" y="36"/>
                    <a:pt x="25" y="36"/>
                  </a:cubicBezTo>
                  <a:cubicBezTo>
                    <a:pt x="25" y="36"/>
                    <a:pt x="60" y="36"/>
                    <a:pt x="88" y="36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0" y="124"/>
                    <a:pt x="0" y="134"/>
                    <a:pt x="6" y="141"/>
                  </a:cubicBezTo>
                  <a:cubicBezTo>
                    <a:pt x="12" y="147"/>
                    <a:pt x="22" y="147"/>
                    <a:pt x="29" y="141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10" y="86"/>
                    <a:pt x="110" y="122"/>
                    <a:pt x="110" y="122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endParaRPr lang="de-DE" sz="1837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C776A06F-E297-467B-BEE9-42D97C017A1D}"/>
              </a:ext>
            </a:extLst>
          </p:cNvPr>
          <p:cNvSpPr txBox="1"/>
          <p:nvPr/>
        </p:nvSpPr>
        <p:spPr>
          <a:xfrm>
            <a:off x="736541" y="1356511"/>
            <a:ext cx="1722513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kern="0" dirty="0"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</p:spTree>
    <p:extLst>
      <p:ext uri="{BB962C8B-B14F-4D97-AF65-F5344CB8AC3E}">
        <p14:creationId xmlns:p14="http://schemas.microsoft.com/office/powerpoint/2010/main" val="6692485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7935" y="-6428"/>
            <a:ext cx="12169792" cy="685907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030">
              <a:defRPr/>
            </a:pPr>
            <a:endParaRPr lang="es-UY" sz="2393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3518" y="4648829"/>
            <a:ext cx="2834649" cy="608487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030">
              <a:defRPr/>
            </a:pPr>
            <a:r>
              <a:rPr lang="en-US" sz="2393" b="1" dirty="0">
                <a:solidFill>
                  <a:prstClr val="white"/>
                </a:solidFill>
              </a:rPr>
              <a:t>SUBSCRIBE NOW</a:t>
            </a:r>
            <a:endParaRPr lang="es-UY" sz="2393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0683" y="4033898"/>
            <a:ext cx="1841315" cy="741599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72" tIns="45636" rIns="91272" bIns="45636" numCol="1" anchor="t" anchorCtr="0" compatLnSpc="1">
            <a:prstTxWarp prst="textNoShape">
              <a:avLst/>
            </a:prstTxWarp>
          </a:bodyPr>
          <a:lstStyle/>
          <a:p>
            <a:pPr defTabSz="913030">
              <a:defRPr/>
            </a:pPr>
            <a:endParaRPr lang="en-US" sz="2393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5995" y="3362385"/>
            <a:ext cx="4148793" cy="33793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030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7259" y="713325"/>
            <a:ext cx="4316669" cy="3572317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6039" y="5340429"/>
            <a:ext cx="2544553" cy="3035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030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4344" y="4849065"/>
            <a:ext cx="4713183" cy="906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557" indent="-169557" defTabSz="91303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557" indent="-169557" defTabSz="91303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557" indent="-169557" defTabSz="91303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4346" y="4467390"/>
            <a:ext cx="5906033" cy="368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030">
              <a:defRPr/>
            </a:pPr>
            <a:r>
              <a:rPr lang="en-US" sz="1794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0" y="6119101"/>
            <a:ext cx="12169792" cy="67469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913" y="1843978"/>
            <a:ext cx="5580963" cy="136644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2756">
              <a:defRPr/>
            </a:pPr>
            <a:endParaRPr lang="es-UY" sz="2393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551" y="766172"/>
            <a:ext cx="2786760" cy="527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1132" y="2006395"/>
            <a:ext cx="3618531" cy="82948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275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2756">
              <a:defRPr/>
            </a:pPr>
            <a:r>
              <a:rPr lang="en-US" sz="3193" b="1" kern="0" dirty="0">
                <a:solidFill>
                  <a:prstClr val="white"/>
                </a:solidFill>
              </a:rPr>
              <a:t>FREEBUNDLE15</a:t>
            </a:r>
            <a:endParaRPr lang="es-UY" sz="2393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377" y="1374910"/>
            <a:ext cx="5020041" cy="33802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275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1084" y="878803"/>
            <a:ext cx="3939317" cy="230936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defTabSz="913030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138494" y="1103735"/>
            <a:ext cx="3782630" cy="1805319"/>
            <a:chOff x="503362" y="890309"/>
            <a:chExt cx="11285951" cy="5703282"/>
          </a:xfrm>
        </p:grpSpPr>
        <p:sp>
          <p:nvSpPr>
            <p:cNvPr id="268" name="Rectangle 267">
              <a:extLst>
                <a:ext uri="{FF2B5EF4-FFF2-40B4-BE49-F238E27FC236}">
                  <a16:creationId xmlns:a16="http://schemas.microsoft.com/office/drawing/2014/main" xmlns="" id="{0D69918F-412A-4904-BE3A-C800092211AE}"/>
                </a:ext>
              </a:extLst>
            </p:cNvPr>
            <p:cNvSpPr/>
            <p:nvPr/>
          </p:nvSpPr>
          <p:spPr>
            <a:xfrm>
              <a:off x="3035345" y="1356511"/>
              <a:ext cx="7623013" cy="712159"/>
            </a:xfrm>
            <a:prstGeom prst="rect">
              <a:avLst/>
            </a:prstGeom>
            <a:gradFill flip="none" rotWithShape="1">
              <a:gsLst>
                <a:gs pos="0">
                  <a:srgbClr val="AB3C19">
                    <a:lumMod val="50000"/>
                  </a:srgbClr>
                </a:gs>
                <a:gs pos="40000">
                  <a:srgbClr val="DF5327">
                    <a:shade val="67500"/>
                    <a:satMod val="115000"/>
                  </a:srgbClr>
                </a:gs>
                <a:gs pos="100000">
                  <a:srgbClr val="DF5327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9" name="Rectangle 268">
              <a:extLst>
                <a:ext uri="{FF2B5EF4-FFF2-40B4-BE49-F238E27FC236}">
                  <a16:creationId xmlns:a16="http://schemas.microsoft.com/office/drawing/2014/main" xmlns="" id="{4B07284A-AAB3-42CD-BD01-C8E2E40EE428}"/>
                </a:ext>
              </a:extLst>
            </p:cNvPr>
            <p:cNvSpPr/>
            <p:nvPr/>
          </p:nvSpPr>
          <p:spPr>
            <a:xfrm>
              <a:off x="3035345" y="2067052"/>
              <a:ext cx="7623013" cy="722407"/>
            </a:xfrm>
            <a:prstGeom prst="rect">
              <a:avLst/>
            </a:prstGeom>
            <a:gradFill flip="none" rotWithShape="1">
              <a:gsLst>
                <a:gs pos="0">
                  <a:srgbClr val="AB3C19">
                    <a:lumMod val="50000"/>
                  </a:srgbClr>
                </a:gs>
                <a:gs pos="45000">
                  <a:srgbClr val="AB3C19">
                    <a:shade val="67500"/>
                    <a:satMod val="115000"/>
                  </a:srgbClr>
                </a:gs>
                <a:gs pos="100000">
                  <a:srgbClr val="AB3C19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0" name="Rectangle 269">
              <a:extLst>
                <a:ext uri="{FF2B5EF4-FFF2-40B4-BE49-F238E27FC236}">
                  <a16:creationId xmlns:a16="http://schemas.microsoft.com/office/drawing/2014/main" xmlns="" id="{11DD00F3-2899-4076-98C3-D3D0EB54208F}"/>
                </a:ext>
              </a:extLst>
            </p:cNvPr>
            <p:cNvSpPr/>
            <p:nvPr/>
          </p:nvSpPr>
          <p:spPr>
            <a:xfrm>
              <a:off x="3035345" y="2782889"/>
              <a:ext cx="7623013" cy="696751"/>
            </a:xfrm>
            <a:prstGeom prst="rect">
              <a:avLst/>
            </a:prstGeom>
            <a:gradFill flip="none" rotWithShape="1">
              <a:gsLst>
                <a:gs pos="0">
                  <a:srgbClr val="838383">
                    <a:lumMod val="50000"/>
                  </a:srgbClr>
                </a:gs>
                <a:gs pos="48000">
                  <a:srgbClr val="838383">
                    <a:shade val="67500"/>
                    <a:satMod val="115000"/>
                  </a:srgbClr>
                </a:gs>
                <a:gs pos="100000">
                  <a:srgbClr val="838383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1" name="Rectangle 270">
              <a:extLst>
                <a:ext uri="{FF2B5EF4-FFF2-40B4-BE49-F238E27FC236}">
                  <a16:creationId xmlns:a16="http://schemas.microsoft.com/office/drawing/2014/main" xmlns="" id="{1A45D554-A6E5-4CDD-BD4C-8CDF64C38485}"/>
                </a:ext>
              </a:extLst>
            </p:cNvPr>
            <p:cNvSpPr/>
            <p:nvPr/>
          </p:nvSpPr>
          <p:spPr>
            <a:xfrm>
              <a:off x="3035345" y="3473359"/>
              <a:ext cx="7623013" cy="732739"/>
            </a:xfrm>
            <a:prstGeom prst="rect">
              <a:avLst/>
            </a:prstGeom>
            <a:gradFill flip="none" rotWithShape="1">
              <a:gsLst>
                <a:gs pos="0">
                  <a:srgbClr val="F69200">
                    <a:lumMod val="50000"/>
                  </a:srgbClr>
                </a:gs>
                <a:gs pos="50000">
                  <a:srgbClr val="F69200">
                    <a:shade val="67500"/>
                    <a:satMod val="115000"/>
                  </a:srgbClr>
                </a:gs>
                <a:gs pos="100000">
                  <a:srgbClr val="F692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2" name="Rectangle 271">
              <a:extLst>
                <a:ext uri="{FF2B5EF4-FFF2-40B4-BE49-F238E27FC236}">
                  <a16:creationId xmlns:a16="http://schemas.microsoft.com/office/drawing/2014/main" xmlns="" id="{46006040-852C-4C61-9E00-77FFD8A7992E}"/>
                </a:ext>
              </a:extLst>
            </p:cNvPr>
            <p:cNvSpPr/>
            <p:nvPr/>
          </p:nvSpPr>
          <p:spPr>
            <a:xfrm>
              <a:off x="3035345" y="4206103"/>
              <a:ext cx="7623013" cy="701741"/>
            </a:xfrm>
            <a:prstGeom prst="rect">
              <a:avLst/>
            </a:prstGeom>
            <a:gradFill flip="none" rotWithShape="1">
              <a:gsLst>
                <a:gs pos="0">
                  <a:srgbClr val="306786">
                    <a:lumMod val="50000"/>
                  </a:srgbClr>
                </a:gs>
                <a:gs pos="54000">
                  <a:srgbClr val="306786">
                    <a:shade val="67500"/>
                    <a:satMod val="115000"/>
                  </a:srgbClr>
                </a:gs>
                <a:gs pos="100000">
                  <a:srgbClr val="306786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3" name="Rectangle 272">
              <a:extLst>
                <a:ext uri="{FF2B5EF4-FFF2-40B4-BE49-F238E27FC236}">
                  <a16:creationId xmlns:a16="http://schemas.microsoft.com/office/drawing/2014/main" xmlns="" id="{86333D0F-BB07-4017-B6A3-6733971C05B8}"/>
                </a:ext>
              </a:extLst>
            </p:cNvPr>
            <p:cNvSpPr/>
            <p:nvPr/>
          </p:nvSpPr>
          <p:spPr>
            <a:xfrm>
              <a:off x="3035345" y="4907847"/>
              <a:ext cx="7623013" cy="736207"/>
            </a:xfrm>
            <a:prstGeom prst="rect">
              <a:avLst/>
            </a:prstGeom>
            <a:gradFill flip="none" rotWithShape="1">
              <a:gsLst>
                <a:gs pos="0">
                  <a:srgbClr val="418AB3">
                    <a:lumMod val="50000"/>
                  </a:srgbClr>
                </a:gs>
                <a:gs pos="58000">
                  <a:srgbClr val="418AB3">
                    <a:shade val="67500"/>
                    <a:satMod val="115000"/>
                  </a:srgbClr>
                </a:gs>
                <a:gs pos="100000">
                  <a:srgbClr val="418AB3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4" name="Rectangle 273">
              <a:extLst>
                <a:ext uri="{FF2B5EF4-FFF2-40B4-BE49-F238E27FC236}">
                  <a16:creationId xmlns:a16="http://schemas.microsoft.com/office/drawing/2014/main" xmlns="" id="{9B777B9E-D3EF-4F6D-9CC6-643CFE214E11}"/>
                </a:ext>
              </a:extLst>
            </p:cNvPr>
            <p:cNvSpPr/>
            <p:nvPr/>
          </p:nvSpPr>
          <p:spPr>
            <a:xfrm>
              <a:off x="3035345" y="5637775"/>
              <a:ext cx="7623013" cy="696751"/>
            </a:xfrm>
            <a:prstGeom prst="rect">
              <a:avLst/>
            </a:prstGeom>
            <a:gradFill flip="none" rotWithShape="1">
              <a:gsLst>
                <a:gs pos="0">
                  <a:srgbClr val="5E5E5E">
                    <a:lumMod val="90000"/>
                    <a:lumOff val="10000"/>
                  </a:srgbClr>
                </a:gs>
                <a:gs pos="60000">
                  <a:srgbClr val="5E5E5E"/>
                </a:gs>
                <a:gs pos="100000">
                  <a:srgbClr val="5E5E5E"/>
                </a:gs>
              </a:gsLst>
              <a:lin ang="0" scaled="1"/>
              <a:tileRect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5" name="Rectangle 274">
              <a:extLst>
                <a:ext uri="{FF2B5EF4-FFF2-40B4-BE49-F238E27FC236}">
                  <a16:creationId xmlns:a16="http://schemas.microsoft.com/office/drawing/2014/main" xmlns="" id="{4FA746F2-BA3C-4443-BA5B-FBA7C2201A0B}"/>
                </a:ext>
              </a:extLst>
            </p:cNvPr>
            <p:cNvSpPr/>
            <p:nvPr/>
          </p:nvSpPr>
          <p:spPr>
            <a:xfrm>
              <a:off x="10786005" y="1356511"/>
              <a:ext cx="1003308" cy="712159"/>
            </a:xfrm>
            <a:prstGeom prst="rect">
              <a:avLst/>
            </a:prstGeom>
            <a:solidFill>
              <a:srgbClr val="DF5327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07</a:t>
              </a:r>
            </a:p>
          </p:txBody>
        </p:sp>
        <p:sp>
          <p:nvSpPr>
            <p:cNvPr id="276" name="Rectangle 275">
              <a:extLst>
                <a:ext uri="{FF2B5EF4-FFF2-40B4-BE49-F238E27FC236}">
                  <a16:creationId xmlns:a16="http://schemas.microsoft.com/office/drawing/2014/main" xmlns="" id="{A0A02E68-3ADE-4843-AC3E-0148FB5D47AE}"/>
                </a:ext>
              </a:extLst>
            </p:cNvPr>
            <p:cNvSpPr/>
            <p:nvPr/>
          </p:nvSpPr>
          <p:spPr>
            <a:xfrm>
              <a:off x="10786005" y="2067052"/>
              <a:ext cx="1003308" cy="722407"/>
            </a:xfrm>
            <a:prstGeom prst="rect">
              <a:avLst/>
            </a:prstGeom>
            <a:solidFill>
              <a:srgbClr val="AB3C1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06</a:t>
              </a:r>
            </a:p>
          </p:txBody>
        </p:sp>
        <p:sp>
          <p:nvSpPr>
            <p:cNvPr id="277" name="Rectangle 276">
              <a:extLst>
                <a:ext uri="{FF2B5EF4-FFF2-40B4-BE49-F238E27FC236}">
                  <a16:creationId xmlns:a16="http://schemas.microsoft.com/office/drawing/2014/main" xmlns="" id="{1B800D2D-37C8-4318-B68E-48552D09584D}"/>
                </a:ext>
              </a:extLst>
            </p:cNvPr>
            <p:cNvSpPr/>
            <p:nvPr/>
          </p:nvSpPr>
          <p:spPr>
            <a:xfrm>
              <a:off x="10786005" y="2782889"/>
              <a:ext cx="1003308" cy="696751"/>
            </a:xfrm>
            <a:prstGeom prst="rect">
              <a:avLst/>
            </a:prstGeom>
            <a:solidFill>
              <a:srgbClr val="83838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05</a:t>
              </a:r>
            </a:p>
          </p:txBody>
        </p:sp>
        <p:sp>
          <p:nvSpPr>
            <p:cNvPr id="278" name="Rectangle 277">
              <a:extLst>
                <a:ext uri="{FF2B5EF4-FFF2-40B4-BE49-F238E27FC236}">
                  <a16:creationId xmlns:a16="http://schemas.microsoft.com/office/drawing/2014/main" xmlns="" id="{C68D01ED-FF15-4E49-8993-85657F8A7CC8}"/>
                </a:ext>
              </a:extLst>
            </p:cNvPr>
            <p:cNvSpPr/>
            <p:nvPr/>
          </p:nvSpPr>
          <p:spPr>
            <a:xfrm>
              <a:off x="10786005" y="3473359"/>
              <a:ext cx="1003308" cy="732739"/>
            </a:xfrm>
            <a:prstGeom prst="rect">
              <a:avLst/>
            </a:prstGeom>
            <a:solidFill>
              <a:srgbClr val="F692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04</a:t>
              </a:r>
            </a:p>
          </p:txBody>
        </p:sp>
        <p:sp>
          <p:nvSpPr>
            <p:cNvPr id="279" name="Rectangle 278">
              <a:extLst>
                <a:ext uri="{FF2B5EF4-FFF2-40B4-BE49-F238E27FC236}">
                  <a16:creationId xmlns:a16="http://schemas.microsoft.com/office/drawing/2014/main" xmlns="" id="{B01A2236-39A9-4AC1-88B9-EF2673CB8AE7}"/>
                </a:ext>
              </a:extLst>
            </p:cNvPr>
            <p:cNvSpPr/>
            <p:nvPr/>
          </p:nvSpPr>
          <p:spPr>
            <a:xfrm>
              <a:off x="10786005" y="4206103"/>
              <a:ext cx="1003308" cy="701741"/>
            </a:xfrm>
            <a:prstGeom prst="rect">
              <a:avLst/>
            </a:prstGeom>
            <a:solidFill>
              <a:srgbClr val="30678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03</a:t>
              </a:r>
            </a:p>
          </p:txBody>
        </p:sp>
        <p:sp>
          <p:nvSpPr>
            <p:cNvPr id="280" name="Rectangle 279">
              <a:extLst>
                <a:ext uri="{FF2B5EF4-FFF2-40B4-BE49-F238E27FC236}">
                  <a16:creationId xmlns:a16="http://schemas.microsoft.com/office/drawing/2014/main" xmlns="" id="{97CD3D68-2C87-46CB-AC45-93AC0EF952F2}"/>
                </a:ext>
              </a:extLst>
            </p:cNvPr>
            <p:cNvSpPr/>
            <p:nvPr/>
          </p:nvSpPr>
          <p:spPr>
            <a:xfrm>
              <a:off x="10786005" y="4907847"/>
              <a:ext cx="1003308" cy="736207"/>
            </a:xfrm>
            <a:prstGeom prst="rect">
              <a:avLst/>
            </a:prstGeom>
            <a:solidFill>
              <a:srgbClr val="418AB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02</a:t>
              </a:r>
            </a:p>
          </p:txBody>
        </p:sp>
        <p:sp>
          <p:nvSpPr>
            <p:cNvPr id="281" name="Rectangle 280">
              <a:extLst>
                <a:ext uri="{FF2B5EF4-FFF2-40B4-BE49-F238E27FC236}">
                  <a16:creationId xmlns:a16="http://schemas.microsoft.com/office/drawing/2014/main" xmlns="" id="{A853F6F2-A8D8-42B1-9111-C73A08C00804}"/>
                </a:ext>
              </a:extLst>
            </p:cNvPr>
            <p:cNvSpPr/>
            <p:nvPr/>
          </p:nvSpPr>
          <p:spPr>
            <a:xfrm>
              <a:off x="10786005" y="5637775"/>
              <a:ext cx="1003308" cy="696751"/>
            </a:xfrm>
            <a:prstGeom prst="rect">
              <a:avLst/>
            </a:prstGeom>
            <a:solidFill>
              <a:srgbClr val="5E5E5E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01</a:t>
              </a:r>
            </a:p>
          </p:txBody>
        </p:sp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xmlns="" id="{A0E85F28-EF1A-40D0-8ED6-2371B6272363}"/>
                </a:ext>
              </a:extLst>
            </p:cNvPr>
            <p:cNvGrpSpPr/>
            <p:nvPr/>
          </p:nvGrpSpPr>
          <p:grpSpPr>
            <a:xfrm>
              <a:off x="503362" y="1356513"/>
              <a:ext cx="5055429" cy="4978024"/>
              <a:chOff x="1904457" y="1816891"/>
              <a:chExt cx="4206121" cy="3625966"/>
            </a:xfrm>
          </p:grpSpPr>
          <p:sp>
            <p:nvSpPr>
              <p:cNvPr id="283" name="Isosceles Triangle 282">
                <a:extLst>
                  <a:ext uri="{FF2B5EF4-FFF2-40B4-BE49-F238E27FC236}">
                    <a16:creationId xmlns:a16="http://schemas.microsoft.com/office/drawing/2014/main" xmlns="" id="{313F3A7A-7521-4C30-879F-0DF95FB316DB}"/>
                  </a:ext>
                </a:extLst>
              </p:cNvPr>
              <p:cNvSpPr/>
              <p:nvPr/>
            </p:nvSpPr>
            <p:spPr>
              <a:xfrm>
                <a:off x="1904457" y="1816891"/>
                <a:ext cx="4206121" cy="3625960"/>
              </a:xfrm>
              <a:prstGeom prst="triangle">
                <a:avLst/>
              </a:prstGeom>
              <a:solidFill>
                <a:srgbClr val="DF5327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84" name="Isosceles Triangle 283">
                <a:extLst>
                  <a:ext uri="{FF2B5EF4-FFF2-40B4-BE49-F238E27FC236}">
                    <a16:creationId xmlns:a16="http://schemas.microsoft.com/office/drawing/2014/main" xmlns="" id="{14F17C5E-C3D1-441C-9DD3-0EC4D3091CAB}"/>
                  </a:ext>
                </a:extLst>
              </p:cNvPr>
              <p:cNvSpPr/>
              <p:nvPr/>
            </p:nvSpPr>
            <p:spPr>
              <a:xfrm>
                <a:off x="1904457" y="2334444"/>
                <a:ext cx="3605758" cy="3108406"/>
              </a:xfrm>
              <a:prstGeom prst="triangle">
                <a:avLst/>
              </a:prstGeom>
              <a:solidFill>
                <a:srgbClr val="AB3C1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85" name="Isosceles Triangle 284">
                <a:extLst>
                  <a:ext uri="{FF2B5EF4-FFF2-40B4-BE49-F238E27FC236}">
                    <a16:creationId xmlns:a16="http://schemas.microsoft.com/office/drawing/2014/main" xmlns="" id="{90B6F15C-8775-4737-B6BC-B0E23D9DEF5D}"/>
                  </a:ext>
                </a:extLst>
              </p:cNvPr>
              <p:cNvSpPr/>
              <p:nvPr/>
            </p:nvSpPr>
            <p:spPr>
              <a:xfrm>
                <a:off x="1904457" y="2855857"/>
                <a:ext cx="3000919" cy="2586995"/>
              </a:xfrm>
              <a:prstGeom prst="triangle">
                <a:avLst/>
              </a:prstGeom>
              <a:solidFill>
                <a:srgbClr val="83838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86" name="Isosceles Triangle 285">
                <a:extLst>
                  <a:ext uri="{FF2B5EF4-FFF2-40B4-BE49-F238E27FC236}">
                    <a16:creationId xmlns:a16="http://schemas.microsoft.com/office/drawing/2014/main" xmlns="" id="{3AB454BA-C106-403C-8749-ED94E9F23513}"/>
                  </a:ext>
                </a:extLst>
              </p:cNvPr>
              <p:cNvSpPr/>
              <p:nvPr/>
            </p:nvSpPr>
            <p:spPr>
              <a:xfrm>
                <a:off x="1904457" y="3358792"/>
                <a:ext cx="2417513" cy="2084059"/>
              </a:xfrm>
              <a:prstGeom prst="triangle">
                <a:avLst/>
              </a:prstGeom>
              <a:solidFill>
                <a:srgbClr val="F692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87" name="Isosceles Triangle 286">
                <a:extLst>
                  <a:ext uri="{FF2B5EF4-FFF2-40B4-BE49-F238E27FC236}">
                    <a16:creationId xmlns:a16="http://schemas.microsoft.com/office/drawing/2014/main" xmlns="" id="{AD443008-4B86-47C2-8898-054020C9382A}"/>
                  </a:ext>
                </a:extLst>
              </p:cNvPr>
              <p:cNvSpPr/>
              <p:nvPr/>
            </p:nvSpPr>
            <p:spPr>
              <a:xfrm>
                <a:off x="1904457" y="3892519"/>
                <a:ext cx="1798387" cy="1550332"/>
              </a:xfrm>
              <a:prstGeom prst="triangle">
                <a:avLst/>
              </a:prstGeom>
              <a:solidFill>
                <a:srgbClr val="30678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88" name="Isosceles Triangle 287">
                <a:extLst>
                  <a:ext uri="{FF2B5EF4-FFF2-40B4-BE49-F238E27FC236}">
                    <a16:creationId xmlns:a16="http://schemas.microsoft.com/office/drawing/2014/main" xmlns="" id="{F76C1D7C-CADE-4F9B-B8BD-322DAD65BCFF}"/>
                  </a:ext>
                </a:extLst>
              </p:cNvPr>
              <p:cNvSpPr/>
              <p:nvPr/>
            </p:nvSpPr>
            <p:spPr>
              <a:xfrm>
                <a:off x="1904457" y="4403668"/>
                <a:ext cx="1205456" cy="1039185"/>
              </a:xfrm>
              <a:prstGeom prst="triangle">
                <a:avLst/>
              </a:prstGeom>
              <a:solidFill>
                <a:srgbClr val="418AB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89" name="Isosceles Triangle 288">
                <a:extLst>
                  <a:ext uri="{FF2B5EF4-FFF2-40B4-BE49-F238E27FC236}">
                    <a16:creationId xmlns:a16="http://schemas.microsoft.com/office/drawing/2014/main" xmlns="" id="{FF9D4C6F-B35A-4CF1-8DA2-8AF3CCBF32FE}"/>
                  </a:ext>
                </a:extLst>
              </p:cNvPr>
              <p:cNvSpPr/>
              <p:nvPr/>
            </p:nvSpPr>
            <p:spPr>
              <a:xfrm>
                <a:off x="1904457" y="4935347"/>
                <a:ext cx="588712" cy="507510"/>
              </a:xfrm>
              <a:prstGeom prst="triangle">
                <a:avLst/>
              </a:prstGeom>
              <a:solidFill>
                <a:srgbClr val="5E5E5E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290" name="Arrow: Right 14">
              <a:extLst>
                <a:ext uri="{FF2B5EF4-FFF2-40B4-BE49-F238E27FC236}">
                  <a16:creationId xmlns:a16="http://schemas.microsoft.com/office/drawing/2014/main" xmlns="" id="{403381EA-D6A6-4C4A-B179-09204B7BC839}"/>
                </a:ext>
              </a:extLst>
            </p:cNvPr>
            <p:cNvSpPr/>
            <p:nvPr/>
          </p:nvSpPr>
          <p:spPr>
            <a:xfrm rot="17861369">
              <a:off x="-1310323" y="3593577"/>
              <a:ext cx="5703282" cy="296745"/>
            </a:xfrm>
            <a:prstGeom prst="rightArrow">
              <a:avLst/>
            </a:prstGeom>
            <a:gradFill flip="none" rotWithShape="1">
              <a:gsLst>
                <a:gs pos="100000">
                  <a:sysClr val="window" lastClr="FFFFFF">
                    <a:lumMod val="50000"/>
                  </a:sysClr>
                </a:gs>
                <a:gs pos="22000">
                  <a:srgbClr val="418AB3">
                    <a:lumMod val="5000"/>
                    <a:lumOff val="95000"/>
                  </a:srgbClr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1" name="TextBox 290">
              <a:extLst>
                <a:ext uri="{FF2B5EF4-FFF2-40B4-BE49-F238E27FC236}">
                  <a16:creationId xmlns:a16="http://schemas.microsoft.com/office/drawing/2014/main" xmlns="" id="{062417C1-C12D-4ED7-A002-2CD047ED23AE}"/>
                </a:ext>
              </a:extLst>
            </p:cNvPr>
            <p:cNvSpPr txBox="1"/>
            <p:nvPr/>
          </p:nvSpPr>
          <p:spPr>
            <a:xfrm>
              <a:off x="5597489" y="1623777"/>
              <a:ext cx="259" cy="17759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endParaRPr lang="en-US" sz="300" kern="0" dirty="0">
                <a:solidFill>
                  <a:prstClr val="white"/>
                </a:solidFill>
                <a:latin typeface="Arial" panose="020B0604020202020204" pitchFamily="34" charset="0"/>
                <a:cs typeface="Arial" pitchFamily="34" charset="0"/>
              </a:endParaRPr>
            </a:p>
          </p:txBody>
        </p:sp>
        <p:grpSp>
          <p:nvGrpSpPr>
            <p:cNvPr id="298" name="Group 297">
              <a:extLst>
                <a:ext uri="{FF2B5EF4-FFF2-40B4-BE49-F238E27FC236}">
                  <a16:creationId xmlns:a16="http://schemas.microsoft.com/office/drawing/2014/main" xmlns="" id="{0EA0170B-B27A-4578-8E7D-A83782A61251}"/>
                </a:ext>
              </a:extLst>
            </p:cNvPr>
            <p:cNvGrpSpPr/>
            <p:nvPr/>
          </p:nvGrpSpPr>
          <p:grpSpPr>
            <a:xfrm>
              <a:off x="1306137" y="5901854"/>
              <a:ext cx="291661" cy="366742"/>
              <a:chOff x="2071556" y="1425834"/>
              <a:chExt cx="359302" cy="451795"/>
            </a:xfrm>
            <a:solidFill>
              <a:sysClr val="window" lastClr="FFFFFF"/>
            </a:solidFill>
          </p:grpSpPr>
          <p:sp>
            <p:nvSpPr>
              <p:cNvPr id="299" name="Freeform 63">
                <a:extLst>
                  <a:ext uri="{FF2B5EF4-FFF2-40B4-BE49-F238E27FC236}">
                    <a16:creationId xmlns:a16="http://schemas.microsoft.com/office/drawing/2014/main" xmlns="" id="{3A635864-1A1D-40FF-8471-14D7C292E2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5082" y="1493425"/>
                <a:ext cx="232250" cy="272906"/>
              </a:xfrm>
              <a:custGeom>
                <a:avLst/>
                <a:gdLst>
                  <a:gd name="T0" fmla="*/ 97 w 193"/>
                  <a:gd name="T1" fmla="*/ 0 h 227"/>
                  <a:gd name="T2" fmla="*/ 0 w 193"/>
                  <a:gd name="T3" fmla="*/ 96 h 227"/>
                  <a:gd name="T4" fmla="*/ 18 w 193"/>
                  <a:gd name="T5" fmla="*/ 152 h 227"/>
                  <a:gd name="T6" fmla="*/ 49 w 193"/>
                  <a:gd name="T7" fmla="*/ 223 h 227"/>
                  <a:gd name="T8" fmla="*/ 49 w 193"/>
                  <a:gd name="T9" fmla="*/ 224 h 227"/>
                  <a:gd name="T10" fmla="*/ 52 w 193"/>
                  <a:gd name="T11" fmla="*/ 227 h 227"/>
                  <a:gd name="T12" fmla="*/ 141 w 193"/>
                  <a:gd name="T13" fmla="*/ 227 h 227"/>
                  <a:gd name="T14" fmla="*/ 145 w 193"/>
                  <a:gd name="T15" fmla="*/ 224 h 227"/>
                  <a:gd name="T16" fmla="*/ 145 w 193"/>
                  <a:gd name="T17" fmla="*/ 223 h 227"/>
                  <a:gd name="T18" fmla="*/ 176 w 193"/>
                  <a:gd name="T19" fmla="*/ 150 h 227"/>
                  <a:gd name="T20" fmla="*/ 193 w 193"/>
                  <a:gd name="T21" fmla="*/ 96 h 227"/>
                  <a:gd name="T22" fmla="*/ 97 w 193"/>
                  <a:gd name="T2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3" h="227">
                    <a:moveTo>
                      <a:pt x="97" y="0"/>
                    </a:moveTo>
                    <a:cubicBezTo>
                      <a:pt x="43" y="0"/>
                      <a:pt x="0" y="43"/>
                      <a:pt x="0" y="96"/>
                    </a:cubicBezTo>
                    <a:cubicBezTo>
                      <a:pt x="0" y="117"/>
                      <a:pt x="7" y="136"/>
                      <a:pt x="18" y="152"/>
                    </a:cubicBezTo>
                    <a:cubicBezTo>
                      <a:pt x="32" y="174"/>
                      <a:pt x="49" y="198"/>
                      <a:pt x="49" y="223"/>
                    </a:cubicBezTo>
                    <a:cubicBezTo>
                      <a:pt x="49" y="224"/>
                      <a:pt x="49" y="224"/>
                      <a:pt x="49" y="224"/>
                    </a:cubicBezTo>
                    <a:cubicBezTo>
                      <a:pt x="49" y="226"/>
                      <a:pt x="50" y="227"/>
                      <a:pt x="52" y="227"/>
                    </a:cubicBezTo>
                    <a:cubicBezTo>
                      <a:pt x="141" y="227"/>
                      <a:pt x="141" y="227"/>
                      <a:pt x="141" y="227"/>
                    </a:cubicBezTo>
                    <a:cubicBezTo>
                      <a:pt x="143" y="227"/>
                      <a:pt x="145" y="226"/>
                      <a:pt x="145" y="224"/>
                    </a:cubicBezTo>
                    <a:cubicBezTo>
                      <a:pt x="145" y="223"/>
                      <a:pt x="145" y="223"/>
                      <a:pt x="145" y="223"/>
                    </a:cubicBezTo>
                    <a:cubicBezTo>
                      <a:pt x="145" y="197"/>
                      <a:pt x="163" y="173"/>
                      <a:pt x="176" y="150"/>
                    </a:cubicBezTo>
                    <a:cubicBezTo>
                      <a:pt x="187" y="135"/>
                      <a:pt x="193" y="116"/>
                      <a:pt x="193" y="96"/>
                    </a:cubicBezTo>
                    <a:cubicBezTo>
                      <a:pt x="193" y="43"/>
                      <a:pt x="150" y="0"/>
                      <a:pt x="9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3297" tIns="46649" rIns="93297" bIns="4664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0" name="Freeform 64">
                <a:extLst>
                  <a:ext uri="{FF2B5EF4-FFF2-40B4-BE49-F238E27FC236}">
                    <a16:creationId xmlns:a16="http://schemas.microsoft.com/office/drawing/2014/main" xmlns="" id="{583A22CC-D2E2-4BB0-8482-A0FBACD0FF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4034" y="1817660"/>
                <a:ext cx="115363" cy="22869"/>
              </a:xfrm>
              <a:custGeom>
                <a:avLst/>
                <a:gdLst>
                  <a:gd name="T0" fmla="*/ 86 w 96"/>
                  <a:gd name="T1" fmla="*/ 0 h 19"/>
                  <a:gd name="T2" fmla="*/ 9 w 96"/>
                  <a:gd name="T3" fmla="*/ 0 h 19"/>
                  <a:gd name="T4" fmla="*/ 0 w 96"/>
                  <a:gd name="T5" fmla="*/ 9 h 19"/>
                  <a:gd name="T6" fmla="*/ 9 w 96"/>
                  <a:gd name="T7" fmla="*/ 19 h 19"/>
                  <a:gd name="T8" fmla="*/ 86 w 96"/>
                  <a:gd name="T9" fmla="*/ 19 h 19"/>
                  <a:gd name="T10" fmla="*/ 96 w 96"/>
                  <a:gd name="T11" fmla="*/ 9 h 19"/>
                  <a:gd name="T12" fmla="*/ 86 w 9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6" h="19">
                    <a:moveTo>
                      <a:pt x="86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4"/>
                      <a:pt x="4" y="19"/>
                      <a:pt x="9" y="19"/>
                    </a:cubicBezTo>
                    <a:cubicBezTo>
                      <a:pt x="86" y="19"/>
                      <a:pt x="86" y="19"/>
                      <a:pt x="86" y="19"/>
                    </a:cubicBezTo>
                    <a:cubicBezTo>
                      <a:pt x="91" y="19"/>
                      <a:pt x="96" y="14"/>
                      <a:pt x="96" y="9"/>
                    </a:cubicBezTo>
                    <a:cubicBezTo>
                      <a:pt x="96" y="4"/>
                      <a:pt x="91" y="0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3297" tIns="46649" rIns="93297" bIns="4664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1" name="Freeform 65">
                <a:extLst>
                  <a:ext uri="{FF2B5EF4-FFF2-40B4-BE49-F238E27FC236}">
                    <a16:creationId xmlns:a16="http://schemas.microsoft.com/office/drawing/2014/main" xmlns="" id="{B28D2CAC-E3D2-4AC3-A750-286C786E06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4034" y="1780561"/>
                <a:ext cx="115363" cy="22869"/>
              </a:xfrm>
              <a:custGeom>
                <a:avLst/>
                <a:gdLst>
                  <a:gd name="T0" fmla="*/ 86 w 96"/>
                  <a:gd name="T1" fmla="*/ 0 h 19"/>
                  <a:gd name="T2" fmla="*/ 9 w 96"/>
                  <a:gd name="T3" fmla="*/ 0 h 19"/>
                  <a:gd name="T4" fmla="*/ 0 w 96"/>
                  <a:gd name="T5" fmla="*/ 9 h 19"/>
                  <a:gd name="T6" fmla="*/ 9 w 96"/>
                  <a:gd name="T7" fmla="*/ 19 h 19"/>
                  <a:gd name="T8" fmla="*/ 86 w 96"/>
                  <a:gd name="T9" fmla="*/ 19 h 19"/>
                  <a:gd name="T10" fmla="*/ 96 w 96"/>
                  <a:gd name="T11" fmla="*/ 9 h 19"/>
                  <a:gd name="T12" fmla="*/ 86 w 9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6" h="19">
                    <a:moveTo>
                      <a:pt x="86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86" y="19"/>
                      <a:pt x="86" y="19"/>
                      <a:pt x="86" y="19"/>
                    </a:cubicBezTo>
                    <a:cubicBezTo>
                      <a:pt x="91" y="19"/>
                      <a:pt x="96" y="15"/>
                      <a:pt x="96" y="9"/>
                    </a:cubicBezTo>
                    <a:cubicBezTo>
                      <a:pt x="96" y="4"/>
                      <a:pt x="91" y="0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3297" tIns="46649" rIns="93297" bIns="4664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2" name="Freeform 66">
                <a:extLst>
                  <a:ext uri="{FF2B5EF4-FFF2-40B4-BE49-F238E27FC236}">
                    <a16:creationId xmlns:a16="http://schemas.microsoft.com/office/drawing/2014/main" xmlns="" id="{31B641F5-A0C8-482B-941F-1B57BC4CD3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4870" y="1853743"/>
                <a:ext cx="74198" cy="23886"/>
              </a:xfrm>
              <a:custGeom>
                <a:avLst/>
                <a:gdLst>
                  <a:gd name="T0" fmla="*/ 2 w 62"/>
                  <a:gd name="T1" fmla="*/ 0 h 20"/>
                  <a:gd name="T2" fmla="*/ 1 w 62"/>
                  <a:gd name="T3" fmla="*/ 3 h 20"/>
                  <a:gd name="T4" fmla="*/ 16 w 62"/>
                  <a:gd name="T5" fmla="*/ 17 h 20"/>
                  <a:gd name="T6" fmla="*/ 21 w 62"/>
                  <a:gd name="T7" fmla="*/ 20 h 20"/>
                  <a:gd name="T8" fmla="*/ 40 w 62"/>
                  <a:gd name="T9" fmla="*/ 20 h 20"/>
                  <a:gd name="T10" fmla="*/ 46 w 62"/>
                  <a:gd name="T11" fmla="*/ 17 h 20"/>
                  <a:gd name="T12" fmla="*/ 60 w 62"/>
                  <a:gd name="T13" fmla="*/ 3 h 20"/>
                  <a:gd name="T14" fmla="*/ 59 w 62"/>
                  <a:gd name="T15" fmla="*/ 0 h 20"/>
                  <a:gd name="T16" fmla="*/ 2 w 62"/>
                  <a:gd name="T1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2" h="20">
                    <a:moveTo>
                      <a:pt x="2" y="0"/>
                    </a:moveTo>
                    <a:cubicBezTo>
                      <a:pt x="0" y="0"/>
                      <a:pt x="0" y="1"/>
                      <a:pt x="1" y="3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7" y="19"/>
                      <a:pt x="19" y="20"/>
                      <a:pt x="21" y="20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2" y="20"/>
                      <a:pt x="44" y="19"/>
                      <a:pt x="46" y="17"/>
                    </a:cubicBezTo>
                    <a:cubicBezTo>
                      <a:pt x="60" y="3"/>
                      <a:pt x="60" y="3"/>
                      <a:pt x="60" y="3"/>
                    </a:cubicBezTo>
                    <a:cubicBezTo>
                      <a:pt x="62" y="1"/>
                      <a:pt x="61" y="0"/>
                      <a:pt x="59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3297" tIns="46649" rIns="93297" bIns="4664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3" name="Freeform 67">
                <a:extLst>
                  <a:ext uri="{FF2B5EF4-FFF2-40B4-BE49-F238E27FC236}">
                    <a16:creationId xmlns:a16="http://schemas.microsoft.com/office/drawing/2014/main" xmlns="" id="{3EFDB86C-E63D-4373-ABB5-DF975661AC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62250" y="1692642"/>
                <a:ext cx="39640" cy="39640"/>
              </a:xfrm>
              <a:custGeom>
                <a:avLst/>
                <a:gdLst>
                  <a:gd name="T0" fmla="*/ 0 w 33"/>
                  <a:gd name="T1" fmla="*/ 17 h 33"/>
                  <a:gd name="T2" fmla="*/ 17 w 33"/>
                  <a:gd name="T3" fmla="*/ 33 h 33"/>
                  <a:gd name="T4" fmla="*/ 33 w 33"/>
                  <a:gd name="T5" fmla="*/ 13 h 33"/>
                  <a:gd name="T6" fmla="*/ 14 w 33"/>
                  <a:gd name="T7" fmla="*/ 0 h 33"/>
                  <a:gd name="T8" fmla="*/ 0 w 33"/>
                  <a:gd name="T9" fmla="*/ 1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0" y="17"/>
                    </a:moveTo>
                    <a:cubicBezTo>
                      <a:pt x="17" y="33"/>
                      <a:pt x="17" y="33"/>
                      <a:pt x="17" y="33"/>
                    </a:cubicBezTo>
                    <a:cubicBezTo>
                      <a:pt x="23" y="27"/>
                      <a:pt x="28" y="20"/>
                      <a:pt x="33" y="13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0" y="6"/>
                      <a:pt x="5" y="12"/>
                      <a:pt x="0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3297" tIns="46649" rIns="93297" bIns="4664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4" name="Freeform 68">
                <a:extLst>
                  <a:ext uri="{FF2B5EF4-FFF2-40B4-BE49-F238E27FC236}">
                    <a16:creationId xmlns:a16="http://schemas.microsoft.com/office/drawing/2014/main" xmlns="" id="{8BA2C414-BCB3-4EFF-8AB3-AFA8827119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7316" y="1629116"/>
                <a:ext cx="33542" cy="33542"/>
              </a:xfrm>
              <a:custGeom>
                <a:avLst/>
                <a:gdLst>
                  <a:gd name="T0" fmla="*/ 5 w 28"/>
                  <a:gd name="T1" fmla="*/ 0 h 28"/>
                  <a:gd name="T2" fmla="*/ 0 w 28"/>
                  <a:gd name="T3" fmla="*/ 21 h 28"/>
                  <a:gd name="T4" fmla="*/ 22 w 28"/>
                  <a:gd name="T5" fmla="*/ 28 h 28"/>
                  <a:gd name="T6" fmla="*/ 28 w 28"/>
                  <a:gd name="T7" fmla="*/ 3 h 28"/>
                  <a:gd name="T8" fmla="*/ 5 w 28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8">
                    <a:moveTo>
                      <a:pt x="5" y="0"/>
                    </a:moveTo>
                    <a:cubicBezTo>
                      <a:pt x="4" y="7"/>
                      <a:pt x="3" y="14"/>
                      <a:pt x="0" y="21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25" y="20"/>
                      <a:pt x="27" y="12"/>
                      <a:pt x="28" y="3"/>
                    </a:cubicBez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3297" tIns="46649" rIns="93297" bIns="4664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5" name="Freeform 69">
                <a:extLst>
                  <a:ext uri="{FF2B5EF4-FFF2-40B4-BE49-F238E27FC236}">
                    <a16:creationId xmlns:a16="http://schemas.microsoft.com/office/drawing/2014/main" xmlns="" id="{6A97A74D-84E4-42D0-9172-22C7B9BCD7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7316" y="1551869"/>
                <a:ext cx="33542" cy="34050"/>
              </a:xfrm>
              <a:custGeom>
                <a:avLst/>
                <a:gdLst>
                  <a:gd name="T0" fmla="*/ 5 w 28"/>
                  <a:gd name="T1" fmla="*/ 28 h 28"/>
                  <a:gd name="T2" fmla="*/ 28 w 28"/>
                  <a:gd name="T3" fmla="*/ 25 h 28"/>
                  <a:gd name="T4" fmla="*/ 22 w 28"/>
                  <a:gd name="T5" fmla="*/ 0 h 28"/>
                  <a:gd name="T6" fmla="*/ 0 w 28"/>
                  <a:gd name="T7" fmla="*/ 7 h 28"/>
                  <a:gd name="T8" fmla="*/ 5 w 28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8">
                    <a:moveTo>
                      <a:pt x="5" y="28"/>
                    </a:moveTo>
                    <a:cubicBezTo>
                      <a:pt x="28" y="25"/>
                      <a:pt x="28" y="25"/>
                      <a:pt x="28" y="25"/>
                    </a:cubicBezTo>
                    <a:cubicBezTo>
                      <a:pt x="27" y="16"/>
                      <a:pt x="25" y="8"/>
                      <a:pt x="22" y="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3" y="14"/>
                      <a:pt x="4" y="21"/>
                      <a:pt x="5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3297" tIns="46649" rIns="93297" bIns="4664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6" name="Freeform 70">
                <a:extLst>
                  <a:ext uri="{FF2B5EF4-FFF2-40B4-BE49-F238E27FC236}">
                    <a16:creationId xmlns:a16="http://schemas.microsoft.com/office/drawing/2014/main" xmlns="" id="{9E28F2CA-233E-4BD4-9B99-47C6EED4A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62250" y="1482245"/>
                <a:ext cx="39640" cy="39640"/>
              </a:xfrm>
              <a:custGeom>
                <a:avLst/>
                <a:gdLst>
                  <a:gd name="T0" fmla="*/ 33 w 33"/>
                  <a:gd name="T1" fmla="*/ 20 h 33"/>
                  <a:gd name="T2" fmla="*/ 17 w 33"/>
                  <a:gd name="T3" fmla="*/ 0 h 33"/>
                  <a:gd name="T4" fmla="*/ 0 w 33"/>
                  <a:gd name="T5" fmla="*/ 16 h 33"/>
                  <a:gd name="T6" fmla="*/ 14 w 33"/>
                  <a:gd name="T7" fmla="*/ 33 h 33"/>
                  <a:gd name="T8" fmla="*/ 33 w 33"/>
                  <a:gd name="T9" fmla="*/ 2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33" y="20"/>
                    </a:moveTo>
                    <a:cubicBezTo>
                      <a:pt x="28" y="13"/>
                      <a:pt x="23" y="7"/>
                      <a:pt x="17" y="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5" y="21"/>
                      <a:pt x="10" y="27"/>
                      <a:pt x="14" y="33"/>
                    </a:cubicBezTo>
                    <a:lnTo>
                      <a:pt x="33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3297" tIns="46649" rIns="93297" bIns="4664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7" name="Freeform 71">
                <a:extLst>
                  <a:ext uri="{FF2B5EF4-FFF2-40B4-BE49-F238E27FC236}">
                    <a16:creationId xmlns:a16="http://schemas.microsoft.com/office/drawing/2014/main" xmlns="" id="{089B6ED0-2008-4239-8BC9-574B510E19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5839" y="1438031"/>
                <a:ext cx="37607" cy="37099"/>
              </a:xfrm>
              <a:custGeom>
                <a:avLst/>
                <a:gdLst>
                  <a:gd name="T0" fmla="*/ 31 w 31"/>
                  <a:gd name="T1" fmla="*/ 11 h 31"/>
                  <a:gd name="T2" fmla="*/ 8 w 31"/>
                  <a:gd name="T3" fmla="*/ 0 h 31"/>
                  <a:gd name="T4" fmla="*/ 0 w 31"/>
                  <a:gd name="T5" fmla="*/ 22 h 31"/>
                  <a:gd name="T6" fmla="*/ 19 w 31"/>
                  <a:gd name="T7" fmla="*/ 31 h 31"/>
                  <a:gd name="T8" fmla="*/ 31 w 31"/>
                  <a:gd name="T9" fmla="*/ 1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31">
                    <a:moveTo>
                      <a:pt x="31" y="11"/>
                    </a:moveTo>
                    <a:cubicBezTo>
                      <a:pt x="24" y="7"/>
                      <a:pt x="16" y="3"/>
                      <a:pt x="8" y="0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7" y="24"/>
                      <a:pt x="13" y="27"/>
                      <a:pt x="19" y="31"/>
                    </a:cubicBezTo>
                    <a:lnTo>
                      <a:pt x="3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3297" tIns="46649" rIns="93297" bIns="4664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8" name="Freeform 72">
                <a:extLst>
                  <a:ext uri="{FF2B5EF4-FFF2-40B4-BE49-F238E27FC236}">
                    <a16:creationId xmlns:a16="http://schemas.microsoft.com/office/drawing/2014/main" xmlns="" id="{6E55A81C-3061-443E-B3B0-47E74DEBF0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6215" y="1425834"/>
                <a:ext cx="29984" cy="28968"/>
              </a:xfrm>
              <a:custGeom>
                <a:avLst/>
                <a:gdLst>
                  <a:gd name="T0" fmla="*/ 13 w 25"/>
                  <a:gd name="T1" fmla="*/ 23 h 24"/>
                  <a:gd name="T2" fmla="*/ 23 w 25"/>
                  <a:gd name="T3" fmla="*/ 24 h 24"/>
                  <a:gd name="T4" fmla="*/ 25 w 25"/>
                  <a:gd name="T5" fmla="*/ 1 h 24"/>
                  <a:gd name="T6" fmla="*/ 13 w 25"/>
                  <a:gd name="T7" fmla="*/ 0 h 24"/>
                  <a:gd name="T8" fmla="*/ 0 w 25"/>
                  <a:gd name="T9" fmla="*/ 1 h 24"/>
                  <a:gd name="T10" fmla="*/ 2 w 25"/>
                  <a:gd name="T11" fmla="*/ 24 h 24"/>
                  <a:gd name="T12" fmla="*/ 13 w 25"/>
                  <a:gd name="T13" fmla="*/ 23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24">
                    <a:moveTo>
                      <a:pt x="13" y="23"/>
                    </a:moveTo>
                    <a:cubicBezTo>
                      <a:pt x="16" y="23"/>
                      <a:pt x="20" y="23"/>
                      <a:pt x="23" y="24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1" y="0"/>
                      <a:pt x="17" y="0"/>
                      <a:pt x="13" y="0"/>
                    </a:cubicBezTo>
                    <a:cubicBezTo>
                      <a:pt x="8" y="0"/>
                      <a:pt x="4" y="0"/>
                      <a:pt x="0" y="1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5" y="23"/>
                      <a:pt x="9" y="23"/>
                      <a:pt x="13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3297" tIns="46649" rIns="93297" bIns="4664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9" name="Freeform 73">
                <a:extLst>
                  <a:ext uri="{FF2B5EF4-FFF2-40B4-BE49-F238E27FC236}">
                    <a16:creationId xmlns:a16="http://schemas.microsoft.com/office/drawing/2014/main" xmlns="" id="{E1C358D1-DBF9-4D16-915F-C55BA108A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9476" y="1438031"/>
                <a:ext cx="37099" cy="37099"/>
              </a:xfrm>
              <a:custGeom>
                <a:avLst/>
                <a:gdLst>
                  <a:gd name="T0" fmla="*/ 31 w 31"/>
                  <a:gd name="T1" fmla="*/ 22 h 31"/>
                  <a:gd name="T2" fmla="*/ 23 w 31"/>
                  <a:gd name="T3" fmla="*/ 0 h 31"/>
                  <a:gd name="T4" fmla="*/ 0 w 31"/>
                  <a:gd name="T5" fmla="*/ 11 h 31"/>
                  <a:gd name="T6" fmla="*/ 12 w 31"/>
                  <a:gd name="T7" fmla="*/ 31 h 31"/>
                  <a:gd name="T8" fmla="*/ 31 w 31"/>
                  <a:gd name="T9" fmla="*/ 2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31">
                    <a:moveTo>
                      <a:pt x="31" y="22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15" y="3"/>
                      <a:pt x="7" y="7"/>
                      <a:pt x="0" y="11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18" y="27"/>
                      <a:pt x="24" y="24"/>
                      <a:pt x="31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3297" tIns="46649" rIns="93297" bIns="4664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0" name="Freeform 74">
                <a:extLst>
                  <a:ext uri="{FF2B5EF4-FFF2-40B4-BE49-F238E27FC236}">
                    <a16:creationId xmlns:a16="http://schemas.microsoft.com/office/drawing/2014/main" xmlns="" id="{DB398162-E186-4569-AA7F-07C36E2FEB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0524" y="1483769"/>
                <a:ext cx="39640" cy="38115"/>
              </a:xfrm>
              <a:custGeom>
                <a:avLst/>
                <a:gdLst>
                  <a:gd name="T0" fmla="*/ 33 w 33"/>
                  <a:gd name="T1" fmla="*/ 15 h 32"/>
                  <a:gd name="T2" fmla="*/ 16 w 33"/>
                  <a:gd name="T3" fmla="*/ 0 h 32"/>
                  <a:gd name="T4" fmla="*/ 0 w 33"/>
                  <a:gd name="T5" fmla="*/ 19 h 32"/>
                  <a:gd name="T6" fmla="*/ 19 w 33"/>
                  <a:gd name="T7" fmla="*/ 32 h 32"/>
                  <a:gd name="T8" fmla="*/ 33 w 33"/>
                  <a:gd name="T9" fmla="*/ 1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2">
                    <a:moveTo>
                      <a:pt x="33" y="15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0" y="6"/>
                      <a:pt x="5" y="12"/>
                      <a:pt x="0" y="19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23" y="26"/>
                      <a:pt x="28" y="21"/>
                      <a:pt x="33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3297" tIns="46649" rIns="93297" bIns="4664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1" name="Freeform 75">
                <a:extLst>
                  <a:ext uri="{FF2B5EF4-FFF2-40B4-BE49-F238E27FC236}">
                    <a16:creationId xmlns:a16="http://schemas.microsoft.com/office/drawing/2014/main" xmlns="" id="{B332C373-BDD9-4917-9338-9B07B7ACD4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1556" y="1551869"/>
                <a:ext cx="33542" cy="34050"/>
              </a:xfrm>
              <a:custGeom>
                <a:avLst/>
                <a:gdLst>
                  <a:gd name="T0" fmla="*/ 23 w 28"/>
                  <a:gd name="T1" fmla="*/ 28 h 28"/>
                  <a:gd name="T2" fmla="*/ 28 w 28"/>
                  <a:gd name="T3" fmla="*/ 7 h 28"/>
                  <a:gd name="T4" fmla="*/ 6 w 28"/>
                  <a:gd name="T5" fmla="*/ 0 h 28"/>
                  <a:gd name="T6" fmla="*/ 0 w 28"/>
                  <a:gd name="T7" fmla="*/ 25 h 28"/>
                  <a:gd name="T8" fmla="*/ 20 w 28"/>
                  <a:gd name="T9" fmla="*/ 28 h 28"/>
                  <a:gd name="T10" fmla="*/ 23 w 28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8">
                    <a:moveTo>
                      <a:pt x="23" y="28"/>
                    </a:moveTo>
                    <a:cubicBezTo>
                      <a:pt x="24" y="21"/>
                      <a:pt x="26" y="14"/>
                      <a:pt x="28" y="7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8"/>
                      <a:pt x="1" y="17"/>
                      <a:pt x="0" y="25"/>
                    </a:cubicBezTo>
                    <a:cubicBezTo>
                      <a:pt x="20" y="28"/>
                      <a:pt x="20" y="28"/>
                      <a:pt x="20" y="28"/>
                    </a:cubicBezTo>
                    <a:lnTo>
                      <a:pt x="23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3297" tIns="46649" rIns="93297" bIns="4664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2" name="Freeform 76">
                <a:extLst>
                  <a:ext uri="{FF2B5EF4-FFF2-40B4-BE49-F238E27FC236}">
                    <a16:creationId xmlns:a16="http://schemas.microsoft.com/office/drawing/2014/main" xmlns="" id="{76DCCBB5-6518-4ACE-9189-1F6FECF1F5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1556" y="1629116"/>
                <a:ext cx="33542" cy="33542"/>
              </a:xfrm>
              <a:custGeom>
                <a:avLst/>
                <a:gdLst>
                  <a:gd name="T0" fmla="*/ 23 w 28"/>
                  <a:gd name="T1" fmla="*/ 0 h 28"/>
                  <a:gd name="T2" fmla="*/ 0 w 28"/>
                  <a:gd name="T3" fmla="*/ 3 h 28"/>
                  <a:gd name="T4" fmla="*/ 6 w 28"/>
                  <a:gd name="T5" fmla="*/ 28 h 28"/>
                  <a:gd name="T6" fmla="*/ 28 w 28"/>
                  <a:gd name="T7" fmla="*/ 21 h 28"/>
                  <a:gd name="T8" fmla="*/ 23 w 28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8">
                    <a:moveTo>
                      <a:pt x="23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1" y="12"/>
                      <a:pt x="3" y="20"/>
                      <a:pt x="6" y="28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6" y="14"/>
                      <a:pt x="24" y="7"/>
                      <a:pt x="2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3297" tIns="46649" rIns="93297" bIns="4664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3" name="Freeform 77">
                <a:extLst>
                  <a:ext uri="{FF2B5EF4-FFF2-40B4-BE49-F238E27FC236}">
                    <a16:creationId xmlns:a16="http://schemas.microsoft.com/office/drawing/2014/main" xmlns="" id="{5B9C2084-60D6-4AE3-A438-0948C7F7D8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0524" y="1692642"/>
                <a:ext cx="39640" cy="39640"/>
              </a:xfrm>
              <a:custGeom>
                <a:avLst/>
                <a:gdLst>
                  <a:gd name="T0" fmla="*/ 0 w 33"/>
                  <a:gd name="T1" fmla="*/ 13 h 33"/>
                  <a:gd name="T2" fmla="*/ 16 w 33"/>
                  <a:gd name="T3" fmla="*/ 33 h 33"/>
                  <a:gd name="T4" fmla="*/ 33 w 33"/>
                  <a:gd name="T5" fmla="*/ 17 h 33"/>
                  <a:gd name="T6" fmla="*/ 19 w 33"/>
                  <a:gd name="T7" fmla="*/ 0 h 33"/>
                  <a:gd name="T8" fmla="*/ 0 w 33"/>
                  <a:gd name="T9" fmla="*/ 1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0" y="13"/>
                    </a:moveTo>
                    <a:cubicBezTo>
                      <a:pt x="5" y="20"/>
                      <a:pt x="10" y="27"/>
                      <a:pt x="16" y="33"/>
                    </a:cubicBezTo>
                    <a:cubicBezTo>
                      <a:pt x="33" y="17"/>
                      <a:pt x="33" y="17"/>
                      <a:pt x="33" y="17"/>
                    </a:cubicBezTo>
                    <a:cubicBezTo>
                      <a:pt x="28" y="12"/>
                      <a:pt x="23" y="6"/>
                      <a:pt x="19" y="0"/>
                    </a:cubicBezTo>
                    <a:lnTo>
                      <a:pt x="0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3297" tIns="46649" rIns="93297" bIns="4664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314" name="Freeform 266">
              <a:extLst>
                <a:ext uri="{FF2B5EF4-FFF2-40B4-BE49-F238E27FC236}">
                  <a16:creationId xmlns:a16="http://schemas.microsoft.com/office/drawing/2014/main" xmlns="" id="{07BF66C9-7739-4639-ADCD-94E115D9AFA3}"/>
                </a:ext>
              </a:extLst>
            </p:cNvPr>
            <p:cNvSpPr/>
            <p:nvPr/>
          </p:nvSpPr>
          <p:spPr>
            <a:xfrm>
              <a:off x="2042882" y="5949411"/>
              <a:ext cx="300602" cy="271629"/>
            </a:xfrm>
            <a:custGeom>
              <a:avLst/>
              <a:gdLst>
                <a:gd name="connsiteX0" fmla="*/ 3289021 w 4939743"/>
                <a:gd name="connsiteY0" fmla="*/ 2726377 h 4463615"/>
                <a:gd name="connsiteX1" fmla="*/ 3600171 w 4939743"/>
                <a:gd name="connsiteY1" fmla="*/ 2726377 h 4463615"/>
                <a:gd name="connsiteX2" fmla="*/ 3600171 w 4939743"/>
                <a:gd name="connsiteY2" fmla="*/ 3330651 h 4463615"/>
                <a:gd name="connsiteX3" fmla="*/ 3289021 w 4939743"/>
                <a:gd name="connsiteY3" fmla="*/ 3330651 h 4463615"/>
                <a:gd name="connsiteX4" fmla="*/ 1339571 w 4939743"/>
                <a:gd name="connsiteY4" fmla="*/ 2726377 h 4463615"/>
                <a:gd name="connsiteX5" fmla="*/ 1650721 w 4939743"/>
                <a:gd name="connsiteY5" fmla="*/ 2726377 h 4463615"/>
                <a:gd name="connsiteX6" fmla="*/ 1650721 w 4939743"/>
                <a:gd name="connsiteY6" fmla="*/ 3330651 h 4463615"/>
                <a:gd name="connsiteX7" fmla="*/ 1339571 w 4939743"/>
                <a:gd name="connsiteY7" fmla="*/ 3330651 h 4463615"/>
                <a:gd name="connsiteX8" fmla="*/ 0 w 4939743"/>
                <a:gd name="connsiteY8" fmla="*/ 2164914 h 4463615"/>
                <a:gd name="connsiteX9" fmla="*/ 21347 w 4939743"/>
                <a:gd name="connsiteY9" fmla="*/ 2164914 h 4463615"/>
                <a:gd name="connsiteX10" fmla="*/ 28309 w 4939743"/>
                <a:gd name="connsiteY10" fmla="*/ 2199857 h 4463615"/>
                <a:gd name="connsiteX11" fmla="*/ 1065581 w 4939743"/>
                <a:gd name="connsiteY11" fmla="*/ 3116035 h 4463615"/>
                <a:gd name="connsiteX12" fmla="*/ 1199871 w 4939743"/>
                <a:gd name="connsiteY12" fmla="*/ 3116035 h 4463615"/>
                <a:gd name="connsiteX13" fmla="*/ 1199871 w 4939743"/>
                <a:gd name="connsiteY13" fmla="*/ 3504764 h 4463615"/>
                <a:gd name="connsiteX14" fmla="*/ 1790421 w 4939743"/>
                <a:gd name="connsiteY14" fmla="*/ 3504764 h 4463615"/>
                <a:gd name="connsiteX15" fmla="*/ 1790421 w 4939743"/>
                <a:gd name="connsiteY15" fmla="*/ 3116035 h 4463615"/>
                <a:gd name="connsiteX16" fmla="*/ 2456842 w 4939743"/>
                <a:gd name="connsiteY16" fmla="*/ 3116035 h 4463615"/>
                <a:gd name="connsiteX17" fmla="*/ 2482901 w 4939743"/>
                <a:gd name="connsiteY17" fmla="*/ 3116035 h 4463615"/>
                <a:gd name="connsiteX18" fmla="*/ 3149321 w 4939743"/>
                <a:gd name="connsiteY18" fmla="*/ 3116035 h 4463615"/>
                <a:gd name="connsiteX19" fmla="*/ 3149321 w 4939743"/>
                <a:gd name="connsiteY19" fmla="*/ 3504764 h 4463615"/>
                <a:gd name="connsiteX20" fmla="*/ 3739871 w 4939743"/>
                <a:gd name="connsiteY20" fmla="*/ 3504764 h 4463615"/>
                <a:gd name="connsiteX21" fmla="*/ 3739871 w 4939743"/>
                <a:gd name="connsiteY21" fmla="*/ 3116035 h 4463615"/>
                <a:gd name="connsiteX22" fmla="*/ 3874162 w 4939743"/>
                <a:gd name="connsiteY22" fmla="*/ 3116035 h 4463615"/>
                <a:gd name="connsiteX23" fmla="*/ 4911434 w 4939743"/>
                <a:gd name="connsiteY23" fmla="*/ 2199857 h 4463615"/>
                <a:gd name="connsiteX24" fmla="*/ 4918396 w 4939743"/>
                <a:gd name="connsiteY24" fmla="*/ 2164914 h 4463615"/>
                <a:gd name="connsiteX25" fmla="*/ 4939743 w 4939743"/>
                <a:gd name="connsiteY25" fmla="*/ 2164914 h 4463615"/>
                <a:gd name="connsiteX26" fmla="*/ 4939743 w 4939743"/>
                <a:gd name="connsiteY26" fmla="*/ 4256181 h 4463615"/>
                <a:gd name="connsiteX27" fmla="*/ 4686776 w 4939743"/>
                <a:gd name="connsiteY27" fmla="*/ 4463615 h 4463615"/>
                <a:gd name="connsiteX28" fmla="*/ 252967 w 4939743"/>
                <a:gd name="connsiteY28" fmla="*/ 4463615 h 4463615"/>
                <a:gd name="connsiteX29" fmla="*/ 0 w 4939743"/>
                <a:gd name="connsiteY29" fmla="*/ 4256181 h 4463615"/>
                <a:gd name="connsiteX30" fmla="*/ 166421 w 4939743"/>
                <a:gd name="connsiteY30" fmla="*/ 884754 h 4463615"/>
                <a:gd name="connsiteX31" fmla="*/ 2456842 w 4939743"/>
                <a:gd name="connsiteY31" fmla="*/ 884754 h 4463615"/>
                <a:gd name="connsiteX32" fmla="*/ 2482901 w 4939743"/>
                <a:gd name="connsiteY32" fmla="*/ 884754 h 4463615"/>
                <a:gd name="connsiteX33" fmla="*/ 4773322 w 4939743"/>
                <a:gd name="connsiteY33" fmla="*/ 884754 h 4463615"/>
                <a:gd name="connsiteX34" fmla="*/ 4928580 w 4939743"/>
                <a:gd name="connsiteY34" fmla="*/ 1042869 h 4463615"/>
                <a:gd name="connsiteX35" fmla="*/ 4911434 w 4939743"/>
                <a:gd name="connsiteY35" fmla="*/ 1702951 h 4463615"/>
                <a:gd name="connsiteX36" fmla="*/ 3874162 w 4939743"/>
                <a:gd name="connsiteY36" fmla="*/ 2820234 h 4463615"/>
                <a:gd name="connsiteX37" fmla="*/ 3739871 w 4939743"/>
                <a:gd name="connsiteY37" fmla="*/ 2820234 h 4463615"/>
                <a:gd name="connsiteX38" fmla="*/ 3739871 w 4939743"/>
                <a:gd name="connsiteY38" fmla="*/ 2552264 h 4463615"/>
                <a:gd name="connsiteX39" fmla="*/ 3149321 w 4939743"/>
                <a:gd name="connsiteY39" fmla="*/ 2552264 h 4463615"/>
                <a:gd name="connsiteX40" fmla="*/ 3149321 w 4939743"/>
                <a:gd name="connsiteY40" fmla="*/ 2820234 h 4463615"/>
                <a:gd name="connsiteX41" fmla="*/ 2482901 w 4939743"/>
                <a:gd name="connsiteY41" fmla="*/ 2820234 h 4463615"/>
                <a:gd name="connsiteX42" fmla="*/ 2456842 w 4939743"/>
                <a:gd name="connsiteY42" fmla="*/ 2820234 h 4463615"/>
                <a:gd name="connsiteX43" fmla="*/ 1790421 w 4939743"/>
                <a:gd name="connsiteY43" fmla="*/ 2820234 h 4463615"/>
                <a:gd name="connsiteX44" fmla="*/ 1790421 w 4939743"/>
                <a:gd name="connsiteY44" fmla="*/ 2552264 h 4463615"/>
                <a:gd name="connsiteX45" fmla="*/ 1199871 w 4939743"/>
                <a:gd name="connsiteY45" fmla="*/ 2552264 h 4463615"/>
                <a:gd name="connsiteX46" fmla="*/ 1199871 w 4939743"/>
                <a:gd name="connsiteY46" fmla="*/ 2820234 h 4463615"/>
                <a:gd name="connsiteX47" fmla="*/ 1065581 w 4939743"/>
                <a:gd name="connsiteY47" fmla="*/ 2820234 h 4463615"/>
                <a:gd name="connsiteX48" fmla="*/ 28309 w 4939743"/>
                <a:gd name="connsiteY48" fmla="*/ 1702951 h 4463615"/>
                <a:gd name="connsiteX49" fmla="*/ 11163 w 4939743"/>
                <a:gd name="connsiteY49" fmla="*/ 1042869 h 4463615"/>
                <a:gd name="connsiteX50" fmla="*/ 166421 w 4939743"/>
                <a:gd name="connsiteY50" fmla="*/ 884754 h 4463615"/>
                <a:gd name="connsiteX51" fmla="*/ 1655483 w 4939743"/>
                <a:gd name="connsiteY51" fmla="*/ 0 h 4463615"/>
                <a:gd name="connsiteX52" fmla="*/ 3284260 w 4939743"/>
                <a:gd name="connsiteY52" fmla="*/ 0 h 4463615"/>
                <a:gd name="connsiteX53" fmla="*/ 3455240 w 4939743"/>
                <a:gd name="connsiteY53" fmla="*/ 170981 h 4463615"/>
                <a:gd name="connsiteX54" fmla="*/ 3455240 w 4939743"/>
                <a:gd name="connsiteY54" fmla="*/ 795854 h 4463615"/>
                <a:gd name="connsiteX55" fmla="*/ 3185276 w 4939743"/>
                <a:gd name="connsiteY55" fmla="*/ 795854 h 4463615"/>
                <a:gd name="connsiteX56" fmla="*/ 3185276 w 4939743"/>
                <a:gd name="connsiteY56" fmla="*/ 226770 h 4463615"/>
                <a:gd name="connsiteX57" fmla="*/ 1754467 w 4939743"/>
                <a:gd name="connsiteY57" fmla="*/ 226770 h 4463615"/>
                <a:gd name="connsiteX58" fmla="*/ 1754467 w 4939743"/>
                <a:gd name="connsiteY58" fmla="*/ 795854 h 4463615"/>
                <a:gd name="connsiteX59" fmla="*/ 1484503 w 4939743"/>
                <a:gd name="connsiteY59" fmla="*/ 795854 h 4463615"/>
                <a:gd name="connsiteX60" fmla="*/ 1484503 w 4939743"/>
                <a:gd name="connsiteY60" fmla="*/ 170981 h 4463615"/>
                <a:gd name="connsiteX61" fmla="*/ 1655483 w 4939743"/>
                <a:gd name="connsiteY61" fmla="*/ 0 h 4463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4939743" h="4463615">
                  <a:moveTo>
                    <a:pt x="3289021" y="2726377"/>
                  </a:moveTo>
                  <a:lnTo>
                    <a:pt x="3600171" y="2726377"/>
                  </a:lnTo>
                  <a:lnTo>
                    <a:pt x="3600171" y="3330651"/>
                  </a:lnTo>
                  <a:lnTo>
                    <a:pt x="3289021" y="3330651"/>
                  </a:lnTo>
                  <a:close/>
                  <a:moveTo>
                    <a:pt x="1339571" y="2726377"/>
                  </a:moveTo>
                  <a:lnTo>
                    <a:pt x="1650721" y="2726377"/>
                  </a:lnTo>
                  <a:lnTo>
                    <a:pt x="1650721" y="3330651"/>
                  </a:lnTo>
                  <a:lnTo>
                    <a:pt x="1339571" y="3330651"/>
                  </a:lnTo>
                  <a:close/>
                  <a:moveTo>
                    <a:pt x="0" y="2164914"/>
                  </a:moveTo>
                  <a:lnTo>
                    <a:pt x="21347" y="2164914"/>
                  </a:lnTo>
                  <a:lnTo>
                    <a:pt x="28309" y="2199857"/>
                  </a:lnTo>
                  <a:cubicBezTo>
                    <a:pt x="202616" y="2813766"/>
                    <a:pt x="676961" y="3084012"/>
                    <a:pt x="1065581" y="3116035"/>
                  </a:cubicBezTo>
                  <a:lnTo>
                    <a:pt x="1199871" y="3116035"/>
                  </a:lnTo>
                  <a:lnTo>
                    <a:pt x="1199871" y="3504764"/>
                  </a:lnTo>
                  <a:lnTo>
                    <a:pt x="1790421" y="3504764"/>
                  </a:lnTo>
                  <a:lnTo>
                    <a:pt x="1790421" y="3116035"/>
                  </a:lnTo>
                  <a:lnTo>
                    <a:pt x="2456842" y="3116035"/>
                  </a:lnTo>
                  <a:lnTo>
                    <a:pt x="2482901" y="3116035"/>
                  </a:lnTo>
                  <a:lnTo>
                    <a:pt x="3149321" y="3116035"/>
                  </a:lnTo>
                  <a:lnTo>
                    <a:pt x="3149321" y="3504764"/>
                  </a:lnTo>
                  <a:lnTo>
                    <a:pt x="3739871" y="3504764"/>
                  </a:lnTo>
                  <a:lnTo>
                    <a:pt x="3739871" y="3116035"/>
                  </a:lnTo>
                  <a:lnTo>
                    <a:pt x="3874162" y="3116035"/>
                  </a:lnTo>
                  <a:cubicBezTo>
                    <a:pt x="4262782" y="3084012"/>
                    <a:pt x="4737127" y="2813766"/>
                    <a:pt x="4911434" y="2199857"/>
                  </a:cubicBezTo>
                  <a:lnTo>
                    <a:pt x="4918396" y="2164914"/>
                  </a:lnTo>
                  <a:lnTo>
                    <a:pt x="4939743" y="2164914"/>
                  </a:lnTo>
                  <a:lnTo>
                    <a:pt x="4939743" y="4256181"/>
                  </a:lnTo>
                  <a:cubicBezTo>
                    <a:pt x="4939743" y="4370744"/>
                    <a:pt x="4826486" y="4463615"/>
                    <a:pt x="4686776" y="4463615"/>
                  </a:cubicBezTo>
                  <a:lnTo>
                    <a:pt x="252967" y="4463615"/>
                  </a:lnTo>
                  <a:cubicBezTo>
                    <a:pt x="113257" y="4463615"/>
                    <a:pt x="0" y="4370744"/>
                    <a:pt x="0" y="4256181"/>
                  </a:cubicBezTo>
                  <a:close/>
                  <a:moveTo>
                    <a:pt x="166421" y="884754"/>
                  </a:moveTo>
                  <a:lnTo>
                    <a:pt x="2456842" y="884754"/>
                  </a:lnTo>
                  <a:lnTo>
                    <a:pt x="2482901" y="884754"/>
                  </a:lnTo>
                  <a:lnTo>
                    <a:pt x="4773322" y="884754"/>
                  </a:lnTo>
                  <a:cubicBezTo>
                    <a:pt x="4875874" y="902534"/>
                    <a:pt x="4906990" y="972701"/>
                    <a:pt x="4928580" y="1042869"/>
                  </a:cubicBezTo>
                  <a:cubicBezTo>
                    <a:pt x="4933977" y="1321634"/>
                    <a:pt x="4958424" y="1481336"/>
                    <a:pt x="4911434" y="1702951"/>
                  </a:cubicBezTo>
                  <a:cubicBezTo>
                    <a:pt x="4737127" y="2451616"/>
                    <a:pt x="4262782" y="2781181"/>
                    <a:pt x="3874162" y="2820234"/>
                  </a:cubicBezTo>
                  <a:lnTo>
                    <a:pt x="3739871" y="2820234"/>
                  </a:lnTo>
                  <a:lnTo>
                    <a:pt x="3739871" y="2552264"/>
                  </a:lnTo>
                  <a:lnTo>
                    <a:pt x="3149321" y="2552264"/>
                  </a:lnTo>
                  <a:lnTo>
                    <a:pt x="3149321" y="2820234"/>
                  </a:lnTo>
                  <a:lnTo>
                    <a:pt x="2482901" y="2820234"/>
                  </a:lnTo>
                  <a:lnTo>
                    <a:pt x="2456842" y="2820234"/>
                  </a:lnTo>
                  <a:lnTo>
                    <a:pt x="1790421" y="2820234"/>
                  </a:lnTo>
                  <a:lnTo>
                    <a:pt x="1790421" y="2552264"/>
                  </a:lnTo>
                  <a:lnTo>
                    <a:pt x="1199871" y="2552264"/>
                  </a:lnTo>
                  <a:lnTo>
                    <a:pt x="1199871" y="2820234"/>
                  </a:lnTo>
                  <a:lnTo>
                    <a:pt x="1065581" y="2820234"/>
                  </a:lnTo>
                  <a:cubicBezTo>
                    <a:pt x="676961" y="2781181"/>
                    <a:pt x="202616" y="2451616"/>
                    <a:pt x="28309" y="1702951"/>
                  </a:cubicBezTo>
                  <a:cubicBezTo>
                    <a:pt x="-18681" y="1481336"/>
                    <a:pt x="5766" y="1321634"/>
                    <a:pt x="11163" y="1042869"/>
                  </a:cubicBezTo>
                  <a:cubicBezTo>
                    <a:pt x="32753" y="972701"/>
                    <a:pt x="63869" y="902534"/>
                    <a:pt x="166421" y="884754"/>
                  </a:cubicBezTo>
                  <a:close/>
                  <a:moveTo>
                    <a:pt x="1655483" y="0"/>
                  </a:moveTo>
                  <a:lnTo>
                    <a:pt x="3284260" y="0"/>
                  </a:lnTo>
                  <a:cubicBezTo>
                    <a:pt x="3378689" y="0"/>
                    <a:pt x="3455240" y="76551"/>
                    <a:pt x="3455240" y="170981"/>
                  </a:cubicBezTo>
                  <a:lnTo>
                    <a:pt x="3455240" y="795854"/>
                  </a:lnTo>
                  <a:lnTo>
                    <a:pt x="3185276" y="795854"/>
                  </a:lnTo>
                  <a:lnTo>
                    <a:pt x="3185276" y="226770"/>
                  </a:lnTo>
                  <a:lnTo>
                    <a:pt x="1754467" y="226770"/>
                  </a:lnTo>
                  <a:lnTo>
                    <a:pt x="1754467" y="795854"/>
                  </a:lnTo>
                  <a:lnTo>
                    <a:pt x="1484503" y="795854"/>
                  </a:lnTo>
                  <a:lnTo>
                    <a:pt x="1484503" y="170981"/>
                  </a:lnTo>
                  <a:cubicBezTo>
                    <a:pt x="1484503" y="76551"/>
                    <a:pt x="1561054" y="0"/>
                    <a:pt x="1655483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5" name="Freeform 7">
              <a:extLst>
                <a:ext uri="{FF2B5EF4-FFF2-40B4-BE49-F238E27FC236}">
                  <a16:creationId xmlns:a16="http://schemas.microsoft.com/office/drawing/2014/main" xmlns="" id="{03AB41BC-8273-4BE2-BE2A-A7E6E7D9A8E3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2767691" y="5935822"/>
              <a:ext cx="315766" cy="298807"/>
            </a:xfrm>
            <a:custGeom>
              <a:avLst/>
              <a:gdLst>
                <a:gd name="T0" fmla="*/ 164 w 186"/>
                <a:gd name="T1" fmla="*/ 112 h 176"/>
                <a:gd name="T2" fmla="*/ 65 w 186"/>
                <a:gd name="T3" fmla="*/ 116 h 176"/>
                <a:gd name="T4" fmla="*/ 151 w 186"/>
                <a:gd name="T5" fmla="*/ 133 h 176"/>
                <a:gd name="T6" fmla="*/ 151 w 186"/>
                <a:gd name="T7" fmla="*/ 144 h 176"/>
                <a:gd name="T8" fmla="*/ 47 w 186"/>
                <a:gd name="T9" fmla="*/ 137 h 176"/>
                <a:gd name="T10" fmla="*/ 28 w 186"/>
                <a:gd name="T11" fmla="*/ 12 h 176"/>
                <a:gd name="T12" fmla="*/ 0 w 186"/>
                <a:gd name="T13" fmla="*/ 6 h 176"/>
                <a:gd name="T14" fmla="*/ 32 w 186"/>
                <a:gd name="T15" fmla="*/ 0 h 176"/>
                <a:gd name="T16" fmla="*/ 44 w 186"/>
                <a:gd name="T17" fmla="*/ 27 h 176"/>
                <a:gd name="T18" fmla="*/ 185 w 186"/>
                <a:gd name="T19" fmla="*/ 34 h 176"/>
                <a:gd name="T20" fmla="*/ 57 w 186"/>
                <a:gd name="T21" fmla="*/ 164 h 176"/>
                <a:gd name="T22" fmla="*/ 34 w 186"/>
                <a:gd name="T23" fmla="*/ 164 h 176"/>
                <a:gd name="T24" fmla="*/ 144 w 186"/>
                <a:gd name="T25" fmla="*/ 153 h 176"/>
                <a:gd name="T26" fmla="*/ 144 w 186"/>
                <a:gd name="T27" fmla="*/ 176 h 176"/>
                <a:gd name="T28" fmla="*/ 144 w 186"/>
                <a:gd name="T29" fmla="*/ 153 h 176"/>
                <a:gd name="T30" fmla="*/ 133 w 186"/>
                <a:gd name="T31" fmla="*/ 89 h 176"/>
                <a:gd name="T32" fmla="*/ 114 w 186"/>
                <a:gd name="T33" fmla="*/ 105 h 176"/>
                <a:gd name="T34" fmla="*/ 134 w 186"/>
                <a:gd name="T35" fmla="*/ 80 h 176"/>
                <a:gd name="T36" fmla="*/ 114 w 186"/>
                <a:gd name="T37" fmla="*/ 63 h 176"/>
                <a:gd name="T38" fmla="*/ 134 w 186"/>
                <a:gd name="T39" fmla="*/ 80 h 176"/>
                <a:gd name="T40" fmla="*/ 139 w 186"/>
                <a:gd name="T41" fmla="*/ 38 h 176"/>
                <a:gd name="T42" fmla="*/ 114 w 186"/>
                <a:gd name="T43" fmla="*/ 54 h 176"/>
                <a:gd name="T44" fmla="*/ 148 w 186"/>
                <a:gd name="T45" fmla="*/ 38 h 176"/>
                <a:gd name="T46" fmla="*/ 168 w 186"/>
                <a:gd name="T47" fmla="*/ 54 h 176"/>
                <a:gd name="T48" fmla="*/ 148 w 186"/>
                <a:gd name="T49" fmla="*/ 38 h 176"/>
                <a:gd name="T50" fmla="*/ 142 w 186"/>
                <a:gd name="T51" fmla="*/ 80 h 176"/>
                <a:gd name="T52" fmla="*/ 165 w 186"/>
                <a:gd name="T53" fmla="*/ 63 h 176"/>
                <a:gd name="T54" fmla="*/ 141 w 186"/>
                <a:gd name="T55" fmla="*/ 89 h 176"/>
                <a:gd name="T56" fmla="*/ 154 w 186"/>
                <a:gd name="T57" fmla="*/ 105 h 176"/>
                <a:gd name="T58" fmla="*/ 141 w 186"/>
                <a:gd name="T59" fmla="*/ 89 h 176"/>
                <a:gd name="T60" fmla="*/ 105 w 186"/>
                <a:gd name="T61" fmla="*/ 89 h 176"/>
                <a:gd name="T62" fmla="*/ 88 w 186"/>
                <a:gd name="T63" fmla="*/ 105 h 176"/>
                <a:gd name="T64" fmla="*/ 105 w 186"/>
                <a:gd name="T65" fmla="*/ 80 h 176"/>
                <a:gd name="T66" fmla="*/ 83 w 186"/>
                <a:gd name="T67" fmla="*/ 63 h 176"/>
                <a:gd name="T68" fmla="*/ 105 w 186"/>
                <a:gd name="T69" fmla="*/ 80 h 176"/>
                <a:gd name="T70" fmla="*/ 105 w 186"/>
                <a:gd name="T71" fmla="*/ 38 h 176"/>
                <a:gd name="T72" fmla="*/ 82 w 186"/>
                <a:gd name="T73" fmla="*/ 54 h 176"/>
                <a:gd name="T74" fmla="*/ 80 w 186"/>
                <a:gd name="T75" fmla="*/ 105 h 176"/>
                <a:gd name="T76" fmla="*/ 60 w 186"/>
                <a:gd name="T77" fmla="*/ 89 h 176"/>
                <a:gd name="T78" fmla="*/ 80 w 186"/>
                <a:gd name="T79" fmla="*/ 105 h 176"/>
                <a:gd name="T80" fmla="*/ 74 w 186"/>
                <a:gd name="T81" fmla="*/ 63 h 176"/>
                <a:gd name="T82" fmla="*/ 58 w 186"/>
                <a:gd name="T83" fmla="*/ 80 h 176"/>
                <a:gd name="T84" fmla="*/ 73 w 186"/>
                <a:gd name="T85" fmla="*/ 54 h 176"/>
                <a:gd name="T86" fmla="*/ 47 w 186"/>
                <a:gd name="T87" fmla="*/ 38 h 176"/>
                <a:gd name="T88" fmla="*/ 73 w 186"/>
                <a:gd name="T89" fmla="*/ 54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6" h="176">
                  <a:moveTo>
                    <a:pt x="185" y="34"/>
                  </a:moveTo>
                  <a:cubicBezTo>
                    <a:pt x="164" y="112"/>
                    <a:pt x="164" y="112"/>
                    <a:pt x="164" y="112"/>
                  </a:cubicBezTo>
                  <a:cubicBezTo>
                    <a:pt x="163" y="114"/>
                    <a:pt x="161" y="116"/>
                    <a:pt x="158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0" y="133"/>
                    <a:pt x="60" y="133"/>
                    <a:pt x="60" y="133"/>
                  </a:cubicBezTo>
                  <a:cubicBezTo>
                    <a:pt x="151" y="133"/>
                    <a:pt x="151" y="133"/>
                    <a:pt x="151" y="133"/>
                  </a:cubicBezTo>
                  <a:cubicBezTo>
                    <a:pt x="154" y="133"/>
                    <a:pt x="157" y="135"/>
                    <a:pt x="157" y="139"/>
                  </a:cubicBezTo>
                  <a:cubicBezTo>
                    <a:pt x="157" y="142"/>
                    <a:pt x="154" y="144"/>
                    <a:pt x="151" y="144"/>
                  </a:cubicBezTo>
                  <a:cubicBezTo>
                    <a:pt x="53" y="144"/>
                    <a:pt x="53" y="144"/>
                    <a:pt x="53" y="144"/>
                  </a:cubicBezTo>
                  <a:cubicBezTo>
                    <a:pt x="49" y="144"/>
                    <a:pt x="46" y="141"/>
                    <a:pt x="47" y="137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46" y="77"/>
                    <a:pt x="37" y="44"/>
                    <a:pt x="28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5" y="0"/>
                    <a:pt x="37" y="2"/>
                    <a:pt x="38" y="4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179" y="27"/>
                    <a:pt x="179" y="27"/>
                    <a:pt x="179" y="27"/>
                  </a:cubicBezTo>
                  <a:cubicBezTo>
                    <a:pt x="183" y="27"/>
                    <a:pt x="186" y="30"/>
                    <a:pt x="185" y="34"/>
                  </a:cubicBezTo>
                  <a:close/>
                  <a:moveTo>
                    <a:pt x="46" y="153"/>
                  </a:moveTo>
                  <a:cubicBezTo>
                    <a:pt x="52" y="153"/>
                    <a:pt x="57" y="158"/>
                    <a:pt x="57" y="164"/>
                  </a:cubicBezTo>
                  <a:cubicBezTo>
                    <a:pt x="57" y="171"/>
                    <a:pt x="52" y="176"/>
                    <a:pt x="46" y="176"/>
                  </a:cubicBezTo>
                  <a:cubicBezTo>
                    <a:pt x="40" y="176"/>
                    <a:pt x="34" y="171"/>
                    <a:pt x="34" y="164"/>
                  </a:cubicBezTo>
                  <a:cubicBezTo>
                    <a:pt x="34" y="158"/>
                    <a:pt x="40" y="153"/>
                    <a:pt x="46" y="153"/>
                  </a:cubicBezTo>
                  <a:close/>
                  <a:moveTo>
                    <a:pt x="144" y="153"/>
                  </a:moveTo>
                  <a:cubicBezTo>
                    <a:pt x="150" y="153"/>
                    <a:pt x="155" y="158"/>
                    <a:pt x="155" y="164"/>
                  </a:cubicBezTo>
                  <a:cubicBezTo>
                    <a:pt x="155" y="171"/>
                    <a:pt x="150" y="176"/>
                    <a:pt x="144" y="176"/>
                  </a:cubicBezTo>
                  <a:cubicBezTo>
                    <a:pt x="138" y="176"/>
                    <a:pt x="132" y="171"/>
                    <a:pt x="132" y="164"/>
                  </a:cubicBezTo>
                  <a:cubicBezTo>
                    <a:pt x="132" y="158"/>
                    <a:pt x="138" y="153"/>
                    <a:pt x="144" y="153"/>
                  </a:cubicBezTo>
                  <a:close/>
                  <a:moveTo>
                    <a:pt x="130" y="105"/>
                  </a:moveTo>
                  <a:cubicBezTo>
                    <a:pt x="133" y="89"/>
                    <a:pt x="133" y="89"/>
                    <a:pt x="133" y="89"/>
                  </a:cubicBezTo>
                  <a:cubicBezTo>
                    <a:pt x="114" y="89"/>
                    <a:pt x="114" y="89"/>
                    <a:pt x="114" y="89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30" y="105"/>
                    <a:pt x="130" y="105"/>
                    <a:pt x="130" y="105"/>
                  </a:cubicBezTo>
                  <a:close/>
                  <a:moveTo>
                    <a:pt x="134" y="80"/>
                  </a:moveTo>
                  <a:cubicBezTo>
                    <a:pt x="136" y="63"/>
                    <a:pt x="136" y="63"/>
                    <a:pt x="136" y="63"/>
                  </a:cubicBezTo>
                  <a:cubicBezTo>
                    <a:pt x="114" y="63"/>
                    <a:pt x="114" y="63"/>
                    <a:pt x="114" y="63"/>
                  </a:cubicBezTo>
                  <a:cubicBezTo>
                    <a:pt x="114" y="80"/>
                    <a:pt x="114" y="80"/>
                    <a:pt x="114" y="80"/>
                  </a:cubicBezTo>
                  <a:cubicBezTo>
                    <a:pt x="134" y="80"/>
                    <a:pt x="134" y="80"/>
                    <a:pt x="134" y="80"/>
                  </a:cubicBezTo>
                  <a:close/>
                  <a:moveTo>
                    <a:pt x="137" y="54"/>
                  </a:moveTo>
                  <a:cubicBezTo>
                    <a:pt x="139" y="38"/>
                    <a:pt x="139" y="38"/>
                    <a:pt x="139" y="38"/>
                  </a:cubicBezTo>
                  <a:cubicBezTo>
                    <a:pt x="114" y="38"/>
                    <a:pt x="114" y="38"/>
                    <a:pt x="114" y="38"/>
                  </a:cubicBezTo>
                  <a:cubicBezTo>
                    <a:pt x="114" y="54"/>
                    <a:pt x="114" y="54"/>
                    <a:pt x="114" y="54"/>
                  </a:cubicBezTo>
                  <a:cubicBezTo>
                    <a:pt x="137" y="54"/>
                    <a:pt x="137" y="54"/>
                    <a:pt x="137" y="54"/>
                  </a:cubicBezTo>
                  <a:close/>
                  <a:moveTo>
                    <a:pt x="148" y="38"/>
                  </a:moveTo>
                  <a:cubicBezTo>
                    <a:pt x="146" y="54"/>
                    <a:pt x="146" y="54"/>
                    <a:pt x="146" y="54"/>
                  </a:cubicBezTo>
                  <a:cubicBezTo>
                    <a:pt x="168" y="54"/>
                    <a:pt x="168" y="54"/>
                    <a:pt x="168" y="54"/>
                  </a:cubicBezTo>
                  <a:cubicBezTo>
                    <a:pt x="172" y="38"/>
                    <a:pt x="172" y="38"/>
                    <a:pt x="172" y="38"/>
                  </a:cubicBezTo>
                  <a:cubicBezTo>
                    <a:pt x="148" y="38"/>
                    <a:pt x="148" y="38"/>
                    <a:pt x="148" y="38"/>
                  </a:cubicBezTo>
                  <a:close/>
                  <a:moveTo>
                    <a:pt x="145" y="63"/>
                  </a:moveTo>
                  <a:cubicBezTo>
                    <a:pt x="142" y="80"/>
                    <a:pt x="142" y="80"/>
                    <a:pt x="142" y="80"/>
                  </a:cubicBezTo>
                  <a:cubicBezTo>
                    <a:pt x="161" y="80"/>
                    <a:pt x="161" y="80"/>
                    <a:pt x="161" y="80"/>
                  </a:cubicBezTo>
                  <a:cubicBezTo>
                    <a:pt x="165" y="63"/>
                    <a:pt x="165" y="63"/>
                    <a:pt x="165" y="63"/>
                  </a:cubicBezTo>
                  <a:cubicBezTo>
                    <a:pt x="145" y="63"/>
                    <a:pt x="145" y="63"/>
                    <a:pt x="145" y="63"/>
                  </a:cubicBezTo>
                  <a:close/>
                  <a:moveTo>
                    <a:pt x="141" y="89"/>
                  </a:moveTo>
                  <a:cubicBezTo>
                    <a:pt x="139" y="105"/>
                    <a:pt x="139" y="105"/>
                    <a:pt x="139" y="105"/>
                  </a:cubicBezTo>
                  <a:cubicBezTo>
                    <a:pt x="154" y="105"/>
                    <a:pt x="154" y="105"/>
                    <a:pt x="154" y="105"/>
                  </a:cubicBezTo>
                  <a:cubicBezTo>
                    <a:pt x="158" y="89"/>
                    <a:pt x="158" y="89"/>
                    <a:pt x="158" y="89"/>
                  </a:cubicBezTo>
                  <a:cubicBezTo>
                    <a:pt x="141" y="89"/>
                    <a:pt x="141" y="89"/>
                    <a:pt x="141" y="89"/>
                  </a:cubicBezTo>
                  <a:close/>
                  <a:moveTo>
                    <a:pt x="105" y="105"/>
                  </a:moveTo>
                  <a:cubicBezTo>
                    <a:pt x="105" y="89"/>
                    <a:pt x="105" y="89"/>
                    <a:pt x="105" y="89"/>
                  </a:cubicBezTo>
                  <a:cubicBezTo>
                    <a:pt x="86" y="89"/>
                    <a:pt x="86" y="89"/>
                    <a:pt x="86" y="89"/>
                  </a:cubicBezTo>
                  <a:cubicBezTo>
                    <a:pt x="88" y="105"/>
                    <a:pt x="88" y="105"/>
                    <a:pt x="88" y="105"/>
                  </a:cubicBezTo>
                  <a:cubicBezTo>
                    <a:pt x="105" y="105"/>
                    <a:pt x="105" y="105"/>
                    <a:pt x="105" y="105"/>
                  </a:cubicBezTo>
                  <a:close/>
                  <a:moveTo>
                    <a:pt x="105" y="80"/>
                  </a:moveTo>
                  <a:cubicBezTo>
                    <a:pt x="105" y="63"/>
                    <a:pt x="105" y="63"/>
                    <a:pt x="105" y="63"/>
                  </a:cubicBezTo>
                  <a:cubicBezTo>
                    <a:pt x="83" y="63"/>
                    <a:pt x="83" y="63"/>
                    <a:pt x="83" y="63"/>
                  </a:cubicBezTo>
                  <a:cubicBezTo>
                    <a:pt x="85" y="80"/>
                    <a:pt x="85" y="80"/>
                    <a:pt x="85" y="80"/>
                  </a:cubicBezTo>
                  <a:cubicBezTo>
                    <a:pt x="105" y="80"/>
                    <a:pt x="105" y="80"/>
                    <a:pt x="105" y="80"/>
                  </a:cubicBezTo>
                  <a:close/>
                  <a:moveTo>
                    <a:pt x="105" y="54"/>
                  </a:moveTo>
                  <a:cubicBezTo>
                    <a:pt x="105" y="38"/>
                    <a:pt x="105" y="38"/>
                    <a:pt x="105" y="38"/>
                  </a:cubicBezTo>
                  <a:cubicBezTo>
                    <a:pt x="79" y="38"/>
                    <a:pt x="79" y="38"/>
                    <a:pt x="79" y="38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105" y="54"/>
                    <a:pt x="105" y="54"/>
                    <a:pt x="105" y="54"/>
                  </a:cubicBezTo>
                  <a:close/>
                  <a:moveTo>
                    <a:pt x="80" y="105"/>
                  </a:moveTo>
                  <a:cubicBezTo>
                    <a:pt x="78" y="89"/>
                    <a:pt x="78" y="89"/>
                    <a:pt x="78" y="89"/>
                  </a:cubicBezTo>
                  <a:cubicBezTo>
                    <a:pt x="60" y="89"/>
                    <a:pt x="60" y="89"/>
                    <a:pt x="60" y="89"/>
                  </a:cubicBezTo>
                  <a:cubicBezTo>
                    <a:pt x="65" y="105"/>
                    <a:pt x="65" y="105"/>
                    <a:pt x="65" y="105"/>
                  </a:cubicBezTo>
                  <a:cubicBezTo>
                    <a:pt x="80" y="105"/>
                    <a:pt x="80" y="105"/>
                    <a:pt x="80" y="105"/>
                  </a:cubicBezTo>
                  <a:close/>
                  <a:moveTo>
                    <a:pt x="77" y="80"/>
                  </a:moveTo>
                  <a:cubicBezTo>
                    <a:pt x="74" y="63"/>
                    <a:pt x="74" y="63"/>
                    <a:pt x="74" y="63"/>
                  </a:cubicBezTo>
                  <a:cubicBezTo>
                    <a:pt x="53" y="63"/>
                    <a:pt x="53" y="63"/>
                    <a:pt x="53" y="63"/>
                  </a:cubicBezTo>
                  <a:cubicBezTo>
                    <a:pt x="58" y="80"/>
                    <a:pt x="58" y="80"/>
                    <a:pt x="58" y="80"/>
                  </a:cubicBezTo>
                  <a:cubicBezTo>
                    <a:pt x="77" y="80"/>
                    <a:pt x="77" y="80"/>
                    <a:pt x="77" y="80"/>
                  </a:cubicBezTo>
                  <a:close/>
                  <a:moveTo>
                    <a:pt x="73" y="54"/>
                  </a:moveTo>
                  <a:cubicBezTo>
                    <a:pt x="71" y="38"/>
                    <a:pt x="71" y="38"/>
                    <a:pt x="71" y="38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51" y="54"/>
                    <a:pt x="51" y="54"/>
                    <a:pt x="51" y="54"/>
                  </a:cubicBezTo>
                  <a:cubicBezTo>
                    <a:pt x="73" y="54"/>
                    <a:pt x="73" y="54"/>
                    <a:pt x="73" y="54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5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6" name="Freeform 173">
              <a:extLst>
                <a:ext uri="{FF2B5EF4-FFF2-40B4-BE49-F238E27FC236}">
                  <a16:creationId xmlns:a16="http://schemas.microsoft.com/office/drawing/2014/main" xmlns="" id="{361889E4-B976-428C-9BA7-4305ABC3FB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11439" y="5910924"/>
              <a:ext cx="359915" cy="348602"/>
            </a:xfrm>
            <a:custGeom>
              <a:avLst/>
              <a:gdLst>
                <a:gd name="T0" fmla="*/ 279 w 603"/>
                <a:gd name="T1" fmla="*/ 487 h 585"/>
                <a:gd name="T2" fmla="*/ 332 w 603"/>
                <a:gd name="T3" fmla="*/ 487 h 585"/>
                <a:gd name="T4" fmla="*/ 365 w 603"/>
                <a:gd name="T5" fmla="*/ 454 h 585"/>
                <a:gd name="T6" fmla="*/ 365 w 603"/>
                <a:gd name="T7" fmla="*/ 265 h 585"/>
                <a:gd name="T8" fmla="*/ 332 w 603"/>
                <a:gd name="T9" fmla="*/ 231 h 585"/>
                <a:gd name="T10" fmla="*/ 279 w 603"/>
                <a:gd name="T11" fmla="*/ 231 h 585"/>
                <a:gd name="T12" fmla="*/ 245 w 603"/>
                <a:gd name="T13" fmla="*/ 265 h 585"/>
                <a:gd name="T14" fmla="*/ 245 w 603"/>
                <a:gd name="T15" fmla="*/ 454 h 585"/>
                <a:gd name="T16" fmla="*/ 279 w 603"/>
                <a:gd name="T17" fmla="*/ 487 h 585"/>
                <a:gd name="T18" fmla="*/ 121 w 603"/>
                <a:gd name="T19" fmla="*/ 487 h 585"/>
                <a:gd name="T20" fmla="*/ 174 w 603"/>
                <a:gd name="T21" fmla="*/ 487 h 585"/>
                <a:gd name="T22" fmla="*/ 207 w 603"/>
                <a:gd name="T23" fmla="*/ 454 h 585"/>
                <a:gd name="T24" fmla="*/ 207 w 603"/>
                <a:gd name="T25" fmla="*/ 363 h 585"/>
                <a:gd name="T26" fmla="*/ 174 w 603"/>
                <a:gd name="T27" fmla="*/ 330 h 585"/>
                <a:gd name="T28" fmla="*/ 121 w 603"/>
                <a:gd name="T29" fmla="*/ 330 h 585"/>
                <a:gd name="T30" fmla="*/ 88 w 603"/>
                <a:gd name="T31" fmla="*/ 363 h 585"/>
                <a:gd name="T32" fmla="*/ 88 w 603"/>
                <a:gd name="T33" fmla="*/ 454 h 585"/>
                <a:gd name="T34" fmla="*/ 121 w 603"/>
                <a:gd name="T35" fmla="*/ 487 h 585"/>
                <a:gd name="T36" fmla="*/ 403 w 603"/>
                <a:gd name="T37" fmla="*/ 454 h 585"/>
                <a:gd name="T38" fmla="*/ 437 w 603"/>
                <a:gd name="T39" fmla="*/ 487 h 585"/>
                <a:gd name="T40" fmla="*/ 490 w 603"/>
                <a:gd name="T41" fmla="*/ 487 h 585"/>
                <a:gd name="T42" fmla="*/ 523 w 603"/>
                <a:gd name="T43" fmla="*/ 454 h 585"/>
                <a:gd name="T44" fmla="*/ 523 w 603"/>
                <a:gd name="T45" fmla="*/ 124 h 585"/>
                <a:gd name="T46" fmla="*/ 587 w 603"/>
                <a:gd name="T47" fmla="*/ 124 h 585"/>
                <a:gd name="T48" fmla="*/ 464 w 603"/>
                <a:gd name="T49" fmla="*/ 0 h 585"/>
                <a:gd name="T50" fmla="*/ 339 w 603"/>
                <a:gd name="T51" fmla="*/ 124 h 585"/>
                <a:gd name="T52" fmla="*/ 403 w 603"/>
                <a:gd name="T53" fmla="*/ 124 h 585"/>
                <a:gd name="T54" fmla="*/ 403 w 603"/>
                <a:gd name="T55" fmla="*/ 454 h 585"/>
                <a:gd name="T56" fmla="*/ 570 w 603"/>
                <a:gd name="T57" fmla="*/ 516 h 585"/>
                <a:gd name="T58" fmla="*/ 34 w 603"/>
                <a:gd name="T59" fmla="*/ 516 h 585"/>
                <a:gd name="T60" fmla="*/ 0 w 603"/>
                <a:gd name="T61" fmla="*/ 549 h 585"/>
                <a:gd name="T62" fmla="*/ 0 w 603"/>
                <a:gd name="T63" fmla="*/ 552 h 585"/>
                <a:gd name="T64" fmla="*/ 34 w 603"/>
                <a:gd name="T65" fmla="*/ 585 h 585"/>
                <a:gd name="T66" fmla="*/ 570 w 603"/>
                <a:gd name="T67" fmla="*/ 585 h 585"/>
                <a:gd name="T68" fmla="*/ 603 w 603"/>
                <a:gd name="T69" fmla="*/ 552 h 585"/>
                <a:gd name="T70" fmla="*/ 603 w 603"/>
                <a:gd name="T71" fmla="*/ 549 h 585"/>
                <a:gd name="T72" fmla="*/ 570 w 603"/>
                <a:gd name="T73" fmla="*/ 516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3" h="585">
                  <a:moveTo>
                    <a:pt x="279" y="487"/>
                  </a:moveTo>
                  <a:cubicBezTo>
                    <a:pt x="332" y="487"/>
                    <a:pt x="332" y="487"/>
                    <a:pt x="332" y="487"/>
                  </a:cubicBezTo>
                  <a:cubicBezTo>
                    <a:pt x="350" y="487"/>
                    <a:pt x="365" y="472"/>
                    <a:pt x="365" y="454"/>
                  </a:cubicBezTo>
                  <a:cubicBezTo>
                    <a:pt x="365" y="265"/>
                    <a:pt x="365" y="265"/>
                    <a:pt x="365" y="265"/>
                  </a:cubicBezTo>
                  <a:cubicBezTo>
                    <a:pt x="365" y="246"/>
                    <a:pt x="350" y="231"/>
                    <a:pt x="332" y="231"/>
                  </a:cubicBezTo>
                  <a:cubicBezTo>
                    <a:pt x="279" y="231"/>
                    <a:pt x="279" y="231"/>
                    <a:pt x="279" y="231"/>
                  </a:cubicBezTo>
                  <a:cubicBezTo>
                    <a:pt x="260" y="231"/>
                    <a:pt x="245" y="246"/>
                    <a:pt x="245" y="265"/>
                  </a:cubicBezTo>
                  <a:cubicBezTo>
                    <a:pt x="245" y="454"/>
                    <a:pt x="245" y="454"/>
                    <a:pt x="245" y="454"/>
                  </a:cubicBezTo>
                  <a:cubicBezTo>
                    <a:pt x="245" y="472"/>
                    <a:pt x="260" y="487"/>
                    <a:pt x="279" y="487"/>
                  </a:cubicBezTo>
                  <a:close/>
                  <a:moveTo>
                    <a:pt x="121" y="487"/>
                  </a:moveTo>
                  <a:cubicBezTo>
                    <a:pt x="174" y="487"/>
                    <a:pt x="174" y="487"/>
                    <a:pt x="174" y="487"/>
                  </a:cubicBezTo>
                  <a:cubicBezTo>
                    <a:pt x="192" y="487"/>
                    <a:pt x="207" y="472"/>
                    <a:pt x="207" y="454"/>
                  </a:cubicBezTo>
                  <a:cubicBezTo>
                    <a:pt x="207" y="363"/>
                    <a:pt x="207" y="363"/>
                    <a:pt x="207" y="363"/>
                  </a:cubicBezTo>
                  <a:cubicBezTo>
                    <a:pt x="207" y="345"/>
                    <a:pt x="192" y="330"/>
                    <a:pt x="174" y="330"/>
                  </a:cubicBezTo>
                  <a:cubicBezTo>
                    <a:pt x="121" y="330"/>
                    <a:pt x="121" y="330"/>
                    <a:pt x="121" y="330"/>
                  </a:cubicBezTo>
                  <a:cubicBezTo>
                    <a:pt x="102" y="330"/>
                    <a:pt x="88" y="345"/>
                    <a:pt x="88" y="363"/>
                  </a:cubicBezTo>
                  <a:cubicBezTo>
                    <a:pt x="88" y="454"/>
                    <a:pt x="88" y="454"/>
                    <a:pt x="88" y="454"/>
                  </a:cubicBezTo>
                  <a:cubicBezTo>
                    <a:pt x="88" y="472"/>
                    <a:pt x="102" y="487"/>
                    <a:pt x="121" y="487"/>
                  </a:cubicBezTo>
                  <a:close/>
                  <a:moveTo>
                    <a:pt x="403" y="454"/>
                  </a:moveTo>
                  <a:cubicBezTo>
                    <a:pt x="403" y="472"/>
                    <a:pt x="418" y="487"/>
                    <a:pt x="437" y="487"/>
                  </a:cubicBezTo>
                  <a:cubicBezTo>
                    <a:pt x="490" y="487"/>
                    <a:pt x="490" y="487"/>
                    <a:pt x="490" y="487"/>
                  </a:cubicBezTo>
                  <a:cubicBezTo>
                    <a:pt x="508" y="487"/>
                    <a:pt x="523" y="472"/>
                    <a:pt x="523" y="454"/>
                  </a:cubicBezTo>
                  <a:cubicBezTo>
                    <a:pt x="523" y="124"/>
                    <a:pt x="523" y="124"/>
                    <a:pt x="523" y="124"/>
                  </a:cubicBezTo>
                  <a:cubicBezTo>
                    <a:pt x="587" y="124"/>
                    <a:pt x="587" y="124"/>
                    <a:pt x="587" y="124"/>
                  </a:cubicBezTo>
                  <a:cubicBezTo>
                    <a:pt x="464" y="0"/>
                    <a:pt x="464" y="0"/>
                    <a:pt x="464" y="0"/>
                  </a:cubicBezTo>
                  <a:cubicBezTo>
                    <a:pt x="339" y="124"/>
                    <a:pt x="339" y="124"/>
                    <a:pt x="339" y="124"/>
                  </a:cubicBezTo>
                  <a:cubicBezTo>
                    <a:pt x="403" y="124"/>
                    <a:pt x="403" y="124"/>
                    <a:pt x="403" y="124"/>
                  </a:cubicBezTo>
                  <a:lnTo>
                    <a:pt x="403" y="454"/>
                  </a:lnTo>
                  <a:close/>
                  <a:moveTo>
                    <a:pt x="570" y="516"/>
                  </a:moveTo>
                  <a:cubicBezTo>
                    <a:pt x="34" y="516"/>
                    <a:pt x="34" y="516"/>
                    <a:pt x="34" y="516"/>
                  </a:cubicBezTo>
                  <a:cubicBezTo>
                    <a:pt x="15" y="516"/>
                    <a:pt x="0" y="531"/>
                    <a:pt x="0" y="549"/>
                  </a:cubicBezTo>
                  <a:cubicBezTo>
                    <a:pt x="0" y="552"/>
                    <a:pt x="0" y="552"/>
                    <a:pt x="0" y="552"/>
                  </a:cubicBezTo>
                  <a:cubicBezTo>
                    <a:pt x="0" y="570"/>
                    <a:pt x="15" y="585"/>
                    <a:pt x="34" y="585"/>
                  </a:cubicBezTo>
                  <a:cubicBezTo>
                    <a:pt x="570" y="585"/>
                    <a:pt x="570" y="585"/>
                    <a:pt x="570" y="585"/>
                  </a:cubicBezTo>
                  <a:cubicBezTo>
                    <a:pt x="588" y="585"/>
                    <a:pt x="603" y="570"/>
                    <a:pt x="603" y="552"/>
                  </a:cubicBezTo>
                  <a:cubicBezTo>
                    <a:pt x="603" y="549"/>
                    <a:pt x="603" y="549"/>
                    <a:pt x="603" y="549"/>
                  </a:cubicBezTo>
                  <a:cubicBezTo>
                    <a:pt x="603" y="531"/>
                    <a:pt x="588" y="516"/>
                    <a:pt x="570" y="516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5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317" name="Group 316">
              <a:extLst>
                <a:ext uri="{FF2B5EF4-FFF2-40B4-BE49-F238E27FC236}">
                  <a16:creationId xmlns:a16="http://schemas.microsoft.com/office/drawing/2014/main" xmlns="" id="{4AAEDF58-5928-487A-8EA4-BA5AC491A32C}"/>
                </a:ext>
              </a:extLst>
            </p:cNvPr>
            <p:cNvGrpSpPr/>
            <p:nvPr/>
          </p:nvGrpSpPr>
          <p:grpSpPr>
            <a:xfrm>
              <a:off x="717337" y="5991052"/>
              <a:ext cx="265615" cy="264546"/>
              <a:chOff x="726565" y="2786910"/>
              <a:chExt cx="519255" cy="517167"/>
            </a:xfrm>
            <a:solidFill>
              <a:sysClr val="window" lastClr="FFFFFF"/>
            </a:solidFill>
          </p:grpSpPr>
          <p:sp>
            <p:nvSpPr>
              <p:cNvPr id="318" name="Freeform 17">
                <a:extLst>
                  <a:ext uri="{FF2B5EF4-FFF2-40B4-BE49-F238E27FC236}">
                    <a16:creationId xmlns:a16="http://schemas.microsoft.com/office/drawing/2014/main" xmlns="" id="{34C09999-3F11-4AFF-8802-BD65C440DA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9999" y="2841238"/>
                <a:ext cx="135821" cy="284180"/>
              </a:xfrm>
              <a:custGeom>
                <a:avLst/>
                <a:gdLst>
                  <a:gd name="T0" fmla="*/ 15 w 55"/>
                  <a:gd name="T1" fmla="*/ 0 h 115"/>
                  <a:gd name="T2" fmla="*/ 0 w 55"/>
                  <a:gd name="T3" fmla="*/ 22 h 115"/>
                  <a:gd name="T4" fmla="*/ 28 w 55"/>
                  <a:gd name="T5" fmla="*/ 82 h 115"/>
                  <a:gd name="T6" fmla="*/ 25 w 55"/>
                  <a:gd name="T7" fmla="*/ 105 h 115"/>
                  <a:gd name="T8" fmla="*/ 50 w 55"/>
                  <a:gd name="T9" fmla="*/ 115 h 115"/>
                  <a:gd name="T10" fmla="*/ 55 w 55"/>
                  <a:gd name="T11" fmla="*/ 82 h 115"/>
                  <a:gd name="T12" fmla="*/ 15 w 55"/>
                  <a:gd name="T13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" h="115">
                    <a:moveTo>
                      <a:pt x="15" y="0"/>
                    </a:moveTo>
                    <a:cubicBezTo>
                      <a:pt x="0" y="22"/>
                      <a:pt x="0" y="22"/>
                      <a:pt x="0" y="22"/>
                    </a:cubicBezTo>
                    <a:cubicBezTo>
                      <a:pt x="17" y="36"/>
                      <a:pt x="28" y="58"/>
                      <a:pt x="28" y="82"/>
                    </a:cubicBezTo>
                    <a:cubicBezTo>
                      <a:pt x="28" y="90"/>
                      <a:pt x="27" y="98"/>
                      <a:pt x="25" y="105"/>
                    </a:cubicBezTo>
                    <a:cubicBezTo>
                      <a:pt x="50" y="115"/>
                      <a:pt x="50" y="115"/>
                      <a:pt x="50" y="115"/>
                    </a:cubicBezTo>
                    <a:cubicBezTo>
                      <a:pt x="53" y="105"/>
                      <a:pt x="55" y="94"/>
                      <a:pt x="55" y="82"/>
                    </a:cubicBezTo>
                    <a:cubicBezTo>
                      <a:pt x="55" y="49"/>
                      <a:pt x="39" y="19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3297" tIns="46649" rIns="93297" bIns="4664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9" name="Freeform 18">
                <a:extLst>
                  <a:ext uri="{FF2B5EF4-FFF2-40B4-BE49-F238E27FC236}">
                    <a16:creationId xmlns:a16="http://schemas.microsoft.com/office/drawing/2014/main" xmlns="" id="{ACBE2275-C781-4889-BB97-42557A5174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565" y="2786910"/>
                <a:ext cx="494181" cy="517167"/>
              </a:xfrm>
              <a:custGeom>
                <a:avLst/>
                <a:gdLst>
                  <a:gd name="T0" fmla="*/ 176 w 200"/>
                  <a:gd name="T1" fmla="*/ 138 h 209"/>
                  <a:gd name="T2" fmla="*/ 105 w 200"/>
                  <a:gd name="T3" fmla="*/ 183 h 209"/>
                  <a:gd name="T4" fmla="*/ 27 w 200"/>
                  <a:gd name="T5" fmla="*/ 104 h 209"/>
                  <a:gd name="T6" fmla="*/ 99 w 200"/>
                  <a:gd name="T7" fmla="*/ 26 h 209"/>
                  <a:gd name="T8" fmla="*/ 99 w 200"/>
                  <a:gd name="T9" fmla="*/ 0 h 209"/>
                  <a:gd name="T10" fmla="*/ 0 w 200"/>
                  <a:gd name="T11" fmla="*/ 104 h 209"/>
                  <a:gd name="T12" fmla="*/ 105 w 200"/>
                  <a:gd name="T13" fmla="*/ 209 h 209"/>
                  <a:gd name="T14" fmla="*/ 200 w 200"/>
                  <a:gd name="T15" fmla="*/ 148 h 209"/>
                  <a:gd name="T16" fmla="*/ 176 w 200"/>
                  <a:gd name="T17" fmla="*/ 138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0" h="209">
                    <a:moveTo>
                      <a:pt x="176" y="138"/>
                    </a:moveTo>
                    <a:cubicBezTo>
                      <a:pt x="163" y="165"/>
                      <a:pt x="136" y="183"/>
                      <a:pt x="105" y="183"/>
                    </a:cubicBezTo>
                    <a:cubicBezTo>
                      <a:pt x="62" y="183"/>
                      <a:pt x="27" y="148"/>
                      <a:pt x="27" y="104"/>
                    </a:cubicBezTo>
                    <a:cubicBezTo>
                      <a:pt x="27" y="63"/>
                      <a:pt x="59" y="29"/>
                      <a:pt x="99" y="26"/>
                    </a:cubicBezTo>
                    <a:cubicBezTo>
                      <a:pt x="99" y="0"/>
                      <a:pt x="99" y="0"/>
                      <a:pt x="99" y="0"/>
                    </a:cubicBezTo>
                    <a:cubicBezTo>
                      <a:pt x="44" y="3"/>
                      <a:pt x="0" y="48"/>
                      <a:pt x="0" y="104"/>
                    </a:cubicBezTo>
                    <a:cubicBezTo>
                      <a:pt x="0" y="162"/>
                      <a:pt x="47" y="209"/>
                      <a:pt x="105" y="209"/>
                    </a:cubicBezTo>
                    <a:cubicBezTo>
                      <a:pt x="147" y="209"/>
                      <a:pt x="184" y="184"/>
                      <a:pt x="200" y="148"/>
                    </a:cubicBezTo>
                    <a:lnTo>
                      <a:pt x="176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3297" tIns="46649" rIns="93297" bIns="4664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0" name="Freeform 19">
                <a:extLst>
                  <a:ext uri="{FF2B5EF4-FFF2-40B4-BE49-F238E27FC236}">
                    <a16:creationId xmlns:a16="http://schemas.microsoft.com/office/drawing/2014/main" xmlns="" id="{1B82575F-2902-4DD5-A73A-A6035CF120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0297" y="2786910"/>
                <a:ext cx="121195" cy="90896"/>
              </a:xfrm>
              <a:custGeom>
                <a:avLst/>
                <a:gdLst>
                  <a:gd name="T0" fmla="*/ 0 w 49"/>
                  <a:gd name="T1" fmla="*/ 0 h 37"/>
                  <a:gd name="T2" fmla="*/ 0 w 49"/>
                  <a:gd name="T3" fmla="*/ 26 h 37"/>
                  <a:gd name="T4" fmla="*/ 34 w 49"/>
                  <a:gd name="T5" fmla="*/ 37 h 37"/>
                  <a:gd name="T6" fmla="*/ 49 w 49"/>
                  <a:gd name="T7" fmla="*/ 15 h 37"/>
                  <a:gd name="T8" fmla="*/ 0 w 49"/>
                  <a:gd name="T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37">
                    <a:moveTo>
                      <a:pt x="0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12" y="27"/>
                      <a:pt x="24" y="31"/>
                      <a:pt x="34" y="37"/>
                    </a:cubicBezTo>
                    <a:cubicBezTo>
                      <a:pt x="49" y="15"/>
                      <a:pt x="49" y="15"/>
                      <a:pt x="49" y="15"/>
                    </a:cubicBezTo>
                    <a:cubicBezTo>
                      <a:pt x="35" y="6"/>
                      <a:pt x="18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3297" tIns="46649" rIns="93297" bIns="4664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1" name="Freeform 20">
                <a:extLst>
                  <a:ext uri="{FF2B5EF4-FFF2-40B4-BE49-F238E27FC236}">
                    <a16:creationId xmlns:a16="http://schemas.microsoft.com/office/drawing/2014/main" xmlns="" id="{6188896E-56DA-497B-9E0C-07C49B1B6A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2685" y="2930044"/>
                <a:ext cx="57463" cy="235076"/>
              </a:xfrm>
              <a:custGeom>
                <a:avLst/>
                <a:gdLst>
                  <a:gd name="T0" fmla="*/ 23 w 23"/>
                  <a:gd name="T1" fmla="*/ 91 h 95"/>
                  <a:gd name="T2" fmla="*/ 18 w 23"/>
                  <a:gd name="T3" fmla="*/ 95 h 95"/>
                  <a:gd name="T4" fmla="*/ 5 w 23"/>
                  <a:gd name="T5" fmla="*/ 95 h 95"/>
                  <a:gd name="T6" fmla="*/ 0 w 23"/>
                  <a:gd name="T7" fmla="*/ 91 h 95"/>
                  <a:gd name="T8" fmla="*/ 0 w 23"/>
                  <a:gd name="T9" fmla="*/ 5 h 95"/>
                  <a:gd name="T10" fmla="*/ 5 w 23"/>
                  <a:gd name="T11" fmla="*/ 0 h 95"/>
                  <a:gd name="T12" fmla="*/ 18 w 23"/>
                  <a:gd name="T13" fmla="*/ 0 h 95"/>
                  <a:gd name="T14" fmla="*/ 23 w 23"/>
                  <a:gd name="T15" fmla="*/ 5 h 95"/>
                  <a:gd name="T16" fmla="*/ 23 w 23"/>
                  <a:gd name="T17" fmla="*/ 91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95">
                    <a:moveTo>
                      <a:pt x="23" y="91"/>
                    </a:moveTo>
                    <a:cubicBezTo>
                      <a:pt x="23" y="93"/>
                      <a:pt x="21" y="95"/>
                      <a:pt x="18" y="95"/>
                    </a:cubicBezTo>
                    <a:cubicBezTo>
                      <a:pt x="5" y="95"/>
                      <a:pt x="5" y="95"/>
                      <a:pt x="5" y="95"/>
                    </a:cubicBezTo>
                    <a:cubicBezTo>
                      <a:pt x="2" y="95"/>
                      <a:pt x="0" y="93"/>
                      <a:pt x="0" y="9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0"/>
                      <a:pt x="23" y="2"/>
                      <a:pt x="23" y="5"/>
                    </a:cubicBezTo>
                    <a:lnTo>
                      <a:pt x="23" y="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3297" tIns="46649" rIns="93297" bIns="4664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2" name="Freeform 21">
                <a:extLst>
                  <a:ext uri="{FF2B5EF4-FFF2-40B4-BE49-F238E27FC236}">
                    <a16:creationId xmlns:a16="http://schemas.microsoft.com/office/drawing/2014/main" xmlns="" id="{0B95D1C6-A0B0-4C46-9E07-D9754A0E76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8506" y="2991687"/>
                <a:ext cx="54329" cy="173434"/>
              </a:xfrm>
              <a:custGeom>
                <a:avLst/>
                <a:gdLst>
                  <a:gd name="T0" fmla="*/ 22 w 22"/>
                  <a:gd name="T1" fmla="*/ 66 h 70"/>
                  <a:gd name="T2" fmla="*/ 18 w 22"/>
                  <a:gd name="T3" fmla="*/ 70 h 70"/>
                  <a:gd name="T4" fmla="*/ 4 w 22"/>
                  <a:gd name="T5" fmla="*/ 70 h 70"/>
                  <a:gd name="T6" fmla="*/ 0 w 22"/>
                  <a:gd name="T7" fmla="*/ 66 h 70"/>
                  <a:gd name="T8" fmla="*/ 0 w 22"/>
                  <a:gd name="T9" fmla="*/ 5 h 70"/>
                  <a:gd name="T10" fmla="*/ 4 w 22"/>
                  <a:gd name="T11" fmla="*/ 0 h 70"/>
                  <a:gd name="T12" fmla="*/ 18 w 22"/>
                  <a:gd name="T13" fmla="*/ 0 h 70"/>
                  <a:gd name="T14" fmla="*/ 22 w 22"/>
                  <a:gd name="T15" fmla="*/ 5 h 70"/>
                  <a:gd name="T16" fmla="*/ 22 w 22"/>
                  <a:gd name="T17" fmla="*/ 66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70">
                    <a:moveTo>
                      <a:pt x="22" y="66"/>
                    </a:moveTo>
                    <a:cubicBezTo>
                      <a:pt x="22" y="68"/>
                      <a:pt x="20" y="70"/>
                      <a:pt x="18" y="70"/>
                    </a:cubicBezTo>
                    <a:cubicBezTo>
                      <a:pt x="4" y="70"/>
                      <a:pt x="4" y="70"/>
                      <a:pt x="4" y="70"/>
                    </a:cubicBezTo>
                    <a:cubicBezTo>
                      <a:pt x="2" y="70"/>
                      <a:pt x="0" y="68"/>
                      <a:pt x="0" y="6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0" y="0"/>
                      <a:pt x="22" y="2"/>
                      <a:pt x="22" y="5"/>
                    </a:cubicBezTo>
                    <a:lnTo>
                      <a:pt x="22" y="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3297" tIns="46649" rIns="93297" bIns="4664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3" name="Freeform 22">
                <a:extLst>
                  <a:ext uri="{FF2B5EF4-FFF2-40B4-BE49-F238E27FC236}">
                    <a16:creationId xmlns:a16="http://schemas.microsoft.com/office/drawing/2014/main" xmlns="" id="{26FFD61C-9173-4FF7-991C-86B417525C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2237" y="3056462"/>
                <a:ext cx="56418" cy="108657"/>
              </a:xfrm>
              <a:custGeom>
                <a:avLst/>
                <a:gdLst>
                  <a:gd name="T0" fmla="*/ 23 w 23"/>
                  <a:gd name="T1" fmla="*/ 40 h 44"/>
                  <a:gd name="T2" fmla="*/ 18 w 23"/>
                  <a:gd name="T3" fmla="*/ 44 h 44"/>
                  <a:gd name="T4" fmla="*/ 5 w 23"/>
                  <a:gd name="T5" fmla="*/ 44 h 44"/>
                  <a:gd name="T6" fmla="*/ 0 w 23"/>
                  <a:gd name="T7" fmla="*/ 40 h 44"/>
                  <a:gd name="T8" fmla="*/ 0 w 23"/>
                  <a:gd name="T9" fmla="*/ 4 h 44"/>
                  <a:gd name="T10" fmla="*/ 5 w 23"/>
                  <a:gd name="T11" fmla="*/ 0 h 44"/>
                  <a:gd name="T12" fmla="*/ 18 w 23"/>
                  <a:gd name="T13" fmla="*/ 0 h 44"/>
                  <a:gd name="T14" fmla="*/ 23 w 23"/>
                  <a:gd name="T15" fmla="*/ 4 h 44"/>
                  <a:gd name="T16" fmla="*/ 23 w 23"/>
                  <a:gd name="T17" fmla="*/ 4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44">
                    <a:moveTo>
                      <a:pt x="23" y="40"/>
                    </a:moveTo>
                    <a:cubicBezTo>
                      <a:pt x="23" y="42"/>
                      <a:pt x="21" y="44"/>
                      <a:pt x="18" y="44"/>
                    </a:cubicBezTo>
                    <a:cubicBezTo>
                      <a:pt x="5" y="44"/>
                      <a:pt x="5" y="44"/>
                      <a:pt x="5" y="44"/>
                    </a:cubicBezTo>
                    <a:cubicBezTo>
                      <a:pt x="2" y="44"/>
                      <a:pt x="0" y="42"/>
                      <a:pt x="0" y="4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0"/>
                      <a:pt x="23" y="2"/>
                      <a:pt x="23" y="4"/>
                    </a:cubicBezTo>
                    <a:lnTo>
                      <a:pt x="23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3297" tIns="46649" rIns="93297" bIns="4664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324" name="Freeform 16">
              <a:extLst>
                <a:ext uri="{FF2B5EF4-FFF2-40B4-BE49-F238E27FC236}">
                  <a16:creationId xmlns:a16="http://schemas.microsoft.com/office/drawing/2014/main" xmlns="" id="{65CC3409-7BA7-4904-801B-B3CD3B7BCA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85138" y="5920461"/>
              <a:ext cx="329528" cy="329528"/>
            </a:xfrm>
            <a:custGeom>
              <a:avLst/>
              <a:gdLst>
                <a:gd name="T0" fmla="*/ 302 w 603"/>
                <a:gd name="T1" fmla="*/ 604 h 604"/>
                <a:gd name="T2" fmla="*/ 376 w 603"/>
                <a:gd name="T3" fmla="*/ 576 h 604"/>
                <a:gd name="T4" fmla="*/ 401 w 603"/>
                <a:gd name="T5" fmla="*/ 572 h 604"/>
                <a:gd name="T6" fmla="*/ 407 w 603"/>
                <a:gd name="T7" fmla="*/ 569 h 604"/>
                <a:gd name="T8" fmla="*/ 350 w 603"/>
                <a:gd name="T9" fmla="*/ 462 h 604"/>
                <a:gd name="T10" fmla="*/ 493 w 603"/>
                <a:gd name="T11" fmla="*/ 512 h 604"/>
                <a:gd name="T12" fmla="*/ 509 w 603"/>
                <a:gd name="T13" fmla="*/ 501 h 604"/>
                <a:gd name="T14" fmla="*/ 494 w 603"/>
                <a:gd name="T15" fmla="*/ 268 h 604"/>
                <a:gd name="T16" fmla="*/ 574 w 603"/>
                <a:gd name="T17" fmla="*/ 390 h 604"/>
                <a:gd name="T18" fmla="*/ 512 w 603"/>
                <a:gd name="T19" fmla="*/ 231 h 604"/>
                <a:gd name="T20" fmla="*/ 585 w 603"/>
                <a:gd name="T21" fmla="*/ 270 h 604"/>
                <a:gd name="T22" fmla="*/ 531 w 603"/>
                <a:gd name="T23" fmla="*/ 212 h 604"/>
                <a:gd name="T24" fmla="*/ 546 w 603"/>
                <a:gd name="T25" fmla="*/ 157 h 604"/>
                <a:gd name="T26" fmla="*/ 512 w 603"/>
                <a:gd name="T27" fmla="*/ 193 h 604"/>
                <a:gd name="T28" fmla="*/ 438 w 603"/>
                <a:gd name="T29" fmla="*/ 154 h 604"/>
                <a:gd name="T30" fmla="*/ 485 w 603"/>
                <a:gd name="T31" fmla="*/ 85 h 604"/>
                <a:gd name="T32" fmla="*/ 411 w 603"/>
                <a:gd name="T33" fmla="*/ 107 h 604"/>
                <a:gd name="T34" fmla="*/ 305 w 603"/>
                <a:gd name="T35" fmla="*/ 20 h 604"/>
                <a:gd name="T36" fmla="*/ 263 w 603"/>
                <a:gd name="T37" fmla="*/ 21 h 604"/>
                <a:gd name="T38" fmla="*/ 188 w 603"/>
                <a:gd name="T39" fmla="*/ 77 h 604"/>
                <a:gd name="T40" fmla="*/ 168 w 603"/>
                <a:gd name="T41" fmla="*/ 50 h 604"/>
                <a:gd name="T42" fmla="*/ 118 w 603"/>
                <a:gd name="T43" fmla="*/ 83 h 604"/>
                <a:gd name="T44" fmla="*/ 163 w 603"/>
                <a:gd name="T45" fmla="*/ 99 h 604"/>
                <a:gd name="T46" fmla="*/ 75 w 603"/>
                <a:gd name="T47" fmla="*/ 211 h 604"/>
                <a:gd name="T48" fmla="*/ 68 w 603"/>
                <a:gd name="T49" fmla="*/ 150 h 604"/>
                <a:gd name="T50" fmla="*/ 50 w 603"/>
                <a:gd name="T51" fmla="*/ 165 h 604"/>
                <a:gd name="T52" fmla="*/ 35 w 603"/>
                <a:gd name="T53" fmla="*/ 196 h 604"/>
                <a:gd name="T54" fmla="*/ 38 w 603"/>
                <a:gd name="T55" fmla="*/ 305 h 604"/>
                <a:gd name="T56" fmla="*/ 27 w 603"/>
                <a:gd name="T57" fmla="*/ 387 h 604"/>
                <a:gd name="T58" fmla="*/ 53 w 603"/>
                <a:gd name="T59" fmla="*/ 405 h 604"/>
                <a:gd name="T60" fmla="*/ 46 w 603"/>
                <a:gd name="T61" fmla="*/ 435 h 604"/>
                <a:gd name="T62" fmla="*/ 91 w 603"/>
                <a:gd name="T63" fmla="*/ 499 h 604"/>
                <a:gd name="T64" fmla="*/ 107 w 603"/>
                <a:gd name="T65" fmla="*/ 505 h 604"/>
                <a:gd name="T66" fmla="*/ 86 w 603"/>
                <a:gd name="T67" fmla="*/ 393 h 604"/>
                <a:gd name="T68" fmla="*/ 290 w 603"/>
                <a:gd name="T69" fmla="*/ 402 h 604"/>
                <a:gd name="T70" fmla="*/ 244 w 603"/>
                <a:gd name="T71" fmla="*/ 571 h 604"/>
                <a:gd name="T72" fmla="*/ 336 w 603"/>
                <a:gd name="T73" fmla="*/ 450 h 604"/>
                <a:gd name="T74" fmla="*/ 336 w 603"/>
                <a:gd name="T75" fmla="*/ 450 h 604"/>
                <a:gd name="T76" fmla="*/ 260 w 603"/>
                <a:gd name="T77" fmla="*/ 236 h 604"/>
                <a:gd name="T78" fmla="*/ 420 w 603"/>
                <a:gd name="T79" fmla="*/ 172 h 604"/>
                <a:gd name="T80" fmla="*/ 477 w 603"/>
                <a:gd name="T81" fmla="*/ 255 h 604"/>
                <a:gd name="T82" fmla="*/ 71 w 603"/>
                <a:gd name="T83" fmla="*/ 378 h 604"/>
                <a:gd name="T84" fmla="*/ 79 w 603"/>
                <a:gd name="T85" fmla="*/ 257 h 604"/>
                <a:gd name="T86" fmla="*/ 75 w 603"/>
                <a:gd name="T87" fmla="*/ 380 h 604"/>
                <a:gd name="T88" fmla="*/ 221 w 603"/>
                <a:gd name="T89" fmla="*/ 267 h 604"/>
                <a:gd name="T90" fmla="*/ 97 w 603"/>
                <a:gd name="T91" fmla="*/ 218 h 604"/>
                <a:gd name="T92" fmla="*/ 175 w 603"/>
                <a:gd name="T93" fmla="*/ 280 h 604"/>
                <a:gd name="T94" fmla="*/ 57 w 603"/>
                <a:gd name="T95" fmla="*/ 217 h 604"/>
                <a:gd name="T96" fmla="*/ 492 w 603"/>
                <a:gd name="T97" fmla="*/ 230 h 604"/>
                <a:gd name="T98" fmla="*/ 499 w 603"/>
                <a:gd name="T99" fmla="*/ 218 h 604"/>
                <a:gd name="T100" fmla="*/ 201 w 603"/>
                <a:gd name="T101" fmla="*/ 122 h 604"/>
                <a:gd name="T102" fmla="*/ 409 w 603"/>
                <a:gd name="T103" fmla="*/ 148 h 604"/>
                <a:gd name="T104" fmla="*/ 409 w 603"/>
                <a:gd name="T105" fmla="*/ 148 h 604"/>
                <a:gd name="T106" fmla="*/ 281 w 603"/>
                <a:gd name="T107" fmla="*/ 44 h 604"/>
                <a:gd name="T108" fmla="*/ 383 w 603"/>
                <a:gd name="T109" fmla="*/ 125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03" h="604">
                  <a:moveTo>
                    <a:pt x="302" y="604"/>
                  </a:moveTo>
                  <a:cubicBezTo>
                    <a:pt x="135" y="604"/>
                    <a:pt x="0" y="469"/>
                    <a:pt x="0" y="302"/>
                  </a:cubicBezTo>
                  <a:cubicBezTo>
                    <a:pt x="0" y="136"/>
                    <a:pt x="135" y="0"/>
                    <a:pt x="302" y="0"/>
                  </a:cubicBezTo>
                  <a:cubicBezTo>
                    <a:pt x="468" y="0"/>
                    <a:pt x="603" y="136"/>
                    <a:pt x="603" y="302"/>
                  </a:cubicBezTo>
                  <a:cubicBezTo>
                    <a:pt x="603" y="469"/>
                    <a:pt x="468" y="604"/>
                    <a:pt x="302" y="604"/>
                  </a:cubicBezTo>
                  <a:close/>
                  <a:moveTo>
                    <a:pt x="220" y="571"/>
                  </a:moveTo>
                  <a:cubicBezTo>
                    <a:pt x="219" y="571"/>
                    <a:pt x="218" y="573"/>
                    <a:pt x="218" y="574"/>
                  </a:cubicBezTo>
                  <a:cubicBezTo>
                    <a:pt x="218" y="581"/>
                    <a:pt x="228" y="584"/>
                    <a:pt x="250" y="585"/>
                  </a:cubicBezTo>
                  <a:cubicBezTo>
                    <a:pt x="257" y="586"/>
                    <a:pt x="265" y="586"/>
                    <a:pt x="273" y="586"/>
                  </a:cubicBezTo>
                  <a:cubicBezTo>
                    <a:pt x="305" y="586"/>
                    <a:pt x="340" y="583"/>
                    <a:pt x="376" y="576"/>
                  </a:cubicBezTo>
                  <a:cubicBezTo>
                    <a:pt x="376" y="576"/>
                    <a:pt x="377" y="577"/>
                    <a:pt x="377" y="577"/>
                  </a:cubicBezTo>
                  <a:cubicBezTo>
                    <a:pt x="379" y="579"/>
                    <a:pt x="379" y="579"/>
                    <a:pt x="379" y="579"/>
                  </a:cubicBezTo>
                  <a:cubicBezTo>
                    <a:pt x="381" y="578"/>
                    <a:pt x="381" y="578"/>
                    <a:pt x="381" y="578"/>
                  </a:cubicBezTo>
                  <a:cubicBezTo>
                    <a:pt x="386" y="577"/>
                    <a:pt x="391" y="575"/>
                    <a:pt x="396" y="574"/>
                  </a:cubicBezTo>
                  <a:cubicBezTo>
                    <a:pt x="398" y="573"/>
                    <a:pt x="399" y="573"/>
                    <a:pt x="401" y="572"/>
                  </a:cubicBezTo>
                  <a:cubicBezTo>
                    <a:pt x="403" y="571"/>
                    <a:pt x="403" y="571"/>
                    <a:pt x="403" y="571"/>
                  </a:cubicBezTo>
                  <a:cubicBezTo>
                    <a:pt x="404" y="571"/>
                    <a:pt x="404" y="571"/>
                    <a:pt x="404" y="571"/>
                  </a:cubicBezTo>
                  <a:cubicBezTo>
                    <a:pt x="406" y="570"/>
                    <a:pt x="406" y="570"/>
                    <a:pt x="406" y="570"/>
                  </a:cubicBezTo>
                  <a:cubicBezTo>
                    <a:pt x="406" y="569"/>
                    <a:pt x="406" y="569"/>
                    <a:pt x="406" y="569"/>
                  </a:cubicBezTo>
                  <a:cubicBezTo>
                    <a:pt x="407" y="569"/>
                    <a:pt x="407" y="569"/>
                    <a:pt x="407" y="569"/>
                  </a:cubicBezTo>
                  <a:cubicBezTo>
                    <a:pt x="406" y="567"/>
                    <a:pt x="406" y="567"/>
                    <a:pt x="406" y="567"/>
                  </a:cubicBezTo>
                  <a:cubicBezTo>
                    <a:pt x="406" y="566"/>
                    <a:pt x="406" y="566"/>
                    <a:pt x="406" y="566"/>
                  </a:cubicBezTo>
                  <a:cubicBezTo>
                    <a:pt x="405" y="563"/>
                    <a:pt x="398" y="558"/>
                    <a:pt x="392" y="558"/>
                  </a:cubicBezTo>
                  <a:cubicBezTo>
                    <a:pt x="384" y="546"/>
                    <a:pt x="370" y="523"/>
                    <a:pt x="349" y="481"/>
                  </a:cubicBezTo>
                  <a:cubicBezTo>
                    <a:pt x="353" y="475"/>
                    <a:pt x="353" y="468"/>
                    <a:pt x="350" y="462"/>
                  </a:cubicBezTo>
                  <a:cubicBezTo>
                    <a:pt x="354" y="457"/>
                    <a:pt x="354" y="457"/>
                    <a:pt x="354" y="457"/>
                  </a:cubicBezTo>
                  <a:cubicBezTo>
                    <a:pt x="357" y="459"/>
                    <a:pt x="361" y="460"/>
                    <a:pt x="365" y="460"/>
                  </a:cubicBezTo>
                  <a:cubicBezTo>
                    <a:pt x="369" y="460"/>
                    <a:pt x="374" y="458"/>
                    <a:pt x="377" y="456"/>
                  </a:cubicBezTo>
                  <a:cubicBezTo>
                    <a:pt x="377" y="456"/>
                    <a:pt x="377" y="456"/>
                    <a:pt x="378" y="456"/>
                  </a:cubicBezTo>
                  <a:cubicBezTo>
                    <a:pt x="432" y="486"/>
                    <a:pt x="471" y="503"/>
                    <a:pt x="493" y="512"/>
                  </a:cubicBezTo>
                  <a:cubicBezTo>
                    <a:pt x="494" y="512"/>
                    <a:pt x="494" y="512"/>
                    <a:pt x="494" y="512"/>
                  </a:cubicBezTo>
                  <a:cubicBezTo>
                    <a:pt x="496" y="513"/>
                    <a:pt x="496" y="513"/>
                    <a:pt x="496" y="513"/>
                  </a:cubicBezTo>
                  <a:cubicBezTo>
                    <a:pt x="497" y="512"/>
                    <a:pt x="497" y="512"/>
                    <a:pt x="497" y="512"/>
                  </a:cubicBezTo>
                  <a:cubicBezTo>
                    <a:pt x="500" y="510"/>
                    <a:pt x="502" y="507"/>
                    <a:pt x="504" y="505"/>
                  </a:cubicBezTo>
                  <a:cubicBezTo>
                    <a:pt x="509" y="501"/>
                    <a:pt x="509" y="501"/>
                    <a:pt x="509" y="501"/>
                  </a:cubicBezTo>
                  <a:cubicBezTo>
                    <a:pt x="503" y="498"/>
                    <a:pt x="503" y="498"/>
                    <a:pt x="503" y="498"/>
                  </a:cubicBezTo>
                  <a:cubicBezTo>
                    <a:pt x="480" y="489"/>
                    <a:pt x="441" y="471"/>
                    <a:pt x="386" y="439"/>
                  </a:cubicBezTo>
                  <a:cubicBezTo>
                    <a:pt x="386" y="433"/>
                    <a:pt x="385" y="428"/>
                    <a:pt x="382" y="424"/>
                  </a:cubicBezTo>
                  <a:cubicBezTo>
                    <a:pt x="421" y="375"/>
                    <a:pt x="462" y="317"/>
                    <a:pt x="491" y="268"/>
                  </a:cubicBezTo>
                  <a:cubicBezTo>
                    <a:pt x="492" y="268"/>
                    <a:pt x="493" y="268"/>
                    <a:pt x="494" y="268"/>
                  </a:cubicBezTo>
                  <a:cubicBezTo>
                    <a:pt x="522" y="315"/>
                    <a:pt x="546" y="363"/>
                    <a:pt x="561" y="404"/>
                  </a:cubicBezTo>
                  <a:cubicBezTo>
                    <a:pt x="565" y="414"/>
                    <a:pt x="565" y="414"/>
                    <a:pt x="565" y="414"/>
                  </a:cubicBezTo>
                  <a:cubicBezTo>
                    <a:pt x="569" y="404"/>
                    <a:pt x="569" y="404"/>
                    <a:pt x="569" y="404"/>
                  </a:cubicBezTo>
                  <a:cubicBezTo>
                    <a:pt x="570" y="400"/>
                    <a:pt x="572" y="396"/>
                    <a:pt x="573" y="392"/>
                  </a:cubicBezTo>
                  <a:cubicBezTo>
                    <a:pt x="574" y="390"/>
                    <a:pt x="574" y="390"/>
                    <a:pt x="574" y="390"/>
                  </a:cubicBezTo>
                  <a:cubicBezTo>
                    <a:pt x="573" y="389"/>
                    <a:pt x="573" y="389"/>
                    <a:pt x="573" y="389"/>
                  </a:cubicBezTo>
                  <a:cubicBezTo>
                    <a:pt x="562" y="361"/>
                    <a:pt x="543" y="316"/>
                    <a:pt x="509" y="259"/>
                  </a:cubicBezTo>
                  <a:cubicBezTo>
                    <a:pt x="511" y="254"/>
                    <a:pt x="511" y="248"/>
                    <a:pt x="508" y="242"/>
                  </a:cubicBezTo>
                  <a:cubicBezTo>
                    <a:pt x="508" y="242"/>
                    <a:pt x="507" y="241"/>
                    <a:pt x="507" y="241"/>
                  </a:cubicBezTo>
                  <a:cubicBezTo>
                    <a:pt x="509" y="237"/>
                    <a:pt x="511" y="234"/>
                    <a:pt x="512" y="231"/>
                  </a:cubicBezTo>
                  <a:cubicBezTo>
                    <a:pt x="514" y="231"/>
                    <a:pt x="515" y="231"/>
                    <a:pt x="516" y="231"/>
                  </a:cubicBezTo>
                  <a:cubicBezTo>
                    <a:pt x="518" y="231"/>
                    <a:pt x="520" y="231"/>
                    <a:pt x="522" y="230"/>
                  </a:cubicBezTo>
                  <a:cubicBezTo>
                    <a:pt x="523" y="230"/>
                    <a:pt x="524" y="229"/>
                    <a:pt x="525" y="228"/>
                  </a:cubicBezTo>
                  <a:cubicBezTo>
                    <a:pt x="544" y="240"/>
                    <a:pt x="561" y="252"/>
                    <a:pt x="577" y="264"/>
                  </a:cubicBezTo>
                  <a:cubicBezTo>
                    <a:pt x="585" y="270"/>
                    <a:pt x="585" y="270"/>
                    <a:pt x="585" y="270"/>
                  </a:cubicBezTo>
                  <a:cubicBezTo>
                    <a:pt x="584" y="260"/>
                    <a:pt x="584" y="260"/>
                    <a:pt x="584" y="260"/>
                  </a:cubicBezTo>
                  <a:cubicBezTo>
                    <a:pt x="583" y="256"/>
                    <a:pt x="582" y="253"/>
                    <a:pt x="582" y="249"/>
                  </a:cubicBezTo>
                  <a:cubicBezTo>
                    <a:pt x="581" y="248"/>
                    <a:pt x="581" y="248"/>
                    <a:pt x="581" y="248"/>
                  </a:cubicBezTo>
                  <a:cubicBezTo>
                    <a:pt x="580" y="247"/>
                    <a:pt x="580" y="247"/>
                    <a:pt x="580" y="247"/>
                  </a:cubicBezTo>
                  <a:cubicBezTo>
                    <a:pt x="565" y="235"/>
                    <a:pt x="549" y="223"/>
                    <a:pt x="531" y="212"/>
                  </a:cubicBezTo>
                  <a:cubicBezTo>
                    <a:pt x="531" y="210"/>
                    <a:pt x="530" y="207"/>
                    <a:pt x="529" y="205"/>
                  </a:cubicBezTo>
                  <a:cubicBezTo>
                    <a:pt x="529" y="204"/>
                    <a:pt x="528" y="203"/>
                    <a:pt x="527" y="202"/>
                  </a:cubicBezTo>
                  <a:cubicBezTo>
                    <a:pt x="535" y="187"/>
                    <a:pt x="541" y="173"/>
                    <a:pt x="547" y="160"/>
                  </a:cubicBezTo>
                  <a:cubicBezTo>
                    <a:pt x="547" y="158"/>
                    <a:pt x="547" y="158"/>
                    <a:pt x="547" y="158"/>
                  </a:cubicBezTo>
                  <a:cubicBezTo>
                    <a:pt x="546" y="157"/>
                    <a:pt x="546" y="157"/>
                    <a:pt x="546" y="157"/>
                  </a:cubicBezTo>
                  <a:cubicBezTo>
                    <a:pt x="545" y="154"/>
                    <a:pt x="543" y="151"/>
                    <a:pt x="541" y="149"/>
                  </a:cubicBezTo>
                  <a:cubicBezTo>
                    <a:pt x="537" y="141"/>
                    <a:pt x="537" y="141"/>
                    <a:pt x="537" y="141"/>
                  </a:cubicBezTo>
                  <a:cubicBezTo>
                    <a:pt x="534" y="149"/>
                    <a:pt x="534" y="149"/>
                    <a:pt x="534" y="149"/>
                  </a:cubicBezTo>
                  <a:cubicBezTo>
                    <a:pt x="528" y="162"/>
                    <a:pt x="520" y="177"/>
                    <a:pt x="512" y="193"/>
                  </a:cubicBezTo>
                  <a:cubicBezTo>
                    <a:pt x="512" y="193"/>
                    <a:pt x="512" y="193"/>
                    <a:pt x="512" y="193"/>
                  </a:cubicBezTo>
                  <a:cubicBezTo>
                    <a:pt x="510" y="193"/>
                    <a:pt x="508" y="193"/>
                    <a:pt x="506" y="194"/>
                  </a:cubicBezTo>
                  <a:cubicBezTo>
                    <a:pt x="505" y="194"/>
                    <a:pt x="504" y="195"/>
                    <a:pt x="504" y="195"/>
                  </a:cubicBezTo>
                  <a:cubicBezTo>
                    <a:pt x="489" y="187"/>
                    <a:pt x="474" y="178"/>
                    <a:pt x="458" y="171"/>
                  </a:cubicBezTo>
                  <a:cubicBezTo>
                    <a:pt x="458" y="167"/>
                    <a:pt x="456" y="163"/>
                    <a:pt x="453" y="160"/>
                  </a:cubicBezTo>
                  <a:cubicBezTo>
                    <a:pt x="449" y="156"/>
                    <a:pt x="444" y="154"/>
                    <a:pt x="438" y="154"/>
                  </a:cubicBezTo>
                  <a:cubicBezTo>
                    <a:pt x="438" y="154"/>
                    <a:pt x="437" y="154"/>
                    <a:pt x="437" y="154"/>
                  </a:cubicBezTo>
                  <a:cubicBezTo>
                    <a:pt x="432" y="147"/>
                    <a:pt x="426" y="141"/>
                    <a:pt x="421" y="135"/>
                  </a:cubicBezTo>
                  <a:cubicBezTo>
                    <a:pt x="424" y="131"/>
                    <a:pt x="424" y="126"/>
                    <a:pt x="423" y="121"/>
                  </a:cubicBezTo>
                  <a:cubicBezTo>
                    <a:pt x="444" y="108"/>
                    <a:pt x="463" y="97"/>
                    <a:pt x="480" y="88"/>
                  </a:cubicBezTo>
                  <a:cubicBezTo>
                    <a:pt x="485" y="85"/>
                    <a:pt x="485" y="85"/>
                    <a:pt x="485" y="85"/>
                  </a:cubicBezTo>
                  <a:cubicBezTo>
                    <a:pt x="481" y="81"/>
                    <a:pt x="481" y="81"/>
                    <a:pt x="481" y="81"/>
                  </a:cubicBezTo>
                  <a:cubicBezTo>
                    <a:pt x="478" y="79"/>
                    <a:pt x="475" y="77"/>
                    <a:pt x="473" y="75"/>
                  </a:cubicBezTo>
                  <a:cubicBezTo>
                    <a:pt x="471" y="73"/>
                    <a:pt x="471" y="73"/>
                    <a:pt x="471" y="73"/>
                  </a:cubicBezTo>
                  <a:cubicBezTo>
                    <a:pt x="468" y="75"/>
                    <a:pt x="468" y="75"/>
                    <a:pt x="468" y="75"/>
                  </a:cubicBezTo>
                  <a:cubicBezTo>
                    <a:pt x="451" y="84"/>
                    <a:pt x="432" y="94"/>
                    <a:pt x="411" y="107"/>
                  </a:cubicBezTo>
                  <a:cubicBezTo>
                    <a:pt x="409" y="106"/>
                    <a:pt x="406" y="105"/>
                    <a:pt x="403" y="105"/>
                  </a:cubicBezTo>
                  <a:cubicBezTo>
                    <a:pt x="401" y="105"/>
                    <a:pt x="399" y="106"/>
                    <a:pt x="397" y="106"/>
                  </a:cubicBezTo>
                  <a:cubicBezTo>
                    <a:pt x="365" y="73"/>
                    <a:pt x="333" y="45"/>
                    <a:pt x="306" y="29"/>
                  </a:cubicBezTo>
                  <a:cubicBezTo>
                    <a:pt x="307" y="27"/>
                    <a:pt x="307" y="24"/>
                    <a:pt x="306" y="22"/>
                  </a:cubicBezTo>
                  <a:cubicBezTo>
                    <a:pt x="306" y="21"/>
                    <a:pt x="306" y="21"/>
                    <a:pt x="305" y="20"/>
                  </a:cubicBezTo>
                  <a:cubicBezTo>
                    <a:pt x="304" y="17"/>
                    <a:pt x="304" y="17"/>
                    <a:pt x="304" y="17"/>
                  </a:cubicBezTo>
                  <a:cubicBezTo>
                    <a:pt x="301" y="17"/>
                    <a:pt x="301" y="17"/>
                    <a:pt x="301" y="17"/>
                  </a:cubicBezTo>
                  <a:cubicBezTo>
                    <a:pt x="289" y="17"/>
                    <a:pt x="278" y="18"/>
                    <a:pt x="266" y="19"/>
                  </a:cubicBezTo>
                  <a:cubicBezTo>
                    <a:pt x="264" y="20"/>
                    <a:pt x="264" y="20"/>
                    <a:pt x="264" y="20"/>
                  </a:cubicBezTo>
                  <a:cubicBezTo>
                    <a:pt x="263" y="21"/>
                    <a:pt x="263" y="21"/>
                    <a:pt x="263" y="21"/>
                  </a:cubicBezTo>
                  <a:cubicBezTo>
                    <a:pt x="261" y="25"/>
                    <a:pt x="260" y="28"/>
                    <a:pt x="261" y="32"/>
                  </a:cubicBezTo>
                  <a:cubicBezTo>
                    <a:pt x="261" y="32"/>
                    <a:pt x="261" y="32"/>
                    <a:pt x="261" y="33"/>
                  </a:cubicBezTo>
                  <a:cubicBezTo>
                    <a:pt x="240" y="47"/>
                    <a:pt x="220" y="63"/>
                    <a:pt x="201" y="79"/>
                  </a:cubicBezTo>
                  <a:cubicBezTo>
                    <a:pt x="198" y="78"/>
                    <a:pt x="194" y="77"/>
                    <a:pt x="190" y="77"/>
                  </a:cubicBezTo>
                  <a:cubicBezTo>
                    <a:pt x="189" y="77"/>
                    <a:pt x="189" y="77"/>
                    <a:pt x="188" y="77"/>
                  </a:cubicBezTo>
                  <a:cubicBezTo>
                    <a:pt x="185" y="65"/>
                    <a:pt x="183" y="55"/>
                    <a:pt x="183" y="49"/>
                  </a:cubicBezTo>
                  <a:cubicBezTo>
                    <a:pt x="183" y="43"/>
                    <a:pt x="183" y="43"/>
                    <a:pt x="183" y="43"/>
                  </a:cubicBezTo>
                  <a:cubicBezTo>
                    <a:pt x="177" y="46"/>
                    <a:pt x="177" y="46"/>
                    <a:pt x="177" y="46"/>
                  </a:cubicBezTo>
                  <a:cubicBezTo>
                    <a:pt x="175" y="46"/>
                    <a:pt x="173" y="48"/>
                    <a:pt x="171" y="49"/>
                  </a:cubicBezTo>
                  <a:cubicBezTo>
                    <a:pt x="168" y="50"/>
                    <a:pt x="168" y="50"/>
                    <a:pt x="168" y="50"/>
                  </a:cubicBezTo>
                  <a:cubicBezTo>
                    <a:pt x="168" y="53"/>
                    <a:pt x="168" y="53"/>
                    <a:pt x="168" y="53"/>
                  </a:cubicBezTo>
                  <a:cubicBezTo>
                    <a:pt x="168" y="60"/>
                    <a:pt x="169" y="70"/>
                    <a:pt x="172" y="84"/>
                  </a:cubicBezTo>
                  <a:cubicBezTo>
                    <a:pt x="171" y="84"/>
                    <a:pt x="171" y="85"/>
                    <a:pt x="171" y="85"/>
                  </a:cubicBezTo>
                  <a:cubicBezTo>
                    <a:pt x="154" y="83"/>
                    <a:pt x="138" y="83"/>
                    <a:pt x="123" y="83"/>
                  </a:cubicBezTo>
                  <a:cubicBezTo>
                    <a:pt x="118" y="83"/>
                    <a:pt x="118" y="83"/>
                    <a:pt x="118" y="83"/>
                  </a:cubicBezTo>
                  <a:cubicBezTo>
                    <a:pt x="117" y="84"/>
                    <a:pt x="117" y="84"/>
                    <a:pt x="117" y="84"/>
                  </a:cubicBezTo>
                  <a:cubicBezTo>
                    <a:pt x="116" y="85"/>
                    <a:pt x="114" y="87"/>
                    <a:pt x="112" y="88"/>
                  </a:cubicBezTo>
                  <a:cubicBezTo>
                    <a:pt x="103" y="96"/>
                    <a:pt x="103" y="96"/>
                    <a:pt x="103" y="96"/>
                  </a:cubicBezTo>
                  <a:cubicBezTo>
                    <a:pt x="114" y="96"/>
                    <a:pt x="114" y="96"/>
                    <a:pt x="114" y="96"/>
                  </a:cubicBezTo>
                  <a:cubicBezTo>
                    <a:pt x="129" y="96"/>
                    <a:pt x="146" y="97"/>
                    <a:pt x="163" y="99"/>
                  </a:cubicBezTo>
                  <a:cubicBezTo>
                    <a:pt x="162" y="104"/>
                    <a:pt x="163" y="108"/>
                    <a:pt x="165" y="113"/>
                  </a:cubicBezTo>
                  <a:cubicBezTo>
                    <a:pt x="134" y="143"/>
                    <a:pt x="106" y="177"/>
                    <a:pt x="85" y="210"/>
                  </a:cubicBezTo>
                  <a:cubicBezTo>
                    <a:pt x="84" y="210"/>
                    <a:pt x="84" y="210"/>
                    <a:pt x="83" y="209"/>
                  </a:cubicBezTo>
                  <a:cubicBezTo>
                    <a:pt x="82" y="209"/>
                    <a:pt x="82" y="209"/>
                    <a:pt x="82" y="209"/>
                  </a:cubicBezTo>
                  <a:cubicBezTo>
                    <a:pt x="79" y="209"/>
                    <a:pt x="77" y="210"/>
                    <a:pt x="75" y="211"/>
                  </a:cubicBezTo>
                  <a:cubicBezTo>
                    <a:pt x="71" y="207"/>
                    <a:pt x="68" y="204"/>
                    <a:pt x="64" y="200"/>
                  </a:cubicBezTo>
                  <a:cubicBezTo>
                    <a:pt x="65" y="195"/>
                    <a:pt x="63" y="191"/>
                    <a:pt x="60" y="189"/>
                  </a:cubicBezTo>
                  <a:cubicBezTo>
                    <a:pt x="60" y="189"/>
                    <a:pt x="60" y="189"/>
                    <a:pt x="60" y="189"/>
                  </a:cubicBezTo>
                  <a:cubicBezTo>
                    <a:pt x="62" y="176"/>
                    <a:pt x="64" y="163"/>
                    <a:pt x="68" y="152"/>
                  </a:cubicBezTo>
                  <a:cubicBezTo>
                    <a:pt x="68" y="150"/>
                    <a:pt x="68" y="150"/>
                    <a:pt x="68" y="150"/>
                  </a:cubicBezTo>
                  <a:cubicBezTo>
                    <a:pt x="61" y="147"/>
                    <a:pt x="61" y="147"/>
                    <a:pt x="61" y="147"/>
                  </a:cubicBezTo>
                  <a:cubicBezTo>
                    <a:pt x="60" y="149"/>
                    <a:pt x="60" y="149"/>
                    <a:pt x="60" y="149"/>
                  </a:cubicBezTo>
                  <a:cubicBezTo>
                    <a:pt x="57" y="154"/>
                    <a:pt x="54" y="159"/>
                    <a:pt x="51" y="164"/>
                  </a:cubicBezTo>
                  <a:cubicBezTo>
                    <a:pt x="50" y="164"/>
                    <a:pt x="50" y="164"/>
                    <a:pt x="50" y="164"/>
                  </a:cubicBezTo>
                  <a:cubicBezTo>
                    <a:pt x="50" y="165"/>
                    <a:pt x="50" y="165"/>
                    <a:pt x="50" y="165"/>
                  </a:cubicBezTo>
                  <a:cubicBezTo>
                    <a:pt x="49" y="171"/>
                    <a:pt x="48" y="177"/>
                    <a:pt x="47" y="183"/>
                  </a:cubicBezTo>
                  <a:cubicBezTo>
                    <a:pt x="43" y="179"/>
                    <a:pt x="43" y="179"/>
                    <a:pt x="43" y="179"/>
                  </a:cubicBezTo>
                  <a:cubicBezTo>
                    <a:pt x="40" y="186"/>
                    <a:pt x="40" y="186"/>
                    <a:pt x="40" y="186"/>
                  </a:cubicBezTo>
                  <a:cubicBezTo>
                    <a:pt x="39" y="188"/>
                    <a:pt x="37" y="191"/>
                    <a:pt x="36" y="193"/>
                  </a:cubicBezTo>
                  <a:cubicBezTo>
                    <a:pt x="35" y="196"/>
                    <a:pt x="35" y="196"/>
                    <a:pt x="35" y="196"/>
                  </a:cubicBezTo>
                  <a:cubicBezTo>
                    <a:pt x="41" y="202"/>
                    <a:pt x="41" y="202"/>
                    <a:pt x="41" y="202"/>
                  </a:cubicBezTo>
                  <a:cubicBezTo>
                    <a:pt x="41" y="205"/>
                    <a:pt x="42" y="208"/>
                    <a:pt x="43" y="210"/>
                  </a:cubicBezTo>
                  <a:cubicBezTo>
                    <a:pt x="42" y="229"/>
                    <a:pt x="41" y="251"/>
                    <a:pt x="43" y="273"/>
                  </a:cubicBezTo>
                  <a:cubicBezTo>
                    <a:pt x="38" y="276"/>
                    <a:pt x="35" y="283"/>
                    <a:pt x="34" y="290"/>
                  </a:cubicBezTo>
                  <a:cubicBezTo>
                    <a:pt x="34" y="295"/>
                    <a:pt x="35" y="301"/>
                    <a:pt x="38" y="305"/>
                  </a:cubicBezTo>
                  <a:cubicBezTo>
                    <a:pt x="30" y="328"/>
                    <a:pt x="25" y="351"/>
                    <a:pt x="23" y="373"/>
                  </a:cubicBezTo>
                  <a:cubicBezTo>
                    <a:pt x="23" y="373"/>
                    <a:pt x="23" y="373"/>
                    <a:pt x="23" y="373"/>
                  </a:cubicBezTo>
                  <a:cubicBezTo>
                    <a:pt x="23" y="374"/>
                    <a:pt x="23" y="374"/>
                    <a:pt x="23" y="374"/>
                  </a:cubicBezTo>
                  <a:cubicBezTo>
                    <a:pt x="24" y="378"/>
                    <a:pt x="25" y="381"/>
                    <a:pt x="26" y="385"/>
                  </a:cubicBezTo>
                  <a:cubicBezTo>
                    <a:pt x="27" y="387"/>
                    <a:pt x="27" y="387"/>
                    <a:pt x="27" y="387"/>
                  </a:cubicBezTo>
                  <a:cubicBezTo>
                    <a:pt x="34" y="386"/>
                    <a:pt x="34" y="386"/>
                    <a:pt x="34" y="386"/>
                  </a:cubicBezTo>
                  <a:cubicBezTo>
                    <a:pt x="34" y="384"/>
                    <a:pt x="34" y="384"/>
                    <a:pt x="34" y="384"/>
                  </a:cubicBezTo>
                  <a:cubicBezTo>
                    <a:pt x="36" y="364"/>
                    <a:pt x="40" y="343"/>
                    <a:pt x="47" y="321"/>
                  </a:cubicBezTo>
                  <a:cubicBezTo>
                    <a:pt x="50" y="341"/>
                    <a:pt x="53" y="361"/>
                    <a:pt x="58" y="382"/>
                  </a:cubicBezTo>
                  <a:cubicBezTo>
                    <a:pt x="52" y="387"/>
                    <a:pt x="51" y="396"/>
                    <a:pt x="53" y="405"/>
                  </a:cubicBezTo>
                  <a:cubicBezTo>
                    <a:pt x="53" y="405"/>
                    <a:pt x="54" y="406"/>
                    <a:pt x="54" y="406"/>
                  </a:cubicBezTo>
                  <a:cubicBezTo>
                    <a:pt x="49" y="413"/>
                    <a:pt x="46" y="419"/>
                    <a:pt x="43" y="424"/>
                  </a:cubicBezTo>
                  <a:cubicBezTo>
                    <a:pt x="42" y="426"/>
                    <a:pt x="42" y="426"/>
                    <a:pt x="42" y="426"/>
                  </a:cubicBezTo>
                  <a:cubicBezTo>
                    <a:pt x="43" y="428"/>
                    <a:pt x="43" y="428"/>
                    <a:pt x="43" y="428"/>
                  </a:cubicBezTo>
                  <a:cubicBezTo>
                    <a:pt x="44" y="430"/>
                    <a:pt x="45" y="433"/>
                    <a:pt x="46" y="435"/>
                  </a:cubicBezTo>
                  <a:cubicBezTo>
                    <a:pt x="50" y="442"/>
                    <a:pt x="50" y="442"/>
                    <a:pt x="50" y="442"/>
                  </a:cubicBezTo>
                  <a:cubicBezTo>
                    <a:pt x="54" y="435"/>
                    <a:pt x="54" y="435"/>
                    <a:pt x="54" y="435"/>
                  </a:cubicBezTo>
                  <a:cubicBezTo>
                    <a:pt x="56" y="430"/>
                    <a:pt x="60" y="425"/>
                    <a:pt x="65" y="419"/>
                  </a:cubicBezTo>
                  <a:cubicBezTo>
                    <a:pt x="65" y="419"/>
                    <a:pt x="66" y="420"/>
                    <a:pt x="67" y="420"/>
                  </a:cubicBezTo>
                  <a:cubicBezTo>
                    <a:pt x="74" y="447"/>
                    <a:pt x="82" y="474"/>
                    <a:pt x="91" y="499"/>
                  </a:cubicBezTo>
                  <a:cubicBezTo>
                    <a:pt x="92" y="499"/>
                    <a:pt x="92" y="499"/>
                    <a:pt x="92" y="499"/>
                  </a:cubicBezTo>
                  <a:cubicBezTo>
                    <a:pt x="92" y="500"/>
                    <a:pt x="92" y="500"/>
                    <a:pt x="92" y="500"/>
                  </a:cubicBezTo>
                  <a:cubicBezTo>
                    <a:pt x="95" y="503"/>
                    <a:pt x="97" y="505"/>
                    <a:pt x="99" y="508"/>
                  </a:cubicBezTo>
                  <a:cubicBezTo>
                    <a:pt x="101" y="509"/>
                    <a:pt x="101" y="509"/>
                    <a:pt x="101" y="509"/>
                  </a:cubicBezTo>
                  <a:cubicBezTo>
                    <a:pt x="107" y="505"/>
                    <a:pt x="107" y="505"/>
                    <a:pt x="107" y="505"/>
                  </a:cubicBezTo>
                  <a:cubicBezTo>
                    <a:pt x="106" y="503"/>
                    <a:pt x="106" y="503"/>
                    <a:pt x="106" y="503"/>
                  </a:cubicBezTo>
                  <a:cubicBezTo>
                    <a:pt x="96" y="476"/>
                    <a:pt x="88" y="448"/>
                    <a:pt x="80" y="418"/>
                  </a:cubicBezTo>
                  <a:cubicBezTo>
                    <a:pt x="83" y="417"/>
                    <a:pt x="85" y="414"/>
                    <a:pt x="87" y="410"/>
                  </a:cubicBezTo>
                  <a:cubicBezTo>
                    <a:pt x="88" y="405"/>
                    <a:pt x="88" y="400"/>
                    <a:pt x="87" y="394"/>
                  </a:cubicBezTo>
                  <a:cubicBezTo>
                    <a:pt x="86" y="394"/>
                    <a:pt x="86" y="393"/>
                    <a:pt x="86" y="393"/>
                  </a:cubicBezTo>
                  <a:cubicBezTo>
                    <a:pt x="104" y="372"/>
                    <a:pt x="128" y="348"/>
                    <a:pt x="156" y="324"/>
                  </a:cubicBezTo>
                  <a:cubicBezTo>
                    <a:pt x="159" y="326"/>
                    <a:pt x="164" y="327"/>
                    <a:pt x="168" y="327"/>
                  </a:cubicBezTo>
                  <a:cubicBezTo>
                    <a:pt x="170" y="327"/>
                    <a:pt x="172" y="327"/>
                    <a:pt x="173" y="327"/>
                  </a:cubicBezTo>
                  <a:cubicBezTo>
                    <a:pt x="176" y="326"/>
                    <a:pt x="178" y="325"/>
                    <a:pt x="180" y="324"/>
                  </a:cubicBezTo>
                  <a:cubicBezTo>
                    <a:pt x="215" y="351"/>
                    <a:pt x="253" y="378"/>
                    <a:pt x="290" y="402"/>
                  </a:cubicBezTo>
                  <a:cubicBezTo>
                    <a:pt x="298" y="421"/>
                    <a:pt x="307" y="440"/>
                    <a:pt x="316" y="457"/>
                  </a:cubicBezTo>
                  <a:cubicBezTo>
                    <a:pt x="312" y="462"/>
                    <a:pt x="311" y="469"/>
                    <a:pt x="313" y="476"/>
                  </a:cubicBezTo>
                  <a:cubicBezTo>
                    <a:pt x="281" y="512"/>
                    <a:pt x="251" y="543"/>
                    <a:pt x="220" y="571"/>
                  </a:cubicBezTo>
                  <a:close/>
                  <a:moveTo>
                    <a:pt x="282" y="573"/>
                  </a:moveTo>
                  <a:cubicBezTo>
                    <a:pt x="264" y="573"/>
                    <a:pt x="251" y="572"/>
                    <a:pt x="244" y="571"/>
                  </a:cubicBezTo>
                  <a:cubicBezTo>
                    <a:pt x="271" y="547"/>
                    <a:pt x="298" y="520"/>
                    <a:pt x="326" y="489"/>
                  </a:cubicBezTo>
                  <a:cubicBezTo>
                    <a:pt x="328" y="490"/>
                    <a:pt x="331" y="490"/>
                    <a:pt x="333" y="490"/>
                  </a:cubicBezTo>
                  <a:cubicBezTo>
                    <a:pt x="354" y="530"/>
                    <a:pt x="368" y="552"/>
                    <a:pt x="377" y="564"/>
                  </a:cubicBezTo>
                  <a:cubicBezTo>
                    <a:pt x="345" y="570"/>
                    <a:pt x="313" y="573"/>
                    <a:pt x="282" y="573"/>
                  </a:cubicBezTo>
                  <a:close/>
                  <a:moveTo>
                    <a:pt x="336" y="450"/>
                  </a:moveTo>
                  <a:cubicBezTo>
                    <a:pt x="335" y="450"/>
                    <a:pt x="335" y="450"/>
                    <a:pt x="334" y="450"/>
                  </a:cubicBezTo>
                  <a:cubicBezTo>
                    <a:pt x="330" y="441"/>
                    <a:pt x="325" y="431"/>
                    <a:pt x="321" y="422"/>
                  </a:cubicBezTo>
                  <a:cubicBezTo>
                    <a:pt x="327" y="426"/>
                    <a:pt x="334" y="430"/>
                    <a:pt x="340" y="434"/>
                  </a:cubicBezTo>
                  <a:cubicBezTo>
                    <a:pt x="340" y="437"/>
                    <a:pt x="341" y="440"/>
                    <a:pt x="342" y="443"/>
                  </a:cubicBezTo>
                  <a:cubicBezTo>
                    <a:pt x="340" y="445"/>
                    <a:pt x="338" y="448"/>
                    <a:pt x="336" y="450"/>
                  </a:cubicBezTo>
                  <a:close/>
                  <a:moveTo>
                    <a:pt x="350" y="417"/>
                  </a:moveTo>
                  <a:cubicBezTo>
                    <a:pt x="335" y="408"/>
                    <a:pt x="320" y="398"/>
                    <a:pt x="306" y="389"/>
                  </a:cubicBezTo>
                  <a:cubicBezTo>
                    <a:pt x="288" y="350"/>
                    <a:pt x="270" y="307"/>
                    <a:pt x="254" y="266"/>
                  </a:cubicBezTo>
                  <a:cubicBezTo>
                    <a:pt x="261" y="260"/>
                    <a:pt x="263" y="249"/>
                    <a:pt x="261" y="239"/>
                  </a:cubicBezTo>
                  <a:cubicBezTo>
                    <a:pt x="261" y="238"/>
                    <a:pt x="260" y="237"/>
                    <a:pt x="260" y="236"/>
                  </a:cubicBezTo>
                  <a:cubicBezTo>
                    <a:pt x="293" y="210"/>
                    <a:pt x="328" y="184"/>
                    <a:pt x="362" y="161"/>
                  </a:cubicBezTo>
                  <a:cubicBezTo>
                    <a:pt x="366" y="164"/>
                    <a:pt x="371" y="166"/>
                    <a:pt x="376" y="166"/>
                  </a:cubicBezTo>
                  <a:cubicBezTo>
                    <a:pt x="381" y="166"/>
                    <a:pt x="386" y="164"/>
                    <a:pt x="390" y="161"/>
                  </a:cubicBezTo>
                  <a:cubicBezTo>
                    <a:pt x="390" y="160"/>
                    <a:pt x="391" y="160"/>
                    <a:pt x="391" y="159"/>
                  </a:cubicBezTo>
                  <a:cubicBezTo>
                    <a:pt x="400" y="163"/>
                    <a:pt x="410" y="168"/>
                    <a:pt x="420" y="172"/>
                  </a:cubicBezTo>
                  <a:cubicBezTo>
                    <a:pt x="420" y="177"/>
                    <a:pt x="422" y="182"/>
                    <a:pt x="426" y="186"/>
                  </a:cubicBezTo>
                  <a:cubicBezTo>
                    <a:pt x="430" y="190"/>
                    <a:pt x="435" y="192"/>
                    <a:pt x="441" y="192"/>
                  </a:cubicBezTo>
                  <a:cubicBezTo>
                    <a:pt x="442" y="192"/>
                    <a:pt x="442" y="192"/>
                    <a:pt x="443" y="192"/>
                  </a:cubicBezTo>
                  <a:cubicBezTo>
                    <a:pt x="455" y="208"/>
                    <a:pt x="466" y="224"/>
                    <a:pt x="476" y="241"/>
                  </a:cubicBezTo>
                  <a:cubicBezTo>
                    <a:pt x="475" y="245"/>
                    <a:pt x="475" y="250"/>
                    <a:pt x="477" y="255"/>
                  </a:cubicBezTo>
                  <a:cubicBezTo>
                    <a:pt x="447" y="305"/>
                    <a:pt x="406" y="364"/>
                    <a:pt x="366" y="414"/>
                  </a:cubicBezTo>
                  <a:cubicBezTo>
                    <a:pt x="364" y="413"/>
                    <a:pt x="363" y="413"/>
                    <a:pt x="362" y="413"/>
                  </a:cubicBezTo>
                  <a:cubicBezTo>
                    <a:pt x="357" y="413"/>
                    <a:pt x="353" y="414"/>
                    <a:pt x="350" y="417"/>
                  </a:cubicBezTo>
                  <a:close/>
                  <a:moveTo>
                    <a:pt x="75" y="380"/>
                  </a:moveTo>
                  <a:cubicBezTo>
                    <a:pt x="73" y="379"/>
                    <a:pt x="72" y="379"/>
                    <a:pt x="71" y="378"/>
                  </a:cubicBezTo>
                  <a:cubicBezTo>
                    <a:pt x="66" y="355"/>
                    <a:pt x="62" y="332"/>
                    <a:pt x="60" y="310"/>
                  </a:cubicBezTo>
                  <a:cubicBezTo>
                    <a:pt x="65" y="306"/>
                    <a:pt x="68" y="300"/>
                    <a:pt x="69" y="292"/>
                  </a:cubicBezTo>
                  <a:cubicBezTo>
                    <a:pt x="69" y="287"/>
                    <a:pt x="68" y="281"/>
                    <a:pt x="65" y="276"/>
                  </a:cubicBezTo>
                  <a:cubicBezTo>
                    <a:pt x="68" y="270"/>
                    <a:pt x="71" y="263"/>
                    <a:pt x="75" y="256"/>
                  </a:cubicBezTo>
                  <a:cubicBezTo>
                    <a:pt x="76" y="256"/>
                    <a:pt x="78" y="257"/>
                    <a:pt x="79" y="257"/>
                  </a:cubicBezTo>
                  <a:cubicBezTo>
                    <a:pt x="80" y="257"/>
                    <a:pt x="80" y="257"/>
                    <a:pt x="81" y="257"/>
                  </a:cubicBezTo>
                  <a:cubicBezTo>
                    <a:pt x="85" y="257"/>
                    <a:pt x="90" y="255"/>
                    <a:pt x="93" y="252"/>
                  </a:cubicBezTo>
                  <a:cubicBezTo>
                    <a:pt x="110" y="266"/>
                    <a:pt x="127" y="281"/>
                    <a:pt x="145" y="296"/>
                  </a:cubicBezTo>
                  <a:cubicBezTo>
                    <a:pt x="144" y="300"/>
                    <a:pt x="144" y="304"/>
                    <a:pt x="145" y="308"/>
                  </a:cubicBezTo>
                  <a:cubicBezTo>
                    <a:pt x="117" y="333"/>
                    <a:pt x="93" y="358"/>
                    <a:pt x="75" y="380"/>
                  </a:cubicBezTo>
                  <a:close/>
                  <a:moveTo>
                    <a:pt x="274" y="368"/>
                  </a:moveTo>
                  <a:cubicBezTo>
                    <a:pt x="246" y="348"/>
                    <a:pt x="217" y="328"/>
                    <a:pt x="190" y="307"/>
                  </a:cubicBezTo>
                  <a:cubicBezTo>
                    <a:pt x="191" y="304"/>
                    <a:pt x="191" y="301"/>
                    <a:pt x="190" y="298"/>
                  </a:cubicBezTo>
                  <a:cubicBezTo>
                    <a:pt x="190" y="296"/>
                    <a:pt x="189" y="295"/>
                    <a:pt x="189" y="294"/>
                  </a:cubicBezTo>
                  <a:cubicBezTo>
                    <a:pt x="199" y="285"/>
                    <a:pt x="210" y="276"/>
                    <a:pt x="221" y="267"/>
                  </a:cubicBezTo>
                  <a:cubicBezTo>
                    <a:pt x="225" y="270"/>
                    <a:pt x="230" y="272"/>
                    <a:pt x="235" y="273"/>
                  </a:cubicBezTo>
                  <a:cubicBezTo>
                    <a:pt x="247" y="304"/>
                    <a:pt x="261" y="337"/>
                    <a:pt x="274" y="368"/>
                  </a:cubicBezTo>
                  <a:close/>
                  <a:moveTo>
                    <a:pt x="157" y="281"/>
                  </a:moveTo>
                  <a:cubicBezTo>
                    <a:pt x="138" y="265"/>
                    <a:pt x="119" y="250"/>
                    <a:pt x="101" y="234"/>
                  </a:cubicBezTo>
                  <a:cubicBezTo>
                    <a:pt x="102" y="228"/>
                    <a:pt x="100" y="223"/>
                    <a:pt x="97" y="218"/>
                  </a:cubicBezTo>
                  <a:cubicBezTo>
                    <a:pt x="118" y="187"/>
                    <a:pt x="145" y="153"/>
                    <a:pt x="175" y="124"/>
                  </a:cubicBezTo>
                  <a:cubicBezTo>
                    <a:pt x="177" y="125"/>
                    <a:pt x="180" y="126"/>
                    <a:pt x="183" y="126"/>
                  </a:cubicBezTo>
                  <a:cubicBezTo>
                    <a:pt x="191" y="155"/>
                    <a:pt x="203" y="189"/>
                    <a:pt x="217" y="226"/>
                  </a:cubicBezTo>
                  <a:cubicBezTo>
                    <a:pt x="211" y="233"/>
                    <a:pt x="209" y="242"/>
                    <a:pt x="211" y="250"/>
                  </a:cubicBezTo>
                  <a:cubicBezTo>
                    <a:pt x="198" y="261"/>
                    <a:pt x="187" y="271"/>
                    <a:pt x="175" y="280"/>
                  </a:cubicBezTo>
                  <a:cubicBezTo>
                    <a:pt x="173" y="279"/>
                    <a:pt x="170" y="279"/>
                    <a:pt x="167" y="279"/>
                  </a:cubicBezTo>
                  <a:cubicBezTo>
                    <a:pt x="165" y="279"/>
                    <a:pt x="163" y="279"/>
                    <a:pt x="162" y="279"/>
                  </a:cubicBezTo>
                  <a:cubicBezTo>
                    <a:pt x="160" y="280"/>
                    <a:pt x="159" y="280"/>
                    <a:pt x="157" y="281"/>
                  </a:cubicBezTo>
                  <a:close/>
                  <a:moveTo>
                    <a:pt x="56" y="260"/>
                  </a:moveTo>
                  <a:cubicBezTo>
                    <a:pt x="56" y="245"/>
                    <a:pt x="56" y="231"/>
                    <a:pt x="57" y="217"/>
                  </a:cubicBezTo>
                  <a:cubicBezTo>
                    <a:pt x="59" y="219"/>
                    <a:pt x="61" y="221"/>
                    <a:pt x="63" y="223"/>
                  </a:cubicBezTo>
                  <a:cubicBezTo>
                    <a:pt x="62" y="226"/>
                    <a:pt x="61" y="229"/>
                    <a:pt x="61" y="231"/>
                  </a:cubicBezTo>
                  <a:cubicBezTo>
                    <a:pt x="60" y="236"/>
                    <a:pt x="61" y="241"/>
                    <a:pt x="63" y="246"/>
                  </a:cubicBezTo>
                  <a:cubicBezTo>
                    <a:pt x="61" y="250"/>
                    <a:pt x="58" y="255"/>
                    <a:pt x="56" y="260"/>
                  </a:cubicBezTo>
                  <a:close/>
                  <a:moveTo>
                    <a:pt x="492" y="230"/>
                  </a:moveTo>
                  <a:cubicBezTo>
                    <a:pt x="492" y="230"/>
                    <a:pt x="491" y="230"/>
                    <a:pt x="491" y="230"/>
                  </a:cubicBezTo>
                  <a:cubicBezTo>
                    <a:pt x="491" y="230"/>
                    <a:pt x="490" y="230"/>
                    <a:pt x="490" y="230"/>
                  </a:cubicBezTo>
                  <a:cubicBezTo>
                    <a:pt x="483" y="218"/>
                    <a:pt x="475" y="206"/>
                    <a:pt x="467" y="195"/>
                  </a:cubicBezTo>
                  <a:cubicBezTo>
                    <a:pt x="477" y="200"/>
                    <a:pt x="487" y="206"/>
                    <a:pt x="497" y="211"/>
                  </a:cubicBezTo>
                  <a:cubicBezTo>
                    <a:pt x="497" y="214"/>
                    <a:pt x="498" y="216"/>
                    <a:pt x="499" y="218"/>
                  </a:cubicBezTo>
                  <a:cubicBezTo>
                    <a:pt x="497" y="222"/>
                    <a:pt x="494" y="226"/>
                    <a:pt x="492" y="230"/>
                  </a:cubicBezTo>
                  <a:close/>
                  <a:moveTo>
                    <a:pt x="247" y="221"/>
                  </a:moveTo>
                  <a:cubicBezTo>
                    <a:pt x="244" y="219"/>
                    <a:pt x="239" y="218"/>
                    <a:pt x="235" y="218"/>
                  </a:cubicBezTo>
                  <a:cubicBezTo>
                    <a:pt x="235" y="218"/>
                    <a:pt x="235" y="218"/>
                    <a:pt x="235" y="218"/>
                  </a:cubicBezTo>
                  <a:cubicBezTo>
                    <a:pt x="221" y="183"/>
                    <a:pt x="210" y="150"/>
                    <a:pt x="201" y="122"/>
                  </a:cubicBezTo>
                  <a:cubicBezTo>
                    <a:pt x="201" y="122"/>
                    <a:pt x="202" y="122"/>
                    <a:pt x="202" y="122"/>
                  </a:cubicBezTo>
                  <a:cubicBezTo>
                    <a:pt x="208" y="118"/>
                    <a:pt x="211" y="112"/>
                    <a:pt x="213" y="106"/>
                  </a:cubicBezTo>
                  <a:cubicBezTo>
                    <a:pt x="245" y="112"/>
                    <a:pt x="295" y="124"/>
                    <a:pt x="353" y="145"/>
                  </a:cubicBezTo>
                  <a:cubicBezTo>
                    <a:pt x="318" y="168"/>
                    <a:pt x="282" y="194"/>
                    <a:pt x="247" y="221"/>
                  </a:cubicBezTo>
                  <a:close/>
                  <a:moveTo>
                    <a:pt x="409" y="148"/>
                  </a:moveTo>
                  <a:cubicBezTo>
                    <a:pt x="405" y="146"/>
                    <a:pt x="400" y="144"/>
                    <a:pt x="396" y="142"/>
                  </a:cubicBezTo>
                  <a:cubicBezTo>
                    <a:pt x="396" y="142"/>
                    <a:pt x="396" y="141"/>
                    <a:pt x="396" y="141"/>
                  </a:cubicBezTo>
                  <a:cubicBezTo>
                    <a:pt x="399" y="143"/>
                    <a:pt x="402" y="144"/>
                    <a:pt x="406" y="144"/>
                  </a:cubicBezTo>
                  <a:cubicBezTo>
                    <a:pt x="406" y="144"/>
                    <a:pt x="406" y="144"/>
                    <a:pt x="406" y="144"/>
                  </a:cubicBezTo>
                  <a:cubicBezTo>
                    <a:pt x="407" y="145"/>
                    <a:pt x="408" y="146"/>
                    <a:pt x="409" y="148"/>
                  </a:cubicBezTo>
                  <a:close/>
                  <a:moveTo>
                    <a:pt x="359" y="128"/>
                  </a:moveTo>
                  <a:cubicBezTo>
                    <a:pt x="311" y="111"/>
                    <a:pt x="258" y="97"/>
                    <a:pt x="211" y="90"/>
                  </a:cubicBezTo>
                  <a:cubicBezTo>
                    <a:pt x="211" y="90"/>
                    <a:pt x="211" y="89"/>
                    <a:pt x="211" y="89"/>
                  </a:cubicBezTo>
                  <a:cubicBezTo>
                    <a:pt x="230" y="72"/>
                    <a:pt x="249" y="57"/>
                    <a:pt x="270" y="42"/>
                  </a:cubicBezTo>
                  <a:cubicBezTo>
                    <a:pt x="273" y="43"/>
                    <a:pt x="277" y="44"/>
                    <a:pt x="281" y="44"/>
                  </a:cubicBezTo>
                  <a:cubicBezTo>
                    <a:pt x="283" y="44"/>
                    <a:pt x="285" y="44"/>
                    <a:pt x="287" y="44"/>
                  </a:cubicBezTo>
                  <a:cubicBezTo>
                    <a:pt x="290" y="43"/>
                    <a:pt x="293" y="42"/>
                    <a:pt x="296" y="40"/>
                  </a:cubicBezTo>
                  <a:cubicBezTo>
                    <a:pt x="323" y="57"/>
                    <a:pt x="355" y="86"/>
                    <a:pt x="386" y="120"/>
                  </a:cubicBezTo>
                  <a:cubicBezTo>
                    <a:pt x="385" y="121"/>
                    <a:pt x="385" y="122"/>
                    <a:pt x="385" y="123"/>
                  </a:cubicBezTo>
                  <a:cubicBezTo>
                    <a:pt x="383" y="125"/>
                    <a:pt x="383" y="125"/>
                    <a:pt x="383" y="125"/>
                  </a:cubicBezTo>
                  <a:cubicBezTo>
                    <a:pt x="380" y="123"/>
                    <a:pt x="376" y="123"/>
                    <a:pt x="373" y="123"/>
                  </a:cubicBezTo>
                  <a:cubicBezTo>
                    <a:pt x="368" y="123"/>
                    <a:pt x="363" y="125"/>
                    <a:pt x="359" y="128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3297" tIns="46649" rIns="93297" bIns="46649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5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325" name="Group 324">
              <a:extLst>
                <a:ext uri="{FF2B5EF4-FFF2-40B4-BE49-F238E27FC236}">
                  <a16:creationId xmlns:a16="http://schemas.microsoft.com/office/drawing/2014/main" xmlns="" id="{E6EB73A5-6A36-4316-8BC5-DA0F5B443476}"/>
                </a:ext>
              </a:extLst>
            </p:cNvPr>
            <p:cNvGrpSpPr/>
            <p:nvPr/>
          </p:nvGrpSpPr>
          <p:grpSpPr>
            <a:xfrm>
              <a:off x="3448494" y="5910924"/>
              <a:ext cx="347539" cy="348602"/>
              <a:chOff x="6333523" y="4093722"/>
              <a:chExt cx="537960" cy="539604"/>
            </a:xfrm>
            <a:solidFill>
              <a:sysClr val="window" lastClr="FFFFFF"/>
            </a:solidFill>
          </p:grpSpPr>
          <p:sp>
            <p:nvSpPr>
              <p:cNvPr id="326" name="Freeform 136">
                <a:extLst>
                  <a:ext uri="{FF2B5EF4-FFF2-40B4-BE49-F238E27FC236}">
                    <a16:creationId xmlns:a16="http://schemas.microsoft.com/office/drawing/2014/main" xmlns="" id="{1A51CA8E-FDA2-47CB-8EC9-A7FB8D43CB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3523" y="4093722"/>
                <a:ext cx="245125" cy="245125"/>
              </a:xfrm>
              <a:custGeom>
                <a:avLst/>
                <a:gdLst>
                  <a:gd name="T0" fmla="*/ 25 w 147"/>
                  <a:gd name="T1" fmla="*/ 111 h 147"/>
                  <a:gd name="T2" fmla="*/ 7 w 147"/>
                  <a:gd name="T3" fmla="*/ 129 h 147"/>
                  <a:gd name="T4" fmla="*/ 25 w 147"/>
                  <a:gd name="T5" fmla="*/ 147 h 147"/>
                  <a:gd name="T6" fmla="*/ 147 w 147"/>
                  <a:gd name="T7" fmla="*/ 147 h 147"/>
                  <a:gd name="T8" fmla="*/ 147 w 147"/>
                  <a:gd name="T9" fmla="*/ 25 h 147"/>
                  <a:gd name="T10" fmla="*/ 129 w 147"/>
                  <a:gd name="T11" fmla="*/ 7 h 147"/>
                  <a:gd name="T12" fmla="*/ 110 w 147"/>
                  <a:gd name="T13" fmla="*/ 25 h 147"/>
                  <a:gd name="T14" fmla="*/ 110 w 147"/>
                  <a:gd name="T15" fmla="*/ 88 h 147"/>
                  <a:gd name="T16" fmla="*/ 29 w 147"/>
                  <a:gd name="T17" fmla="*/ 6 h 147"/>
                  <a:gd name="T18" fmla="*/ 6 w 147"/>
                  <a:gd name="T19" fmla="*/ 6 h 147"/>
                  <a:gd name="T20" fmla="*/ 6 w 147"/>
                  <a:gd name="T21" fmla="*/ 29 h 147"/>
                  <a:gd name="T22" fmla="*/ 88 w 147"/>
                  <a:gd name="T23" fmla="*/ 111 h 147"/>
                  <a:gd name="T24" fmla="*/ 25 w 147"/>
                  <a:gd name="T25" fmla="*/ 111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7" h="147">
                    <a:moveTo>
                      <a:pt x="25" y="111"/>
                    </a:moveTo>
                    <a:cubicBezTo>
                      <a:pt x="15" y="111"/>
                      <a:pt x="7" y="119"/>
                      <a:pt x="7" y="129"/>
                    </a:cubicBezTo>
                    <a:cubicBezTo>
                      <a:pt x="7" y="139"/>
                      <a:pt x="15" y="147"/>
                      <a:pt x="25" y="147"/>
                    </a:cubicBezTo>
                    <a:cubicBezTo>
                      <a:pt x="147" y="147"/>
                      <a:pt x="147" y="147"/>
                      <a:pt x="147" y="147"/>
                    </a:cubicBezTo>
                    <a:cubicBezTo>
                      <a:pt x="147" y="25"/>
                      <a:pt x="147" y="25"/>
                      <a:pt x="147" y="25"/>
                    </a:cubicBezTo>
                    <a:cubicBezTo>
                      <a:pt x="147" y="15"/>
                      <a:pt x="139" y="7"/>
                      <a:pt x="129" y="7"/>
                    </a:cubicBezTo>
                    <a:cubicBezTo>
                      <a:pt x="119" y="7"/>
                      <a:pt x="110" y="15"/>
                      <a:pt x="110" y="25"/>
                    </a:cubicBezTo>
                    <a:cubicBezTo>
                      <a:pt x="110" y="25"/>
                      <a:pt x="110" y="61"/>
                      <a:pt x="110" y="88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2" y="0"/>
                      <a:pt x="12" y="0"/>
                      <a:pt x="6" y="6"/>
                    </a:cubicBezTo>
                    <a:cubicBezTo>
                      <a:pt x="0" y="13"/>
                      <a:pt x="0" y="23"/>
                      <a:pt x="6" y="29"/>
                    </a:cubicBezTo>
                    <a:cubicBezTo>
                      <a:pt x="88" y="111"/>
                      <a:pt x="88" y="111"/>
                      <a:pt x="88" y="111"/>
                    </a:cubicBezTo>
                    <a:cubicBezTo>
                      <a:pt x="60" y="111"/>
                      <a:pt x="25" y="111"/>
                      <a:pt x="25" y="1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3297" tIns="46649" rIns="93297" bIns="4664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7" name="Freeform 137">
                <a:extLst>
                  <a:ext uri="{FF2B5EF4-FFF2-40B4-BE49-F238E27FC236}">
                    <a16:creationId xmlns:a16="http://schemas.microsoft.com/office/drawing/2014/main" xmlns="" id="{76A745EB-8F4C-4E12-BAB6-9FF3DC8A2F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6358" y="4388201"/>
                <a:ext cx="245125" cy="245125"/>
              </a:xfrm>
              <a:custGeom>
                <a:avLst/>
                <a:gdLst>
                  <a:gd name="T0" fmla="*/ 122 w 147"/>
                  <a:gd name="T1" fmla="*/ 36 h 147"/>
                  <a:gd name="T2" fmla="*/ 140 w 147"/>
                  <a:gd name="T3" fmla="*/ 18 h 147"/>
                  <a:gd name="T4" fmla="*/ 122 w 147"/>
                  <a:gd name="T5" fmla="*/ 0 h 147"/>
                  <a:gd name="T6" fmla="*/ 0 w 147"/>
                  <a:gd name="T7" fmla="*/ 0 h 147"/>
                  <a:gd name="T8" fmla="*/ 0 w 147"/>
                  <a:gd name="T9" fmla="*/ 122 h 147"/>
                  <a:gd name="T10" fmla="*/ 19 w 147"/>
                  <a:gd name="T11" fmla="*/ 140 h 147"/>
                  <a:gd name="T12" fmla="*/ 37 w 147"/>
                  <a:gd name="T13" fmla="*/ 122 h 147"/>
                  <a:gd name="T14" fmla="*/ 37 w 147"/>
                  <a:gd name="T15" fmla="*/ 59 h 147"/>
                  <a:gd name="T16" fmla="*/ 119 w 147"/>
                  <a:gd name="T17" fmla="*/ 141 h 147"/>
                  <a:gd name="T18" fmla="*/ 141 w 147"/>
                  <a:gd name="T19" fmla="*/ 141 h 147"/>
                  <a:gd name="T20" fmla="*/ 141 w 147"/>
                  <a:gd name="T21" fmla="*/ 118 h 147"/>
                  <a:gd name="T22" fmla="*/ 59 w 147"/>
                  <a:gd name="T23" fmla="*/ 36 h 147"/>
                  <a:gd name="T24" fmla="*/ 122 w 147"/>
                  <a:gd name="T25" fmla="*/ 3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7" h="147">
                    <a:moveTo>
                      <a:pt x="122" y="36"/>
                    </a:moveTo>
                    <a:cubicBezTo>
                      <a:pt x="132" y="36"/>
                      <a:pt x="140" y="28"/>
                      <a:pt x="140" y="18"/>
                    </a:cubicBezTo>
                    <a:cubicBezTo>
                      <a:pt x="140" y="8"/>
                      <a:pt x="132" y="0"/>
                      <a:pt x="12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0" y="132"/>
                      <a:pt x="9" y="140"/>
                      <a:pt x="19" y="140"/>
                    </a:cubicBezTo>
                    <a:cubicBezTo>
                      <a:pt x="29" y="140"/>
                      <a:pt x="37" y="132"/>
                      <a:pt x="37" y="122"/>
                    </a:cubicBezTo>
                    <a:cubicBezTo>
                      <a:pt x="37" y="122"/>
                      <a:pt x="37" y="86"/>
                      <a:pt x="37" y="59"/>
                    </a:cubicBezTo>
                    <a:cubicBezTo>
                      <a:pt x="119" y="141"/>
                      <a:pt x="119" y="141"/>
                      <a:pt x="119" y="141"/>
                    </a:cubicBezTo>
                    <a:cubicBezTo>
                      <a:pt x="125" y="147"/>
                      <a:pt x="135" y="147"/>
                      <a:pt x="141" y="141"/>
                    </a:cubicBezTo>
                    <a:cubicBezTo>
                      <a:pt x="147" y="134"/>
                      <a:pt x="147" y="124"/>
                      <a:pt x="141" y="118"/>
                    </a:cubicBezTo>
                    <a:cubicBezTo>
                      <a:pt x="59" y="36"/>
                      <a:pt x="59" y="36"/>
                      <a:pt x="59" y="36"/>
                    </a:cubicBezTo>
                    <a:cubicBezTo>
                      <a:pt x="87" y="36"/>
                      <a:pt x="122" y="36"/>
                      <a:pt x="122" y="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3297" tIns="46649" rIns="93297" bIns="4664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8" name="Freeform 138">
                <a:extLst>
                  <a:ext uri="{FF2B5EF4-FFF2-40B4-BE49-F238E27FC236}">
                    <a16:creationId xmlns:a16="http://schemas.microsoft.com/office/drawing/2014/main" xmlns="" id="{E405EAF5-4227-4837-B8DA-DB15865D94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6358" y="4093722"/>
                <a:ext cx="245125" cy="245125"/>
              </a:xfrm>
              <a:custGeom>
                <a:avLst/>
                <a:gdLst>
                  <a:gd name="T0" fmla="*/ 37 w 147"/>
                  <a:gd name="T1" fmla="*/ 25 h 147"/>
                  <a:gd name="T2" fmla="*/ 19 w 147"/>
                  <a:gd name="T3" fmla="*/ 7 h 147"/>
                  <a:gd name="T4" fmla="*/ 0 w 147"/>
                  <a:gd name="T5" fmla="*/ 25 h 147"/>
                  <a:gd name="T6" fmla="*/ 0 w 147"/>
                  <a:gd name="T7" fmla="*/ 147 h 147"/>
                  <a:gd name="T8" fmla="*/ 122 w 147"/>
                  <a:gd name="T9" fmla="*/ 147 h 147"/>
                  <a:gd name="T10" fmla="*/ 141 w 147"/>
                  <a:gd name="T11" fmla="*/ 129 h 147"/>
                  <a:gd name="T12" fmla="*/ 122 w 147"/>
                  <a:gd name="T13" fmla="*/ 111 h 147"/>
                  <a:gd name="T14" fmla="*/ 59 w 147"/>
                  <a:gd name="T15" fmla="*/ 111 h 147"/>
                  <a:gd name="T16" fmla="*/ 141 w 147"/>
                  <a:gd name="T17" fmla="*/ 29 h 147"/>
                  <a:gd name="T18" fmla="*/ 141 w 147"/>
                  <a:gd name="T19" fmla="*/ 6 h 147"/>
                  <a:gd name="T20" fmla="*/ 119 w 147"/>
                  <a:gd name="T21" fmla="*/ 6 h 147"/>
                  <a:gd name="T22" fmla="*/ 37 w 147"/>
                  <a:gd name="T23" fmla="*/ 88 h 147"/>
                  <a:gd name="T24" fmla="*/ 37 w 147"/>
                  <a:gd name="T25" fmla="*/ 25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7" h="147">
                    <a:moveTo>
                      <a:pt x="37" y="25"/>
                    </a:moveTo>
                    <a:cubicBezTo>
                      <a:pt x="37" y="15"/>
                      <a:pt x="29" y="7"/>
                      <a:pt x="19" y="7"/>
                    </a:cubicBezTo>
                    <a:cubicBezTo>
                      <a:pt x="9" y="7"/>
                      <a:pt x="0" y="15"/>
                      <a:pt x="0" y="25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122" y="147"/>
                      <a:pt x="122" y="147"/>
                      <a:pt x="122" y="147"/>
                    </a:cubicBezTo>
                    <a:cubicBezTo>
                      <a:pt x="132" y="147"/>
                      <a:pt x="141" y="139"/>
                      <a:pt x="141" y="129"/>
                    </a:cubicBezTo>
                    <a:cubicBezTo>
                      <a:pt x="141" y="119"/>
                      <a:pt x="132" y="111"/>
                      <a:pt x="122" y="111"/>
                    </a:cubicBezTo>
                    <a:cubicBezTo>
                      <a:pt x="122" y="111"/>
                      <a:pt x="87" y="111"/>
                      <a:pt x="59" y="111"/>
                    </a:cubicBezTo>
                    <a:cubicBezTo>
                      <a:pt x="141" y="29"/>
                      <a:pt x="141" y="29"/>
                      <a:pt x="141" y="29"/>
                    </a:cubicBezTo>
                    <a:cubicBezTo>
                      <a:pt x="147" y="23"/>
                      <a:pt x="147" y="13"/>
                      <a:pt x="141" y="6"/>
                    </a:cubicBezTo>
                    <a:cubicBezTo>
                      <a:pt x="135" y="0"/>
                      <a:pt x="125" y="0"/>
                      <a:pt x="119" y="6"/>
                    </a:cubicBezTo>
                    <a:cubicBezTo>
                      <a:pt x="37" y="88"/>
                      <a:pt x="37" y="88"/>
                      <a:pt x="37" y="88"/>
                    </a:cubicBezTo>
                    <a:cubicBezTo>
                      <a:pt x="37" y="61"/>
                      <a:pt x="37" y="25"/>
                      <a:pt x="37" y="2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3297" tIns="46649" rIns="93297" bIns="4664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9" name="Freeform 139">
                <a:extLst>
                  <a:ext uri="{FF2B5EF4-FFF2-40B4-BE49-F238E27FC236}">
                    <a16:creationId xmlns:a16="http://schemas.microsoft.com/office/drawing/2014/main" xmlns="" id="{91EF438D-5BC5-45F4-B641-97BAF18B09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3523" y="4388201"/>
                <a:ext cx="245125" cy="245125"/>
              </a:xfrm>
              <a:custGeom>
                <a:avLst/>
                <a:gdLst>
                  <a:gd name="T0" fmla="*/ 110 w 147"/>
                  <a:gd name="T1" fmla="*/ 122 h 147"/>
                  <a:gd name="T2" fmla="*/ 129 w 147"/>
                  <a:gd name="T3" fmla="*/ 140 h 147"/>
                  <a:gd name="T4" fmla="*/ 147 w 147"/>
                  <a:gd name="T5" fmla="*/ 122 h 147"/>
                  <a:gd name="T6" fmla="*/ 147 w 147"/>
                  <a:gd name="T7" fmla="*/ 0 h 147"/>
                  <a:gd name="T8" fmla="*/ 25 w 147"/>
                  <a:gd name="T9" fmla="*/ 0 h 147"/>
                  <a:gd name="T10" fmla="*/ 7 w 147"/>
                  <a:gd name="T11" fmla="*/ 18 h 147"/>
                  <a:gd name="T12" fmla="*/ 25 w 147"/>
                  <a:gd name="T13" fmla="*/ 36 h 147"/>
                  <a:gd name="T14" fmla="*/ 88 w 147"/>
                  <a:gd name="T15" fmla="*/ 36 h 147"/>
                  <a:gd name="T16" fmla="*/ 6 w 147"/>
                  <a:gd name="T17" fmla="*/ 118 h 147"/>
                  <a:gd name="T18" fmla="*/ 6 w 147"/>
                  <a:gd name="T19" fmla="*/ 141 h 147"/>
                  <a:gd name="T20" fmla="*/ 29 w 147"/>
                  <a:gd name="T21" fmla="*/ 141 h 147"/>
                  <a:gd name="T22" fmla="*/ 110 w 147"/>
                  <a:gd name="T23" fmla="*/ 59 h 147"/>
                  <a:gd name="T24" fmla="*/ 110 w 147"/>
                  <a:gd name="T25" fmla="*/ 122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7" h="147">
                    <a:moveTo>
                      <a:pt x="110" y="122"/>
                    </a:moveTo>
                    <a:cubicBezTo>
                      <a:pt x="110" y="132"/>
                      <a:pt x="119" y="140"/>
                      <a:pt x="129" y="140"/>
                    </a:cubicBezTo>
                    <a:cubicBezTo>
                      <a:pt x="139" y="140"/>
                      <a:pt x="147" y="132"/>
                      <a:pt x="147" y="122"/>
                    </a:cubicBezTo>
                    <a:cubicBezTo>
                      <a:pt x="147" y="0"/>
                      <a:pt x="147" y="0"/>
                      <a:pt x="147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5" y="0"/>
                      <a:pt x="7" y="8"/>
                      <a:pt x="7" y="18"/>
                    </a:cubicBezTo>
                    <a:cubicBezTo>
                      <a:pt x="7" y="28"/>
                      <a:pt x="15" y="36"/>
                      <a:pt x="25" y="36"/>
                    </a:cubicBezTo>
                    <a:cubicBezTo>
                      <a:pt x="25" y="36"/>
                      <a:pt x="60" y="36"/>
                      <a:pt x="88" y="36"/>
                    </a:cubicBezTo>
                    <a:cubicBezTo>
                      <a:pt x="6" y="118"/>
                      <a:pt x="6" y="118"/>
                      <a:pt x="6" y="118"/>
                    </a:cubicBezTo>
                    <a:cubicBezTo>
                      <a:pt x="0" y="124"/>
                      <a:pt x="0" y="134"/>
                      <a:pt x="6" y="141"/>
                    </a:cubicBezTo>
                    <a:cubicBezTo>
                      <a:pt x="12" y="147"/>
                      <a:pt x="22" y="147"/>
                      <a:pt x="29" y="141"/>
                    </a:cubicBezTo>
                    <a:cubicBezTo>
                      <a:pt x="110" y="59"/>
                      <a:pt x="110" y="59"/>
                      <a:pt x="110" y="59"/>
                    </a:cubicBezTo>
                    <a:cubicBezTo>
                      <a:pt x="110" y="86"/>
                      <a:pt x="110" y="122"/>
                      <a:pt x="110" y="1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3297" tIns="46649" rIns="93297" bIns="4664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2420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306786"/>
      </a:accent2>
      <a:accent3>
        <a:srgbClr val="F69200"/>
      </a:accent3>
      <a:accent4>
        <a:srgbClr val="838383"/>
      </a:accent4>
      <a:accent5>
        <a:srgbClr val="AB3C19"/>
      </a:accent5>
      <a:accent6>
        <a:srgbClr val="DF5327"/>
      </a:accent6>
      <a:hlink>
        <a:srgbClr val="F59E00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1013</Words>
  <Application>Microsoft Office PowerPoint</Application>
  <PresentationFormat>Custom</PresentationFormat>
  <Paragraphs>149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Open Sans</vt:lpstr>
      <vt:lpstr>Segoe UI</vt:lpstr>
      <vt:lpstr>Office Theme</vt:lpstr>
      <vt:lpstr>2_Office Theme</vt:lpstr>
      <vt:lpstr>7 Step Pyramid Diagram</vt:lpstr>
      <vt:lpstr>7 Step Pyramid Diagram</vt:lpstr>
      <vt:lpstr>7 Step Pyramid Diagram</vt:lpstr>
      <vt:lpstr>7 Step Pyramid Diagram</vt:lpstr>
      <vt:lpstr>7 Step Pyramid Diagram</vt:lpstr>
      <vt:lpstr>7 Step Pyramid Diagram</vt:lpstr>
      <vt:lpstr>7 Step Pyramid Diagram</vt:lpstr>
      <vt:lpstr>7 Step Pyramid Diagram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2018-07-02T20:55:46Z</dcterms:created>
  <dcterms:modified xsi:type="dcterms:W3CDTF">2020-05-01T13:40:56Z</dcterms:modified>
</cp:coreProperties>
</file>