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9"/>
  </p:notesMasterIdLst>
  <p:sldIdLst>
    <p:sldId id="257" r:id="rId3"/>
    <p:sldId id="258" r:id="rId4"/>
    <p:sldId id="259" r:id="rId5"/>
    <p:sldId id="260" r:id="rId6"/>
    <p:sldId id="290" r:id="rId7"/>
    <p:sldId id="26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A6A6"/>
    <a:srgbClr val="7F7F7F"/>
    <a:srgbClr val="D9DFE6"/>
    <a:srgbClr val="F9FBFC"/>
    <a:srgbClr val="D5DC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66" d="100"/>
          <a:sy n="66" d="100"/>
        </p:scale>
        <p:origin x="876" y="1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F85FED-D825-4376-A37B-8F9EA949A2AB}" type="datetimeFigureOut">
              <a:rPr lang="en-US" smtClean="0"/>
              <a:t>5/27/2022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724A98-63BE-4632-A5FF-B5F06BCD2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7466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0EA8609-64B2-473F-A269-276F58DF394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D5DCE5"/>
              </a:gs>
              <a:gs pos="48000">
                <a:srgbClr val="F9FBFC"/>
              </a:gs>
              <a:gs pos="100000">
                <a:srgbClr val="D9DFE6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416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EF77F0-01E8-42ED-AD25-69BA18CD8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4C98B2-DC4E-4571-B8D3-CAEDD05732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346757-68EB-4EBD-B165-0F628368B5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58F12D-A938-41BF-B4E7-185E36844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61509-4442-4E58-93EA-BBCE500FFC43}" type="datetimeFigureOut">
              <a:rPr lang="en-US" smtClean="0"/>
              <a:t>5/27/2022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55FB6E-2570-40A1-879E-DDEF656E0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A8E486-1B10-40D0-B6FE-EAAD57EDF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7521E-A363-42CF-86B5-FAAC0A2FD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730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31B61-AFD1-4E39-B6DC-D4DAE8785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F506EE-6A0F-4980-AE5E-0364B194ED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002CCC-B92D-4061-94AC-069D73840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61509-4442-4E58-93EA-BBCE500FFC43}" type="datetimeFigureOut">
              <a:rPr lang="en-US" smtClean="0"/>
              <a:t>5/27/2022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6E9B2F-6A7D-4538-ABDB-47E638235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54735C-7F2D-4F53-B398-8C315B94B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7521E-A363-42CF-86B5-FAAC0A2FD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8682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F0A54D-168F-4565-AC28-3B012AF54A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973EAE-0CF0-426E-AE2B-52342B77DB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F23BED-6B93-476B-98AA-FFDBEF6F3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61509-4442-4E58-93EA-BBCE500FFC43}" type="datetimeFigureOut">
              <a:rPr lang="en-US" smtClean="0"/>
              <a:t>5/27/2022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3F2006-F576-4867-9AAE-D3261385F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8E1006-974A-4D5C-A6E5-645D19D0F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7521E-A363-42CF-86B5-FAAC0A2FD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0435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5880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92000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3887117"/>
            <a:ext cx="10363200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99020"/>
            <a:ext cx="8534401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5/27/2022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4332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8147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1664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001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777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904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9791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8282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8688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7437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1"/>
            <a:ext cx="7315200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9"/>
            <a:ext cx="7315200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3330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5341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9946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688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39C1C-A477-4947-AFB4-2BBA0A17B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D43DAE-D9D2-40FB-8C24-87BCA1907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BCA500-9194-4421-BC20-6DACA3ECE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61509-4442-4E58-93EA-BBCE500FFC43}" type="datetimeFigureOut">
              <a:rPr lang="en-US" smtClean="0"/>
              <a:t>5/27/2022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281AA3-0ECA-4783-9C48-ACD0EB0D1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41475B-004E-4F8E-A959-CD9505A3B9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7521E-A363-42CF-86B5-FAAC0A2FD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542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86545-276F-4334-9359-81B81092A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6A5BB5-73EA-45CE-B3A7-82A0D42B53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41269F-F3ED-44AF-99BE-F551C03AC6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61509-4442-4E58-93EA-BBCE500FFC43}" type="datetimeFigureOut">
              <a:rPr lang="en-US" smtClean="0"/>
              <a:t>5/27/2022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5DF91E-7096-40BB-96D5-7564D026E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0F56FD-CD56-4C50-B729-A80A15BF3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7521E-A363-42CF-86B5-FAAC0A2FD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018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9D0BE-8A0C-4A68-8047-151906A60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858EF2-9961-43FC-B568-C358AC6C9A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592FD1-736F-4FBC-BFA7-0851D78543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9F76C4-68B7-4E30-8DD0-6ACB6217F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61509-4442-4E58-93EA-BBCE500FFC43}" type="datetimeFigureOut">
              <a:rPr lang="en-US" smtClean="0"/>
              <a:t>5/27/2022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742BB6-80D9-41D9-B0AE-1EEC41363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896F29-AF77-4035-BF83-0CC9865D9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7521E-A363-42CF-86B5-FAAC0A2FD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257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F6F0C0-759B-4FAD-A329-111A303AC3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BB78E8-4103-4F2E-807E-946EF90D33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665EB4-BA66-4FB4-9FC3-0F4C4AA20D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50F608-63DC-4FAA-A0DA-E0BBE4286F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A742E92-5F5C-4738-86F4-9373391353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CC049A-57D6-4DDC-AC15-5FDB7C46E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61509-4442-4E58-93EA-BBCE500FFC43}" type="datetimeFigureOut">
              <a:rPr lang="en-US" smtClean="0"/>
              <a:t>5/27/2022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0801AC-0292-4724-A5F6-F42D4264B4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2881C49-511C-408B-95BD-F30FB51DD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7521E-A363-42CF-86B5-FAAC0A2FD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222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B8D646-8381-4010-AB4A-B86822EC97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ADB72D-8B7E-42D7-811A-39544F4DA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61509-4442-4E58-93EA-BBCE500FFC43}" type="datetimeFigureOut">
              <a:rPr lang="en-US" smtClean="0"/>
              <a:t>5/27/2022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3B7F0D-8123-45E4-98DA-8D80C7187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A12A4B-839D-4D9C-9A76-DDC359EC5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7521E-A363-42CF-86B5-FAAC0A2FD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515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548EC23-1F59-4EA0-A60F-ADF6DD392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61509-4442-4E58-93EA-BBCE500FFC43}" type="datetimeFigureOut">
              <a:rPr lang="en-US" smtClean="0"/>
              <a:t>5/27/2022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F01B70-EB68-499C-9B95-2D769D837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D87ACB-391B-4BD3-ACFD-34C3F5295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7521E-A363-42CF-86B5-FAAC0A2FD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717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D7224-79B0-48AF-B8CA-D5AD84DBBB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C92AB-FE92-4720-BF51-49AF6C37C6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DA0114-9040-4F77-BC7D-058A6672AD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B77CE2-BCC9-4CE1-A7EF-2E9EC6A132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61509-4442-4E58-93EA-BBCE500FFC43}" type="datetimeFigureOut">
              <a:rPr lang="en-US" smtClean="0"/>
              <a:t>5/27/2022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7C7962-AA56-4F88-9165-7F3505A93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283285-C327-4630-8261-F432CC244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7521E-A363-42CF-86B5-FAAC0A2FD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386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C690AF-A87E-434F-A36E-8AC6B1E70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E003E3-350F-4611-B142-98433B5E04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D08030-4F11-44EB-BB55-019FB790A1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A61509-4442-4E58-93EA-BBCE500FFC43}" type="datetimeFigureOut">
              <a:rPr lang="en-US" smtClean="0"/>
              <a:t>5/27/2022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60D88-C126-4ECB-A859-7BB69488B0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68BF5C-CCFE-406C-8A25-760B4BE3E3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D7521E-A363-42CF-86B5-FAAC0A2FD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46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1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38426"/>
            <a:ext cx="10972801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5/27/2022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141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9.png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A94BF8D9-351E-4E27-B0B6-06456C551ED3}"/>
              </a:ext>
            </a:extLst>
          </p:cNvPr>
          <p:cNvSpPr/>
          <p:nvPr/>
        </p:nvSpPr>
        <p:spPr>
          <a:xfrm rot="16200000">
            <a:off x="6857492" y="1818633"/>
            <a:ext cx="3414917" cy="480009"/>
          </a:xfrm>
          <a:custGeom>
            <a:avLst/>
            <a:gdLst>
              <a:gd name="connsiteX0" fmla="*/ 0 w 3645216"/>
              <a:gd name="connsiteY0" fmla="*/ 0 h 572672"/>
              <a:gd name="connsiteX1" fmla="*/ 3645216 w 3645216"/>
              <a:gd name="connsiteY1" fmla="*/ 0 h 572672"/>
              <a:gd name="connsiteX2" fmla="*/ 3642714 w 3645216"/>
              <a:gd name="connsiteY2" fmla="*/ 16771 h 572672"/>
              <a:gd name="connsiteX3" fmla="*/ 1822608 w 3645216"/>
              <a:gd name="connsiteY3" fmla="*/ 572672 h 572672"/>
              <a:gd name="connsiteX4" fmla="*/ 2502 w 3645216"/>
              <a:gd name="connsiteY4" fmla="*/ 16771 h 572672"/>
              <a:gd name="connsiteX5" fmla="*/ 0 w 3645216"/>
              <a:gd name="connsiteY5" fmla="*/ 0 h 572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45216" h="572672">
                <a:moveTo>
                  <a:pt x="0" y="0"/>
                </a:moveTo>
                <a:lnTo>
                  <a:pt x="3645216" y="0"/>
                </a:lnTo>
                <a:lnTo>
                  <a:pt x="3642714" y="16771"/>
                </a:lnTo>
                <a:cubicBezTo>
                  <a:pt x="3549023" y="329012"/>
                  <a:pt x="2769890" y="572672"/>
                  <a:pt x="1822608" y="572672"/>
                </a:cubicBezTo>
                <a:cubicBezTo>
                  <a:pt x="875326" y="572672"/>
                  <a:pt x="96193" y="329012"/>
                  <a:pt x="2502" y="1677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74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C635CF6F-2794-4D13-BA12-CBBD8F4968D7}"/>
              </a:ext>
            </a:extLst>
          </p:cNvPr>
          <p:cNvSpPr/>
          <p:nvPr/>
        </p:nvSpPr>
        <p:spPr>
          <a:xfrm rot="16200000">
            <a:off x="4017770" y="3786458"/>
            <a:ext cx="3414917" cy="480009"/>
          </a:xfrm>
          <a:custGeom>
            <a:avLst/>
            <a:gdLst>
              <a:gd name="connsiteX0" fmla="*/ 0 w 3645216"/>
              <a:gd name="connsiteY0" fmla="*/ 0 h 572672"/>
              <a:gd name="connsiteX1" fmla="*/ 3645216 w 3645216"/>
              <a:gd name="connsiteY1" fmla="*/ 0 h 572672"/>
              <a:gd name="connsiteX2" fmla="*/ 3642714 w 3645216"/>
              <a:gd name="connsiteY2" fmla="*/ 16771 h 572672"/>
              <a:gd name="connsiteX3" fmla="*/ 1822608 w 3645216"/>
              <a:gd name="connsiteY3" fmla="*/ 572672 h 572672"/>
              <a:gd name="connsiteX4" fmla="*/ 2502 w 3645216"/>
              <a:gd name="connsiteY4" fmla="*/ 16771 h 572672"/>
              <a:gd name="connsiteX5" fmla="*/ 0 w 3645216"/>
              <a:gd name="connsiteY5" fmla="*/ 0 h 572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45216" h="572672">
                <a:moveTo>
                  <a:pt x="0" y="0"/>
                </a:moveTo>
                <a:lnTo>
                  <a:pt x="3645216" y="0"/>
                </a:lnTo>
                <a:lnTo>
                  <a:pt x="3642714" y="16771"/>
                </a:lnTo>
                <a:cubicBezTo>
                  <a:pt x="3549023" y="329012"/>
                  <a:pt x="2769890" y="572672"/>
                  <a:pt x="1822608" y="572672"/>
                </a:cubicBezTo>
                <a:cubicBezTo>
                  <a:pt x="875326" y="572672"/>
                  <a:pt x="96193" y="329012"/>
                  <a:pt x="2502" y="1677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74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7BA48DF6-2634-47F2-BB20-6CDA53177DDF}"/>
              </a:ext>
            </a:extLst>
          </p:cNvPr>
          <p:cNvSpPr/>
          <p:nvPr/>
        </p:nvSpPr>
        <p:spPr>
          <a:xfrm>
            <a:off x="4688448" y="3623983"/>
            <a:ext cx="4074140" cy="572672"/>
          </a:xfrm>
          <a:custGeom>
            <a:avLst/>
            <a:gdLst>
              <a:gd name="connsiteX0" fmla="*/ 0 w 3645216"/>
              <a:gd name="connsiteY0" fmla="*/ 0 h 572672"/>
              <a:gd name="connsiteX1" fmla="*/ 3645216 w 3645216"/>
              <a:gd name="connsiteY1" fmla="*/ 0 h 572672"/>
              <a:gd name="connsiteX2" fmla="*/ 3642714 w 3645216"/>
              <a:gd name="connsiteY2" fmla="*/ 16771 h 572672"/>
              <a:gd name="connsiteX3" fmla="*/ 1822608 w 3645216"/>
              <a:gd name="connsiteY3" fmla="*/ 572672 h 572672"/>
              <a:gd name="connsiteX4" fmla="*/ 2502 w 3645216"/>
              <a:gd name="connsiteY4" fmla="*/ 16771 h 572672"/>
              <a:gd name="connsiteX5" fmla="*/ 0 w 3645216"/>
              <a:gd name="connsiteY5" fmla="*/ 0 h 572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45216" h="572672">
                <a:moveTo>
                  <a:pt x="0" y="0"/>
                </a:moveTo>
                <a:lnTo>
                  <a:pt x="3645216" y="0"/>
                </a:lnTo>
                <a:lnTo>
                  <a:pt x="3642714" y="16771"/>
                </a:lnTo>
                <a:cubicBezTo>
                  <a:pt x="3549023" y="329012"/>
                  <a:pt x="2769890" y="572672"/>
                  <a:pt x="1822608" y="572672"/>
                </a:cubicBezTo>
                <a:cubicBezTo>
                  <a:pt x="875326" y="572672"/>
                  <a:pt x="96193" y="329012"/>
                  <a:pt x="2502" y="1677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74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E017F46-25A9-4E75-BD9D-AB7BA3234554}"/>
              </a:ext>
            </a:extLst>
          </p:cNvPr>
          <p:cNvSpPr/>
          <p:nvPr/>
        </p:nvSpPr>
        <p:spPr>
          <a:xfrm rot="5400000">
            <a:off x="3098236" y="4343441"/>
            <a:ext cx="2775242" cy="506111"/>
          </a:xfrm>
          <a:custGeom>
            <a:avLst/>
            <a:gdLst>
              <a:gd name="connsiteX0" fmla="*/ 0 w 3645216"/>
              <a:gd name="connsiteY0" fmla="*/ 0 h 572672"/>
              <a:gd name="connsiteX1" fmla="*/ 3645216 w 3645216"/>
              <a:gd name="connsiteY1" fmla="*/ 0 h 572672"/>
              <a:gd name="connsiteX2" fmla="*/ 3642714 w 3645216"/>
              <a:gd name="connsiteY2" fmla="*/ 16771 h 572672"/>
              <a:gd name="connsiteX3" fmla="*/ 1822608 w 3645216"/>
              <a:gd name="connsiteY3" fmla="*/ 572672 h 572672"/>
              <a:gd name="connsiteX4" fmla="*/ 2502 w 3645216"/>
              <a:gd name="connsiteY4" fmla="*/ 16771 h 572672"/>
              <a:gd name="connsiteX5" fmla="*/ 0 w 3645216"/>
              <a:gd name="connsiteY5" fmla="*/ 0 h 572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45216" h="572672">
                <a:moveTo>
                  <a:pt x="0" y="0"/>
                </a:moveTo>
                <a:lnTo>
                  <a:pt x="3645216" y="0"/>
                </a:lnTo>
                <a:lnTo>
                  <a:pt x="3642714" y="16771"/>
                </a:lnTo>
                <a:cubicBezTo>
                  <a:pt x="3549023" y="329012"/>
                  <a:pt x="2769890" y="572672"/>
                  <a:pt x="1822608" y="572672"/>
                </a:cubicBezTo>
                <a:cubicBezTo>
                  <a:pt x="875326" y="572672"/>
                  <a:pt x="96193" y="329012"/>
                  <a:pt x="2502" y="1677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74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AA5FD071-BFC9-4001-ABB9-769407E8D8DD}"/>
              </a:ext>
            </a:extLst>
          </p:cNvPr>
          <p:cNvSpPr/>
          <p:nvPr/>
        </p:nvSpPr>
        <p:spPr>
          <a:xfrm rot="5400000">
            <a:off x="5931287" y="2194342"/>
            <a:ext cx="2775242" cy="506111"/>
          </a:xfrm>
          <a:custGeom>
            <a:avLst/>
            <a:gdLst>
              <a:gd name="connsiteX0" fmla="*/ 0 w 3645216"/>
              <a:gd name="connsiteY0" fmla="*/ 0 h 572672"/>
              <a:gd name="connsiteX1" fmla="*/ 3645216 w 3645216"/>
              <a:gd name="connsiteY1" fmla="*/ 0 h 572672"/>
              <a:gd name="connsiteX2" fmla="*/ 3642714 w 3645216"/>
              <a:gd name="connsiteY2" fmla="*/ 16771 h 572672"/>
              <a:gd name="connsiteX3" fmla="*/ 1822608 w 3645216"/>
              <a:gd name="connsiteY3" fmla="*/ 572672 h 572672"/>
              <a:gd name="connsiteX4" fmla="*/ 2502 w 3645216"/>
              <a:gd name="connsiteY4" fmla="*/ 16771 h 572672"/>
              <a:gd name="connsiteX5" fmla="*/ 0 w 3645216"/>
              <a:gd name="connsiteY5" fmla="*/ 0 h 572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45216" h="572672">
                <a:moveTo>
                  <a:pt x="0" y="0"/>
                </a:moveTo>
                <a:lnTo>
                  <a:pt x="3645216" y="0"/>
                </a:lnTo>
                <a:lnTo>
                  <a:pt x="3642714" y="16771"/>
                </a:lnTo>
                <a:cubicBezTo>
                  <a:pt x="3549023" y="329012"/>
                  <a:pt x="2769890" y="572672"/>
                  <a:pt x="1822608" y="572672"/>
                </a:cubicBezTo>
                <a:cubicBezTo>
                  <a:pt x="875326" y="572672"/>
                  <a:pt x="96193" y="329012"/>
                  <a:pt x="2502" y="1677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74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A1EB3B8F-9498-4BA4-9A35-D24008F6D8D6}"/>
              </a:ext>
            </a:extLst>
          </p:cNvPr>
          <p:cNvSpPr/>
          <p:nvPr/>
        </p:nvSpPr>
        <p:spPr>
          <a:xfrm rot="18147887">
            <a:off x="4595887" y="5352265"/>
            <a:ext cx="1636339" cy="572672"/>
          </a:xfrm>
          <a:custGeom>
            <a:avLst/>
            <a:gdLst>
              <a:gd name="connsiteX0" fmla="*/ 0 w 3645216"/>
              <a:gd name="connsiteY0" fmla="*/ 0 h 572672"/>
              <a:gd name="connsiteX1" fmla="*/ 3645216 w 3645216"/>
              <a:gd name="connsiteY1" fmla="*/ 0 h 572672"/>
              <a:gd name="connsiteX2" fmla="*/ 3642714 w 3645216"/>
              <a:gd name="connsiteY2" fmla="*/ 16771 h 572672"/>
              <a:gd name="connsiteX3" fmla="*/ 1822608 w 3645216"/>
              <a:gd name="connsiteY3" fmla="*/ 572672 h 572672"/>
              <a:gd name="connsiteX4" fmla="*/ 2502 w 3645216"/>
              <a:gd name="connsiteY4" fmla="*/ 16771 h 572672"/>
              <a:gd name="connsiteX5" fmla="*/ 0 w 3645216"/>
              <a:gd name="connsiteY5" fmla="*/ 0 h 572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45216" h="572672">
                <a:moveTo>
                  <a:pt x="0" y="0"/>
                </a:moveTo>
                <a:lnTo>
                  <a:pt x="3645216" y="0"/>
                </a:lnTo>
                <a:lnTo>
                  <a:pt x="3642714" y="16771"/>
                </a:lnTo>
                <a:cubicBezTo>
                  <a:pt x="3549023" y="329012"/>
                  <a:pt x="2769890" y="572672"/>
                  <a:pt x="1822608" y="572672"/>
                </a:cubicBezTo>
                <a:cubicBezTo>
                  <a:pt x="875326" y="572672"/>
                  <a:pt x="96193" y="329012"/>
                  <a:pt x="2502" y="1677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74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8CD93D0-DA1B-4872-BF95-5B232A44651B}"/>
              </a:ext>
            </a:extLst>
          </p:cNvPr>
          <p:cNvSpPr/>
          <p:nvPr/>
        </p:nvSpPr>
        <p:spPr>
          <a:xfrm rot="17640604">
            <a:off x="7443156" y="3205022"/>
            <a:ext cx="1602095" cy="572672"/>
          </a:xfrm>
          <a:custGeom>
            <a:avLst/>
            <a:gdLst>
              <a:gd name="connsiteX0" fmla="*/ 0 w 3645216"/>
              <a:gd name="connsiteY0" fmla="*/ 0 h 572672"/>
              <a:gd name="connsiteX1" fmla="*/ 3645216 w 3645216"/>
              <a:gd name="connsiteY1" fmla="*/ 0 h 572672"/>
              <a:gd name="connsiteX2" fmla="*/ 3642714 w 3645216"/>
              <a:gd name="connsiteY2" fmla="*/ 16771 h 572672"/>
              <a:gd name="connsiteX3" fmla="*/ 1822608 w 3645216"/>
              <a:gd name="connsiteY3" fmla="*/ 572672 h 572672"/>
              <a:gd name="connsiteX4" fmla="*/ 2502 w 3645216"/>
              <a:gd name="connsiteY4" fmla="*/ 16771 h 572672"/>
              <a:gd name="connsiteX5" fmla="*/ 0 w 3645216"/>
              <a:gd name="connsiteY5" fmla="*/ 0 h 572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45216" h="572672">
                <a:moveTo>
                  <a:pt x="0" y="0"/>
                </a:moveTo>
                <a:lnTo>
                  <a:pt x="3645216" y="0"/>
                </a:lnTo>
                <a:lnTo>
                  <a:pt x="3642714" y="16771"/>
                </a:lnTo>
                <a:cubicBezTo>
                  <a:pt x="3549023" y="329012"/>
                  <a:pt x="2769890" y="572672"/>
                  <a:pt x="1822608" y="572672"/>
                </a:cubicBezTo>
                <a:cubicBezTo>
                  <a:pt x="875326" y="572672"/>
                  <a:pt x="96193" y="329012"/>
                  <a:pt x="2502" y="1677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74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D3992526-22D5-405C-9677-BBDE0BDD1780}"/>
              </a:ext>
            </a:extLst>
          </p:cNvPr>
          <p:cNvSpPr/>
          <p:nvPr/>
        </p:nvSpPr>
        <p:spPr>
          <a:xfrm>
            <a:off x="1595588" y="5865637"/>
            <a:ext cx="4074140" cy="572672"/>
          </a:xfrm>
          <a:custGeom>
            <a:avLst/>
            <a:gdLst>
              <a:gd name="connsiteX0" fmla="*/ 0 w 3645216"/>
              <a:gd name="connsiteY0" fmla="*/ 0 h 572672"/>
              <a:gd name="connsiteX1" fmla="*/ 3645216 w 3645216"/>
              <a:gd name="connsiteY1" fmla="*/ 0 h 572672"/>
              <a:gd name="connsiteX2" fmla="*/ 3642714 w 3645216"/>
              <a:gd name="connsiteY2" fmla="*/ 16771 h 572672"/>
              <a:gd name="connsiteX3" fmla="*/ 1822608 w 3645216"/>
              <a:gd name="connsiteY3" fmla="*/ 572672 h 572672"/>
              <a:gd name="connsiteX4" fmla="*/ 2502 w 3645216"/>
              <a:gd name="connsiteY4" fmla="*/ 16771 h 572672"/>
              <a:gd name="connsiteX5" fmla="*/ 0 w 3645216"/>
              <a:gd name="connsiteY5" fmla="*/ 0 h 572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45216" h="572672">
                <a:moveTo>
                  <a:pt x="0" y="0"/>
                </a:moveTo>
                <a:lnTo>
                  <a:pt x="3645216" y="0"/>
                </a:lnTo>
                <a:lnTo>
                  <a:pt x="3642714" y="16771"/>
                </a:lnTo>
                <a:cubicBezTo>
                  <a:pt x="3549023" y="329012"/>
                  <a:pt x="2769890" y="572672"/>
                  <a:pt x="1822608" y="572672"/>
                </a:cubicBezTo>
                <a:cubicBezTo>
                  <a:pt x="875326" y="572672"/>
                  <a:pt x="96193" y="329012"/>
                  <a:pt x="2502" y="1677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74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E7F54AEA-7C53-4B3F-8543-15A2CC2A7A17}"/>
              </a:ext>
            </a:extLst>
          </p:cNvPr>
          <p:cNvSpPr/>
          <p:nvPr/>
        </p:nvSpPr>
        <p:spPr>
          <a:xfrm>
            <a:off x="7346303" y="1567923"/>
            <a:ext cx="3885545" cy="572672"/>
          </a:xfrm>
          <a:custGeom>
            <a:avLst/>
            <a:gdLst>
              <a:gd name="connsiteX0" fmla="*/ 0 w 3645216"/>
              <a:gd name="connsiteY0" fmla="*/ 0 h 572672"/>
              <a:gd name="connsiteX1" fmla="*/ 3645216 w 3645216"/>
              <a:gd name="connsiteY1" fmla="*/ 0 h 572672"/>
              <a:gd name="connsiteX2" fmla="*/ 3642714 w 3645216"/>
              <a:gd name="connsiteY2" fmla="*/ 16771 h 572672"/>
              <a:gd name="connsiteX3" fmla="*/ 1822608 w 3645216"/>
              <a:gd name="connsiteY3" fmla="*/ 572672 h 572672"/>
              <a:gd name="connsiteX4" fmla="*/ 2502 w 3645216"/>
              <a:gd name="connsiteY4" fmla="*/ 16771 h 572672"/>
              <a:gd name="connsiteX5" fmla="*/ 0 w 3645216"/>
              <a:gd name="connsiteY5" fmla="*/ 0 h 572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45216" h="572672">
                <a:moveTo>
                  <a:pt x="0" y="0"/>
                </a:moveTo>
                <a:lnTo>
                  <a:pt x="3645216" y="0"/>
                </a:lnTo>
                <a:lnTo>
                  <a:pt x="3642714" y="16771"/>
                </a:lnTo>
                <a:cubicBezTo>
                  <a:pt x="3549023" y="329012"/>
                  <a:pt x="2769890" y="572672"/>
                  <a:pt x="1822608" y="572672"/>
                </a:cubicBezTo>
                <a:cubicBezTo>
                  <a:pt x="875326" y="572672"/>
                  <a:pt x="96193" y="329012"/>
                  <a:pt x="2502" y="1677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74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 Placeholder 29">
            <a:extLst>
              <a:ext uri="{FF2B5EF4-FFF2-40B4-BE49-F238E27FC236}">
                <a16:creationId xmlns:a16="http://schemas.microsoft.com/office/drawing/2014/main" id="{CA86D5D2-5E86-48BF-A3E1-B1D51DB3DBC7}"/>
              </a:ext>
            </a:extLst>
          </p:cNvPr>
          <p:cNvSpPr txBox="1">
            <a:spLocks/>
          </p:cNvSpPr>
          <p:nvPr/>
        </p:nvSpPr>
        <p:spPr>
          <a:xfrm>
            <a:off x="4346331" y="1589540"/>
            <a:ext cx="2646794" cy="89644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This is a sample text. Insert your desired text here. This is a sample text. </a:t>
            </a:r>
          </a:p>
        </p:txBody>
      </p:sp>
      <p:sp>
        <p:nvSpPr>
          <p:cNvPr id="5" name="Text Placeholder 29">
            <a:extLst>
              <a:ext uri="{FF2B5EF4-FFF2-40B4-BE49-F238E27FC236}">
                <a16:creationId xmlns:a16="http://schemas.microsoft.com/office/drawing/2014/main" id="{2C7A117D-FA84-42B3-9497-5B38D67577EB}"/>
              </a:ext>
            </a:extLst>
          </p:cNvPr>
          <p:cNvSpPr txBox="1">
            <a:spLocks/>
          </p:cNvSpPr>
          <p:nvPr/>
        </p:nvSpPr>
        <p:spPr>
          <a:xfrm>
            <a:off x="6824216" y="5331619"/>
            <a:ext cx="2646794" cy="89644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This is a sample text. Insert your desired text here. This is a sample text. </a:t>
            </a:r>
          </a:p>
        </p:txBody>
      </p:sp>
      <p:sp>
        <p:nvSpPr>
          <p:cNvPr id="7" name="Text Placeholder 29">
            <a:extLst>
              <a:ext uri="{FF2B5EF4-FFF2-40B4-BE49-F238E27FC236}">
                <a16:creationId xmlns:a16="http://schemas.microsoft.com/office/drawing/2014/main" id="{95A32023-B205-4A0D-82DA-ADC17626CDAF}"/>
              </a:ext>
            </a:extLst>
          </p:cNvPr>
          <p:cNvSpPr txBox="1">
            <a:spLocks/>
          </p:cNvSpPr>
          <p:nvPr/>
        </p:nvSpPr>
        <p:spPr>
          <a:xfrm>
            <a:off x="1747356" y="3416950"/>
            <a:ext cx="2646794" cy="89644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This is a sample text. Insert your desired text here. This is a sample text. 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9E7DF0B-642E-4ECC-A6B3-A7AF0C35B178}"/>
              </a:ext>
            </a:extLst>
          </p:cNvPr>
          <p:cNvGrpSpPr/>
          <p:nvPr/>
        </p:nvGrpSpPr>
        <p:grpSpPr>
          <a:xfrm>
            <a:off x="2452220" y="798809"/>
            <a:ext cx="8091214" cy="5260382"/>
            <a:chOff x="2133601" y="1045747"/>
            <a:chExt cx="8091214" cy="5260382"/>
          </a:xfrm>
        </p:grpSpPr>
        <p:sp>
          <p:nvSpPr>
            <p:cNvPr id="9" name="Freeform 16">
              <a:extLst>
                <a:ext uri="{FF2B5EF4-FFF2-40B4-BE49-F238E27FC236}">
                  <a16:creationId xmlns:a16="http://schemas.microsoft.com/office/drawing/2014/main" id="{0AB93480-F4F2-48E7-9E2A-85C2DC54D1C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7000290" y="1764942"/>
              <a:ext cx="1220648" cy="1669744"/>
            </a:xfrm>
            <a:custGeom>
              <a:avLst/>
              <a:gdLst>
                <a:gd name="T0" fmla="*/ 375 w 539"/>
                <a:gd name="T1" fmla="*/ 231 h 234"/>
                <a:gd name="T2" fmla="*/ 539 w 539"/>
                <a:gd name="T3" fmla="*/ 231 h 234"/>
                <a:gd name="T4" fmla="*/ 539 w 539"/>
                <a:gd name="T5" fmla="*/ 74 h 234"/>
                <a:gd name="T6" fmla="*/ 166 w 539"/>
                <a:gd name="T7" fmla="*/ 3 h 234"/>
                <a:gd name="T8" fmla="*/ 0 w 539"/>
                <a:gd name="T9" fmla="*/ 3 h 234"/>
                <a:gd name="T10" fmla="*/ 0 w 539"/>
                <a:gd name="T11" fmla="*/ 152 h 234"/>
                <a:gd name="T12" fmla="*/ 375 w 539"/>
                <a:gd name="T13" fmla="*/ 23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9" h="234">
                  <a:moveTo>
                    <a:pt x="375" y="231"/>
                  </a:moveTo>
                  <a:cubicBezTo>
                    <a:pt x="539" y="231"/>
                    <a:pt x="539" y="231"/>
                    <a:pt x="539" y="231"/>
                  </a:cubicBezTo>
                  <a:cubicBezTo>
                    <a:pt x="539" y="74"/>
                    <a:pt x="539" y="74"/>
                    <a:pt x="539" y="74"/>
                  </a:cubicBezTo>
                  <a:cubicBezTo>
                    <a:pt x="509" y="0"/>
                    <a:pt x="283" y="3"/>
                    <a:pt x="166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19" y="234"/>
                    <a:pt x="254" y="231"/>
                    <a:pt x="375" y="231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876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Freeform 36">
              <a:extLst>
                <a:ext uri="{FF2B5EF4-FFF2-40B4-BE49-F238E27FC236}">
                  <a16:creationId xmlns:a16="http://schemas.microsoft.com/office/drawing/2014/main" id="{7B83F491-A71B-4EFE-B0E7-0B35E7585DC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165498" y="3853539"/>
              <a:ext cx="1220648" cy="1669743"/>
            </a:xfrm>
            <a:custGeom>
              <a:avLst/>
              <a:gdLst>
                <a:gd name="T0" fmla="*/ 375 w 539"/>
                <a:gd name="T1" fmla="*/ 231 h 234"/>
                <a:gd name="T2" fmla="*/ 539 w 539"/>
                <a:gd name="T3" fmla="*/ 231 h 234"/>
                <a:gd name="T4" fmla="*/ 539 w 539"/>
                <a:gd name="T5" fmla="*/ 74 h 234"/>
                <a:gd name="T6" fmla="*/ 166 w 539"/>
                <a:gd name="T7" fmla="*/ 3 h 234"/>
                <a:gd name="T8" fmla="*/ 0 w 539"/>
                <a:gd name="T9" fmla="*/ 3 h 234"/>
                <a:gd name="T10" fmla="*/ 0 w 539"/>
                <a:gd name="T11" fmla="*/ 152 h 234"/>
                <a:gd name="T12" fmla="*/ 375 w 539"/>
                <a:gd name="T13" fmla="*/ 23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9" h="234">
                  <a:moveTo>
                    <a:pt x="375" y="231"/>
                  </a:moveTo>
                  <a:cubicBezTo>
                    <a:pt x="539" y="231"/>
                    <a:pt x="539" y="231"/>
                    <a:pt x="539" y="231"/>
                  </a:cubicBezTo>
                  <a:cubicBezTo>
                    <a:pt x="539" y="74"/>
                    <a:pt x="539" y="74"/>
                    <a:pt x="539" y="74"/>
                  </a:cubicBezTo>
                  <a:cubicBezTo>
                    <a:pt x="509" y="0"/>
                    <a:pt x="283" y="3"/>
                    <a:pt x="166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19" y="234"/>
                    <a:pt x="254" y="231"/>
                    <a:pt x="375" y="231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876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Freeform 38">
              <a:extLst>
                <a:ext uri="{FF2B5EF4-FFF2-40B4-BE49-F238E27FC236}">
                  <a16:creationId xmlns:a16="http://schemas.microsoft.com/office/drawing/2014/main" id="{80908C1E-95FE-424A-A142-5E57EB01BB28}"/>
                </a:ext>
              </a:extLst>
            </p:cNvPr>
            <p:cNvSpPr/>
            <p:nvPr/>
          </p:nvSpPr>
          <p:spPr>
            <a:xfrm>
              <a:off x="2133601" y="4996569"/>
              <a:ext cx="3245052" cy="1309560"/>
            </a:xfrm>
            <a:custGeom>
              <a:avLst/>
              <a:gdLst>
                <a:gd name="connsiteX0" fmla="*/ 3372798 w 3372798"/>
                <a:gd name="connsiteY0" fmla="*/ 0 h 1161966"/>
                <a:gd name="connsiteX1" fmla="*/ 2367086 w 3372798"/>
                <a:gd name="connsiteY1" fmla="*/ 1161966 h 1161966"/>
                <a:gd name="connsiteX2" fmla="*/ 15565 w 3372798"/>
                <a:gd name="connsiteY2" fmla="*/ 1161966 h 1161966"/>
                <a:gd name="connsiteX3" fmla="*/ 0 w 3372798"/>
                <a:gd name="connsiteY3" fmla="*/ 1161966 h 1161966"/>
                <a:gd name="connsiteX4" fmla="*/ 0 w 3372798"/>
                <a:gd name="connsiteY4" fmla="*/ 202639 h 1161966"/>
                <a:gd name="connsiteX5" fmla="*/ 161906 w 3372798"/>
                <a:gd name="connsiteY5" fmla="*/ 202639 h 1161966"/>
                <a:gd name="connsiteX6" fmla="*/ 2367086 w 3372798"/>
                <a:gd name="connsiteY6" fmla="*/ 202639 h 1161966"/>
                <a:gd name="connsiteX7" fmla="*/ 3372798 w 3372798"/>
                <a:gd name="connsiteY7" fmla="*/ 0 h 1161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2798" h="1161966">
                  <a:moveTo>
                    <a:pt x="3372798" y="0"/>
                  </a:moveTo>
                  <a:cubicBezTo>
                    <a:pt x="3372798" y="202639"/>
                    <a:pt x="3275992" y="1161966"/>
                    <a:pt x="2367086" y="1161966"/>
                  </a:cubicBezTo>
                  <a:cubicBezTo>
                    <a:pt x="699525" y="1161966"/>
                    <a:pt x="178413" y="1161966"/>
                    <a:pt x="15565" y="1161966"/>
                  </a:cubicBezTo>
                  <a:lnTo>
                    <a:pt x="0" y="1161966"/>
                  </a:lnTo>
                  <a:lnTo>
                    <a:pt x="0" y="202639"/>
                  </a:lnTo>
                  <a:lnTo>
                    <a:pt x="161906" y="202639"/>
                  </a:lnTo>
                  <a:cubicBezTo>
                    <a:pt x="2367086" y="202639"/>
                    <a:pt x="2367086" y="202639"/>
                    <a:pt x="2367086" y="202639"/>
                  </a:cubicBezTo>
                  <a:cubicBezTo>
                    <a:pt x="2689774" y="202639"/>
                    <a:pt x="3321706" y="210334"/>
                    <a:pt x="3372798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6F10116-3D42-4BBB-A517-4F1EED0A3A96}"/>
                </a:ext>
              </a:extLst>
            </p:cNvPr>
            <p:cNvGrpSpPr/>
            <p:nvPr/>
          </p:nvGrpSpPr>
          <p:grpSpPr>
            <a:xfrm>
              <a:off x="4173324" y="2903515"/>
              <a:ext cx="4041898" cy="1430361"/>
              <a:chOff x="4163332" y="2903515"/>
              <a:chExt cx="4025211" cy="1430361"/>
            </a:xfrm>
            <a:solidFill>
              <a:schemeClr val="accent2"/>
            </a:solidFill>
            <a:effectLst/>
          </p:grpSpPr>
          <p:sp>
            <p:nvSpPr>
              <p:cNvPr id="14" name="Freeform 42">
                <a:extLst>
                  <a:ext uri="{FF2B5EF4-FFF2-40B4-BE49-F238E27FC236}">
                    <a16:creationId xmlns:a16="http://schemas.microsoft.com/office/drawing/2014/main" id="{ECEFB51E-0523-49C4-9551-BB1FBFF4D3C2}"/>
                  </a:ext>
                </a:extLst>
              </p:cNvPr>
              <p:cNvSpPr/>
              <p:nvPr/>
            </p:nvSpPr>
            <p:spPr>
              <a:xfrm>
                <a:off x="4163332" y="3112695"/>
                <a:ext cx="2842576" cy="1221181"/>
              </a:xfrm>
              <a:custGeom>
                <a:avLst/>
                <a:gdLst>
                  <a:gd name="connsiteX0" fmla="*/ 1008402 w 3375372"/>
                  <a:gd name="connsiteY0" fmla="*/ 0 h 1161965"/>
                  <a:gd name="connsiteX1" fmla="*/ 3357315 w 3375372"/>
                  <a:gd name="connsiteY1" fmla="*/ 0 h 1161965"/>
                  <a:gd name="connsiteX2" fmla="*/ 3375372 w 3375372"/>
                  <a:gd name="connsiteY2" fmla="*/ 0 h 1161965"/>
                  <a:gd name="connsiteX3" fmla="*/ 3375372 w 3375372"/>
                  <a:gd name="connsiteY3" fmla="*/ 961892 h 1161965"/>
                  <a:gd name="connsiteX4" fmla="*/ 3211137 w 3375372"/>
                  <a:gd name="connsiteY4" fmla="*/ 961892 h 1161965"/>
                  <a:gd name="connsiteX5" fmla="*/ 1008402 w 3375372"/>
                  <a:gd name="connsiteY5" fmla="*/ 961892 h 1161965"/>
                  <a:gd name="connsiteX6" fmla="*/ 0 w 3375372"/>
                  <a:gd name="connsiteY6" fmla="*/ 1161965 h 1161965"/>
                  <a:gd name="connsiteX7" fmla="*/ 1008402 w 3375372"/>
                  <a:gd name="connsiteY7" fmla="*/ 0 h 1161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375372" h="1161965">
                    <a:moveTo>
                      <a:pt x="1008402" y="0"/>
                    </a:moveTo>
                    <a:cubicBezTo>
                      <a:pt x="2674113" y="0"/>
                      <a:pt x="3194648" y="0"/>
                      <a:pt x="3357315" y="0"/>
                    </a:cubicBezTo>
                    <a:lnTo>
                      <a:pt x="3375372" y="0"/>
                    </a:lnTo>
                    <a:lnTo>
                      <a:pt x="3375372" y="961892"/>
                    </a:lnTo>
                    <a:lnTo>
                      <a:pt x="3211137" y="961892"/>
                    </a:lnTo>
                    <a:cubicBezTo>
                      <a:pt x="1008402" y="961892"/>
                      <a:pt x="1008402" y="961892"/>
                      <a:pt x="1008402" y="961892"/>
                    </a:cubicBezTo>
                    <a:cubicBezTo>
                      <a:pt x="683024" y="961892"/>
                      <a:pt x="51093" y="954196"/>
                      <a:pt x="0" y="1161965"/>
                    </a:cubicBezTo>
                    <a:cubicBezTo>
                      <a:pt x="0" y="961892"/>
                      <a:pt x="96807" y="0"/>
                      <a:pt x="1008402" y="0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" name="Freeform 17">
                <a:extLst>
                  <a:ext uri="{FF2B5EF4-FFF2-40B4-BE49-F238E27FC236}">
                    <a16:creationId xmlns:a16="http://schemas.microsoft.com/office/drawing/2014/main" id="{76E983B0-674A-417F-A111-690CBCD53949}"/>
                  </a:ext>
                </a:extLst>
              </p:cNvPr>
              <p:cNvSpPr/>
              <p:nvPr/>
            </p:nvSpPr>
            <p:spPr>
              <a:xfrm>
                <a:off x="5348134" y="2903515"/>
                <a:ext cx="2840409" cy="1221181"/>
              </a:xfrm>
              <a:custGeom>
                <a:avLst/>
                <a:gdLst>
                  <a:gd name="connsiteX0" fmla="*/ 3372798 w 3372798"/>
                  <a:gd name="connsiteY0" fmla="*/ 0 h 1161966"/>
                  <a:gd name="connsiteX1" fmla="*/ 2367086 w 3372798"/>
                  <a:gd name="connsiteY1" fmla="*/ 1161966 h 1161966"/>
                  <a:gd name="connsiteX2" fmla="*/ 15565 w 3372798"/>
                  <a:gd name="connsiteY2" fmla="*/ 1161966 h 1161966"/>
                  <a:gd name="connsiteX3" fmla="*/ 0 w 3372798"/>
                  <a:gd name="connsiteY3" fmla="*/ 1161966 h 1161966"/>
                  <a:gd name="connsiteX4" fmla="*/ 0 w 3372798"/>
                  <a:gd name="connsiteY4" fmla="*/ 202639 h 1161966"/>
                  <a:gd name="connsiteX5" fmla="*/ 161906 w 3372798"/>
                  <a:gd name="connsiteY5" fmla="*/ 202639 h 1161966"/>
                  <a:gd name="connsiteX6" fmla="*/ 2367086 w 3372798"/>
                  <a:gd name="connsiteY6" fmla="*/ 202639 h 1161966"/>
                  <a:gd name="connsiteX7" fmla="*/ 3372798 w 3372798"/>
                  <a:gd name="connsiteY7" fmla="*/ 0 h 11619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372798" h="1161966">
                    <a:moveTo>
                      <a:pt x="3372798" y="0"/>
                    </a:moveTo>
                    <a:cubicBezTo>
                      <a:pt x="3372798" y="202639"/>
                      <a:pt x="3275992" y="1161966"/>
                      <a:pt x="2367086" y="1161966"/>
                    </a:cubicBezTo>
                    <a:cubicBezTo>
                      <a:pt x="699525" y="1161966"/>
                      <a:pt x="178413" y="1161966"/>
                      <a:pt x="15565" y="1161966"/>
                    </a:cubicBezTo>
                    <a:lnTo>
                      <a:pt x="0" y="1161966"/>
                    </a:lnTo>
                    <a:lnTo>
                      <a:pt x="0" y="202639"/>
                    </a:lnTo>
                    <a:lnTo>
                      <a:pt x="161906" y="202639"/>
                    </a:lnTo>
                    <a:cubicBezTo>
                      <a:pt x="2367086" y="202639"/>
                      <a:pt x="2367086" y="202639"/>
                      <a:pt x="2367086" y="202639"/>
                    </a:cubicBezTo>
                    <a:cubicBezTo>
                      <a:pt x="2689774" y="202639"/>
                      <a:pt x="3321706" y="210334"/>
                      <a:pt x="3372798" y="0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3" name="Freeform 18">
              <a:extLst>
                <a:ext uri="{FF2B5EF4-FFF2-40B4-BE49-F238E27FC236}">
                  <a16:creationId xmlns:a16="http://schemas.microsoft.com/office/drawing/2014/main" id="{4D8EA590-EC84-4E65-B847-70648CF125CD}"/>
                </a:ext>
              </a:extLst>
            </p:cNvPr>
            <p:cNvSpPr/>
            <p:nvPr/>
          </p:nvSpPr>
          <p:spPr>
            <a:xfrm>
              <a:off x="7008085" y="1045747"/>
              <a:ext cx="3216730" cy="1212278"/>
            </a:xfrm>
            <a:custGeom>
              <a:avLst/>
              <a:gdLst>
                <a:gd name="connsiteX0" fmla="*/ 1008402 w 3375372"/>
                <a:gd name="connsiteY0" fmla="*/ 0 h 1161965"/>
                <a:gd name="connsiteX1" fmla="*/ 3357315 w 3375372"/>
                <a:gd name="connsiteY1" fmla="*/ 0 h 1161965"/>
                <a:gd name="connsiteX2" fmla="*/ 3375372 w 3375372"/>
                <a:gd name="connsiteY2" fmla="*/ 0 h 1161965"/>
                <a:gd name="connsiteX3" fmla="*/ 3375372 w 3375372"/>
                <a:gd name="connsiteY3" fmla="*/ 961892 h 1161965"/>
                <a:gd name="connsiteX4" fmla="*/ 3211137 w 3375372"/>
                <a:gd name="connsiteY4" fmla="*/ 961892 h 1161965"/>
                <a:gd name="connsiteX5" fmla="*/ 1008402 w 3375372"/>
                <a:gd name="connsiteY5" fmla="*/ 961892 h 1161965"/>
                <a:gd name="connsiteX6" fmla="*/ 0 w 3375372"/>
                <a:gd name="connsiteY6" fmla="*/ 1161965 h 1161965"/>
                <a:gd name="connsiteX7" fmla="*/ 1008402 w 3375372"/>
                <a:gd name="connsiteY7" fmla="*/ 0 h 1161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5372" h="1161965">
                  <a:moveTo>
                    <a:pt x="1008402" y="0"/>
                  </a:moveTo>
                  <a:cubicBezTo>
                    <a:pt x="2674113" y="0"/>
                    <a:pt x="3194648" y="0"/>
                    <a:pt x="3357315" y="0"/>
                  </a:cubicBezTo>
                  <a:lnTo>
                    <a:pt x="3375372" y="0"/>
                  </a:lnTo>
                  <a:lnTo>
                    <a:pt x="3375372" y="961892"/>
                  </a:lnTo>
                  <a:lnTo>
                    <a:pt x="3211137" y="961892"/>
                  </a:lnTo>
                  <a:cubicBezTo>
                    <a:pt x="1008402" y="961892"/>
                    <a:pt x="1008402" y="961892"/>
                    <a:pt x="1008402" y="961892"/>
                  </a:cubicBezTo>
                  <a:cubicBezTo>
                    <a:pt x="683024" y="961892"/>
                    <a:pt x="51093" y="954196"/>
                    <a:pt x="0" y="1161965"/>
                  </a:cubicBezTo>
                  <a:cubicBezTo>
                    <a:pt x="0" y="961892"/>
                    <a:pt x="96807" y="0"/>
                    <a:pt x="1008402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F7E485A-DB46-4FBB-8EED-34B25D5A05EA}"/>
              </a:ext>
            </a:extLst>
          </p:cNvPr>
          <p:cNvSpPr/>
          <p:nvPr/>
        </p:nvSpPr>
        <p:spPr>
          <a:xfrm rot="2636915">
            <a:off x="1223404" y="3252266"/>
            <a:ext cx="311700" cy="311700"/>
          </a:xfrm>
          <a:prstGeom prst="roundRect">
            <a:avLst>
              <a:gd name="adj" fmla="val 1176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A01CFB62-73B1-44F8-891A-5D2F43439EC6}"/>
              </a:ext>
            </a:extLst>
          </p:cNvPr>
          <p:cNvSpPr/>
          <p:nvPr/>
        </p:nvSpPr>
        <p:spPr>
          <a:xfrm rot="2636915">
            <a:off x="3903676" y="1439888"/>
            <a:ext cx="311700" cy="311700"/>
          </a:xfrm>
          <a:prstGeom prst="roundRect">
            <a:avLst>
              <a:gd name="adj" fmla="val 11766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2978CD07-EF79-4EBB-B175-4927A81385CD}"/>
              </a:ext>
            </a:extLst>
          </p:cNvPr>
          <p:cNvSpPr/>
          <p:nvPr/>
        </p:nvSpPr>
        <p:spPr>
          <a:xfrm rot="2636915">
            <a:off x="6349299" y="5170573"/>
            <a:ext cx="311700" cy="311700"/>
          </a:xfrm>
          <a:prstGeom prst="roundRect">
            <a:avLst>
              <a:gd name="adj" fmla="val 1176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Graphic 20" descr="Lightbulb and gear">
            <a:extLst>
              <a:ext uri="{FF2B5EF4-FFF2-40B4-BE49-F238E27FC236}">
                <a16:creationId xmlns:a16="http://schemas.microsoft.com/office/drawing/2014/main" id="{F9C4A0C3-A49E-4A72-A5D6-1291A28B81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34998" y="957894"/>
            <a:ext cx="598843" cy="598843"/>
          </a:xfrm>
          <a:prstGeom prst="rect">
            <a:avLst/>
          </a:prstGeom>
        </p:spPr>
      </p:pic>
      <p:pic>
        <p:nvPicPr>
          <p:cNvPr id="23" name="Graphic 22" descr="Upward trend">
            <a:extLst>
              <a:ext uri="{FF2B5EF4-FFF2-40B4-BE49-F238E27FC236}">
                <a16:creationId xmlns:a16="http://schemas.microsoft.com/office/drawing/2014/main" id="{3941624B-4922-4251-86C1-CD4B563979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19713" y="3043338"/>
            <a:ext cx="562884" cy="562884"/>
          </a:xfrm>
          <a:prstGeom prst="rect">
            <a:avLst/>
          </a:prstGeom>
        </p:spPr>
      </p:pic>
      <p:pic>
        <p:nvPicPr>
          <p:cNvPr id="25" name="Graphic 24" descr="Coins">
            <a:extLst>
              <a:ext uri="{FF2B5EF4-FFF2-40B4-BE49-F238E27FC236}">
                <a16:creationId xmlns:a16="http://schemas.microsoft.com/office/drawing/2014/main" id="{3EF06BA9-5A5C-47AC-82B6-925ADE3A050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524915" y="5151006"/>
            <a:ext cx="628836" cy="628836"/>
          </a:xfrm>
          <a:prstGeom prst="rect">
            <a:avLst/>
          </a:prstGeom>
        </p:spPr>
      </p:pic>
      <p:sp>
        <p:nvSpPr>
          <p:cNvPr id="26" name="Title 24">
            <a:extLst>
              <a:ext uri="{FF2B5EF4-FFF2-40B4-BE49-F238E27FC236}">
                <a16:creationId xmlns:a16="http://schemas.microsoft.com/office/drawing/2014/main" id="{1AAD9451-6360-4802-A85F-97DBD5C3DAB9}"/>
              </a:ext>
            </a:extLst>
          </p:cNvPr>
          <p:cNvSpPr txBox="1">
            <a:spLocks/>
          </p:cNvSpPr>
          <p:nvPr/>
        </p:nvSpPr>
        <p:spPr>
          <a:xfrm>
            <a:off x="8541636" y="865005"/>
            <a:ext cx="543460" cy="46546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27" name="Text Placeholder 29">
            <a:extLst>
              <a:ext uri="{FF2B5EF4-FFF2-40B4-BE49-F238E27FC236}">
                <a16:creationId xmlns:a16="http://schemas.microsoft.com/office/drawing/2014/main" id="{6CC14EE2-9FAA-4DD0-8CC5-51B3C42B579D}"/>
              </a:ext>
            </a:extLst>
          </p:cNvPr>
          <p:cNvSpPr txBox="1">
            <a:spLocks/>
          </p:cNvSpPr>
          <p:nvPr/>
        </p:nvSpPr>
        <p:spPr>
          <a:xfrm>
            <a:off x="8533841" y="1205326"/>
            <a:ext cx="1462566" cy="5389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bg1"/>
                </a:solidFill>
              </a:rPr>
              <a:t>This is a sample text here.</a:t>
            </a:r>
          </a:p>
        </p:txBody>
      </p:sp>
      <p:sp>
        <p:nvSpPr>
          <p:cNvPr id="28" name="Title 24">
            <a:extLst>
              <a:ext uri="{FF2B5EF4-FFF2-40B4-BE49-F238E27FC236}">
                <a16:creationId xmlns:a16="http://schemas.microsoft.com/office/drawing/2014/main" id="{EA789C0C-3ECB-4BB1-907A-A2E4A9DDDBE0}"/>
              </a:ext>
            </a:extLst>
          </p:cNvPr>
          <p:cNvSpPr txBox="1">
            <a:spLocks/>
          </p:cNvSpPr>
          <p:nvPr/>
        </p:nvSpPr>
        <p:spPr>
          <a:xfrm>
            <a:off x="5813442" y="2905537"/>
            <a:ext cx="543460" cy="46546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29" name="Text Placeholder 29">
            <a:extLst>
              <a:ext uri="{FF2B5EF4-FFF2-40B4-BE49-F238E27FC236}">
                <a16:creationId xmlns:a16="http://schemas.microsoft.com/office/drawing/2014/main" id="{0718C929-8653-4C39-A330-D8DA7183185F}"/>
              </a:ext>
            </a:extLst>
          </p:cNvPr>
          <p:cNvSpPr txBox="1">
            <a:spLocks/>
          </p:cNvSpPr>
          <p:nvPr/>
        </p:nvSpPr>
        <p:spPr>
          <a:xfrm>
            <a:off x="5805647" y="3245858"/>
            <a:ext cx="1462566" cy="5389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bg1"/>
                </a:solidFill>
              </a:rPr>
              <a:t>This is a sample text here.</a:t>
            </a:r>
          </a:p>
        </p:txBody>
      </p:sp>
      <p:sp>
        <p:nvSpPr>
          <p:cNvPr id="30" name="Title 24">
            <a:extLst>
              <a:ext uri="{FF2B5EF4-FFF2-40B4-BE49-F238E27FC236}">
                <a16:creationId xmlns:a16="http://schemas.microsoft.com/office/drawing/2014/main" id="{0CD01538-FE3E-4312-A048-5505A362A138}"/>
              </a:ext>
            </a:extLst>
          </p:cNvPr>
          <p:cNvSpPr txBox="1">
            <a:spLocks/>
          </p:cNvSpPr>
          <p:nvPr/>
        </p:nvSpPr>
        <p:spPr>
          <a:xfrm>
            <a:off x="3271720" y="5028805"/>
            <a:ext cx="543460" cy="46546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31" name="Text Placeholder 29">
            <a:extLst>
              <a:ext uri="{FF2B5EF4-FFF2-40B4-BE49-F238E27FC236}">
                <a16:creationId xmlns:a16="http://schemas.microsoft.com/office/drawing/2014/main" id="{0CE5E579-11EB-4F81-A982-85296451F17F}"/>
              </a:ext>
            </a:extLst>
          </p:cNvPr>
          <p:cNvSpPr txBox="1">
            <a:spLocks/>
          </p:cNvSpPr>
          <p:nvPr/>
        </p:nvSpPr>
        <p:spPr>
          <a:xfrm>
            <a:off x="3263925" y="5369126"/>
            <a:ext cx="1462566" cy="5389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bg1"/>
                </a:solidFill>
              </a:rPr>
              <a:t>This is a sample text here.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FA476A53-C554-471C-A54F-2F920767CD04}"/>
              </a:ext>
            </a:extLst>
          </p:cNvPr>
          <p:cNvGrpSpPr/>
          <p:nvPr/>
        </p:nvGrpSpPr>
        <p:grpSpPr>
          <a:xfrm>
            <a:off x="10543435" y="553174"/>
            <a:ext cx="217839" cy="1356684"/>
            <a:chOff x="10543434" y="654403"/>
            <a:chExt cx="217839" cy="1356684"/>
          </a:xfrm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AE482FD-54A2-4BA8-83B0-F37734ED7F5B}"/>
                </a:ext>
              </a:extLst>
            </p:cNvPr>
            <p:cNvSpPr/>
            <p:nvPr/>
          </p:nvSpPr>
          <p:spPr>
            <a:xfrm rot="10800000">
              <a:off x="10543434" y="683213"/>
              <a:ext cx="217839" cy="1327874"/>
            </a:xfrm>
            <a:custGeom>
              <a:avLst/>
              <a:gdLst>
                <a:gd name="connsiteX0" fmla="*/ 1042639 w 1131197"/>
                <a:gd name="connsiteY0" fmla="*/ 0 h 2085278"/>
                <a:gd name="connsiteX1" fmla="*/ 1131197 w 1131197"/>
                <a:gd name="connsiteY1" fmla="*/ 4472 h 2085278"/>
                <a:gd name="connsiteX2" fmla="*/ 1131197 w 1131197"/>
                <a:gd name="connsiteY2" fmla="*/ 2080806 h 2085278"/>
                <a:gd name="connsiteX3" fmla="*/ 1042639 w 1131197"/>
                <a:gd name="connsiteY3" fmla="*/ 2085278 h 2085278"/>
                <a:gd name="connsiteX4" fmla="*/ 0 w 1131197"/>
                <a:gd name="connsiteY4" fmla="*/ 1042639 h 2085278"/>
                <a:gd name="connsiteX5" fmla="*/ 1042639 w 1131197"/>
                <a:gd name="connsiteY5" fmla="*/ 0 h 208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1197" h="2085278">
                  <a:moveTo>
                    <a:pt x="1042639" y="0"/>
                  </a:moveTo>
                  <a:lnTo>
                    <a:pt x="1131197" y="4472"/>
                  </a:lnTo>
                  <a:lnTo>
                    <a:pt x="1131197" y="2080806"/>
                  </a:lnTo>
                  <a:lnTo>
                    <a:pt x="1042639" y="2085278"/>
                  </a:lnTo>
                  <a:cubicBezTo>
                    <a:pt x="466805" y="2085278"/>
                    <a:pt x="0" y="1618473"/>
                    <a:pt x="0" y="1042639"/>
                  </a:cubicBezTo>
                  <a:cubicBezTo>
                    <a:pt x="0" y="466805"/>
                    <a:pt x="466805" y="0"/>
                    <a:pt x="1042639" y="0"/>
                  </a:cubicBezTo>
                  <a:close/>
                </a:path>
              </a:pathLst>
            </a:custGeom>
            <a:gradFill flip="none" rotWithShape="1">
              <a:gsLst>
                <a:gs pos="3540">
                  <a:schemeClr val="bg1">
                    <a:alpha val="8000"/>
                  </a:schemeClr>
                </a:gs>
                <a:gs pos="71000">
                  <a:schemeClr val="bg1">
                    <a:alpha val="0"/>
                  </a:schemeClr>
                </a:gs>
                <a:gs pos="91000">
                  <a:srgbClr val="F9FBFC">
                    <a:alpha val="70000"/>
                  </a:srgbClr>
                </a:gs>
              </a:gsLst>
              <a:lin ang="0" scaled="1"/>
              <a:tileRect/>
            </a:gradFill>
            <a:ln>
              <a:noFill/>
            </a:ln>
            <a:effectLst>
              <a:glow>
                <a:schemeClr val="bg1">
                  <a:alpha val="40000"/>
                </a:schemeClr>
              </a:glow>
              <a:outerShdw blurRad="50800" dist="38100" dir="18900000" algn="bl" rotWithShape="0">
                <a:schemeClr val="bg1">
                  <a:alpha val="40000"/>
                </a:schemeClr>
              </a:outerShdw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9EF5FB27-9FF0-4688-84DB-C4DA3A9D65C6}"/>
                </a:ext>
              </a:extLst>
            </p:cNvPr>
            <p:cNvSpPr/>
            <p:nvPr/>
          </p:nvSpPr>
          <p:spPr>
            <a:xfrm rot="10800000">
              <a:off x="10543434" y="654403"/>
              <a:ext cx="217839" cy="1327874"/>
            </a:xfrm>
            <a:custGeom>
              <a:avLst/>
              <a:gdLst>
                <a:gd name="connsiteX0" fmla="*/ 1042639 w 1131197"/>
                <a:gd name="connsiteY0" fmla="*/ 0 h 2085278"/>
                <a:gd name="connsiteX1" fmla="*/ 1131197 w 1131197"/>
                <a:gd name="connsiteY1" fmla="*/ 4472 h 2085278"/>
                <a:gd name="connsiteX2" fmla="*/ 1131197 w 1131197"/>
                <a:gd name="connsiteY2" fmla="*/ 2080806 h 2085278"/>
                <a:gd name="connsiteX3" fmla="*/ 1042639 w 1131197"/>
                <a:gd name="connsiteY3" fmla="*/ 2085278 h 2085278"/>
                <a:gd name="connsiteX4" fmla="*/ 0 w 1131197"/>
                <a:gd name="connsiteY4" fmla="*/ 1042639 h 2085278"/>
                <a:gd name="connsiteX5" fmla="*/ 1042639 w 1131197"/>
                <a:gd name="connsiteY5" fmla="*/ 0 h 208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1197" h="2085278">
                  <a:moveTo>
                    <a:pt x="1042639" y="0"/>
                  </a:moveTo>
                  <a:lnTo>
                    <a:pt x="1131197" y="4472"/>
                  </a:lnTo>
                  <a:lnTo>
                    <a:pt x="1131197" y="2080806"/>
                  </a:lnTo>
                  <a:lnTo>
                    <a:pt x="1042639" y="2085278"/>
                  </a:lnTo>
                  <a:cubicBezTo>
                    <a:pt x="466805" y="2085278"/>
                    <a:pt x="0" y="1618473"/>
                    <a:pt x="0" y="1042639"/>
                  </a:cubicBezTo>
                  <a:cubicBezTo>
                    <a:pt x="0" y="466805"/>
                    <a:pt x="466805" y="0"/>
                    <a:pt x="104263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71000">
                  <a:schemeClr val="bg1">
                    <a:alpha val="0"/>
                  </a:schemeClr>
                </a:gs>
                <a:gs pos="91000">
                  <a:srgbClr val="F9FBFC">
                    <a:alpha val="28000"/>
                  </a:srgbClr>
                </a:gs>
              </a:gsLst>
              <a:lin ang="0" scaled="1"/>
              <a:tileRect/>
            </a:gradFill>
            <a:ln>
              <a:noFill/>
            </a:ln>
            <a:effectLst>
              <a:glow>
                <a:schemeClr val="bg1">
                  <a:alpha val="40000"/>
                </a:schemeClr>
              </a:glow>
              <a:outerShdw blurRad="50800" dist="38100" dir="8100000" algn="tr" rotWithShape="0">
                <a:prstClr val="black"/>
              </a:outerShdw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102CC7A-93BA-4B7E-B695-D0757DF4BD3C}"/>
              </a:ext>
            </a:extLst>
          </p:cNvPr>
          <p:cNvGrpSpPr/>
          <p:nvPr/>
        </p:nvGrpSpPr>
        <p:grpSpPr>
          <a:xfrm flipH="1">
            <a:off x="2254015" y="4869468"/>
            <a:ext cx="221551" cy="1350662"/>
            <a:chOff x="10539722" y="683213"/>
            <a:chExt cx="221551" cy="1350662"/>
          </a:xfrm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03D24AA-A6E9-4183-B519-A689C6C0F824}"/>
                </a:ext>
              </a:extLst>
            </p:cNvPr>
            <p:cNvSpPr/>
            <p:nvPr/>
          </p:nvSpPr>
          <p:spPr>
            <a:xfrm rot="10800000">
              <a:off x="10543434" y="683213"/>
              <a:ext cx="217839" cy="1327874"/>
            </a:xfrm>
            <a:custGeom>
              <a:avLst/>
              <a:gdLst>
                <a:gd name="connsiteX0" fmla="*/ 1042639 w 1131197"/>
                <a:gd name="connsiteY0" fmla="*/ 0 h 2085278"/>
                <a:gd name="connsiteX1" fmla="*/ 1131197 w 1131197"/>
                <a:gd name="connsiteY1" fmla="*/ 4472 h 2085278"/>
                <a:gd name="connsiteX2" fmla="*/ 1131197 w 1131197"/>
                <a:gd name="connsiteY2" fmla="*/ 2080806 h 2085278"/>
                <a:gd name="connsiteX3" fmla="*/ 1042639 w 1131197"/>
                <a:gd name="connsiteY3" fmla="*/ 2085278 h 2085278"/>
                <a:gd name="connsiteX4" fmla="*/ 0 w 1131197"/>
                <a:gd name="connsiteY4" fmla="*/ 1042639 h 2085278"/>
                <a:gd name="connsiteX5" fmla="*/ 1042639 w 1131197"/>
                <a:gd name="connsiteY5" fmla="*/ 0 h 208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1197" h="2085278">
                  <a:moveTo>
                    <a:pt x="1042639" y="0"/>
                  </a:moveTo>
                  <a:lnTo>
                    <a:pt x="1131197" y="4472"/>
                  </a:lnTo>
                  <a:lnTo>
                    <a:pt x="1131197" y="2080806"/>
                  </a:lnTo>
                  <a:lnTo>
                    <a:pt x="1042639" y="2085278"/>
                  </a:lnTo>
                  <a:cubicBezTo>
                    <a:pt x="466805" y="2085278"/>
                    <a:pt x="0" y="1618473"/>
                    <a:pt x="0" y="1042639"/>
                  </a:cubicBezTo>
                  <a:cubicBezTo>
                    <a:pt x="0" y="466805"/>
                    <a:pt x="466805" y="0"/>
                    <a:pt x="1042639" y="0"/>
                  </a:cubicBezTo>
                  <a:close/>
                </a:path>
              </a:pathLst>
            </a:custGeom>
            <a:gradFill flip="none" rotWithShape="1">
              <a:gsLst>
                <a:gs pos="3540">
                  <a:schemeClr val="bg1">
                    <a:alpha val="15000"/>
                  </a:schemeClr>
                </a:gs>
                <a:gs pos="71000">
                  <a:schemeClr val="bg1">
                    <a:alpha val="0"/>
                  </a:schemeClr>
                </a:gs>
                <a:gs pos="91000">
                  <a:srgbClr val="F9FBFC">
                    <a:alpha val="70000"/>
                  </a:srgbClr>
                </a:gs>
              </a:gsLst>
              <a:lin ang="0" scaled="1"/>
              <a:tileRect/>
            </a:gradFill>
            <a:ln>
              <a:noFill/>
            </a:ln>
            <a:effectLst>
              <a:glow>
                <a:schemeClr val="bg1">
                  <a:alpha val="40000"/>
                </a:schemeClr>
              </a:glow>
              <a:outerShdw blurRad="50800" dist="38100" dir="18900000" algn="bl" rotWithShape="0">
                <a:schemeClr val="bg1">
                  <a:alpha val="40000"/>
                </a:schemeClr>
              </a:outerShdw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D7BFA7DE-28FE-4084-B051-71B451B7BBFC}"/>
                </a:ext>
              </a:extLst>
            </p:cNvPr>
            <p:cNvSpPr/>
            <p:nvPr/>
          </p:nvSpPr>
          <p:spPr>
            <a:xfrm rot="10800000">
              <a:off x="10539722" y="706001"/>
              <a:ext cx="217839" cy="1327874"/>
            </a:xfrm>
            <a:custGeom>
              <a:avLst/>
              <a:gdLst>
                <a:gd name="connsiteX0" fmla="*/ 1042639 w 1131197"/>
                <a:gd name="connsiteY0" fmla="*/ 0 h 2085278"/>
                <a:gd name="connsiteX1" fmla="*/ 1131197 w 1131197"/>
                <a:gd name="connsiteY1" fmla="*/ 4472 h 2085278"/>
                <a:gd name="connsiteX2" fmla="*/ 1131197 w 1131197"/>
                <a:gd name="connsiteY2" fmla="*/ 2080806 h 2085278"/>
                <a:gd name="connsiteX3" fmla="*/ 1042639 w 1131197"/>
                <a:gd name="connsiteY3" fmla="*/ 2085278 h 2085278"/>
                <a:gd name="connsiteX4" fmla="*/ 0 w 1131197"/>
                <a:gd name="connsiteY4" fmla="*/ 1042639 h 2085278"/>
                <a:gd name="connsiteX5" fmla="*/ 1042639 w 1131197"/>
                <a:gd name="connsiteY5" fmla="*/ 0 h 208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1197" h="2085278">
                  <a:moveTo>
                    <a:pt x="1042639" y="0"/>
                  </a:moveTo>
                  <a:lnTo>
                    <a:pt x="1131197" y="4472"/>
                  </a:lnTo>
                  <a:lnTo>
                    <a:pt x="1131197" y="2080806"/>
                  </a:lnTo>
                  <a:lnTo>
                    <a:pt x="1042639" y="2085278"/>
                  </a:lnTo>
                  <a:cubicBezTo>
                    <a:pt x="466805" y="2085278"/>
                    <a:pt x="0" y="1618473"/>
                    <a:pt x="0" y="1042639"/>
                  </a:cubicBezTo>
                  <a:cubicBezTo>
                    <a:pt x="0" y="466805"/>
                    <a:pt x="466805" y="0"/>
                    <a:pt x="1042639" y="0"/>
                  </a:cubicBezTo>
                  <a:close/>
                </a:path>
              </a:pathLst>
            </a:custGeom>
            <a:gradFill flip="none" rotWithShape="1">
              <a:gsLst>
                <a:gs pos="3540">
                  <a:schemeClr val="bg1">
                    <a:alpha val="0"/>
                  </a:schemeClr>
                </a:gs>
                <a:gs pos="71000">
                  <a:schemeClr val="bg1">
                    <a:alpha val="0"/>
                  </a:schemeClr>
                </a:gs>
                <a:gs pos="91000">
                  <a:srgbClr val="F9FBFC">
                    <a:alpha val="70000"/>
                  </a:srgbClr>
                </a:gs>
              </a:gsLst>
              <a:lin ang="0" scaled="1"/>
              <a:tileRect/>
            </a:gradFill>
            <a:ln>
              <a:noFill/>
            </a:ln>
            <a:effectLst>
              <a:glow>
                <a:schemeClr val="bg1">
                  <a:alpha val="40000"/>
                </a:schemeClr>
              </a:glow>
              <a:outerShdw blurRad="50800" dist="38100" algn="l" rotWithShape="0">
                <a:prstClr val="black"/>
              </a:outerShdw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3" name="Title 24">
            <a:extLst>
              <a:ext uri="{FF2B5EF4-FFF2-40B4-BE49-F238E27FC236}">
                <a16:creationId xmlns:a16="http://schemas.microsoft.com/office/drawing/2014/main" id="{D721BC85-C737-4CF2-BFA4-ACF1A0327FC4}"/>
              </a:ext>
            </a:extLst>
          </p:cNvPr>
          <p:cNvSpPr txBox="1">
            <a:spLocks/>
          </p:cNvSpPr>
          <p:nvPr/>
        </p:nvSpPr>
        <p:spPr>
          <a:xfrm>
            <a:off x="501390" y="683710"/>
            <a:ext cx="2818241" cy="1040327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800" b="0" dirty="0">
                <a:solidFill>
                  <a:schemeClr val="accent3"/>
                </a:solidFill>
                <a:latin typeface="Arial Black" panose="020B0A04020102020204" pitchFamily="34" charset="0"/>
              </a:rPr>
              <a:t>BUSINESS</a:t>
            </a:r>
            <a:endParaRPr lang="en-US" sz="4400" b="0" dirty="0">
              <a:solidFill>
                <a:schemeClr val="accent3"/>
              </a:solidFill>
              <a:latin typeface="Arial Black" panose="020B0A04020102020204" pitchFamily="34" charset="0"/>
            </a:endParaRPr>
          </a:p>
          <a:p>
            <a:r>
              <a:rPr lang="en-US" sz="3500" b="0" dirty="0">
                <a:solidFill>
                  <a:schemeClr val="accent3"/>
                </a:solidFill>
                <a:latin typeface="Arial Black" panose="020B0A04020102020204" pitchFamily="34" charset="0"/>
              </a:rPr>
              <a:t>Infographic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34A55C2-8ABE-4396-850B-5EC2551A23B3}"/>
              </a:ext>
            </a:extLst>
          </p:cNvPr>
          <p:cNvGrpSpPr/>
          <p:nvPr/>
        </p:nvGrpSpPr>
        <p:grpSpPr>
          <a:xfrm>
            <a:off x="628149" y="1735431"/>
            <a:ext cx="2016879" cy="74680"/>
            <a:chOff x="628150" y="1546965"/>
            <a:chExt cx="1436262" cy="69921"/>
          </a:xfrm>
        </p:grpSpPr>
        <p:sp>
          <p:nvSpPr>
            <p:cNvPr id="54" name="Rectangle: Rounded Corners 53">
              <a:extLst>
                <a:ext uri="{FF2B5EF4-FFF2-40B4-BE49-F238E27FC236}">
                  <a16:creationId xmlns:a16="http://schemas.microsoft.com/office/drawing/2014/main" id="{626AD4ED-9D18-4459-BC68-7EE9664BF0B0}"/>
                </a:ext>
              </a:extLst>
            </p:cNvPr>
            <p:cNvSpPr/>
            <p:nvPr/>
          </p:nvSpPr>
          <p:spPr>
            <a:xfrm>
              <a:off x="628150" y="1546965"/>
              <a:ext cx="488203" cy="69921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CD12C95C-FE78-46AA-A51C-4CC4C8705CB0}"/>
                </a:ext>
              </a:extLst>
            </p:cNvPr>
            <p:cNvSpPr/>
            <p:nvPr/>
          </p:nvSpPr>
          <p:spPr>
            <a:xfrm>
              <a:off x="1099374" y="1546965"/>
              <a:ext cx="488203" cy="69921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: Rounded Corners 55">
              <a:extLst>
                <a:ext uri="{FF2B5EF4-FFF2-40B4-BE49-F238E27FC236}">
                  <a16:creationId xmlns:a16="http://schemas.microsoft.com/office/drawing/2014/main" id="{BF49B025-ADF3-4E09-939C-CBB6BF078122}"/>
                </a:ext>
              </a:extLst>
            </p:cNvPr>
            <p:cNvSpPr/>
            <p:nvPr/>
          </p:nvSpPr>
          <p:spPr>
            <a:xfrm>
              <a:off x="1576209" y="1546965"/>
              <a:ext cx="488203" cy="69921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8" name="Title 24">
            <a:extLst>
              <a:ext uri="{FF2B5EF4-FFF2-40B4-BE49-F238E27FC236}">
                <a16:creationId xmlns:a16="http://schemas.microsoft.com/office/drawing/2014/main" id="{674916E6-FC27-7464-C97D-0003A4547CA9}"/>
              </a:ext>
            </a:extLst>
          </p:cNvPr>
          <p:cNvSpPr txBox="1">
            <a:spLocks/>
          </p:cNvSpPr>
          <p:nvPr/>
        </p:nvSpPr>
        <p:spPr>
          <a:xfrm>
            <a:off x="4338505" y="1124079"/>
            <a:ext cx="2210034" cy="502579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accent3"/>
                </a:solidFill>
              </a:rPr>
              <a:t>Step 01</a:t>
            </a:r>
          </a:p>
        </p:txBody>
      </p:sp>
      <p:sp>
        <p:nvSpPr>
          <p:cNvPr id="59" name="Title 24">
            <a:extLst>
              <a:ext uri="{FF2B5EF4-FFF2-40B4-BE49-F238E27FC236}">
                <a16:creationId xmlns:a16="http://schemas.microsoft.com/office/drawing/2014/main" id="{739F77A2-DBBE-65EB-86BC-10B1F080287E}"/>
              </a:ext>
            </a:extLst>
          </p:cNvPr>
          <p:cNvSpPr txBox="1">
            <a:spLocks/>
          </p:cNvSpPr>
          <p:nvPr/>
        </p:nvSpPr>
        <p:spPr>
          <a:xfrm>
            <a:off x="1739530" y="2905537"/>
            <a:ext cx="2210034" cy="5025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accent2"/>
                </a:solidFill>
              </a:rPr>
              <a:t>Step 02</a:t>
            </a:r>
          </a:p>
        </p:txBody>
      </p:sp>
      <p:sp>
        <p:nvSpPr>
          <p:cNvPr id="61" name="Title 24">
            <a:extLst>
              <a:ext uri="{FF2B5EF4-FFF2-40B4-BE49-F238E27FC236}">
                <a16:creationId xmlns:a16="http://schemas.microsoft.com/office/drawing/2014/main" id="{A382CC44-7386-80CB-DCB6-B6D409F532DA}"/>
              </a:ext>
            </a:extLst>
          </p:cNvPr>
          <p:cNvSpPr txBox="1">
            <a:spLocks/>
          </p:cNvSpPr>
          <p:nvPr/>
        </p:nvSpPr>
        <p:spPr>
          <a:xfrm>
            <a:off x="6824216" y="4823844"/>
            <a:ext cx="2210034" cy="5025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accent1"/>
                </a:solidFill>
              </a:rPr>
              <a:t>Step 03</a:t>
            </a:r>
          </a:p>
        </p:txBody>
      </p:sp>
      <p:sp>
        <p:nvSpPr>
          <p:cNvPr id="62" name="Text Placeholder 29">
            <a:extLst>
              <a:ext uri="{FF2B5EF4-FFF2-40B4-BE49-F238E27FC236}">
                <a16:creationId xmlns:a16="http://schemas.microsoft.com/office/drawing/2014/main" id="{82CE10D2-D9F2-2391-C229-8692C09F6FC5}"/>
              </a:ext>
            </a:extLst>
          </p:cNvPr>
          <p:cNvSpPr txBox="1">
            <a:spLocks/>
          </p:cNvSpPr>
          <p:nvPr/>
        </p:nvSpPr>
        <p:spPr>
          <a:xfrm>
            <a:off x="519862" y="378095"/>
            <a:ext cx="2646794" cy="3455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0" dirty="0">
                <a:solidFill>
                  <a:schemeClr val="accent2"/>
                </a:solidFill>
                <a:latin typeface="Arial Black" panose="020B0A04020102020204" pitchFamily="34" charset="0"/>
              </a:rPr>
              <a:t>Simple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445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2CCEE248-1936-46BC-A0D0-5A6143473AE6}"/>
              </a:ext>
            </a:extLst>
          </p:cNvPr>
          <p:cNvSpPr/>
          <p:nvPr/>
        </p:nvSpPr>
        <p:spPr>
          <a:xfrm rot="16200000">
            <a:off x="6857492" y="1818633"/>
            <a:ext cx="3414917" cy="480009"/>
          </a:xfrm>
          <a:custGeom>
            <a:avLst/>
            <a:gdLst>
              <a:gd name="connsiteX0" fmla="*/ 0 w 3645216"/>
              <a:gd name="connsiteY0" fmla="*/ 0 h 572672"/>
              <a:gd name="connsiteX1" fmla="*/ 3645216 w 3645216"/>
              <a:gd name="connsiteY1" fmla="*/ 0 h 572672"/>
              <a:gd name="connsiteX2" fmla="*/ 3642714 w 3645216"/>
              <a:gd name="connsiteY2" fmla="*/ 16771 h 572672"/>
              <a:gd name="connsiteX3" fmla="*/ 1822608 w 3645216"/>
              <a:gd name="connsiteY3" fmla="*/ 572672 h 572672"/>
              <a:gd name="connsiteX4" fmla="*/ 2502 w 3645216"/>
              <a:gd name="connsiteY4" fmla="*/ 16771 h 572672"/>
              <a:gd name="connsiteX5" fmla="*/ 0 w 3645216"/>
              <a:gd name="connsiteY5" fmla="*/ 0 h 572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45216" h="572672">
                <a:moveTo>
                  <a:pt x="0" y="0"/>
                </a:moveTo>
                <a:lnTo>
                  <a:pt x="3645216" y="0"/>
                </a:lnTo>
                <a:lnTo>
                  <a:pt x="3642714" y="16771"/>
                </a:lnTo>
                <a:cubicBezTo>
                  <a:pt x="3549023" y="329012"/>
                  <a:pt x="2769890" y="572672"/>
                  <a:pt x="1822608" y="572672"/>
                </a:cubicBezTo>
                <a:cubicBezTo>
                  <a:pt x="875326" y="572672"/>
                  <a:pt x="96193" y="329012"/>
                  <a:pt x="2502" y="1677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74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4EC54F38-138B-40E6-B36B-4D0361EDAB87}"/>
              </a:ext>
            </a:extLst>
          </p:cNvPr>
          <p:cNvSpPr/>
          <p:nvPr/>
        </p:nvSpPr>
        <p:spPr>
          <a:xfrm rot="16200000">
            <a:off x="4017770" y="3786458"/>
            <a:ext cx="3414917" cy="480009"/>
          </a:xfrm>
          <a:custGeom>
            <a:avLst/>
            <a:gdLst>
              <a:gd name="connsiteX0" fmla="*/ 0 w 3645216"/>
              <a:gd name="connsiteY0" fmla="*/ 0 h 572672"/>
              <a:gd name="connsiteX1" fmla="*/ 3645216 w 3645216"/>
              <a:gd name="connsiteY1" fmla="*/ 0 h 572672"/>
              <a:gd name="connsiteX2" fmla="*/ 3642714 w 3645216"/>
              <a:gd name="connsiteY2" fmla="*/ 16771 h 572672"/>
              <a:gd name="connsiteX3" fmla="*/ 1822608 w 3645216"/>
              <a:gd name="connsiteY3" fmla="*/ 572672 h 572672"/>
              <a:gd name="connsiteX4" fmla="*/ 2502 w 3645216"/>
              <a:gd name="connsiteY4" fmla="*/ 16771 h 572672"/>
              <a:gd name="connsiteX5" fmla="*/ 0 w 3645216"/>
              <a:gd name="connsiteY5" fmla="*/ 0 h 572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45216" h="572672">
                <a:moveTo>
                  <a:pt x="0" y="0"/>
                </a:moveTo>
                <a:lnTo>
                  <a:pt x="3645216" y="0"/>
                </a:lnTo>
                <a:lnTo>
                  <a:pt x="3642714" y="16771"/>
                </a:lnTo>
                <a:cubicBezTo>
                  <a:pt x="3549023" y="329012"/>
                  <a:pt x="2769890" y="572672"/>
                  <a:pt x="1822608" y="572672"/>
                </a:cubicBezTo>
                <a:cubicBezTo>
                  <a:pt x="875326" y="572672"/>
                  <a:pt x="96193" y="329012"/>
                  <a:pt x="2502" y="1677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74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7BA48DF6-2634-47F2-BB20-6CDA53177DDF}"/>
              </a:ext>
            </a:extLst>
          </p:cNvPr>
          <p:cNvSpPr/>
          <p:nvPr/>
        </p:nvSpPr>
        <p:spPr>
          <a:xfrm>
            <a:off x="4688448" y="3623983"/>
            <a:ext cx="4074140" cy="572672"/>
          </a:xfrm>
          <a:custGeom>
            <a:avLst/>
            <a:gdLst>
              <a:gd name="connsiteX0" fmla="*/ 0 w 3645216"/>
              <a:gd name="connsiteY0" fmla="*/ 0 h 572672"/>
              <a:gd name="connsiteX1" fmla="*/ 3645216 w 3645216"/>
              <a:gd name="connsiteY1" fmla="*/ 0 h 572672"/>
              <a:gd name="connsiteX2" fmla="*/ 3642714 w 3645216"/>
              <a:gd name="connsiteY2" fmla="*/ 16771 h 572672"/>
              <a:gd name="connsiteX3" fmla="*/ 1822608 w 3645216"/>
              <a:gd name="connsiteY3" fmla="*/ 572672 h 572672"/>
              <a:gd name="connsiteX4" fmla="*/ 2502 w 3645216"/>
              <a:gd name="connsiteY4" fmla="*/ 16771 h 572672"/>
              <a:gd name="connsiteX5" fmla="*/ 0 w 3645216"/>
              <a:gd name="connsiteY5" fmla="*/ 0 h 572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45216" h="572672">
                <a:moveTo>
                  <a:pt x="0" y="0"/>
                </a:moveTo>
                <a:lnTo>
                  <a:pt x="3645216" y="0"/>
                </a:lnTo>
                <a:lnTo>
                  <a:pt x="3642714" y="16771"/>
                </a:lnTo>
                <a:cubicBezTo>
                  <a:pt x="3549023" y="329012"/>
                  <a:pt x="2769890" y="572672"/>
                  <a:pt x="1822608" y="572672"/>
                </a:cubicBezTo>
                <a:cubicBezTo>
                  <a:pt x="875326" y="572672"/>
                  <a:pt x="96193" y="329012"/>
                  <a:pt x="2502" y="1677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74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E017F46-25A9-4E75-BD9D-AB7BA3234554}"/>
              </a:ext>
            </a:extLst>
          </p:cNvPr>
          <p:cNvSpPr/>
          <p:nvPr/>
        </p:nvSpPr>
        <p:spPr>
          <a:xfrm rot="5400000">
            <a:off x="3098236" y="4343441"/>
            <a:ext cx="2775242" cy="506111"/>
          </a:xfrm>
          <a:custGeom>
            <a:avLst/>
            <a:gdLst>
              <a:gd name="connsiteX0" fmla="*/ 0 w 3645216"/>
              <a:gd name="connsiteY0" fmla="*/ 0 h 572672"/>
              <a:gd name="connsiteX1" fmla="*/ 3645216 w 3645216"/>
              <a:gd name="connsiteY1" fmla="*/ 0 h 572672"/>
              <a:gd name="connsiteX2" fmla="*/ 3642714 w 3645216"/>
              <a:gd name="connsiteY2" fmla="*/ 16771 h 572672"/>
              <a:gd name="connsiteX3" fmla="*/ 1822608 w 3645216"/>
              <a:gd name="connsiteY3" fmla="*/ 572672 h 572672"/>
              <a:gd name="connsiteX4" fmla="*/ 2502 w 3645216"/>
              <a:gd name="connsiteY4" fmla="*/ 16771 h 572672"/>
              <a:gd name="connsiteX5" fmla="*/ 0 w 3645216"/>
              <a:gd name="connsiteY5" fmla="*/ 0 h 572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45216" h="572672">
                <a:moveTo>
                  <a:pt x="0" y="0"/>
                </a:moveTo>
                <a:lnTo>
                  <a:pt x="3645216" y="0"/>
                </a:lnTo>
                <a:lnTo>
                  <a:pt x="3642714" y="16771"/>
                </a:lnTo>
                <a:cubicBezTo>
                  <a:pt x="3549023" y="329012"/>
                  <a:pt x="2769890" y="572672"/>
                  <a:pt x="1822608" y="572672"/>
                </a:cubicBezTo>
                <a:cubicBezTo>
                  <a:pt x="875326" y="572672"/>
                  <a:pt x="96193" y="329012"/>
                  <a:pt x="2502" y="1677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74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AA5FD071-BFC9-4001-ABB9-769407E8D8DD}"/>
              </a:ext>
            </a:extLst>
          </p:cNvPr>
          <p:cNvSpPr/>
          <p:nvPr/>
        </p:nvSpPr>
        <p:spPr>
          <a:xfrm rot="5400000">
            <a:off x="5931287" y="2194342"/>
            <a:ext cx="2775242" cy="506111"/>
          </a:xfrm>
          <a:custGeom>
            <a:avLst/>
            <a:gdLst>
              <a:gd name="connsiteX0" fmla="*/ 0 w 3645216"/>
              <a:gd name="connsiteY0" fmla="*/ 0 h 572672"/>
              <a:gd name="connsiteX1" fmla="*/ 3645216 w 3645216"/>
              <a:gd name="connsiteY1" fmla="*/ 0 h 572672"/>
              <a:gd name="connsiteX2" fmla="*/ 3642714 w 3645216"/>
              <a:gd name="connsiteY2" fmla="*/ 16771 h 572672"/>
              <a:gd name="connsiteX3" fmla="*/ 1822608 w 3645216"/>
              <a:gd name="connsiteY3" fmla="*/ 572672 h 572672"/>
              <a:gd name="connsiteX4" fmla="*/ 2502 w 3645216"/>
              <a:gd name="connsiteY4" fmla="*/ 16771 h 572672"/>
              <a:gd name="connsiteX5" fmla="*/ 0 w 3645216"/>
              <a:gd name="connsiteY5" fmla="*/ 0 h 572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45216" h="572672">
                <a:moveTo>
                  <a:pt x="0" y="0"/>
                </a:moveTo>
                <a:lnTo>
                  <a:pt x="3645216" y="0"/>
                </a:lnTo>
                <a:lnTo>
                  <a:pt x="3642714" y="16771"/>
                </a:lnTo>
                <a:cubicBezTo>
                  <a:pt x="3549023" y="329012"/>
                  <a:pt x="2769890" y="572672"/>
                  <a:pt x="1822608" y="572672"/>
                </a:cubicBezTo>
                <a:cubicBezTo>
                  <a:pt x="875326" y="572672"/>
                  <a:pt x="96193" y="329012"/>
                  <a:pt x="2502" y="1677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74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A1EB3B8F-9498-4BA4-9A35-D24008F6D8D6}"/>
              </a:ext>
            </a:extLst>
          </p:cNvPr>
          <p:cNvSpPr/>
          <p:nvPr/>
        </p:nvSpPr>
        <p:spPr>
          <a:xfrm rot="18147887">
            <a:off x="4595887" y="5352265"/>
            <a:ext cx="1636339" cy="572672"/>
          </a:xfrm>
          <a:custGeom>
            <a:avLst/>
            <a:gdLst>
              <a:gd name="connsiteX0" fmla="*/ 0 w 3645216"/>
              <a:gd name="connsiteY0" fmla="*/ 0 h 572672"/>
              <a:gd name="connsiteX1" fmla="*/ 3645216 w 3645216"/>
              <a:gd name="connsiteY1" fmla="*/ 0 h 572672"/>
              <a:gd name="connsiteX2" fmla="*/ 3642714 w 3645216"/>
              <a:gd name="connsiteY2" fmla="*/ 16771 h 572672"/>
              <a:gd name="connsiteX3" fmla="*/ 1822608 w 3645216"/>
              <a:gd name="connsiteY3" fmla="*/ 572672 h 572672"/>
              <a:gd name="connsiteX4" fmla="*/ 2502 w 3645216"/>
              <a:gd name="connsiteY4" fmla="*/ 16771 h 572672"/>
              <a:gd name="connsiteX5" fmla="*/ 0 w 3645216"/>
              <a:gd name="connsiteY5" fmla="*/ 0 h 572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45216" h="572672">
                <a:moveTo>
                  <a:pt x="0" y="0"/>
                </a:moveTo>
                <a:lnTo>
                  <a:pt x="3645216" y="0"/>
                </a:lnTo>
                <a:lnTo>
                  <a:pt x="3642714" y="16771"/>
                </a:lnTo>
                <a:cubicBezTo>
                  <a:pt x="3549023" y="329012"/>
                  <a:pt x="2769890" y="572672"/>
                  <a:pt x="1822608" y="572672"/>
                </a:cubicBezTo>
                <a:cubicBezTo>
                  <a:pt x="875326" y="572672"/>
                  <a:pt x="96193" y="329012"/>
                  <a:pt x="2502" y="1677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74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8CD93D0-DA1B-4872-BF95-5B232A44651B}"/>
              </a:ext>
            </a:extLst>
          </p:cNvPr>
          <p:cNvSpPr/>
          <p:nvPr/>
        </p:nvSpPr>
        <p:spPr>
          <a:xfrm rot="17640604">
            <a:off x="7443156" y="3205022"/>
            <a:ext cx="1602095" cy="572672"/>
          </a:xfrm>
          <a:custGeom>
            <a:avLst/>
            <a:gdLst>
              <a:gd name="connsiteX0" fmla="*/ 0 w 3645216"/>
              <a:gd name="connsiteY0" fmla="*/ 0 h 572672"/>
              <a:gd name="connsiteX1" fmla="*/ 3645216 w 3645216"/>
              <a:gd name="connsiteY1" fmla="*/ 0 h 572672"/>
              <a:gd name="connsiteX2" fmla="*/ 3642714 w 3645216"/>
              <a:gd name="connsiteY2" fmla="*/ 16771 h 572672"/>
              <a:gd name="connsiteX3" fmla="*/ 1822608 w 3645216"/>
              <a:gd name="connsiteY3" fmla="*/ 572672 h 572672"/>
              <a:gd name="connsiteX4" fmla="*/ 2502 w 3645216"/>
              <a:gd name="connsiteY4" fmla="*/ 16771 h 572672"/>
              <a:gd name="connsiteX5" fmla="*/ 0 w 3645216"/>
              <a:gd name="connsiteY5" fmla="*/ 0 h 572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45216" h="572672">
                <a:moveTo>
                  <a:pt x="0" y="0"/>
                </a:moveTo>
                <a:lnTo>
                  <a:pt x="3645216" y="0"/>
                </a:lnTo>
                <a:lnTo>
                  <a:pt x="3642714" y="16771"/>
                </a:lnTo>
                <a:cubicBezTo>
                  <a:pt x="3549023" y="329012"/>
                  <a:pt x="2769890" y="572672"/>
                  <a:pt x="1822608" y="572672"/>
                </a:cubicBezTo>
                <a:cubicBezTo>
                  <a:pt x="875326" y="572672"/>
                  <a:pt x="96193" y="329012"/>
                  <a:pt x="2502" y="1677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74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D3992526-22D5-405C-9677-BBDE0BDD1780}"/>
              </a:ext>
            </a:extLst>
          </p:cNvPr>
          <p:cNvSpPr/>
          <p:nvPr/>
        </p:nvSpPr>
        <p:spPr>
          <a:xfrm>
            <a:off x="1595588" y="5865637"/>
            <a:ext cx="4074140" cy="572672"/>
          </a:xfrm>
          <a:custGeom>
            <a:avLst/>
            <a:gdLst>
              <a:gd name="connsiteX0" fmla="*/ 0 w 3645216"/>
              <a:gd name="connsiteY0" fmla="*/ 0 h 572672"/>
              <a:gd name="connsiteX1" fmla="*/ 3645216 w 3645216"/>
              <a:gd name="connsiteY1" fmla="*/ 0 h 572672"/>
              <a:gd name="connsiteX2" fmla="*/ 3642714 w 3645216"/>
              <a:gd name="connsiteY2" fmla="*/ 16771 h 572672"/>
              <a:gd name="connsiteX3" fmla="*/ 1822608 w 3645216"/>
              <a:gd name="connsiteY3" fmla="*/ 572672 h 572672"/>
              <a:gd name="connsiteX4" fmla="*/ 2502 w 3645216"/>
              <a:gd name="connsiteY4" fmla="*/ 16771 h 572672"/>
              <a:gd name="connsiteX5" fmla="*/ 0 w 3645216"/>
              <a:gd name="connsiteY5" fmla="*/ 0 h 572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45216" h="572672">
                <a:moveTo>
                  <a:pt x="0" y="0"/>
                </a:moveTo>
                <a:lnTo>
                  <a:pt x="3645216" y="0"/>
                </a:lnTo>
                <a:lnTo>
                  <a:pt x="3642714" y="16771"/>
                </a:lnTo>
                <a:cubicBezTo>
                  <a:pt x="3549023" y="329012"/>
                  <a:pt x="2769890" y="572672"/>
                  <a:pt x="1822608" y="572672"/>
                </a:cubicBezTo>
                <a:cubicBezTo>
                  <a:pt x="875326" y="572672"/>
                  <a:pt x="96193" y="329012"/>
                  <a:pt x="2502" y="1677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74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E7F54AEA-7C53-4B3F-8543-15A2CC2A7A17}"/>
              </a:ext>
            </a:extLst>
          </p:cNvPr>
          <p:cNvSpPr/>
          <p:nvPr/>
        </p:nvSpPr>
        <p:spPr>
          <a:xfrm>
            <a:off x="7346303" y="1567923"/>
            <a:ext cx="3885545" cy="572672"/>
          </a:xfrm>
          <a:custGeom>
            <a:avLst/>
            <a:gdLst>
              <a:gd name="connsiteX0" fmla="*/ 0 w 3645216"/>
              <a:gd name="connsiteY0" fmla="*/ 0 h 572672"/>
              <a:gd name="connsiteX1" fmla="*/ 3645216 w 3645216"/>
              <a:gd name="connsiteY1" fmla="*/ 0 h 572672"/>
              <a:gd name="connsiteX2" fmla="*/ 3642714 w 3645216"/>
              <a:gd name="connsiteY2" fmla="*/ 16771 h 572672"/>
              <a:gd name="connsiteX3" fmla="*/ 1822608 w 3645216"/>
              <a:gd name="connsiteY3" fmla="*/ 572672 h 572672"/>
              <a:gd name="connsiteX4" fmla="*/ 2502 w 3645216"/>
              <a:gd name="connsiteY4" fmla="*/ 16771 h 572672"/>
              <a:gd name="connsiteX5" fmla="*/ 0 w 3645216"/>
              <a:gd name="connsiteY5" fmla="*/ 0 h 572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45216" h="572672">
                <a:moveTo>
                  <a:pt x="0" y="0"/>
                </a:moveTo>
                <a:lnTo>
                  <a:pt x="3645216" y="0"/>
                </a:lnTo>
                <a:lnTo>
                  <a:pt x="3642714" y="16771"/>
                </a:lnTo>
                <a:cubicBezTo>
                  <a:pt x="3549023" y="329012"/>
                  <a:pt x="2769890" y="572672"/>
                  <a:pt x="1822608" y="572672"/>
                </a:cubicBezTo>
                <a:cubicBezTo>
                  <a:pt x="875326" y="572672"/>
                  <a:pt x="96193" y="329012"/>
                  <a:pt x="2502" y="1677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74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24">
            <a:extLst>
              <a:ext uri="{FF2B5EF4-FFF2-40B4-BE49-F238E27FC236}">
                <a16:creationId xmlns:a16="http://schemas.microsoft.com/office/drawing/2014/main" id="{BD0A085E-5601-4A92-A4F6-B8D630DD4382}"/>
              </a:ext>
            </a:extLst>
          </p:cNvPr>
          <p:cNvSpPr txBox="1">
            <a:spLocks/>
          </p:cNvSpPr>
          <p:nvPr/>
        </p:nvSpPr>
        <p:spPr>
          <a:xfrm>
            <a:off x="4338505" y="1124079"/>
            <a:ext cx="2210034" cy="502579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accent3"/>
                </a:solidFill>
              </a:rPr>
              <a:t>Step 01</a:t>
            </a:r>
          </a:p>
        </p:txBody>
      </p:sp>
      <p:sp>
        <p:nvSpPr>
          <p:cNvPr id="3" name="Text Placeholder 29">
            <a:extLst>
              <a:ext uri="{FF2B5EF4-FFF2-40B4-BE49-F238E27FC236}">
                <a16:creationId xmlns:a16="http://schemas.microsoft.com/office/drawing/2014/main" id="{CA86D5D2-5E86-48BF-A3E1-B1D51DB3DBC7}"/>
              </a:ext>
            </a:extLst>
          </p:cNvPr>
          <p:cNvSpPr txBox="1">
            <a:spLocks/>
          </p:cNvSpPr>
          <p:nvPr/>
        </p:nvSpPr>
        <p:spPr>
          <a:xfrm>
            <a:off x="4346331" y="1589540"/>
            <a:ext cx="2646794" cy="89644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This is a sample text. Insert your desired text here. This is a sample text. </a:t>
            </a:r>
          </a:p>
        </p:txBody>
      </p:sp>
      <p:sp>
        <p:nvSpPr>
          <p:cNvPr id="4" name="Title 24">
            <a:extLst>
              <a:ext uri="{FF2B5EF4-FFF2-40B4-BE49-F238E27FC236}">
                <a16:creationId xmlns:a16="http://schemas.microsoft.com/office/drawing/2014/main" id="{1CB2F5F2-4AE8-415E-82F6-8B9034ED7BDD}"/>
              </a:ext>
            </a:extLst>
          </p:cNvPr>
          <p:cNvSpPr txBox="1">
            <a:spLocks/>
          </p:cNvSpPr>
          <p:nvPr/>
        </p:nvSpPr>
        <p:spPr>
          <a:xfrm>
            <a:off x="6824216" y="4823844"/>
            <a:ext cx="2210034" cy="5025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Step 03</a:t>
            </a:r>
          </a:p>
        </p:txBody>
      </p:sp>
      <p:sp>
        <p:nvSpPr>
          <p:cNvPr id="5" name="Text Placeholder 29">
            <a:extLst>
              <a:ext uri="{FF2B5EF4-FFF2-40B4-BE49-F238E27FC236}">
                <a16:creationId xmlns:a16="http://schemas.microsoft.com/office/drawing/2014/main" id="{2C7A117D-FA84-42B3-9497-5B38D67577EB}"/>
              </a:ext>
            </a:extLst>
          </p:cNvPr>
          <p:cNvSpPr txBox="1">
            <a:spLocks/>
          </p:cNvSpPr>
          <p:nvPr/>
        </p:nvSpPr>
        <p:spPr>
          <a:xfrm>
            <a:off x="6824216" y="5331619"/>
            <a:ext cx="2646794" cy="89644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This is a sample text. Insert your desired text here. This is a sample text. </a:t>
            </a:r>
          </a:p>
        </p:txBody>
      </p:sp>
      <p:sp>
        <p:nvSpPr>
          <p:cNvPr id="6" name="Title 24">
            <a:extLst>
              <a:ext uri="{FF2B5EF4-FFF2-40B4-BE49-F238E27FC236}">
                <a16:creationId xmlns:a16="http://schemas.microsoft.com/office/drawing/2014/main" id="{27AD664A-5C14-4D4D-9B85-F014C1DBC969}"/>
              </a:ext>
            </a:extLst>
          </p:cNvPr>
          <p:cNvSpPr txBox="1">
            <a:spLocks/>
          </p:cNvSpPr>
          <p:nvPr/>
        </p:nvSpPr>
        <p:spPr>
          <a:xfrm>
            <a:off x="1739530" y="2905537"/>
            <a:ext cx="2210034" cy="5025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Step 02</a:t>
            </a:r>
          </a:p>
        </p:txBody>
      </p:sp>
      <p:sp>
        <p:nvSpPr>
          <p:cNvPr id="7" name="Text Placeholder 29">
            <a:extLst>
              <a:ext uri="{FF2B5EF4-FFF2-40B4-BE49-F238E27FC236}">
                <a16:creationId xmlns:a16="http://schemas.microsoft.com/office/drawing/2014/main" id="{95A32023-B205-4A0D-82DA-ADC17626CDAF}"/>
              </a:ext>
            </a:extLst>
          </p:cNvPr>
          <p:cNvSpPr txBox="1">
            <a:spLocks/>
          </p:cNvSpPr>
          <p:nvPr/>
        </p:nvSpPr>
        <p:spPr>
          <a:xfrm>
            <a:off x="1747356" y="3416950"/>
            <a:ext cx="2646794" cy="89644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This is a sample text. Insert your desired text here. This is a sample text. </a:t>
            </a:r>
          </a:p>
        </p:txBody>
      </p:sp>
      <p:sp>
        <p:nvSpPr>
          <p:cNvPr id="9" name="Freeform 16">
            <a:extLst>
              <a:ext uri="{FF2B5EF4-FFF2-40B4-BE49-F238E27FC236}">
                <a16:creationId xmlns:a16="http://schemas.microsoft.com/office/drawing/2014/main" id="{0AB93480-F4F2-48E7-9E2A-85C2DC54D1C7}"/>
              </a:ext>
            </a:extLst>
          </p:cNvPr>
          <p:cNvSpPr>
            <a:spLocks/>
          </p:cNvSpPr>
          <p:nvPr/>
        </p:nvSpPr>
        <p:spPr bwMode="auto">
          <a:xfrm flipH="1">
            <a:off x="7318909" y="1518004"/>
            <a:ext cx="1220648" cy="1669744"/>
          </a:xfrm>
          <a:custGeom>
            <a:avLst/>
            <a:gdLst>
              <a:gd name="T0" fmla="*/ 375 w 539"/>
              <a:gd name="T1" fmla="*/ 231 h 234"/>
              <a:gd name="T2" fmla="*/ 539 w 539"/>
              <a:gd name="T3" fmla="*/ 231 h 234"/>
              <a:gd name="T4" fmla="*/ 539 w 539"/>
              <a:gd name="T5" fmla="*/ 74 h 234"/>
              <a:gd name="T6" fmla="*/ 166 w 539"/>
              <a:gd name="T7" fmla="*/ 3 h 234"/>
              <a:gd name="T8" fmla="*/ 0 w 539"/>
              <a:gd name="T9" fmla="*/ 3 h 234"/>
              <a:gd name="T10" fmla="*/ 0 w 539"/>
              <a:gd name="T11" fmla="*/ 152 h 234"/>
              <a:gd name="T12" fmla="*/ 375 w 539"/>
              <a:gd name="T13" fmla="*/ 231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39" h="234">
                <a:moveTo>
                  <a:pt x="375" y="231"/>
                </a:moveTo>
                <a:cubicBezTo>
                  <a:pt x="539" y="231"/>
                  <a:pt x="539" y="231"/>
                  <a:pt x="539" y="231"/>
                </a:cubicBezTo>
                <a:cubicBezTo>
                  <a:pt x="539" y="74"/>
                  <a:pt x="539" y="74"/>
                  <a:pt x="539" y="74"/>
                </a:cubicBezTo>
                <a:cubicBezTo>
                  <a:pt x="509" y="0"/>
                  <a:pt x="283" y="3"/>
                  <a:pt x="166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152"/>
                  <a:pt x="0" y="152"/>
                  <a:pt x="0" y="152"/>
                </a:cubicBezTo>
                <a:cubicBezTo>
                  <a:pt x="19" y="234"/>
                  <a:pt x="254" y="231"/>
                  <a:pt x="375" y="23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876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0" name="Freeform 36">
            <a:extLst>
              <a:ext uri="{FF2B5EF4-FFF2-40B4-BE49-F238E27FC236}">
                <a16:creationId xmlns:a16="http://schemas.microsoft.com/office/drawing/2014/main" id="{7B83F491-A71B-4EFE-B0E7-0B35E7585DCD}"/>
              </a:ext>
            </a:extLst>
          </p:cNvPr>
          <p:cNvSpPr>
            <a:spLocks/>
          </p:cNvSpPr>
          <p:nvPr/>
        </p:nvSpPr>
        <p:spPr bwMode="auto">
          <a:xfrm flipH="1">
            <a:off x="4484117" y="3606601"/>
            <a:ext cx="1220648" cy="1669743"/>
          </a:xfrm>
          <a:custGeom>
            <a:avLst/>
            <a:gdLst>
              <a:gd name="T0" fmla="*/ 375 w 539"/>
              <a:gd name="T1" fmla="*/ 231 h 234"/>
              <a:gd name="T2" fmla="*/ 539 w 539"/>
              <a:gd name="T3" fmla="*/ 231 h 234"/>
              <a:gd name="T4" fmla="*/ 539 w 539"/>
              <a:gd name="T5" fmla="*/ 74 h 234"/>
              <a:gd name="T6" fmla="*/ 166 w 539"/>
              <a:gd name="T7" fmla="*/ 3 h 234"/>
              <a:gd name="T8" fmla="*/ 0 w 539"/>
              <a:gd name="T9" fmla="*/ 3 h 234"/>
              <a:gd name="T10" fmla="*/ 0 w 539"/>
              <a:gd name="T11" fmla="*/ 152 h 234"/>
              <a:gd name="T12" fmla="*/ 375 w 539"/>
              <a:gd name="T13" fmla="*/ 231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39" h="234">
                <a:moveTo>
                  <a:pt x="375" y="231"/>
                </a:moveTo>
                <a:cubicBezTo>
                  <a:pt x="539" y="231"/>
                  <a:pt x="539" y="231"/>
                  <a:pt x="539" y="231"/>
                </a:cubicBezTo>
                <a:cubicBezTo>
                  <a:pt x="539" y="74"/>
                  <a:pt x="539" y="74"/>
                  <a:pt x="539" y="74"/>
                </a:cubicBezTo>
                <a:cubicBezTo>
                  <a:pt x="509" y="0"/>
                  <a:pt x="283" y="3"/>
                  <a:pt x="166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152"/>
                  <a:pt x="0" y="152"/>
                  <a:pt x="0" y="152"/>
                </a:cubicBezTo>
                <a:cubicBezTo>
                  <a:pt x="19" y="234"/>
                  <a:pt x="254" y="231"/>
                  <a:pt x="375" y="23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876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1" name="Freeform 38">
            <a:extLst>
              <a:ext uri="{FF2B5EF4-FFF2-40B4-BE49-F238E27FC236}">
                <a16:creationId xmlns:a16="http://schemas.microsoft.com/office/drawing/2014/main" id="{80908C1E-95FE-424A-A142-5E57EB01BB28}"/>
              </a:ext>
            </a:extLst>
          </p:cNvPr>
          <p:cNvSpPr/>
          <p:nvPr/>
        </p:nvSpPr>
        <p:spPr>
          <a:xfrm>
            <a:off x="2452220" y="4749631"/>
            <a:ext cx="3245052" cy="1309560"/>
          </a:xfrm>
          <a:custGeom>
            <a:avLst/>
            <a:gdLst>
              <a:gd name="connsiteX0" fmla="*/ 3372798 w 3372798"/>
              <a:gd name="connsiteY0" fmla="*/ 0 h 1161966"/>
              <a:gd name="connsiteX1" fmla="*/ 2367086 w 3372798"/>
              <a:gd name="connsiteY1" fmla="*/ 1161966 h 1161966"/>
              <a:gd name="connsiteX2" fmla="*/ 15565 w 3372798"/>
              <a:gd name="connsiteY2" fmla="*/ 1161966 h 1161966"/>
              <a:gd name="connsiteX3" fmla="*/ 0 w 3372798"/>
              <a:gd name="connsiteY3" fmla="*/ 1161966 h 1161966"/>
              <a:gd name="connsiteX4" fmla="*/ 0 w 3372798"/>
              <a:gd name="connsiteY4" fmla="*/ 202639 h 1161966"/>
              <a:gd name="connsiteX5" fmla="*/ 161906 w 3372798"/>
              <a:gd name="connsiteY5" fmla="*/ 202639 h 1161966"/>
              <a:gd name="connsiteX6" fmla="*/ 2367086 w 3372798"/>
              <a:gd name="connsiteY6" fmla="*/ 202639 h 1161966"/>
              <a:gd name="connsiteX7" fmla="*/ 3372798 w 3372798"/>
              <a:gd name="connsiteY7" fmla="*/ 0 h 1161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72798" h="1161966">
                <a:moveTo>
                  <a:pt x="3372798" y="0"/>
                </a:moveTo>
                <a:cubicBezTo>
                  <a:pt x="3372798" y="202639"/>
                  <a:pt x="3275992" y="1161966"/>
                  <a:pt x="2367086" y="1161966"/>
                </a:cubicBezTo>
                <a:cubicBezTo>
                  <a:pt x="699525" y="1161966"/>
                  <a:pt x="178413" y="1161966"/>
                  <a:pt x="15565" y="1161966"/>
                </a:cubicBezTo>
                <a:lnTo>
                  <a:pt x="0" y="1161966"/>
                </a:lnTo>
                <a:lnTo>
                  <a:pt x="0" y="202639"/>
                </a:lnTo>
                <a:lnTo>
                  <a:pt x="161906" y="202639"/>
                </a:lnTo>
                <a:cubicBezTo>
                  <a:pt x="2367086" y="202639"/>
                  <a:pt x="2367086" y="202639"/>
                  <a:pt x="2367086" y="202639"/>
                </a:cubicBezTo>
                <a:cubicBezTo>
                  <a:pt x="2689774" y="202639"/>
                  <a:pt x="3321706" y="210334"/>
                  <a:pt x="3372798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6F10116-3D42-4BBB-A517-4F1EED0A3A96}"/>
              </a:ext>
            </a:extLst>
          </p:cNvPr>
          <p:cNvGrpSpPr/>
          <p:nvPr/>
        </p:nvGrpSpPr>
        <p:grpSpPr>
          <a:xfrm>
            <a:off x="4491943" y="2656577"/>
            <a:ext cx="4041898" cy="1430361"/>
            <a:chOff x="4163332" y="2903515"/>
            <a:chExt cx="4025211" cy="1430361"/>
          </a:xfrm>
          <a:solidFill>
            <a:schemeClr val="bg1">
              <a:lumMod val="50000"/>
            </a:schemeClr>
          </a:solidFill>
          <a:effectLst/>
        </p:grpSpPr>
        <p:sp>
          <p:nvSpPr>
            <p:cNvPr id="14" name="Freeform 42">
              <a:extLst>
                <a:ext uri="{FF2B5EF4-FFF2-40B4-BE49-F238E27FC236}">
                  <a16:creationId xmlns:a16="http://schemas.microsoft.com/office/drawing/2014/main" id="{ECEFB51E-0523-49C4-9551-BB1FBFF4D3C2}"/>
                </a:ext>
              </a:extLst>
            </p:cNvPr>
            <p:cNvSpPr/>
            <p:nvPr/>
          </p:nvSpPr>
          <p:spPr>
            <a:xfrm>
              <a:off x="4163332" y="3112695"/>
              <a:ext cx="2842576" cy="1221181"/>
            </a:xfrm>
            <a:custGeom>
              <a:avLst/>
              <a:gdLst>
                <a:gd name="connsiteX0" fmla="*/ 1008402 w 3375372"/>
                <a:gd name="connsiteY0" fmla="*/ 0 h 1161965"/>
                <a:gd name="connsiteX1" fmla="*/ 3357315 w 3375372"/>
                <a:gd name="connsiteY1" fmla="*/ 0 h 1161965"/>
                <a:gd name="connsiteX2" fmla="*/ 3375372 w 3375372"/>
                <a:gd name="connsiteY2" fmla="*/ 0 h 1161965"/>
                <a:gd name="connsiteX3" fmla="*/ 3375372 w 3375372"/>
                <a:gd name="connsiteY3" fmla="*/ 961892 h 1161965"/>
                <a:gd name="connsiteX4" fmla="*/ 3211137 w 3375372"/>
                <a:gd name="connsiteY4" fmla="*/ 961892 h 1161965"/>
                <a:gd name="connsiteX5" fmla="*/ 1008402 w 3375372"/>
                <a:gd name="connsiteY5" fmla="*/ 961892 h 1161965"/>
                <a:gd name="connsiteX6" fmla="*/ 0 w 3375372"/>
                <a:gd name="connsiteY6" fmla="*/ 1161965 h 1161965"/>
                <a:gd name="connsiteX7" fmla="*/ 1008402 w 3375372"/>
                <a:gd name="connsiteY7" fmla="*/ 0 h 1161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5372" h="1161965">
                  <a:moveTo>
                    <a:pt x="1008402" y="0"/>
                  </a:moveTo>
                  <a:cubicBezTo>
                    <a:pt x="2674113" y="0"/>
                    <a:pt x="3194648" y="0"/>
                    <a:pt x="3357315" y="0"/>
                  </a:cubicBezTo>
                  <a:lnTo>
                    <a:pt x="3375372" y="0"/>
                  </a:lnTo>
                  <a:lnTo>
                    <a:pt x="3375372" y="961892"/>
                  </a:lnTo>
                  <a:lnTo>
                    <a:pt x="3211137" y="961892"/>
                  </a:lnTo>
                  <a:cubicBezTo>
                    <a:pt x="1008402" y="961892"/>
                    <a:pt x="1008402" y="961892"/>
                    <a:pt x="1008402" y="961892"/>
                  </a:cubicBezTo>
                  <a:cubicBezTo>
                    <a:pt x="683024" y="961892"/>
                    <a:pt x="51093" y="954196"/>
                    <a:pt x="0" y="1161965"/>
                  </a:cubicBezTo>
                  <a:cubicBezTo>
                    <a:pt x="0" y="961892"/>
                    <a:pt x="96807" y="0"/>
                    <a:pt x="1008402" y="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Freeform 17">
              <a:extLst>
                <a:ext uri="{FF2B5EF4-FFF2-40B4-BE49-F238E27FC236}">
                  <a16:creationId xmlns:a16="http://schemas.microsoft.com/office/drawing/2014/main" id="{76E983B0-674A-417F-A111-690CBCD53949}"/>
                </a:ext>
              </a:extLst>
            </p:cNvPr>
            <p:cNvSpPr/>
            <p:nvPr/>
          </p:nvSpPr>
          <p:spPr>
            <a:xfrm>
              <a:off x="5348134" y="2903515"/>
              <a:ext cx="2840409" cy="1221181"/>
            </a:xfrm>
            <a:custGeom>
              <a:avLst/>
              <a:gdLst>
                <a:gd name="connsiteX0" fmla="*/ 3372798 w 3372798"/>
                <a:gd name="connsiteY0" fmla="*/ 0 h 1161966"/>
                <a:gd name="connsiteX1" fmla="*/ 2367086 w 3372798"/>
                <a:gd name="connsiteY1" fmla="*/ 1161966 h 1161966"/>
                <a:gd name="connsiteX2" fmla="*/ 15565 w 3372798"/>
                <a:gd name="connsiteY2" fmla="*/ 1161966 h 1161966"/>
                <a:gd name="connsiteX3" fmla="*/ 0 w 3372798"/>
                <a:gd name="connsiteY3" fmla="*/ 1161966 h 1161966"/>
                <a:gd name="connsiteX4" fmla="*/ 0 w 3372798"/>
                <a:gd name="connsiteY4" fmla="*/ 202639 h 1161966"/>
                <a:gd name="connsiteX5" fmla="*/ 161906 w 3372798"/>
                <a:gd name="connsiteY5" fmla="*/ 202639 h 1161966"/>
                <a:gd name="connsiteX6" fmla="*/ 2367086 w 3372798"/>
                <a:gd name="connsiteY6" fmla="*/ 202639 h 1161966"/>
                <a:gd name="connsiteX7" fmla="*/ 3372798 w 3372798"/>
                <a:gd name="connsiteY7" fmla="*/ 0 h 1161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2798" h="1161966">
                  <a:moveTo>
                    <a:pt x="3372798" y="0"/>
                  </a:moveTo>
                  <a:cubicBezTo>
                    <a:pt x="3372798" y="202639"/>
                    <a:pt x="3275992" y="1161966"/>
                    <a:pt x="2367086" y="1161966"/>
                  </a:cubicBezTo>
                  <a:cubicBezTo>
                    <a:pt x="699525" y="1161966"/>
                    <a:pt x="178413" y="1161966"/>
                    <a:pt x="15565" y="1161966"/>
                  </a:cubicBezTo>
                  <a:lnTo>
                    <a:pt x="0" y="1161966"/>
                  </a:lnTo>
                  <a:lnTo>
                    <a:pt x="0" y="202639"/>
                  </a:lnTo>
                  <a:lnTo>
                    <a:pt x="161906" y="202639"/>
                  </a:lnTo>
                  <a:cubicBezTo>
                    <a:pt x="2367086" y="202639"/>
                    <a:pt x="2367086" y="202639"/>
                    <a:pt x="2367086" y="202639"/>
                  </a:cubicBezTo>
                  <a:cubicBezTo>
                    <a:pt x="2689774" y="202639"/>
                    <a:pt x="3321706" y="210334"/>
                    <a:pt x="3372798" y="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3" name="Freeform 18">
            <a:extLst>
              <a:ext uri="{FF2B5EF4-FFF2-40B4-BE49-F238E27FC236}">
                <a16:creationId xmlns:a16="http://schemas.microsoft.com/office/drawing/2014/main" id="{4D8EA590-EC84-4E65-B847-70648CF125CD}"/>
              </a:ext>
            </a:extLst>
          </p:cNvPr>
          <p:cNvSpPr/>
          <p:nvPr/>
        </p:nvSpPr>
        <p:spPr>
          <a:xfrm>
            <a:off x="7326704" y="798809"/>
            <a:ext cx="3216730" cy="1212278"/>
          </a:xfrm>
          <a:custGeom>
            <a:avLst/>
            <a:gdLst>
              <a:gd name="connsiteX0" fmla="*/ 1008402 w 3375372"/>
              <a:gd name="connsiteY0" fmla="*/ 0 h 1161965"/>
              <a:gd name="connsiteX1" fmla="*/ 3357315 w 3375372"/>
              <a:gd name="connsiteY1" fmla="*/ 0 h 1161965"/>
              <a:gd name="connsiteX2" fmla="*/ 3375372 w 3375372"/>
              <a:gd name="connsiteY2" fmla="*/ 0 h 1161965"/>
              <a:gd name="connsiteX3" fmla="*/ 3375372 w 3375372"/>
              <a:gd name="connsiteY3" fmla="*/ 961892 h 1161965"/>
              <a:gd name="connsiteX4" fmla="*/ 3211137 w 3375372"/>
              <a:gd name="connsiteY4" fmla="*/ 961892 h 1161965"/>
              <a:gd name="connsiteX5" fmla="*/ 1008402 w 3375372"/>
              <a:gd name="connsiteY5" fmla="*/ 961892 h 1161965"/>
              <a:gd name="connsiteX6" fmla="*/ 0 w 3375372"/>
              <a:gd name="connsiteY6" fmla="*/ 1161965 h 1161965"/>
              <a:gd name="connsiteX7" fmla="*/ 1008402 w 3375372"/>
              <a:gd name="connsiteY7" fmla="*/ 0 h 1161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75372" h="1161965">
                <a:moveTo>
                  <a:pt x="1008402" y="0"/>
                </a:moveTo>
                <a:cubicBezTo>
                  <a:pt x="2674113" y="0"/>
                  <a:pt x="3194648" y="0"/>
                  <a:pt x="3357315" y="0"/>
                </a:cubicBezTo>
                <a:lnTo>
                  <a:pt x="3375372" y="0"/>
                </a:lnTo>
                <a:lnTo>
                  <a:pt x="3375372" y="961892"/>
                </a:lnTo>
                <a:lnTo>
                  <a:pt x="3211137" y="961892"/>
                </a:lnTo>
                <a:cubicBezTo>
                  <a:pt x="1008402" y="961892"/>
                  <a:pt x="1008402" y="961892"/>
                  <a:pt x="1008402" y="961892"/>
                </a:cubicBezTo>
                <a:cubicBezTo>
                  <a:pt x="683024" y="961892"/>
                  <a:pt x="51093" y="954196"/>
                  <a:pt x="0" y="1161965"/>
                </a:cubicBezTo>
                <a:cubicBezTo>
                  <a:pt x="0" y="961892"/>
                  <a:pt x="96807" y="0"/>
                  <a:pt x="1008402" y="0"/>
                </a:cubicBez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F7E485A-DB46-4FBB-8EED-34B25D5A05EA}"/>
              </a:ext>
            </a:extLst>
          </p:cNvPr>
          <p:cNvSpPr/>
          <p:nvPr/>
        </p:nvSpPr>
        <p:spPr>
          <a:xfrm rot="2636915">
            <a:off x="1223404" y="3252266"/>
            <a:ext cx="311700" cy="311700"/>
          </a:xfrm>
          <a:prstGeom prst="roundRect">
            <a:avLst>
              <a:gd name="adj" fmla="val 11766"/>
            </a:avLst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A01CFB62-73B1-44F8-891A-5D2F43439EC6}"/>
              </a:ext>
            </a:extLst>
          </p:cNvPr>
          <p:cNvSpPr/>
          <p:nvPr/>
        </p:nvSpPr>
        <p:spPr>
          <a:xfrm rot="2636915">
            <a:off x="3903676" y="1439888"/>
            <a:ext cx="311700" cy="311700"/>
          </a:xfrm>
          <a:prstGeom prst="roundRect">
            <a:avLst>
              <a:gd name="adj" fmla="val 11766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2978CD07-EF79-4EBB-B175-4927A81385CD}"/>
              </a:ext>
            </a:extLst>
          </p:cNvPr>
          <p:cNvSpPr/>
          <p:nvPr/>
        </p:nvSpPr>
        <p:spPr>
          <a:xfrm rot="2636915">
            <a:off x="6349299" y="5170573"/>
            <a:ext cx="311700" cy="311700"/>
          </a:xfrm>
          <a:prstGeom prst="roundRect">
            <a:avLst>
              <a:gd name="adj" fmla="val 11766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Graphic 20" descr="Lightbulb and gear">
            <a:extLst>
              <a:ext uri="{FF2B5EF4-FFF2-40B4-BE49-F238E27FC236}">
                <a16:creationId xmlns:a16="http://schemas.microsoft.com/office/drawing/2014/main" id="{F9C4A0C3-A49E-4A72-A5D6-1291A28B81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34998" y="957894"/>
            <a:ext cx="598843" cy="598843"/>
          </a:xfrm>
          <a:prstGeom prst="rect">
            <a:avLst/>
          </a:prstGeom>
        </p:spPr>
      </p:pic>
      <p:pic>
        <p:nvPicPr>
          <p:cNvPr id="23" name="Graphic 22" descr="Upward trend">
            <a:extLst>
              <a:ext uri="{FF2B5EF4-FFF2-40B4-BE49-F238E27FC236}">
                <a16:creationId xmlns:a16="http://schemas.microsoft.com/office/drawing/2014/main" id="{3941624B-4922-4251-86C1-CD4B563979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119713" y="3043338"/>
            <a:ext cx="562884" cy="562884"/>
          </a:xfrm>
          <a:prstGeom prst="rect">
            <a:avLst/>
          </a:prstGeom>
        </p:spPr>
      </p:pic>
      <p:pic>
        <p:nvPicPr>
          <p:cNvPr id="25" name="Graphic 24" descr="Coins">
            <a:extLst>
              <a:ext uri="{FF2B5EF4-FFF2-40B4-BE49-F238E27FC236}">
                <a16:creationId xmlns:a16="http://schemas.microsoft.com/office/drawing/2014/main" id="{3EF06BA9-5A5C-47AC-82B6-925ADE3A050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524915" y="5151006"/>
            <a:ext cx="628836" cy="628836"/>
          </a:xfrm>
          <a:prstGeom prst="rect">
            <a:avLst/>
          </a:prstGeom>
        </p:spPr>
      </p:pic>
      <p:sp>
        <p:nvSpPr>
          <p:cNvPr id="26" name="Title 24">
            <a:extLst>
              <a:ext uri="{FF2B5EF4-FFF2-40B4-BE49-F238E27FC236}">
                <a16:creationId xmlns:a16="http://schemas.microsoft.com/office/drawing/2014/main" id="{1AAD9451-6360-4802-A85F-97DBD5C3DAB9}"/>
              </a:ext>
            </a:extLst>
          </p:cNvPr>
          <p:cNvSpPr txBox="1">
            <a:spLocks/>
          </p:cNvSpPr>
          <p:nvPr/>
        </p:nvSpPr>
        <p:spPr>
          <a:xfrm>
            <a:off x="8541636" y="865005"/>
            <a:ext cx="543460" cy="46546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27" name="Text Placeholder 29">
            <a:extLst>
              <a:ext uri="{FF2B5EF4-FFF2-40B4-BE49-F238E27FC236}">
                <a16:creationId xmlns:a16="http://schemas.microsoft.com/office/drawing/2014/main" id="{6CC14EE2-9FAA-4DD0-8CC5-51B3C42B579D}"/>
              </a:ext>
            </a:extLst>
          </p:cNvPr>
          <p:cNvSpPr txBox="1">
            <a:spLocks/>
          </p:cNvSpPr>
          <p:nvPr/>
        </p:nvSpPr>
        <p:spPr>
          <a:xfrm>
            <a:off x="8533841" y="1205326"/>
            <a:ext cx="1462566" cy="5389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bg1"/>
                </a:solidFill>
              </a:rPr>
              <a:t>This is a sample text here.</a:t>
            </a:r>
          </a:p>
        </p:txBody>
      </p:sp>
      <p:sp>
        <p:nvSpPr>
          <p:cNvPr id="28" name="Title 24">
            <a:extLst>
              <a:ext uri="{FF2B5EF4-FFF2-40B4-BE49-F238E27FC236}">
                <a16:creationId xmlns:a16="http://schemas.microsoft.com/office/drawing/2014/main" id="{EA789C0C-3ECB-4BB1-907A-A2E4A9DDDBE0}"/>
              </a:ext>
            </a:extLst>
          </p:cNvPr>
          <p:cNvSpPr txBox="1">
            <a:spLocks/>
          </p:cNvSpPr>
          <p:nvPr/>
        </p:nvSpPr>
        <p:spPr>
          <a:xfrm>
            <a:off x="5813442" y="2905537"/>
            <a:ext cx="543460" cy="46546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29" name="Text Placeholder 29">
            <a:extLst>
              <a:ext uri="{FF2B5EF4-FFF2-40B4-BE49-F238E27FC236}">
                <a16:creationId xmlns:a16="http://schemas.microsoft.com/office/drawing/2014/main" id="{0718C929-8653-4C39-A330-D8DA7183185F}"/>
              </a:ext>
            </a:extLst>
          </p:cNvPr>
          <p:cNvSpPr txBox="1">
            <a:spLocks/>
          </p:cNvSpPr>
          <p:nvPr/>
        </p:nvSpPr>
        <p:spPr>
          <a:xfrm>
            <a:off x="5805647" y="3245858"/>
            <a:ext cx="1462566" cy="5389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bg1"/>
                </a:solidFill>
              </a:rPr>
              <a:t>This is a sample text here.</a:t>
            </a:r>
          </a:p>
        </p:txBody>
      </p:sp>
      <p:sp>
        <p:nvSpPr>
          <p:cNvPr id="30" name="Title 24">
            <a:extLst>
              <a:ext uri="{FF2B5EF4-FFF2-40B4-BE49-F238E27FC236}">
                <a16:creationId xmlns:a16="http://schemas.microsoft.com/office/drawing/2014/main" id="{0CD01538-FE3E-4312-A048-5505A362A138}"/>
              </a:ext>
            </a:extLst>
          </p:cNvPr>
          <p:cNvSpPr txBox="1">
            <a:spLocks/>
          </p:cNvSpPr>
          <p:nvPr/>
        </p:nvSpPr>
        <p:spPr>
          <a:xfrm>
            <a:off x="3271720" y="5028805"/>
            <a:ext cx="543460" cy="46546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31" name="Text Placeholder 29">
            <a:extLst>
              <a:ext uri="{FF2B5EF4-FFF2-40B4-BE49-F238E27FC236}">
                <a16:creationId xmlns:a16="http://schemas.microsoft.com/office/drawing/2014/main" id="{0CE5E579-11EB-4F81-A982-85296451F17F}"/>
              </a:ext>
            </a:extLst>
          </p:cNvPr>
          <p:cNvSpPr txBox="1">
            <a:spLocks/>
          </p:cNvSpPr>
          <p:nvPr/>
        </p:nvSpPr>
        <p:spPr>
          <a:xfrm>
            <a:off x="3263925" y="5369126"/>
            <a:ext cx="1462566" cy="5389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bg1"/>
                </a:solidFill>
              </a:rPr>
              <a:t>This is a sample text here.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FA476A53-C554-471C-A54F-2F920767CD04}"/>
              </a:ext>
            </a:extLst>
          </p:cNvPr>
          <p:cNvGrpSpPr/>
          <p:nvPr/>
        </p:nvGrpSpPr>
        <p:grpSpPr>
          <a:xfrm>
            <a:off x="10543435" y="553174"/>
            <a:ext cx="217839" cy="1356684"/>
            <a:chOff x="10543434" y="654403"/>
            <a:chExt cx="217839" cy="1356684"/>
          </a:xfrm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AE482FD-54A2-4BA8-83B0-F37734ED7F5B}"/>
                </a:ext>
              </a:extLst>
            </p:cNvPr>
            <p:cNvSpPr/>
            <p:nvPr/>
          </p:nvSpPr>
          <p:spPr>
            <a:xfrm rot="10800000">
              <a:off x="10543434" y="683213"/>
              <a:ext cx="217839" cy="1327874"/>
            </a:xfrm>
            <a:custGeom>
              <a:avLst/>
              <a:gdLst>
                <a:gd name="connsiteX0" fmla="*/ 1042639 w 1131197"/>
                <a:gd name="connsiteY0" fmla="*/ 0 h 2085278"/>
                <a:gd name="connsiteX1" fmla="*/ 1131197 w 1131197"/>
                <a:gd name="connsiteY1" fmla="*/ 4472 h 2085278"/>
                <a:gd name="connsiteX2" fmla="*/ 1131197 w 1131197"/>
                <a:gd name="connsiteY2" fmla="*/ 2080806 h 2085278"/>
                <a:gd name="connsiteX3" fmla="*/ 1042639 w 1131197"/>
                <a:gd name="connsiteY3" fmla="*/ 2085278 h 2085278"/>
                <a:gd name="connsiteX4" fmla="*/ 0 w 1131197"/>
                <a:gd name="connsiteY4" fmla="*/ 1042639 h 2085278"/>
                <a:gd name="connsiteX5" fmla="*/ 1042639 w 1131197"/>
                <a:gd name="connsiteY5" fmla="*/ 0 h 208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1197" h="2085278">
                  <a:moveTo>
                    <a:pt x="1042639" y="0"/>
                  </a:moveTo>
                  <a:lnTo>
                    <a:pt x="1131197" y="4472"/>
                  </a:lnTo>
                  <a:lnTo>
                    <a:pt x="1131197" y="2080806"/>
                  </a:lnTo>
                  <a:lnTo>
                    <a:pt x="1042639" y="2085278"/>
                  </a:lnTo>
                  <a:cubicBezTo>
                    <a:pt x="466805" y="2085278"/>
                    <a:pt x="0" y="1618473"/>
                    <a:pt x="0" y="1042639"/>
                  </a:cubicBezTo>
                  <a:cubicBezTo>
                    <a:pt x="0" y="466805"/>
                    <a:pt x="466805" y="0"/>
                    <a:pt x="1042639" y="0"/>
                  </a:cubicBezTo>
                  <a:close/>
                </a:path>
              </a:pathLst>
            </a:custGeom>
            <a:gradFill flip="none" rotWithShape="1">
              <a:gsLst>
                <a:gs pos="3540">
                  <a:schemeClr val="bg1">
                    <a:alpha val="8000"/>
                  </a:schemeClr>
                </a:gs>
                <a:gs pos="71000">
                  <a:schemeClr val="bg1">
                    <a:alpha val="0"/>
                  </a:schemeClr>
                </a:gs>
                <a:gs pos="91000">
                  <a:srgbClr val="F9FBFC">
                    <a:alpha val="70000"/>
                  </a:srgbClr>
                </a:gs>
              </a:gsLst>
              <a:lin ang="0" scaled="1"/>
              <a:tileRect/>
            </a:gradFill>
            <a:ln>
              <a:noFill/>
            </a:ln>
            <a:effectLst>
              <a:glow>
                <a:schemeClr val="bg1">
                  <a:alpha val="40000"/>
                </a:schemeClr>
              </a:glow>
              <a:outerShdw blurRad="50800" dist="38100" dir="18900000" algn="bl" rotWithShape="0">
                <a:schemeClr val="bg1">
                  <a:alpha val="40000"/>
                </a:schemeClr>
              </a:outerShdw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9EF5FB27-9FF0-4688-84DB-C4DA3A9D65C6}"/>
                </a:ext>
              </a:extLst>
            </p:cNvPr>
            <p:cNvSpPr/>
            <p:nvPr/>
          </p:nvSpPr>
          <p:spPr>
            <a:xfrm rot="10800000">
              <a:off x="10543434" y="654403"/>
              <a:ext cx="217839" cy="1327874"/>
            </a:xfrm>
            <a:custGeom>
              <a:avLst/>
              <a:gdLst>
                <a:gd name="connsiteX0" fmla="*/ 1042639 w 1131197"/>
                <a:gd name="connsiteY0" fmla="*/ 0 h 2085278"/>
                <a:gd name="connsiteX1" fmla="*/ 1131197 w 1131197"/>
                <a:gd name="connsiteY1" fmla="*/ 4472 h 2085278"/>
                <a:gd name="connsiteX2" fmla="*/ 1131197 w 1131197"/>
                <a:gd name="connsiteY2" fmla="*/ 2080806 h 2085278"/>
                <a:gd name="connsiteX3" fmla="*/ 1042639 w 1131197"/>
                <a:gd name="connsiteY3" fmla="*/ 2085278 h 2085278"/>
                <a:gd name="connsiteX4" fmla="*/ 0 w 1131197"/>
                <a:gd name="connsiteY4" fmla="*/ 1042639 h 2085278"/>
                <a:gd name="connsiteX5" fmla="*/ 1042639 w 1131197"/>
                <a:gd name="connsiteY5" fmla="*/ 0 h 208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1197" h="2085278">
                  <a:moveTo>
                    <a:pt x="1042639" y="0"/>
                  </a:moveTo>
                  <a:lnTo>
                    <a:pt x="1131197" y="4472"/>
                  </a:lnTo>
                  <a:lnTo>
                    <a:pt x="1131197" y="2080806"/>
                  </a:lnTo>
                  <a:lnTo>
                    <a:pt x="1042639" y="2085278"/>
                  </a:lnTo>
                  <a:cubicBezTo>
                    <a:pt x="466805" y="2085278"/>
                    <a:pt x="0" y="1618473"/>
                    <a:pt x="0" y="1042639"/>
                  </a:cubicBezTo>
                  <a:cubicBezTo>
                    <a:pt x="0" y="466805"/>
                    <a:pt x="466805" y="0"/>
                    <a:pt x="104263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71000">
                  <a:schemeClr val="bg1">
                    <a:alpha val="0"/>
                  </a:schemeClr>
                </a:gs>
                <a:gs pos="91000">
                  <a:srgbClr val="F9FBFC">
                    <a:alpha val="28000"/>
                  </a:srgbClr>
                </a:gs>
              </a:gsLst>
              <a:lin ang="0" scaled="1"/>
              <a:tileRect/>
            </a:gradFill>
            <a:ln>
              <a:noFill/>
            </a:ln>
            <a:effectLst>
              <a:glow>
                <a:schemeClr val="bg1">
                  <a:alpha val="40000"/>
                </a:schemeClr>
              </a:glow>
              <a:outerShdw blurRad="50800" dist="38100" dir="8100000" algn="tr" rotWithShape="0">
                <a:prstClr val="black"/>
              </a:outerShdw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102CC7A-93BA-4B7E-B695-D0757DF4BD3C}"/>
              </a:ext>
            </a:extLst>
          </p:cNvPr>
          <p:cNvGrpSpPr/>
          <p:nvPr/>
        </p:nvGrpSpPr>
        <p:grpSpPr>
          <a:xfrm flipH="1">
            <a:off x="2254015" y="4869468"/>
            <a:ext cx="221551" cy="1350662"/>
            <a:chOff x="10539722" y="683213"/>
            <a:chExt cx="221551" cy="1350662"/>
          </a:xfrm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03D24AA-A6E9-4183-B519-A689C6C0F824}"/>
                </a:ext>
              </a:extLst>
            </p:cNvPr>
            <p:cNvSpPr/>
            <p:nvPr/>
          </p:nvSpPr>
          <p:spPr>
            <a:xfrm rot="10800000">
              <a:off x="10543434" y="683213"/>
              <a:ext cx="217839" cy="1327874"/>
            </a:xfrm>
            <a:custGeom>
              <a:avLst/>
              <a:gdLst>
                <a:gd name="connsiteX0" fmla="*/ 1042639 w 1131197"/>
                <a:gd name="connsiteY0" fmla="*/ 0 h 2085278"/>
                <a:gd name="connsiteX1" fmla="*/ 1131197 w 1131197"/>
                <a:gd name="connsiteY1" fmla="*/ 4472 h 2085278"/>
                <a:gd name="connsiteX2" fmla="*/ 1131197 w 1131197"/>
                <a:gd name="connsiteY2" fmla="*/ 2080806 h 2085278"/>
                <a:gd name="connsiteX3" fmla="*/ 1042639 w 1131197"/>
                <a:gd name="connsiteY3" fmla="*/ 2085278 h 2085278"/>
                <a:gd name="connsiteX4" fmla="*/ 0 w 1131197"/>
                <a:gd name="connsiteY4" fmla="*/ 1042639 h 2085278"/>
                <a:gd name="connsiteX5" fmla="*/ 1042639 w 1131197"/>
                <a:gd name="connsiteY5" fmla="*/ 0 h 208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1197" h="2085278">
                  <a:moveTo>
                    <a:pt x="1042639" y="0"/>
                  </a:moveTo>
                  <a:lnTo>
                    <a:pt x="1131197" y="4472"/>
                  </a:lnTo>
                  <a:lnTo>
                    <a:pt x="1131197" y="2080806"/>
                  </a:lnTo>
                  <a:lnTo>
                    <a:pt x="1042639" y="2085278"/>
                  </a:lnTo>
                  <a:cubicBezTo>
                    <a:pt x="466805" y="2085278"/>
                    <a:pt x="0" y="1618473"/>
                    <a:pt x="0" y="1042639"/>
                  </a:cubicBezTo>
                  <a:cubicBezTo>
                    <a:pt x="0" y="466805"/>
                    <a:pt x="466805" y="0"/>
                    <a:pt x="1042639" y="0"/>
                  </a:cubicBezTo>
                  <a:close/>
                </a:path>
              </a:pathLst>
            </a:custGeom>
            <a:gradFill flip="none" rotWithShape="1">
              <a:gsLst>
                <a:gs pos="3540">
                  <a:schemeClr val="bg1">
                    <a:alpha val="15000"/>
                  </a:schemeClr>
                </a:gs>
                <a:gs pos="71000">
                  <a:schemeClr val="bg1">
                    <a:alpha val="0"/>
                  </a:schemeClr>
                </a:gs>
                <a:gs pos="91000">
                  <a:srgbClr val="F9FBFC">
                    <a:alpha val="70000"/>
                  </a:srgbClr>
                </a:gs>
              </a:gsLst>
              <a:lin ang="0" scaled="1"/>
              <a:tileRect/>
            </a:gradFill>
            <a:ln>
              <a:noFill/>
            </a:ln>
            <a:effectLst>
              <a:glow>
                <a:schemeClr val="bg1">
                  <a:alpha val="40000"/>
                </a:schemeClr>
              </a:glow>
              <a:outerShdw blurRad="50800" dist="38100" dir="18900000" algn="bl" rotWithShape="0">
                <a:schemeClr val="bg1">
                  <a:alpha val="40000"/>
                </a:schemeClr>
              </a:outerShdw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D7BFA7DE-28FE-4084-B051-71B451B7BBFC}"/>
                </a:ext>
              </a:extLst>
            </p:cNvPr>
            <p:cNvSpPr/>
            <p:nvPr/>
          </p:nvSpPr>
          <p:spPr>
            <a:xfrm rot="10800000">
              <a:off x="10539722" y="706001"/>
              <a:ext cx="217839" cy="1327874"/>
            </a:xfrm>
            <a:custGeom>
              <a:avLst/>
              <a:gdLst>
                <a:gd name="connsiteX0" fmla="*/ 1042639 w 1131197"/>
                <a:gd name="connsiteY0" fmla="*/ 0 h 2085278"/>
                <a:gd name="connsiteX1" fmla="*/ 1131197 w 1131197"/>
                <a:gd name="connsiteY1" fmla="*/ 4472 h 2085278"/>
                <a:gd name="connsiteX2" fmla="*/ 1131197 w 1131197"/>
                <a:gd name="connsiteY2" fmla="*/ 2080806 h 2085278"/>
                <a:gd name="connsiteX3" fmla="*/ 1042639 w 1131197"/>
                <a:gd name="connsiteY3" fmla="*/ 2085278 h 2085278"/>
                <a:gd name="connsiteX4" fmla="*/ 0 w 1131197"/>
                <a:gd name="connsiteY4" fmla="*/ 1042639 h 2085278"/>
                <a:gd name="connsiteX5" fmla="*/ 1042639 w 1131197"/>
                <a:gd name="connsiteY5" fmla="*/ 0 h 208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1197" h="2085278">
                  <a:moveTo>
                    <a:pt x="1042639" y="0"/>
                  </a:moveTo>
                  <a:lnTo>
                    <a:pt x="1131197" y="4472"/>
                  </a:lnTo>
                  <a:lnTo>
                    <a:pt x="1131197" y="2080806"/>
                  </a:lnTo>
                  <a:lnTo>
                    <a:pt x="1042639" y="2085278"/>
                  </a:lnTo>
                  <a:cubicBezTo>
                    <a:pt x="466805" y="2085278"/>
                    <a:pt x="0" y="1618473"/>
                    <a:pt x="0" y="1042639"/>
                  </a:cubicBezTo>
                  <a:cubicBezTo>
                    <a:pt x="0" y="466805"/>
                    <a:pt x="466805" y="0"/>
                    <a:pt x="1042639" y="0"/>
                  </a:cubicBezTo>
                  <a:close/>
                </a:path>
              </a:pathLst>
            </a:custGeom>
            <a:gradFill flip="none" rotWithShape="1">
              <a:gsLst>
                <a:gs pos="3540">
                  <a:schemeClr val="bg1">
                    <a:alpha val="0"/>
                  </a:schemeClr>
                </a:gs>
                <a:gs pos="71000">
                  <a:schemeClr val="bg1">
                    <a:alpha val="0"/>
                  </a:schemeClr>
                </a:gs>
                <a:gs pos="91000">
                  <a:srgbClr val="F9FBFC">
                    <a:alpha val="70000"/>
                  </a:srgbClr>
                </a:gs>
              </a:gsLst>
              <a:lin ang="0" scaled="1"/>
              <a:tileRect/>
            </a:gradFill>
            <a:ln>
              <a:noFill/>
            </a:ln>
            <a:effectLst>
              <a:glow>
                <a:schemeClr val="bg1">
                  <a:alpha val="40000"/>
                </a:schemeClr>
              </a:glow>
              <a:outerShdw blurRad="50800" dist="38100" algn="l" rotWithShape="0">
                <a:prstClr val="black"/>
              </a:outerShdw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4" name="Title 24">
            <a:extLst>
              <a:ext uri="{FF2B5EF4-FFF2-40B4-BE49-F238E27FC236}">
                <a16:creationId xmlns:a16="http://schemas.microsoft.com/office/drawing/2014/main" id="{DBAF641B-C9D0-BBDA-485A-52E67CF0843A}"/>
              </a:ext>
            </a:extLst>
          </p:cNvPr>
          <p:cNvSpPr txBox="1">
            <a:spLocks/>
          </p:cNvSpPr>
          <p:nvPr/>
        </p:nvSpPr>
        <p:spPr>
          <a:xfrm>
            <a:off x="501390" y="683710"/>
            <a:ext cx="2818241" cy="1040327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800" b="0" dirty="0">
                <a:solidFill>
                  <a:schemeClr val="accent3"/>
                </a:solidFill>
                <a:latin typeface="Arial Black" panose="020B0A04020102020204" pitchFamily="34" charset="0"/>
              </a:rPr>
              <a:t>BUSINESS</a:t>
            </a:r>
            <a:endParaRPr lang="en-US" sz="4400" b="0" dirty="0">
              <a:solidFill>
                <a:schemeClr val="accent3"/>
              </a:solidFill>
              <a:latin typeface="Arial Black" panose="020B0A04020102020204" pitchFamily="34" charset="0"/>
            </a:endParaRPr>
          </a:p>
          <a:p>
            <a:r>
              <a:rPr lang="en-US" sz="3500" b="0" dirty="0">
                <a:solidFill>
                  <a:schemeClr val="accent3"/>
                </a:solidFill>
                <a:latin typeface="Arial Black" panose="020B0A04020102020204" pitchFamily="34" charset="0"/>
              </a:rPr>
              <a:t>Infographic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295B41EB-14FF-B013-62BE-F1B3ECF1B988}"/>
              </a:ext>
            </a:extLst>
          </p:cNvPr>
          <p:cNvGrpSpPr/>
          <p:nvPr/>
        </p:nvGrpSpPr>
        <p:grpSpPr>
          <a:xfrm>
            <a:off x="628149" y="1735431"/>
            <a:ext cx="2016879" cy="74680"/>
            <a:chOff x="628150" y="1546965"/>
            <a:chExt cx="1436262" cy="69921"/>
          </a:xfrm>
        </p:grpSpPr>
        <p:sp>
          <p:nvSpPr>
            <p:cNvPr id="56" name="Rectangle: Rounded Corners 55">
              <a:extLst>
                <a:ext uri="{FF2B5EF4-FFF2-40B4-BE49-F238E27FC236}">
                  <a16:creationId xmlns:a16="http://schemas.microsoft.com/office/drawing/2014/main" id="{C25F0DB0-150F-E7FE-E20E-7510319742D0}"/>
                </a:ext>
              </a:extLst>
            </p:cNvPr>
            <p:cNvSpPr/>
            <p:nvPr/>
          </p:nvSpPr>
          <p:spPr>
            <a:xfrm>
              <a:off x="628150" y="1546965"/>
              <a:ext cx="488203" cy="69921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: Rounded Corners 56">
              <a:extLst>
                <a:ext uri="{FF2B5EF4-FFF2-40B4-BE49-F238E27FC236}">
                  <a16:creationId xmlns:a16="http://schemas.microsoft.com/office/drawing/2014/main" id="{3C4BA4D6-21EC-92A8-6E11-53D8A77537F5}"/>
                </a:ext>
              </a:extLst>
            </p:cNvPr>
            <p:cNvSpPr/>
            <p:nvPr/>
          </p:nvSpPr>
          <p:spPr>
            <a:xfrm>
              <a:off x="1099374" y="1546965"/>
              <a:ext cx="488203" cy="69921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ectangle: Rounded Corners 57">
              <a:extLst>
                <a:ext uri="{FF2B5EF4-FFF2-40B4-BE49-F238E27FC236}">
                  <a16:creationId xmlns:a16="http://schemas.microsoft.com/office/drawing/2014/main" id="{FB255C1D-26A4-D3CA-5AC5-75680EC93836}"/>
                </a:ext>
              </a:extLst>
            </p:cNvPr>
            <p:cNvSpPr/>
            <p:nvPr/>
          </p:nvSpPr>
          <p:spPr>
            <a:xfrm>
              <a:off x="1576209" y="1546965"/>
              <a:ext cx="488203" cy="69921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2" name="Text Placeholder 29">
            <a:extLst>
              <a:ext uri="{FF2B5EF4-FFF2-40B4-BE49-F238E27FC236}">
                <a16:creationId xmlns:a16="http://schemas.microsoft.com/office/drawing/2014/main" id="{2DF41FC2-A0A5-ADD7-F345-17CEDB091BD5}"/>
              </a:ext>
            </a:extLst>
          </p:cNvPr>
          <p:cNvSpPr txBox="1">
            <a:spLocks/>
          </p:cNvSpPr>
          <p:nvPr/>
        </p:nvSpPr>
        <p:spPr>
          <a:xfrm>
            <a:off x="519862" y="378095"/>
            <a:ext cx="2646794" cy="3455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0" dirty="0">
                <a:solidFill>
                  <a:schemeClr val="accent2"/>
                </a:solidFill>
                <a:latin typeface="Arial Black" panose="020B0A04020102020204" pitchFamily="34" charset="0"/>
              </a:rPr>
              <a:t>Simple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7485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4AD1A2AF-2862-46A3-BEE6-FD8418AED40C}"/>
              </a:ext>
            </a:extLst>
          </p:cNvPr>
          <p:cNvSpPr/>
          <p:nvPr/>
        </p:nvSpPr>
        <p:spPr>
          <a:xfrm rot="16200000">
            <a:off x="6857492" y="1818633"/>
            <a:ext cx="3414917" cy="480009"/>
          </a:xfrm>
          <a:custGeom>
            <a:avLst/>
            <a:gdLst>
              <a:gd name="connsiteX0" fmla="*/ 0 w 3645216"/>
              <a:gd name="connsiteY0" fmla="*/ 0 h 572672"/>
              <a:gd name="connsiteX1" fmla="*/ 3645216 w 3645216"/>
              <a:gd name="connsiteY1" fmla="*/ 0 h 572672"/>
              <a:gd name="connsiteX2" fmla="*/ 3642714 w 3645216"/>
              <a:gd name="connsiteY2" fmla="*/ 16771 h 572672"/>
              <a:gd name="connsiteX3" fmla="*/ 1822608 w 3645216"/>
              <a:gd name="connsiteY3" fmla="*/ 572672 h 572672"/>
              <a:gd name="connsiteX4" fmla="*/ 2502 w 3645216"/>
              <a:gd name="connsiteY4" fmla="*/ 16771 h 572672"/>
              <a:gd name="connsiteX5" fmla="*/ 0 w 3645216"/>
              <a:gd name="connsiteY5" fmla="*/ 0 h 572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45216" h="572672">
                <a:moveTo>
                  <a:pt x="0" y="0"/>
                </a:moveTo>
                <a:lnTo>
                  <a:pt x="3645216" y="0"/>
                </a:lnTo>
                <a:lnTo>
                  <a:pt x="3642714" y="16771"/>
                </a:lnTo>
                <a:cubicBezTo>
                  <a:pt x="3549023" y="329012"/>
                  <a:pt x="2769890" y="572672"/>
                  <a:pt x="1822608" y="572672"/>
                </a:cubicBezTo>
                <a:cubicBezTo>
                  <a:pt x="875326" y="572672"/>
                  <a:pt x="96193" y="329012"/>
                  <a:pt x="2502" y="1677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74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539ED94E-4C23-48EB-B2D0-C9B22F84A283}"/>
              </a:ext>
            </a:extLst>
          </p:cNvPr>
          <p:cNvSpPr/>
          <p:nvPr/>
        </p:nvSpPr>
        <p:spPr>
          <a:xfrm rot="16200000">
            <a:off x="4017770" y="3786458"/>
            <a:ext cx="3414917" cy="480009"/>
          </a:xfrm>
          <a:custGeom>
            <a:avLst/>
            <a:gdLst>
              <a:gd name="connsiteX0" fmla="*/ 0 w 3645216"/>
              <a:gd name="connsiteY0" fmla="*/ 0 h 572672"/>
              <a:gd name="connsiteX1" fmla="*/ 3645216 w 3645216"/>
              <a:gd name="connsiteY1" fmla="*/ 0 h 572672"/>
              <a:gd name="connsiteX2" fmla="*/ 3642714 w 3645216"/>
              <a:gd name="connsiteY2" fmla="*/ 16771 h 572672"/>
              <a:gd name="connsiteX3" fmla="*/ 1822608 w 3645216"/>
              <a:gd name="connsiteY3" fmla="*/ 572672 h 572672"/>
              <a:gd name="connsiteX4" fmla="*/ 2502 w 3645216"/>
              <a:gd name="connsiteY4" fmla="*/ 16771 h 572672"/>
              <a:gd name="connsiteX5" fmla="*/ 0 w 3645216"/>
              <a:gd name="connsiteY5" fmla="*/ 0 h 572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45216" h="572672">
                <a:moveTo>
                  <a:pt x="0" y="0"/>
                </a:moveTo>
                <a:lnTo>
                  <a:pt x="3645216" y="0"/>
                </a:lnTo>
                <a:lnTo>
                  <a:pt x="3642714" y="16771"/>
                </a:lnTo>
                <a:cubicBezTo>
                  <a:pt x="3549023" y="329012"/>
                  <a:pt x="2769890" y="572672"/>
                  <a:pt x="1822608" y="572672"/>
                </a:cubicBezTo>
                <a:cubicBezTo>
                  <a:pt x="875326" y="572672"/>
                  <a:pt x="96193" y="329012"/>
                  <a:pt x="2502" y="1677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74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7BA48DF6-2634-47F2-BB20-6CDA53177DDF}"/>
              </a:ext>
            </a:extLst>
          </p:cNvPr>
          <p:cNvSpPr/>
          <p:nvPr/>
        </p:nvSpPr>
        <p:spPr>
          <a:xfrm>
            <a:off x="4688448" y="3623983"/>
            <a:ext cx="4074140" cy="572672"/>
          </a:xfrm>
          <a:custGeom>
            <a:avLst/>
            <a:gdLst>
              <a:gd name="connsiteX0" fmla="*/ 0 w 3645216"/>
              <a:gd name="connsiteY0" fmla="*/ 0 h 572672"/>
              <a:gd name="connsiteX1" fmla="*/ 3645216 w 3645216"/>
              <a:gd name="connsiteY1" fmla="*/ 0 h 572672"/>
              <a:gd name="connsiteX2" fmla="*/ 3642714 w 3645216"/>
              <a:gd name="connsiteY2" fmla="*/ 16771 h 572672"/>
              <a:gd name="connsiteX3" fmla="*/ 1822608 w 3645216"/>
              <a:gd name="connsiteY3" fmla="*/ 572672 h 572672"/>
              <a:gd name="connsiteX4" fmla="*/ 2502 w 3645216"/>
              <a:gd name="connsiteY4" fmla="*/ 16771 h 572672"/>
              <a:gd name="connsiteX5" fmla="*/ 0 w 3645216"/>
              <a:gd name="connsiteY5" fmla="*/ 0 h 572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45216" h="572672">
                <a:moveTo>
                  <a:pt x="0" y="0"/>
                </a:moveTo>
                <a:lnTo>
                  <a:pt x="3645216" y="0"/>
                </a:lnTo>
                <a:lnTo>
                  <a:pt x="3642714" y="16771"/>
                </a:lnTo>
                <a:cubicBezTo>
                  <a:pt x="3549023" y="329012"/>
                  <a:pt x="2769890" y="572672"/>
                  <a:pt x="1822608" y="572672"/>
                </a:cubicBezTo>
                <a:cubicBezTo>
                  <a:pt x="875326" y="572672"/>
                  <a:pt x="96193" y="329012"/>
                  <a:pt x="2502" y="1677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74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E017F46-25A9-4E75-BD9D-AB7BA3234554}"/>
              </a:ext>
            </a:extLst>
          </p:cNvPr>
          <p:cNvSpPr/>
          <p:nvPr/>
        </p:nvSpPr>
        <p:spPr>
          <a:xfrm rot="5400000">
            <a:off x="3098236" y="4343441"/>
            <a:ext cx="2775242" cy="506111"/>
          </a:xfrm>
          <a:custGeom>
            <a:avLst/>
            <a:gdLst>
              <a:gd name="connsiteX0" fmla="*/ 0 w 3645216"/>
              <a:gd name="connsiteY0" fmla="*/ 0 h 572672"/>
              <a:gd name="connsiteX1" fmla="*/ 3645216 w 3645216"/>
              <a:gd name="connsiteY1" fmla="*/ 0 h 572672"/>
              <a:gd name="connsiteX2" fmla="*/ 3642714 w 3645216"/>
              <a:gd name="connsiteY2" fmla="*/ 16771 h 572672"/>
              <a:gd name="connsiteX3" fmla="*/ 1822608 w 3645216"/>
              <a:gd name="connsiteY3" fmla="*/ 572672 h 572672"/>
              <a:gd name="connsiteX4" fmla="*/ 2502 w 3645216"/>
              <a:gd name="connsiteY4" fmla="*/ 16771 h 572672"/>
              <a:gd name="connsiteX5" fmla="*/ 0 w 3645216"/>
              <a:gd name="connsiteY5" fmla="*/ 0 h 572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45216" h="572672">
                <a:moveTo>
                  <a:pt x="0" y="0"/>
                </a:moveTo>
                <a:lnTo>
                  <a:pt x="3645216" y="0"/>
                </a:lnTo>
                <a:lnTo>
                  <a:pt x="3642714" y="16771"/>
                </a:lnTo>
                <a:cubicBezTo>
                  <a:pt x="3549023" y="329012"/>
                  <a:pt x="2769890" y="572672"/>
                  <a:pt x="1822608" y="572672"/>
                </a:cubicBezTo>
                <a:cubicBezTo>
                  <a:pt x="875326" y="572672"/>
                  <a:pt x="96193" y="329012"/>
                  <a:pt x="2502" y="1677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74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AA5FD071-BFC9-4001-ABB9-769407E8D8DD}"/>
              </a:ext>
            </a:extLst>
          </p:cNvPr>
          <p:cNvSpPr/>
          <p:nvPr/>
        </p:nvSpPr>
        <p:spPr>
          <a:xfrm rot="5400000">
            <a:off x="5931287" y="2194342"/>
            <a:ext cx="2775242" cy="506111"/>
          </a:xfrm>
          <a:custGeom>
            <a:avLst/>
            <a:gdLst>
              <a:gd name="connsiteX0" fmla="*/ 0 w 3645216"/>
              <a:gd name="connsiteY0" fmla="*/ 0 h 572672"/>
              <a:gd name="connsiteX1" fmla="*/ 3645216 w 3645216"/>
              <a:gd name="connsiteY1" fmla="*/ 0 h 572672"/>
              <a:gd name="connsiteX2" fmla="*/ 3642714 w 3645216"/>
              <a:gd name="connsiteY2" fmla="*/ 16771 h 572672"/>
              <a:gd name="connsiteX3" fmla="*/ 1822608 w 3645216"/>
              <a:gd name="connsiteY3" fmla="*/ 572672 h 572672"/>
              <a:gd name="connsiteX4" fmla="*/ 2502 w 3645216"/>
              <a:gd name="connsiteY4" fmla="*/ 16771 h 572672"/>
              <a:gd name="connsiteX5" fmla="*/ 0 w 3645216"/>
              <a:gd name="connsiteY5" fmla="*/ 0 h 572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45216" h="572672">
                <a:moveTo>
                  <a:pt x="0" y="0"/>
                </a:moveTo>
                <a:lnTo>
                  <a:pt x="3645216" y="0"/>
                </a:lnTo>
                <a:lnTo>
                  <a:pt x="3642714" y="16771"/>
                </a:lnTo>
                <a:cubicBezTo>
                  <a:pt x="3549023" y="329012"/>
                  <a:pt x="2769890" y="572672"/>
                  <a:pt x="1822608" y="572672"/>
                </a:cubicBezTo>
                <a:cubicBezTo>
                  <a:pt x="875326" y="572672"/>
                  <a:pt x="96193" y="329012"/>
                  <a:pt x="2502" y="1677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74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A1EB3B8F-9498-4BA4-9A35-D24008F6D8D6}"/>
              </a:ext>
            </a:extLst>
          </p:cNvPr>
          <p:cNvSpPr/>
          <p:nvPr/>
        </p:nvSpPr>
        <p:spPr>
          <a:xfrm rot="18147887">
            <a:off x="4595887" y="5352265"/>
            <a:ext cx="1636339" cy="572672"/>
          </a:xfrm>
          <a:custGeom>
            <a:avLst/>
            <a:gdLst>
              <a:gd name="connsiteX0" fmla="*/ 0 w 3645216"/>
              <a:gd name="connsiteY0" fmla="*/ 0 h 572672"/>
              <a:gd name="connsiteX1" fmla="*/ 3645216 w 3645216"/>
              <a:gd name="connsiteY1" fmla="*/ 0 h 572672"/>
              <a:gd name="connsiteX2" fmla="*/ 3642714 w 3645216"/>
              <a:gd name="connsiteY2" fmla="*/ 16771 h 572672"/>
              <a:gd name="connsiteX3" fmla="*/ 1822608 w 3645216"/>
              <a:gd name="connsiteY3" fmla="*/ 572672 h 572672"/>
              <a:gd name="connsiteX4" fmla="*/ 2502 w 3645216"/>
              <a:gd name="connsiteY4" fmla="*/ 16771 h 572672"/>
              <a:gd name="connsiteX5" fmla="*/ 0 w 3645216"/>
              <a:gd name="connsiteY5" fmla="*/ 0 h 572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45216" h="572672">
                <a:moveTo>
                  <a:pt x="0" y="0"/>
                </a:moveTo>
                <a:lnTo>
                  <a:pt x="3645216" y="0"/>
                </a:lnTo>
                <a:lnTo>
                  <a:pt x="3642714" y="16771"/>
                </a:lnTo>
                <a:cubicBezTo>
                  <a:pt x="3549023" y="329012"/>
                  <a:pt x="2769890" y="572672"/>
                  <a:pt x="1822608" y="572672"/>
                </a:cubicBezTo>
                <a:cubicBezTo>
                  <a:pt x="875326" y="572672"/>
                  <a:pt x="96193" y="329012"/>
                  <a:pt x="2502" y="1677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74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8CD93D0-DA1B-4872-BF95-5B232A44651B}"/>
              </a:ext>
            </a:extLst>
          </p:cNvPr>
          <p:cNvSpPr/>
          <p:nvPr/>
        </p:nvSpPr>
        <p:spPr>
          <a:xfrm rot="17640604">
            <a:off x="7443156" y="3205022"/>
            <a:ext cx="1602095" cy="572672"/>
          </a:xfrm>
          <a:custGeom>
            <a:avLst/>
            <a:gdLst>
              <a:gd name="connsiteX0" fmla="*/ 0 w 3645216"/>
              <a:gd name="connsiteY0" fmla="*/ 0 h 572672"/>
              <a:gd name="connsiteX1" fmla="*/ 3645216 w 3645216"/>
              <a:gd name="connsiteY1" fmla="*/ 0 h 572672"/>
              <a:gd name="connsiteX2" fmla="*/ 3642714 w 3645216"/>
              <a:gd name="connsiteY2" fmla="*/ 16771 h 572672"/>
              <a:gd name="connsiteX3" fmla="*/ 1822608 w 3645216"/>
              <a:gd name="connsiteY3" fmla="*/ 572672 h 572672"/>
              <a:gd name="connsiteX4" fmla="*/ 2502 w 3645216"/>
              <a:gd name="connsiteY4" fmla="*/ 16771 h 572672"/>
              <a:gd name="connsiteX5" fmla="*/ 0 w 3645216"/>
              <a:gd name="connsiteY5" fmla="*/ 0 h 572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45216" h="572672">
                <a:moveTo>
                  <a:pt x="0" y="0"/>
                </a:moveTo>
                <a:lnTo>
                  <a:pt x="3645216" y="0"/>
                </a:lnTo>
                <a:lnTo>
                  <a:pt x="3642714" y="16771"/>
                </a:lnTo>
                <a:cubicBezTo>
                  <a:pt x="3549023" y="329012"/>
                  <a:pt x="2769890" y="572672"/>
                  <a:pt x="1822608" y="572672"/>
                </a:cubicBezTo>
                <a:cubicBezTo>
                  <a:pt x="875326" y="572672"/>
                  <a:pt x="96193" y="329012"/>
                  <a:pt x="2502" y="1677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74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D3992526-22D5-405C-9677-BBDE0BDD1780}"/>
              </a:ext>
            </a:extLst>
          </p:cNvPr>
          <p:cNvSpPr/>
          <p:nvPr/>
        </p:nvSpPr>
        <p:spPr>
          <a:xfrm>
            <a:off x="1595588" y="5865637"/>
            <a:ext cx="4074140" cy="572672"/>
          </a:xfrm>
          <a:custGeom>
            <a:avLst/>
            <a:gdLst>
              <a:gd name="connsiteX0" fmla="*/ 0 w 3645216"/>
              <a:gd name="connsiteY0" fmla="*/ 0 h 572672"/>
              <a:gd name="connsiteX1" fmla="*/ 3645216 w 3645216"/>
              <a:gd name="connsiteY1" fmla="*/ 0 h 572672"/>
              <a:gd name="connsiteX2" fmla="*/ 3642714 w 3645216"/>
              <a:gd name="connsiteY2" fmla="*/ 16771 h 572672"/>
              <a:gd name="connsiteX3" fmla="*/ 1822608 w 3645216"/>
              <a:gd name="connsiteY3" fmla="*/ 572672 h 572672"/>
              <a:gd name="connsiteX4" fmla="*/ 2502 w 3645216"/>
              <a:gd name="connsiteY4" fmla="*/ 16771 h 572672"/>
              <a:gd name="connsiteX5" fmla="*/ 0 w 3645216"/>
              <a:gd name="connsiteY5" fmla="*/ 0 h 572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45216" h="572672">
                <a:moveTo>
                  <a:pt x="0" y="0"/>
                </a:moveTo>
                <a:lnTo>
                  <a:pt x="3645216" y="0"/>
                </a:lnTo>
                <a:lnTo>
                  <a:pt x="3642714" y="16771"/>
                </a:lnTo>
                <a:cubicBezTo>
                  <a:pt x="3549023" y="329012"/>
                  <a:pt x="2769890" y="572672"/>
                  <a:pt x="1822608" y="572672"/>
                </a:cubicBezTo>
                <a:cubicBezTo>
                  <a:pt x="875326" y="572672"/>
                  <a:pt x="96193" y="329012"/>
                  <a:pt x="2502" y="1677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74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E7F54AEA-7C53-4B3F-8543-15A2CC2A7A17}"/>
              </a:ext>
            </a:extLst>
          </p:cNvPr>
          <p:cNvSpPr/>
          <p:nvPr/>
        </p:nvSpPr>
        <p:spPr>
          <a:xfrm>
            <a:off x="7346303" y="1567923"/>
            <a:ext cx="3885545" cy="572672"/>
          </a:xfrm>
          <a:custGeom>
            <a:avLst/>
            <a:gdLst>
              <a:gd name="connsiteX0" fmla="*/ 0 w 3645216"/>
              <a:gd name="connsiteY0" fmla="*/ 0 h 572672"/>
              <a:gd name="connsiteX1" fmla="*/ 3645216 w 3645216"/>
              <a:gd name="connsiteY1" fmla="*/ 0 h 572672"/>
              <a:gd name="connsiteX2" fmla="*/ 3642714 w 3645216"/>
              <a:gd name="connsiteY2" fmla="*/ 16771 h 572672"/>
              <a:gd name="connsiteX3" fmla="*/ 1822608 w 3645216"/>
              <a:gd name="connsiteY3" fmla="*/ 572672 h 572672"/>
              <a:gd name="connsiteX4" fmla="*/ 2502 w 3645216"/>
              <a:gd name="connsiteY4" fmla="*/ 16771 h 572672"/>
              <a:gd name="connsiteX5" fmla="*/ 0 w 3645216"/>
              <a:gd name="connsiteY5" fmla="*/ 0 h 572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45216" h="572672">
                <a:moveTo>
                  <a:pt x="0" y="0"/>
                </a:moveTo>
                <a:lnTo>
                  <a:pt x="3645216" y="0"/>
                </a:lnTo>
                <a:lnTo>
                  <a:pt x="3642714" y="16771"/>
                </a:lnTo>
                <a:cubicBezTo>
                  <a:pt x="3549023" y="329012"/>
                  <a:pt x="2769890" y="572672"/>
                  <a:pt x="1822608" y="572672"/>
                </a:cubicBezTo>
                <a:cubicBezTo>
                  <a:pt x="875326" y="572672"/>
                  <a:pt x="96193" y="329012"/>
                  <a:pt x="2502" y="1677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74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24">
            <a:extLst>
              <a:ext uri="{FF2B5EF4-FFF2-40B4-BE49-F238E27FC236}">
                <a16:creationId xmlns:a16="http://schemas.microsoft.com/office/drawing/2014/main" id="{BD0A085E-5601-4A92-A4F6-B8D630DD4382}"/>
              </a:ext>
            </a:extLst>
          </p:cNvPr>
          <p:cNvSpPr txBox="1">
            <a:spLocks/>
          </p:cNvSpPr>
          <p:nvPr/>
        </p:nvSpPr>
        <p:spPr>
          <a:xfrm>
            <a:off x="4338505" y="1124079"/>
            <a:ext cx="2210034" cy="502579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Step 01</a:t>
            </a:r>
          </a:p>
        </p:txBody>
      </p:sp>
      <p:sp>
        <p:nvSpPr>
          <p:cNvPr id="3" name="Text Placeholder 29">
            <a:extLst>
              <a:ext uri="{FF2B5EF4-FFF2-40B4-BE49-F238E27FC236}">
                <a16:creationId xmlns:a16="http://schemas.microsoft.com/office/drawing/2014/main" id="{CA86D5D2-5E86-48BF-A3E1-B1D51DB3DBC7}"/>
              </a:ext>
            </a:extLst>
          </p:cNvPr>
          <p:cNvSpPr txBox="1">
            <a:spLocks/>
          </p:cNvSpPr>
          <p:nvPr/>
        </p:nvSpPr>
        <p:spPr>
          <a:xfrm>
            <a:off x="4346331" y="1589540"/>
            <a:ext cx="2646794" cy="89644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This is a sample text. Insert your desired text here. This is a sample text. </a:t>
            </a:r>
          </a:p>
        </p:txBody>
      </p:sp>
      <p:sp>
        <p:nvSpPr>
          <p:cNvPr id="4" name="Title 24">
            <a:extLst>
              <a:ext uri="{FF2B5EF4-FFF2-40B4-BE49-F238E27FC236}">
                <a16:creationId xmlns:a16="http://schemas.microsoft.com/office/drawing/2014/main" id="{1CB2F5F2-4AE8-415E-82F6-8B9034ED7BDD}"/>
              </a:ext>
            </a:extLst>
          </p:cNvPr>
          <p:cNvSpPr txBox="1">
            <a:spLocks/>
          </p:cNvSpPr>
          <p:nvPr/>
        </p:nvSpPr>
        <p:spPr>
          <a:xfrm>
            <a:off x="6824216" y="4823844"/>
            <a:ext cx="2210034" cy="5025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Step 03</a:t>
            </a:r>
          </a:p>
        </p:txBody>
      </p:sp>
      <p:sp>
        <p:nvSpPr>
          <p:cNvPr id="5" name="Text Placeholder 29">
            <a:extLst>
              <a:ext uri="{FF2B5EF4-FFF2-40B4-BE49-F238E27FC236}">
                <a16:creationId xmlns:a16="http://schemas.microsoft.com/office/drawing/2014/main" id="{2C7A117D-FA84-42B3-9497-5B38D67577EB}"/>
              </a:ext>
            </a:extLst>
          </p:cNvPr>
          <p:cNvSpPr txBox="1">
            <a:spLocks/>
          </p:cNvSpPr>
          <p:nvPr/>
        </p:nvSpPr>
        <p:spPr>
          <a:xfrm>
            <a:off x="6824216" y="5331619"/>
            <a:ext cx="2646794" cy="89644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This is a sample text. Insert your desired text here. This is a sample text. </a:t>
            </a:r>
          </a:p>
        </p:txBody>
      </p:sp>
      <p:sp>
        <p:nvSpPr>
          <p:cNvPr id="6" name="Title 24">
            <a:extLst>
              <a:ext uri="{FF2B5EF4-FFF2-40B4-BE49-F238E27FC236}">
                <a16:creationId xmlns:a16="http://schemas.microsoft.com/office/drawing/2014/main" id="{27AD664A-5C14-4D4D-9B85-F014C1DBC969}"/>
              </a:ext>
            </a:extLst>
          </p:cNvPr>
          <p:cNvSpPr txBox="1">
            <a:spLocks/>
          </p:cNvSpPr>
          <p:nvPr/>
        </p:nvSpPr>
        <p:spPr>
          <a:xfrm>
            <a:off x="1739530" y="2905537"/>
            <a:ext cx="2210034" cy="5025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accent2"/>
                </a:solidFill>
              </a:rPr>
              <a:t>Step 02</a:t>
            </a:r>
          </a:p>
        </p:txBody>
      </p:sp>
      <p:sp>
        <p:nvSpPr>
          <p:cNvPr id="7" name="Text Placeholder 29">
            <a:extLst>
              <a:ext uri="{FF2B5EF4-FFF2-40B4-BE49-F238E27FC236}">
                <a16:creationId xmlns:a16="http://schemas.microsoft.com/office/drawing/2014/main" id="{95A32023-B205-4A0D-82DA-ADC17626CDAF}"/>
              </a:ext>
            </a:extLst>
          </p:cNvPr>
          <p:cNvSpPr txBox="1">
            <a:spLocks/>
          </p:cNvSpPr>
          <p:nvPr/>
        </p:nvSpPr>
        <p:spPr>
          <a:xfrm>
            <a:off x="1747356" y="3416950"/>
            <a:ext cx="2646794" cy="89644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This is a sample text. Insert your desired text here. This is a sample text. </a:t>
            </a:r>
          </a:p>
        </p:txBody>
      </p:sp>
      <p:sp>
        <p:nvSpPr>
          <p:cNvPr id="9" name="Freeform 16">
            <a:extLst>
              <a:ext uri="{FF2B5EF4-FFF2-40B4-BE49-F238E27FC236}">
                <a16:creationId xmlns:a16="http://schemas.microsoft.com/office/drawing/2014/main" id="{0AB93480-F4F2-48E7-9E2A-85C2DC54D1C7}"/>
              </a:ext>
            </a:extLst>
          </p:cNvPr>
          <p:cNvSpPr>
            <a:spLocks/>
          </p:cNvSpPr>
          <p:nvPr/>
        </p:nvSpPr>
        <p:spPr bwMode="auto">
          <a:xfrm flipH="1">
            <a:off x="7318909" y="1518004"/>
            <a:ext cx="1220648" cy="1669744"/>
          </a:xfrm>
          <a:custGeom>
            <a:avLst/>
            <a:gdLst>
              <a:gd name="T0" fmla="*/ 375 w 539"/>
              <a:gd name="T1" fmla="*/ 231 h 234"/>
              <a:gd name="T2" fmla="*/ 539 w 539"/>
              <a:gd name="T3" fmla="*/ 231 h 234"/>
              <a:gd name="T4" fmla="*/ 539 w 539"/>
              <a:gd name="T5" fmla="*/ 74 h 234"/>
              <a:gd name="T6" fmla="*/ 166 w 539"/>
              <a:gd name="T7" fmla="*/ 3 h 234"/>
              <a:gd name="T8" fmla="*/ 0 w 539"/>
              <a:gd name="T9" fmla="*/ 3 h 234"/>
              <a:gd name="T10" fmla="*/ 0 w 539"/>
              <a:gd name="T11" fmla="*/ 152 h 234"/>
              <a:gd name="T12" fmla="*/ 375 w 539"/>
              <a:gd name="T13" fmla="*/ 231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39" h="234">
                <a:moveTo>
                  <a:pt x="375" y="231"/>
                </a:moveTo>
                <a:cubicBezTo>
                  <a:pt x="539" y="231"/>
                  <a:pt x="539" y="231"/>
                  <a:pt x="539" y="231"/>
                </a:cubicBezTo>
                <a:cubicBezTo>
                  <a:pt x="539" y="74"/>
                  <a:pt x="539" y="74"/>
                  <a:pt x="539" y="74"/>
                </a:cubicBezTo>
                <a:cubicBezTo>
                  <a:pt x="509" y="0"/>
                  <a:pt x="283" y="3"/>
                  <a:pt x="166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152"/>
                  <a:pt x="0" y="152"/>
                  <a:pt x="0" y="152"/>
                </a:cubicBezTo>
                <a:cubicBezTo>
                  <a:pt x="19" y="234"/>
                  <a:pt x="254" y="231"/>
                  <a:pt x="375" y="23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876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0" name="Freeform 36">
            <a:extLst>
              <a:ext uri="{FF2B5EF4-FFF2-40B4-BE49-F238E27FC236}">
                <a16:creationId xmlns:a16="http://schemas.microsoft.com/office/drawing/2014/main" id="{7B83F491-A71B-4EFE-B0E7-0B35E7585DCD}"/>
              </a:ext>
            </a:extLst>
          </p:cNvPr>
          <p:cNvSpPr>
            <a:spLocks/>
          </p:cNvSpPr>
          <p:nvPr/>
        </p:nvSpPr>
        <p:spPr bwMode="auto">
          <a:xfrm flipH="1">
            <a:off x="4484117" y="3606601"/>
            <a:ext cx="1220648" cy="1669743"/>
          </a:xfrm>
          <a:custGeom>
            <a:avLst/>
            <a:gdLst>
              <a:gd name="T0" fmla="*/ 375 w 539"/>
              <a:gd name="T1" fmla="*/ 231 h 234"/>
              <a:gd name="T2" fmla="*/ 539 w 539"/>
              <a:gd name="T3" fmla="*/ 231 h 234"/>
              <a:gd name="T4" fmla="*/ 539 w 539"/>
              <a:gd name="T5" fmla="*/ 74 h 234"/>
              <a:gd name="T6" fmla="*/ 166 w 539"/>
              <a:gd name="T7" fmla="*/ 3 h 234"/>
              <a:gd name="T8" fmla="*/ 0 w 539"/>
              <a:gd name="T9" fmla="*/ 3 h 234"/>
              <a:gd name="T10" fmla="*/ 0 w 539"/>
              <a:gd name="T11" fmla="*/ 152 h 234"/>
              <a:gd name="T12" fmla="*/ 375 w 539"/>
              <a:gd name="T13" fmla="*/ 231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39" h="234">
                <a:moveTo>
                  <a:pt x="375" y="231"/>
                </a:moveTo>
                <a:cubicBezTo>
                  <a:pt x="539" y="231"/>
                  <a:pt x="539" y="231"/>
                  <a:pt x="539" y="231"/>
                </a:cubicBezTo>
                <a:cubicBezTo>
                  <a:pt x="539" y="74"/>
                  <a:pt x="539" y="74"/>
                  <a:pt x="539" y="74"/>
                </a:cubicBezTo>
                <a:cubicBezTo>
                  <a:pt x="509" y="0"/>
                  <a:pt x="283" y="3"/>
                  <a:pt x="166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152"/>
                  <a:pt x="0" y="152"/>
                  <a:pt x="0" y="152"/>
                </a:cubicBezTo>
                <a:cubicBezTo>
                  <a:pt x="19" y="234"/>
                  <a:pt x="254" y="231"/>
                  <a:pt x="375" y="23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876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1" name="Freeform 38">
            <a:extLst>
              <a:ext uri="{FF2B5EF4-FFF2-40B4-BE49-F238E27FC236}">
                <a16:creationId xmlns:a16="http://schemas.microsoft.com/office/drawing/2014/main" id="{80908C1E-95FE-424A-A142-5E57EB01BB28}"/>
              </a:ext>
            </a:extLst>
          </p:cNvPr>
          <p:cNvSpPr/>
          <p:nvPr/>
        </p:nvSpPr>
        <p:spPr>
          <a:xfrm>
            <a:off x="2452220" y="4749631"/>
            <a:ext cx="3245052" cy="1309560"/>
          </a:xfrm>
          <a:custGeom>
            <a:avLst/>
            <a:gdLst>
              <a:gd name="connsiteX0" fmla="*/ 3372798 w 3372798"/>
              <a:gd name="connsiteY0" fmla="*/ 0 h 1161966"/>
              <a:gd name="connsiteX1" fmla="*/ 2367086 w 3372798"/>
              <a:gd name="connsiteY1" fmla="*/ 1161966 h 1161966"/>
              <a:gd name="connsiteX2" fmla="*/ 15565 w 3372798"/>
              <a:gd name="connsiteY2" fmla="*/ 1161966 h 1161966"/>
              <a:gd name="connsiteX3" fmla="*/ 0 w 3372798"/>
              <a:gd name="connsiteY3" fmla="*/ 1161966 h 1161966"/>
              <a:gd name="connsiteX4" fmla="*/ 0 w 3372798"/>
              <a:gd name="connsiteY4" fmla="*/ 202639 h 1161966"/>
              <a:gd name="connsiteX5" fmla="*/ 161906 w 3372798"/>
              <a:gd name="connsiteY5" fmla="*/ 202639 h 1161966"/>
              <a:gd name="connsiteX6" fmla="*/ 2367086 w 3372798"/>
              <a:gd name="connsiteY6" fmla="*/ 202639 h 1161966"/>
              <a:gd name="connsiteX7" fmla="*/ 3372798 w 3372798"/>
              <a:gd name="connsiteY7" fmla="*/ 0 h 1161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72798" h="1161966">
                <a:moveTo>
                  <a:pt x="3372798" y="0"/>
                </a:moveTo>
                <a:cubicBezTo>
                  <a:pt x="3372798" y="202639"/>
                  <a:pt x="3275992" y="1161966"/>
                  <a:pt x="2367086" y="1161966"/>
                </a:cubicBezTo>
                <a:cubicBezTo>
                  <a:pt x="699525" y="1161966"/>
                  <a:pt x="178413" y="1161966"/>
                  <a:pt x="15565" y="1161966"/>
                </a:cubicBezTo>
                <a:lnTo>
                  <a:pt x="0" y="1161966"/>
                </a:lnTo>
                <a:lnTo>
                  <a:pt x="0" y="202639"/>
                </a:lnTo>
                <a:lnTo>
                  <a:pt x="161906" y="202639"/>
                </a:lnTo>
                <a:cubicBezTo>
                  <a:pt x="2367086" y="202639"/>
                  <a:pt x="2367086" y="202639"/>
                  <a:pt x="2367086" y="202639"/>
                </a:cubicBezTo>
                <a:cubicBezTo>
                  <a:pt x="2689774" y="202639"/>
                  <a:pt x="3321706" y="210334"/>
                  <a:pt x="3372798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6F10116-3D42-4BBB-A517-4F1EED0A3A96}"/>
              </a:ext>
            </a:extLst>
          </p:cNvPr>
          <p:cNvGrpSpPr/>
          <p:nvPr/>
        </p:nvGrpSpPr>
        <p:grpSpPr>
          <a:xfrm>
            <a:off x="4491943" y="2656577"/>
            <a:ext cx="4041898" cy="1430361"/>
            <a:chOff x="4163332" y="2903515"/>
            <a:chExt cx="4025211" cy="1430361"/>
          </a:xfrm>
          <a:solidFill>
            <a:schemeClr val="accent2"/>
          </a:solidFill>
          <a:effectLst/>
        </p:grpSpPr>
        <p:sp>
          <p:nvSpPr>
            <p:cNvPr id="14" name="Freeform 42">
              <a:extLst>
                <a:ext uri="{FF2B5EF4-FFF2-40B4-BE49-F238E27FC236}">
                  <a16:creationId xmlns:a16="http://schemas.microsoft.com/office/drawing/2014/main" id="{ECEFB51E-0523-49C4-9551-BB1FBFF4D3C2}"/>
                </a:ext>
              </a:extLst>
            </p:cNvPr>
            <p:cNvSpPr/>
            <p:nvPr/>
          </p:nvSpPr>
          <p:spPr>
            <a:xfrm>
              <a:off x="4163332" y="3112695"/>
              <a:ext cx="2842576" cy="1221181"/>
            </a:xfrm>
            <a:custGeom>
              <a:avLst/>
              <a:gdLst>
                <a:gd name="connsiteX0" fmla="*/ 1008402 w 3375372"/>
                <a:gd name="connsiteY0" fmla="*/ 0 h 1161965"/>
                <a:gd name="connsiteX1" fmla="*/ 3357315 w 3375372"/>
                <a:gd name="connsiteY1" fmla="*/ 0 h 1161965"/>
                <a:gd name="connsiteX2" fmla="*/ 3375372 w 3375372"/>
                <a:gd name="connsiteY2" fmla="*/ 0 h 1161965"/>
                <a:gd name="connsiteX3" fmla="*/ 3375372 w 3375372"/>
                <a:gd name="connsiteY3" fmla="*/ 961892 h 1161965"/>
                <a:gd name="connsiteX4" fmla="*/ 3211137 w 3375372"/>
                <a:gd name="connsiteY4" fmla="*/ 961892 h 1161965"/>
                <a:gd name="connsiteX5" fmla="*/ 1008402 w 3375372"/>
                <a:gd name="connsiteY5" fmla="*/ 961892 h 1161965"/>
                <a:gd name="connsiteX6" fmla="*/ 0 w 3375372"/>
                <a:gd name="connsiteY6" fmla="*/ 1161965 h 1161965"/>
                <a:gd name="connsiteX7" fmla="*/ 1008402 w 3375372"/>
                <a:gd name="connsiteY7" fmla="*/ 0 h 1161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5372" h="1161965">
                  <a:moveTo>
                    <a:pt x="1008402" y="0"/>
                  </a:moveTo>
                  <a:cubicBezTo>
                    <a:pt x="2674113" y="0"/>
                    <a:pt x="3194648" y="0"/>
                    <a:pt x="3357315" y="0"/>
                  </a:cubicBezTo>
                  <a:lnTo>
                    <a:pt x="3375372" y="0"/>
                  </a:lnTo>
                  <a:lnTo>
                    <a:pt x="3375372" y="961892"/>
                  </a:lnTo>
                  <a:lnTo>
                    <a:pt x="3211137" y="961892"/>
                  </a:lnTo>
                  <a:cubicBezTo>
                    <a:pt x="1008402" y="961892"/>
                    <a:pt x="1008402" y="961892"/>
                    <a:pt x="1008402" y="961892"/>
                  </a:cubicBezTo>
                  <a:cubicBezTo>
                    <a:pt x="683024" y="961892"/>
                    <a:pt x="51093" y="954196"/>
                    <a:pt x="0" y="1161965"/>
                  </a:cubicBezTo>
                  <a:cubicBezTo>
                    <a:pt x="0" y="961892"/>
                    <a:pt x="96807" y="0"/>
                    <a:pt x="1008402" y="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Freeform 17">
              <a:extLst>
                <a:ext uri="{FF2B5EF4-FFF2-40B4-BE49-F238E27FC236}">
                  <a16:creationId xmlns:a16="http://schemas.microsoft.com/office/drawing/2014/main" id="{76E983B0-674A-417F-A111-690CBCD53949}"/>
                </a:ext>
              </a:extLst>
            </p:cNvPr>
            <p:cNvSpPr/>
            <p:nvPr/>
          </p:nvSpPr>
          <p:spPr>
            <a:xfrm>
              <a:off x="5348134" y="2903515"/>
              <a:ext cx="2840409" cy="1221181"/>
            </a:xfrm>
            <a:custGeom>
              <a:avLst/>
              <a:gdLst>
                <a:gd name="connsiteX0" fmla="*/ 3372798 w 3372798"/>
                <a:gd name="connsiteY0" fmla="*/ 0 h 1161966"/>
                <a:gd name="connsiteX1" fmla="*/ 2367086 w 3372798"/>
                <a:gd name="connsiteY1" fmla="*/ 1161966 h 1161966"/>
                <a:gd name="connsiteX2" fmla="*/ 15565 w 3372798"/>
                <a:gd name="connsiteY2" fmla="*/ 1161966 h 1161966"/>
                <a:gd name="connsiteX3" fmla="*/ 0 w 3372798"/>
                <a:gd name="connsiteY3" fmla="*/ 1161966 h 1161966"/>
                <a:gd name="connsiteX4" fmla="*/ 0 w 3372798"/>
                <a:gd name="connsiteY4" fmla="*/ 202639 h 1161966"/>
                <a:gd name="connsiteX5" fmla="*/ 161906 w 3372798"/>
                <a:gd name="connsiteY5" fmla="*/ 202639 h 1161966"/>
                <a:gd name="connsiteX6" fmla="*/ 2367086 w 3372798"/>
                <a:gd name="connsiteY6" fmla="*/ 202639 h 1161966"/>
                <a:gd name="connsiteX7" fmla="*/ 3372798 w 3372798"/>
                <a:gd name="connsiteY7" fmla="*/ 0 h 1161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2798" h="1161966">
                  <a:moveTo>
                    <a:pt x="3372798" y="0"/>
                  </a:moveTo>
                  <a:cubicBezTo>
                    <a:pt x="3372798" y="202639"/>
                    <a:pt x="3275992" y="1161966"/>
                    <a:pt x="2367086" y="1161966"/>
                  </a:cubicBezTo>
                  <a:cubicBezTo>
                    <a:pt x="699525" y="1161966"/>
                    <a:pt x="178413" y="1161966"/>
                    <a:pt x="15565" y="1161966"/>
                  </a:cubicBezTo>
                  <a:lnTo>
                    <a:pt x="0" y="1161966"/>
                  </a:lnTo>
                  <a:lnTo>
                    <a:pt x="0" y="202639"/>
                  </a:lnTo>
                  <a:lnTo>
                    <a:pt x="161906" y="202639"/>
                  </a:lnTo>
                  <a:cubicBezTo>
                    <a:pt x="2367086" y="202639"/>
                    <a:pt x="2367086" y="202639"/>
                    <a:pt x="2367086" y="202639"/>
                  </a:cubicBezTo>
                  <a:cubicBezTo>
                    <a:pt x="2689774" y="202639"/>
                    <a:pt x="3321706" y="210334"/>
                    <a:pt x="3372798" y="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3" name="Freeform 18">
            <a:extLst>
              <a:ext uri="{FF2B5EF4-FFF2-40B4-BE49-F238E27FC236}">
                <a16:creationId xmlns:a16="http://schemas.microsoft.com/office/drawing/2014/main" id="{4D8EA590-EC84-4E65-B847-70648CF125CD}"/>
              </a:ext>
            </a:extLst>
          </p:cNvPr>
          <p:cNvSpPr/>
          <p:nvPr/>
        </p:nvSpPr>
        <p:spPr>
          <a:xfrm>
            <a:off x="7326704" y="798809"/>
            <a:ext cx="3216730" cy="1212278"/>
          </a:xfrm>
          <a:custGeom>
            <a:avLst/>
            <a:gdLst>
              <a:gd name="connsiteX0" fmla="*/ 1008402 w 3375372"/>
              <a:gd name="connsiteY0" fmla="*/ 0 h 1161965"/>
              <a:gd name="connsiteX1" fmla="*/ 3357315 w 3375372"/>
              <a:gd name="connsiteY1" fmla="*/ 0 h 1161965"/>
              <a:gd name="connsiteX2" fmla="*/ 3375372 w 3375372"/>
              <a:gd name="connsiteY2" fmla="*/ 0 h 1161965"/>
              <a:gd name="connsiteX3" fmla="*/ 3375372 w 3375372"/>
              <a:gd name="connsiteY3" fmla="*/ 961892 h 1161965"/>
              <a:gd name="connsiteX4" fmla="*/ 3211137 w 3375372"/>
              <a:gd name="connsiteY4" fmla="*/ 961892 h 1161965"/>
              <a:gd name="connsiteX5" fmla="*/ 1008402 w 3375372"/>
              <a:gd name="connsiteY5" fmla="*/ 961892 h 1161965"/>
              <a:gd name="connsiteX6" fmla="*/ 0 w 3375372"/>
              <a:gd name="connsiteY6" fmla="*/ 1161965 h 1161965"/>
              <a:gd name="connsiteX7" fmla="*/ 1008402 w 3375372"/>
              <a:gd name="connsiteY7" fmla="*/ 0 h 1161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75372" h="1161965">
                <a:moveTo>
                  <a:pt x="1008402" y="0"/>
                </a:moveTo>
                <a:cubicBezTo>
                  <a:pt x="2674113" y="0"/>
                  <a:pt x="3194648" y="0"/>
                  <a:pt x="3357315" y="0"/>
                </a:cubicBezTo>
                <a:lnTo>
                  <a:pt x="3375372" y="0"/>
                </a:lnTo>
                <a:lnTo>
                  <a:pt x="3375372" y="961892"/>
                </a:lnTo>
                <a:lnTo>
                  <a:pt x="3211137" y="961892"/>
                </a:lnTo>
                <a:cubicBezTo>
                  <a:pt x="1008402" y="961892"/>
                  <a:pt x="1008402" y="961892"/>
                  <a:pt x="1008402" y="961892"/>
                </a:cubicBezTo>
                <a:cubicBezTo>
                  <a:pt x="683024" y="961892"/>
                  <a:pt x="51093" y="954196"/>
                  <a:pt x="0" y="1161965"/>
                </a:cubicBezTo>
                <a:cubicBezTo>
                  <a:pt x="0" y="961892"/>
                  <a:pt x="96807" y="0"/>
                  <a:pt x="1008402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F7E485A-DB46-4FBB-8EED-34B25D5A05EA}"/>
              </a:ext>
            </a:extLst>
          </p:cNvPr>
          <p:cNvSpPr/>
          <p:nvPr/>
        </p:nvSpPr>
        <p:spPr>
          <a:xfrm rot="2636915">
            <a:off x="1223404" y="3252266"/>
            <a:ext cx="311700" cy="311700"/>
          </a:xfrm>
          <a:prstGeom prst="roundRect">
            <a:avLst>
              <a:gd name="adj" fmla="val 1176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A01CFB62-73B1-44F8-891A-5D2F43439EC6}"/>
              </a:ext>
            </a:extLst>
          </p:cNvPr>
          <p:cNvSpPr/>
          <p:nvPr/>
        </p:nvSpPr>
        <p:spPr>
          <a:xfrm rot="2636915">
            <a:off x="3903676" y="1439888"/>
            <a:ext cx="311700" cy="311700"/>
          </a:xfrm>
          <a:prstGeom prst="roundRect">
            <a:avLst>
              <a:gd name="adj" fmla="val 11766"/>
            </a:avLst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2978CD07-EF79-4EBB-B175-4927A81385CD}"/>
              </a:ext>
            </a:extLst>
          </p:cNvPr>
          <p:cNvSpPr/>
          <p:nvPr/>
        </p:nvSpPr>
        <p:spPr>
          <a:xfrm rot="2636915">
            <a:off x="6349299" y="5170573"/>
            <a:ext cx="311700" cy="311700"/>
          </a:xfrm>
          <a:prstGeom prst="roundRect">
            <a:avLst>
              <a:gd name="adj" fmla="val 11766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Graphic 20" descr="Lightbulb and gear">
            <a:extLst>
              <a:ext uri="{FF2B5EF4-FFF2-40B4-BE49-F238E27FC236}">
                <a16:creationId xmlns:a16="http://schemas.microsoft.com/office/drawing/2014/main" id="{F9C4A0C3-A49E-4A72-A5D6-1291A28B81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34998" y="957894"/>
            <a:ext cx="598843" cy="598843"/>
          </a:xfrm>
          <a:prstGeom prst="rect">
            <a:avLst/>
          </a:prstGeom>
        </p:spPr>
      </p:pic>
      <p:pic>
        <p:nvPicPr>
          <p:cNvPr id="23" name="Graphic 22" descr="Upward trend">
            <a:extLst>
              <a:ext uri="{FF2B5EF4-FFF2-40B4-BE49-F238E27FC236}">
                <a16:creationId xmlns:a16="http://schemas.microsoft.com/office/drawing/2014/main" id="{3941624B-4922-4251-86C1-CD4B563979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119713" y="3043338"/>
            <a:ext cx="562884" cy="562884"/>
          </a:xfrm>
          <a:prstGeom prst="rect">
            <a:avLst/>
          </a:prstGeom>
        </p:spPr>
      </p:pic>
      <p:pic>
        <p:nvPicPr>
          <p:cNvPr id="25" name="Graphic 24" descr="Coins">
            <a:extLst>
              <a:ext uri="{FF2B5EF4-FFF2-40B4-BE49-F238E27FC236}">
                <a16:creationId xmlns:a16="http://schemas.microsoft.com/office/drawing/2014/main" id="{3EF06BA9-5A5C-47AC-82B6-925ADE3A050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524915" y="5151006"/>
            <a:ext cx="628836" cy="628836"/>
          </a:xfrm>
          <a:prstGeom prst="rect">
            <a:avLst/>
          </a:prstGeom>
        </p:spPr>
      </p:pic>
      <p:sp>
        <p:nvSpPr>
          <p:cNvPr id="26" name="Title 24">
            <a:extLst>
              <a:ext uri="{FF2B5EF4-FFF2-40B4-BE49-F238E27FC236}">
                <a16:creationId xmlns:a16="http://schemas.microsoft.com/office/drawing/2014/main" id="{1AAD9451-6360-4802-A85F-97DBD5C3DAB9}"/>
              </a:ext>
            </a:extLst>
          </p:cNvPr>
          <p:cNvSpPr txBox="1">
            <a:spLocks/>
          </p:cNvSpPr>
          <p:nvPr/>
        </p:nvSpPr>
        <p:spPr>
          <a:xfrm>
            <a:off x="8541636" y="865005"/>
            <a:ext cx="543460" cy="46546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27" name="Text Placeholder 29">
            <a:extLst>
              <a:ext uri="{FF2B5EF4-FFF2-40B4-BE49-F238E27FC236}">
                <a16:creationId xmlns:a16="http://schemas.microsoft.com/office/drawing/2014/main" id="{6CC14EE2-9FAA-4DD0-8CC5-51B3C42B579D}"/>
              </a:ext>
            </a:extLst>
          </p:cNvPr>
          <p:cNvSpPr txBox="1">
            <a:spLocks/>
          </p:cNvSpPr>
          <p:nvPr/>
        </p:nvSpPr>
        <p:spPr>
          <a:xfrm>
            <a:off x="8533841" y="1205326"/>
            <a:ext cx="1462566" cy="5389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bg1"/>
                </a:solidFill>
              </a:rPr>
              <a:t>This is a sample text here.</a:t>
            </a:r>
          </a:p>
        </p:txBody>
      </p:sp>
      <p:sp>
        <p:nvSpPr>
          <p:cNvPr id="28" name="Title 24">
            <a:extLst>
              <a:ext uri="{FF2B5EF4-FFF2-40B4-BE49-F238E27FC236}">
                <a16:creationId xmlns:a16="http://schemas.microsoft.com/office/drawing/2014/main" id="{EA789C0C-3ECB-4BB1-907A-A2E4A9DDDBE0}"/>
              </a:ext>
            </a:extLst>
          </p:cNvPr>
          <p:cNvSpPr txBox="1">
            <a:spLocks/>
          </p:cNvSpPr>
          <p:nvPr/>
        </p:nvSpPr>
        <p:spPr>
          <a:xfrm>
            <a:off x="5813442" y="2905537"/>
            <a:ext cx="543460" cy="46546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29" name="Text Placeholder 29">
            <a:extLst>
              <a:ext uri="{FF2B5EF4-FFF2-40B4-BE49-F238E27FC236}">
                <a16:creationId xmlns:a16="http://schemas.microsoft.com/office/drawing/2014/main" id="{0718C929-8653-4C39-A330-D8DA7183185F}"/>
              </a:ext>
            </a:extLst>
          </p:cNvPr>
          <p:cNvSpPr txBox="1">
            <a:spLocks/>
          </p:cNvSpPr>
          <p:nvPr/>
        </p:nvSpPr>
        <p:spPr>
          <a:xfrm>
            <a:off x="5805647" y="3245858"/>
            <a:ext cx="1462566" cy="5389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bg1"/>
                </a:solidFill>
              </a:rPr>
              <a:t>This is a sample text here.</a:t>
            </a:r>
          </a:p>
        </p:txBody>
      </p:sp>
      <p:sp>
        <p:nvSpPr>
          <p:cNvPr id="30" name="Title 24">
            <a:extLst>
              <a:ext uri="{FF2B5EF4-FFF2-40B4-BE49-F238E27FC236}">
                <a16:creationId xmlns:a16="http://schemas.microsoft.com/office/drawing/2014/main" id="{0CD01538-FE3E-4312-A048-5505A362A138}"/>
              </a:ext>
            </a:extLst>
          </p:cNvPr>
          <p:cNvSpPr txBox="1">
            <a:spLocks/>
          </p:cNvSpPr>
          <p:nvPr/>
        </p:nvSpPr>
        <p:spPr>
          <a:xfrm>
            <a:off x="3271720" y="5028805"/>
            <a:ext cx="543460" cy="46546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31" name="Text Placeholder 29">
            <a:extLst>
              <a:ext uri="{FF2B5EF4-FFF2-40B4-BE49-F238E27FC236}">
                <a16:creationId xmlns:a16="http://schemas.microsoft.com/office/drawing/2014/main" id="{0CE5E579-11EB-4F81-A982-85296451F17F}"/>
              </a:ext>
            </a:extLst>
          </p:cNvPr>
          <p:cNvSpPr txBox="1">
            <a:spLocks/>
          </p:cNvSpPr>
          <p:nvPr/>
        </p:nvSpPr>
        <p:spPr>
          <a:xfrm>
            <a:off x="3263925" y="5369126"/>
            <a:ext cx="1462566" cy="5389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bg1"/>
                </a:solidFill>
              </a:rPr>
              <a:t>This is a sample text here.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FA476A53-C554-471C-A54F-2F920767CD04}"/>
              </a:ext>
            </a:extLst>
          </p:cNvPr>
          <p:cNvGrpSpPr/>
          <p:nvPr/>
        </p:nvGrpSpPr>
        <p:grpSpPr>
          <a:xfrm>
            <a:off x="10543435" y="553174"/>
            <a:ext cx="217839" cy="1356684"/>
            <a:chOff x="10543434" y="654403"/>
            <a:chExt cx="217839" cy="1356684"/>
          </a:xfrm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AE482FD-54A2-4BA8-83B0-F37734ED7F5B}"/>
                </a:ext>
              </a:extLst>
            </p:cNvPr>
            <p:cNvSpPr/>
            <p:nvPr/>
          </p:nvSpPr>
          <p:spPr>
            <a:xfrm rot="10800000">
              <a:off x="10543434" y="683213"/>
              <a:ext cx="217839" cy="1327874"/>
            </a:xfrm>
            <a:custGeom>
              <a:avLst/>
              <a:gdLst>
                <a:gd name="connsiteX0" fmla="*/ 1042639 w 1131197"/>
                <a:gd name="connsiteY0" fmla="*/ 0 h 2085278"/>
                <a:gd name="connsiteX1" fmla="*/ 1131197 w 1131197"/>
                <a:gd name="connsiteY1" fmla="*/ 4472 h 2085278"/>
                <a:gd name="connsiteX2" fmla="*/ 1131197 w 1131197"/>
                <a:gd name="connsiteY2" fmla="*/ 2080806 h 2085278"/>
                <a:gd name="connsiteX3" fmla="*/ 1042639 w 1131197"/>
                <a:gd name="connsiteY3" fmla="*/ 2085278 h 2085278"/>
                <a:gd name="connsiteX4" fmla="*/ 0 w 1131197"/>
                <a:gd name="connsiteY4" fmla="*/ 1042639 h 2085278"/>
                <a:gd name="connsiteX5" fmla="*/ 1042639 w 1131197"/>
                <a:gd name="connsiteY5" fmla="*/ 0 h 208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1197" h="2085278">
                  <a:moveTo>
                    <a:pt x="1042639" y="0"/>
                  </a:moveTo>
                  <a:lnTo>
                    <a:pt x="1131197" y="4472"/>
                  </a:lnTo>
                  <a:lnTo>
                    <a:pt x="1131197" y="2080806"/>
                  </a:lnTo>
                  <a:lnTo>
                    <a:pt x="1042639" y="2085278"/>
                  </a:lnTo>
                  <a:cubicBezTo>
                    <a:pt x="466805" y="2085278"/>
                    <a:pt x="0" y="1618473"/>
                    <a:pt x="0" y="1042639"/>
                  </a:cubicBezTo>
                  <a:cubicBezTo>
                    <a:pt x="0" y="466805"/>
                    <a:pt x="466805" y="0"/>
                    <a:pt x="1042639" y="0"/>
                  </a:cubicBezTo>
                  <a:close/>
                </a:path>
              </a:pathLst>
            </a:custGeom>
            <a:gradFill flip="none" rotWithShape="1">
              <a:gsLst>
                <a:gs pos="3540">
                  <a:schemeClr val="bg1">
                    <a:alpha val="8000"/>
                  </a:schemeClr>
                </a:gs>
                <a:gs pos="71000">
                  <a:schemeClr val="bg1">
                    <a:alpha val="0"/>
                  </a:schemeClr>
                </a:gs>
                <a:gs pos="91000">
                  <a:srgbClr val="F9FBFC">
                    <a:alpha val="70000"/>
                  </a:srgbClr>
                </a:gs>
              </a:gsLst>
              <a:lin ang="0" scaled="1"/>
              <a:tileRect/>
            </a:gradFill>
            <a:ln>
              <a:noFill/>
            </a:ln>
            <a:effectLst>
              <a:glow>
                <a:schemeClr val="bg1">
                  <a:alpha val="40000"/>
                </a:schemeClr>
              </a:glow>
              <a:outerShdw blurRad="50800" dist="38100" dir="18900000" algn="bl" rotWithShape="0">
                <a:schemeClr val="bg1">
                  <a:alpha val="40000"/>
                </a:schemeClr>
              </a:outerShdw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9EF5FB27-9FF0-4688-84DB-C4DA3A9D65C6}"/>
                </a:ext>
              </a:extLst>
            </p:cNvPr>
            <p:cNvSpPr/>
            <p:nvPr/>
          </p:nvSpPr>
          <p:spPr>
            <a:xfrm rot="10800000">
              <a:off x="10543434" y="654403"/>
              <a:ext cx="217839" cy="1327874"/>
            </a:xfrm>
            <a:custGeom>
              <a:avLst/>
              <a:gdLst>
                <a:gd name="connsiteX0" fmla="*/ 1042639 w 1131197"/>
                <a:gd name="connsiteY0" fmla="*/ 0 h 2085278"/>
                <a:gd name="connsiteX1" fmla="*/ 1131197 w 1131197"/>
                <a:gd name="connsiteY1" fmla="*/ 4472 h 2085278"/>
                <a:gd name="connsiteX2" fmla="*/ 1131197 w 1131197"/>
                <a:gd name="connsiteY2" fmla="*/ 2080806 h 2085278"/>
                <a:gd name="connsiteX3" fmla="*/ 1042639 w 1131197"/>
                <a:gd name="connsiteY3" fmla="*/ 2085278 h 2085278"/>
                <a:gd name="connsiteX4" fmla="*/ 0 w 1131197"/>
                <a:gd name="connsiteY4" fmla="*/ 1042639 h 2085278"/>
                <a:gd name="connsiteX5" fmla="*/ 1042639 w 1131197"/>
                <a:gd name="connsiteY5" fmla="*/ 0 h 208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1197" h="2085278">
                  <a:moveTo>
                    <a:pt x="1042639" y="0"/>
                  </a:moveTo>
                  <a:lnTo>
                    <a:pt x="1131197" y="4472"/>
                  </a:lnTo>
                  <a:lnTo>
                    <a:pt x="1131197" y="2080806"/>
                  </a:lnTo>
                  <a:lnTo>
                    <a:pt x="1042639" y="2085278"/>
                  </a:lnTo>
                  <a:cubicBezTo>
                    <a:pt x="466805" y="2085278"/>
                    <a:pt x="0" y="1618473"/>
                    <a:pt x="0" y="1042639"/>
                  </a:cubicBezTo>
                  <a:cubicBezTo>
                    <a:pt x="0" y="466805"/>
                    <a:pt x="466805" y="0"/>
                    <a:pt x="104263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71000">
                  <a:schemeClr val="bg1">
                    <a:alpha val="0"/>
                  </a:schemeClr>
                </a:gs>
                <a:gs pos="91000">
                  <a:srgbClr val="F9FBFC">
                    <a:alpha val="28000"/>
                  </a:srgbClr>
                </a:gs>
              </a:gsLst>
              <a:lin ang="0" scaled="1"/>
              <a:tileRect/>
            </a:gradFill>
            <a:ln>
              <a:noFill/>
            </a:ln>
            <a:effectLst>
              <a:glow>
                <a:schemeClr val="bg1">
                  <a:alpha val="40000"/>
                </a:schemeClr>
              </a:glow>
              <a:outerShdw blurRad="50800" dist="38100" dir="8100000" algn="tr" rotWithShape="0">
                <a:prstClr val="black"/>
              </a:outerShdw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102CC7A-93BA-4B7E-B695-D0757DF4BD3C}"/>
              </a:ext>
            </a:extLst>
          </p:cNvPr>
          <p:cNvGrpSpPr/>
          <p:nvPr/>
        </p:nvGrpSpPr>
        <p:grpSpPr>
          <a:xfrm flipH="1">
            <a:off x="2254015" y="4869468"/>
            <a:ext cx="221551" cy="1350662"/>
            <a:chOff x="10539722" y="683213"/>
            <a:chExt cx="221551" cy="1350662"/>
          </a:xfrm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03D24AA-A6E9-4183-B519-A689C6C0F824}"/>
                </a:ext>
              </a:extLst>
            </p:cNvPr>
            <p:cNvSpPr/>
            <p:nvPr/>
          </p:nvSpPr>
          <p:spPr>
            <a:xfrm rot="10800000">
              <a:off x="10543434" y="683213"/>
              <a:ext cx="217839" cy="1327874"/>
            </a:xfrm>
            <a:custGeom>
              <a:avLst/>
              <a:gdLst>
                <a:gd name="connsiteX0" fmla="*/ 1042639 w 1131197"/>
                <a:gd name="connsiteY0" fmla="*/ 0 h 2085278"/>
                <a:gd name="connsiteX1" fmla="*/ 1131197 w 1131197"/>
                <a:gd name="connsiteY1" fmla="*/ 4472 h 2085278"/>
                <a:gd name="connsiteX2" fmla="*/ 1131197 w 1131197"/>
                <a:gd name="connsiteY2" fmla="*/ 2080806 h 2085278"/>
                <a:gd name="connsiteX3" fmla="*/ 1042639 w 1131197"/>
                <a:gd name="connsiteY3" fmla="*/ 2085278 h 2085278"/>
                <a:gd name="connsiteX4" fmla="*/ 0 w 1131197"/>
                <a:gd name="connsiteY4" fmla="*/ 1042639 h 2085278"/>
                <a:gd name="connsiteX5" fmla="*/ 1042639 w 1131197"/>
                <a:gd name="connsiteY5" fmla="*/ 0 h 208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1197" h="2085278">
                  <a:moveTo>
                    <a:pt x="1042639" y="0"/>
                  </a:moveTo>
                  <a:lnTo>
                    <a:pt x="1131197" y="4472"/>
                  </a:lnTo>
                  <a:lnTo>
                    <a:pt x="1131197" y="2080806"/>
                  </a:lnTo>
                  <a:lnTo>
                    <a:pt x="1042639" y="2085278"/>
                  </a:lnTo>
                  <a:cubicBezTo>
                    <a:pt x="466805" y="2085278"/>
                    <a:pt x="0" y="1618473"/>
                    <a:pt x="0" y="1042639"/>
                  </a:cubicBezTo>
                  <a:cubicBezTo>
                    <a:pt x="0" y="466805"/>
                    <a:pt x="466805" y="0"/>
                    <a:pt x="1042639" y="0"/>
                  </a:cubicBezTo>
                  <a:close/>
                </a:path>
              </a:pathLst>
            </a:custGeom>
            <a:gradFill flip="none" rotWithShape="1">
              <a:gsLst>
                <a:gs pos="3540">
                  <a:schemeClr val="bg1">
                    <a:alpha val="15000"/>
                  </a:schemeClr>
                </a:gs>
                <a:gs pos="71000">
                  <a:schemeClr val="bg1">
                    <a:alpha val="0"/>
                  </a:schemeClr>
                </a:gs>
                <a:gs pos="91000">
                  <a:srgbClr val="F9FBFC">
                    <a:alpha val="70000"/>
                  </a:srgbClr>
                </a:gs>
              </a:gsLst>
              <a:lin ang="0" scaled="1"/>
              <a:tileRect/>
            </a:gradFill>
            <a:ln>
              <a:noFill/>
            </a:ln>
            <a:effectLst>
              <a:glow>
                <a:schemeClr val="bg1">
                  <a:alpha val="40000"/>
                </a:schemeClr>
              </a:glow>
              <a:outerShdw blurRad="50800" dist="38100" dir="18900000" algn="bl" rotWithShape="0">
                <a:schemeClr val="bg1">
                  <a:alpha val="40000"/>
                </a:schemeClr>
              </a:outerShdw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D7BFA7DE-28FE-4084-B051-71B451B7BBFC}"/>
                </a:ext>
              </a:extLst>
            </p:cNvPr>
            <p:cNvSpPr/>
            <p:nvPr/>
          </p:nvSpPr>
          <p:spPr>
            <a:xfrm rot="10800000">
              <a:off x="10539722" y="706001"/>
              <a:ext cx="217839" cy="1327874"/>
            </a:xfrm>
            <a:custGeom>
              <a:avLst/>
              <a:gdLst>
                <a:gd name="connsiteX0" fmla="*/ 1042639 w 1131197"/>
                <a:gd name="connsiteY0" fmla="*/ 0 h 2085278"/>
                <a:gd name="connsiteX1" fmla="*/ 1131197 w 1131197"/>
                <a:gd name="connsiteY1" fmla="*/ 4472 h 2085278"/>
                <a:gd name="connsiteX2" fmla="*/ 1131197 w 1131197"/>
                <a:gd name="connsiteY2" fmla="*/ 2080806 h 2085278"/>
                <a:gd name="connsiteX3" fmla="*/ 1042639 w 1131197"/>
                <a:gd name="connsiteY3" fmla="*/ 2085278 h 2085278"/>
                <a:gd name="connsiteX4" fmla="*/ 0 w 1131197"/>
                <a:gd name="connsiteY4" fmla="*/ 1042639 h 2085278"/>
                <a:gd name="connsiteX5" fmla="*/ 1042639 w 1131197"/>
                <a:gd name="connsiteY5" fmla="*/ 0 h 208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1197" h="2085278">
                  <a:moveTo>
                    <a:pt x="1042639" y="0"/>
                  </a:moveTo>
                  <a:lnTo>
                    <a:pt x="1131197" y="4472"/>
                  </a:lnTo>
                  <a:lnTo>
                    <a:pt x="1131197" y="2080806"/>
                  </a:lnTo>
                  <a:lnTo>
                    <a:pt x="1042639" y="2085278"/>
                  </a:lnTo>
                  <a:cubicBezTo>
                    <a:pt x="466805" y="2085278"/>
                    <a:pt x="0" y="1618473"/>
                    <a:pt x="0" y="1042639"/>
                  </a:cubicBezTo>
                  <a:cubicBezTo>
                    <a:pt x="0" y="466805"/>
                    <a:pt x="466805" y="0"/>
                    <a:pt x="1042639" y="0"/>
                  </a:cubicBezTo>
                  <a:close/>
                </a:path>
              </a:pathLst>
            </a:custGeom>
            <a:gradFill flip="none" rotWithShape="1">
              <a:gsLst>
                <a:gs pos="3540">
                  <a:schemeClr val="bg1">
                    <a:alpha val="0"/>
                  </a:schemeClr>
                </a:gs>
                <a:gs pos="71000">
                  <a:schemeClr val="bg1">
                    <a:alpha val="0"/>
                  </a:schemeClr>
                </a:gs>
                <a:gs pos="91000">
                  <a:srgbClr val="F9FBFC">
                    <a:alpha val="70000"/>
                  </a:srgbClr>
                </a:gs>
              </a:gsLst>
              <a:lin ang="0" scaled="1"/>
              <a:tileRect/>
            </a:gradFill>
            <a:ln>
              <a:noFill/>
            </a:ln>
            <a:effectLst>
              <a:glow>
                <a:schemeClr val="bg1">
                  <a:alpha val="40000"/>
                </a:schemeClr>
              </a:glow>
              <a:outerShdw blurRad="50800" dist="38100" algn="l" rotWithShape="0">
                <a:prstClr val="black"/>
              </a:outerShdw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4" name="Title 24">
            <a:extLst>
              <a:ext uri="{FF2B5EF4-FFF2-40B4-BE49-F238E27FC236}">
                <a16:creationId xmlns:a16="http://schemas.microsoft.com/office/drawing/2014/main" id="{1FFBFEB9-D294-D9D4-BFFA-B0FFE65B28AA}"/>
              </a:ext>
            </a:extLst>
          </p:cNvPr>
          <p:cNvSpPr txBox="1">
            <a:spLocks/>
          </p:cNvSpPr>
          <p:nvPr/>
        </p:nvSpPr>
        <p:spPr>
          <a:xfrm>
            <a:off x="501390" y="683710"/>
            <a:ext cx="2818241" cy="1040327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800" b="0" dirty="0">
                <a:solidFill>
                  <a:schemeClr val="accent3"/>
                </a:solidFill>
                <a:latin typeface="Arial Black" panose="020B0A04020102020204" pitchFamily="34" charset="0"/>
              </a:rPr>
              <a:t>BUSINESS</a:t>
            </a:r>
            <a:endParaRPr lang="en-US" sz="4400" b="0" dirty="0">
              <a:solidFill>
                <a:schemeClr val="accent3"/>
              </a:solidFill>
              <a:latin typeface="Arial Black" panose="020B0A04020102020204" pitchFamily="34" charset="0"/>
            </a:endParaRPr>
          </a:p>
          <a:p>
            <a:r>
              <a:rPr lang="en-US" sz="3500" b="0" dirty="0">
                <a:solidFill>
                  <a:schemeClr val="accent3"/>
                </a:solidFill>
                <a:latin typeface="Arial Black" panose="020B0A04020102020204" pitchFamily="34" charset="0"/>
              </a:rPr>
              <a:t>Infographic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6436778-41A2-BEBE-664D-AAC356EA6BF8}"/>
              </a:ext>
            </a:extLst>
          </p:cNvPr>
          <p:cNvGrpSpPr/>
          <p:nvPr/>
        </p:nvGrpSpPr>
        <p:grpSpPr>
          <a:xfrm>
            <a:off x="628149" y="1735431"/>
            <a:ext cx="2016879" cy="74680"/>
            <a:chOff x="628150" y="1546965"/>
            <a:chExt cx="1436262" cy="69921"/>
          </a:xfrm>
        </p:grpSpPr>
        <p:sp>
          <p:nvSpPr>
            <p:cNvPr id="56" name="Rectangle: Rounded Corners 55">
              <a:extLst>
                <a:ext uri="{FF2B5EF4-FFF2-40B4-BE49-F238E27FC236}">
                  <a16:creationId xmlns:a16="http://schemas.microsoft.com/office/drawing/2014/main" id="{C705F347-524F-2AEE-1F48-5234CF17CA34}"/>
                </a:ext>
              </a:extLst>
            </p:cNvPr>
            <p:cNvSpPr/>
            <p:nvPr/>
          </p:nvSpPr>
          <p:spPr>
            <a:xfrm>
              <a:off x="628150" y="1546965"/>
              <a:ext cx="488203" cy="69921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: Rounded Corners 56">
              <a:extLst>
                <a:ext uri="{FF2B5EF4-FFF2-40B4-BE49-F238E27FC236}">
                  <a16:creationId xmlns:a16="http://schemas.microsoft.com/office/drawing/2014/main" id="{4868B2EC-69B4-F1CF-98B2-D1684923D622}"/>
                </a:ext>
              </a:extLst>
            </p:cNvPr>
            <p:cNvSpPr/>
            <p:nvPr/>
          </p:nvSpPr>
          <p:spPr>
            <a:xfrm>
              <a:off x="1099374" y="1546965"/>
              <a:ext cx="488203" cy="69921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ectangle: Rounded Corners 57">
              <a:extLst>
                <a:ext uri="{FF2B5EF4-FFF2-40B4-BE49-F238E27FC236}">
                  <a16:creationId xmlns:a16="http://schemas.microsoft.com/office/drawing/2014/main" id="{823A9D84-A927-BF0C-2B6F-C286286A6C69}"/>
                </a:ext>
              </a:extLst>
            </p:cNvPr>
            <p:cNvSpPr/>
            <p:nvPr/>
          </p:nvSpPr>
          <p:spPr>
            <a:xfrm>
              <a:off x="1576209" y="1546965"/>
              <a:ext cx="488203" cy="69921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2" name="Text Placeholder 29">
            <a:extLst>
              <a:ext uri="{FF2B5EF4-FFF2-40B4-BE49-F238E27FC236}">
                <a16:creationId xmlns:a16="http://schemas.microsoft.com/office/drawing/2014/main" id="{3DC6E8C3-95F2-0581-F94D-40F4F8452166}"/>
              </a:ext>
            </a:extLst>
          </p:cNvPr>
          <p:cNvSpPr txBox="1">
            <a:spLocks/>
          </p:cNvSpPr>
          <p:nvPr/>
        </p:nvSpPr>
        <p:spPr>
          <a:xfrm>
            <a:off x="519862" y="378095"/>
            <a:ext cx="2646794" cy="3455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0" dirty="0">
                <a:solidFill>
                  <a:schemeClr val="accent2"/>
                </a:solidFill>
                <a:latin typeface="Arial Black" panose="020B0A04020102020204" pitchFamily="34" charset="0"/>
              </a:rPr>
              <a:t>Simple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9969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595737BB-DD95-45A4-A17E-C8AA1A793FAD}"/>
              </a:ext>
            </a:extLst>
          </p:cNvPr>
          <p:cNvSpPr/>
          <p:nvPr/>
        </p:nvSpPr>
        <p:spPr>
          <a:xfrm rot="16200000">
            <a:off x="6857492" y="1818633"/>
            <a:ext cx="3414917" cy="480009"/>
          </a:xfrm>
          <a:custGeom>
            <a:avLst/>
            <a:gdLst>
              <a:gd name="connsiteX0" fmla="*/ 0 w 3645216"/>
              <a:gd name="connsiteY0" fmla="*/ 0 h 572672"/>
              <a:gd name="connsiteX1" fmla="*/ 3645216 w 3645216"/>
              <a:gd name="connsiteY1" fmla="*/ 0 h 572672"/>
              <a:gd name="connsiteX2" fmla="*/ 3642714 w 3645216"/>
              <a:gd name="connsiteY2" fmla="*/ 16771 h 572672"/>
              <a:gd name="connsiteX3" fmla="*/ 1822608 w 3645216"/>
              <a:gd name="connsiteY3" fmla="*/ 572672 h 572672"/>
              <a:gd name="connsiteX4" fmla="*/ 2502 w 3645216"/>
              <a:gd name="connsiteY4" fmla="*/ 16771 h 572672"/>
              <a:gd name="connsiteX5" fmla="*/ 0 w 3645216"/>
              <a:gd name="connsiteY5" fmla="*/ 0 h 572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45216" h="572672">
                <a:moveTo>
                  <a:pt x="0" y="0"/>
                </a:moveTo>
                <a:lnTo>
                  <a:pt x="3645216" y="0"/>
                </a:lnTo>
                <a:lnTo>
                  <a:pt x="3642714" y="16771"/>
                </a:lnTo>
                <a:cubicBezTo>
                  <a:pt x="3549023" y="329012"/>
                  <a:pt x="2769890" y="572672"/>
                  <a:pt x="1822608" y="572672"/>
                </a:cubicBezTo>
                <a:cubicBezTo>
                  <a:pt x="875326" y="572672"/>
                  <a:pt x="96193" y="329012"/>
                  <a:pt x="2502" y="1677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74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715169F-BB92-444A-9EA0-C51CC11EFD40}"/>
              </a:ext>
            </a:extLst>
          </p:cNvPr>
          <p:cNvSpPr/>
          <p:nvPr/>
        </p:nvSpPr>
        <p:spPr>
          <a:xfrm rot="16200000">
            <a:off x="4017770" y="3786458"/>
            <a:ext cx="3414917" cy="480009"/>
          </a:xfrm>
          <a:custGeom>
            <a:avLst/>
            <a:gdLst>
              <a:gd name="connsiteX0" fmla="*/ 0 w 3645216"/>
              <a:gd name="connsiteY0" fmla="*/ 0 h 572672"/>
              <a:gd name="connsiteX1" fmla="*/ 3645216 w 3645216"/>
              <a:gd name="connsiteY1" fmla="*/ 0 h 572672"/>
              <a:gd name="connsiteX2" fmla="*/ 3642714 w 3645216"/>
              <a:gd name="connsiteY2" fmla="*/ 16771 h 572672"/>
              <a:gd name="connsiteX3" fmla="*/ 1822608 w 3645216"/>
              <a:gd name="connsiteY3" fmla="*/ 572672 h 572672"/>
              <a:gd name="connsiteX4" fmla="*/ 2502 w 3645216"/>
              <a:gd name="connsiteY4" fmla="*/ 16771 h 572672"/>
              <a:gd name="connsiteX5" fmla="*/ 0 w 3645216"/>
              <a:gd name="connsiteY5" fmla="*/ 0 h 572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45216" h="572672">
                <a:moveTo>
                  <a:pt x="0" y="0"/>
                </a:moveTo>
                <a:lnTo>
                  <a:pt x="3645216" y="0"/>
                </a:lnTo>
                <a:lnTo>
                  <a:pt x="3642714" y="16771"/>
                </a:lnTo>
                <a:cubicBezTo>
                  <a:pt x="3549023" y="329012"/>
                  <a:pt x="2769890" y="572672"/>
                  <a:pt x="1822608" y="572672"/>
                </a:cubicBezTo>
                <a:cubicBezTo>
                  <a:pt x="875326" y="572672"/>
                  <a:pt x="96193" y="329012"/>
                  <a:pt x="2502" y="1677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74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7BA48DF6-2634-47F2-BB20-6CDA53177DDF}"/>
              </a:ext>
            </a:extLst>
          </p:cNvPr>
          <p:cNvSpPr/>
          <p:nvPr/>
        </p:nvSpPr>
        <p:spPr>
          <a:xfrm>
            <a:off x="4688448" y="3623983"/>
            <a:ext cx="4074140" cy="572672"/>
          </a:xfrm>
          <a:custGeom>
            <a:avLst/>
            <a:gdLst>
              <a:gd name="connsiteX0" fmla="*/ 0 w 3645216"/>
              <a:gd name="connsiteY0" fmla="*/ 0 h 572672"/>
              <a:gd name="connsiteX1" fmla="*/ 3645216 w 3645216"/>
              <a:gd name="connsiteY1" fmla="*/ 0 h 572672"/>
              <a:gd name="connsiteX2" fmla="*/ 3642714 w 3645216"/>
              <a:gd name="connsiteY2" fmla="*/ 16771 h 572672"/>
              <a:gd name="connsiteX3" fmla="*/ 1822608 w 3645216"/>
              <a:gd name="connsiteY3" fmla="*/ 572672 h 572672"/>
              <a:gd name="connsiteX4" fmla="*/ 2502 w 3645216"/>
              <a:gd name="connsiteY4" fmla="*/ 16771 h 572672"/>
              <a:gd name="connsiteX5" fmla="*/ 0 w 3645216"/>
              <a:gd name="connsiteY5" fmla="*/ 0 h 572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45216" h="572672">
                <a:moveTo>
                  <a:pt x="0" y="0"/>
                </a:moveTo>
                <a:lnTo>
                  <a:pt x="3645216" y="0"/>
                </a:lnTo>
                <a:lnTo>
                  <a:pt x="3642714" y="16771"/>
                </a:lnTo>
                <a:cubicBezTo>
                  <a:pt x="3549023" y="329012"/>
                  <a:pt x="2769890" y="572672"/>
                  <a:pt x="1822608" y="572672"/>
                </a:cubicBezTo>
                <a:cubicBezTo>
                  <a:pt x="875326" y="572672"/>
                  <a:pt x="96193" y="329012"/>
                  <a:pt x="2502" y="1677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74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E017F46-25A9-4E75-BD9D-AB7BA3234554}"/>
              </a:ext>
            </a:extLst>
          </p:cNvPr>
          <p:cNvSpPr/>
          <p:nvPr/>
        </p:nvSpPr>
        <p:spPr>
          <a:xfrm rot="5400000">
            <a:off x="3098236" y="4343441"/>
            <a:ext cx="2775242" cy="506111"/>
          </a:xfrm>
          <a:custGeom>
            <a:avLst/>
            <a:gdLst>
              <a:gd name="connsiteX0" fmla="*/ 0 w 3645216"/>
              <a:gd name="connsiteY0" fmla="*/ 0 h 572672"/>
              <a:gd name="connsiteX1" fmla="*/ 3645216 w 3645216"/>
              <a:gd name="connsiteY1" fmla="*/ 0 h 572672"/>
              <a:gd name="connsiteX2" fmla="*/ 3642714 w 3645216"/>
              <a:gd name="connsiteY2" fmla="*/ 16771 h 572672"/>
              <a:gd name="connsiteX3" fmla="*/ 1822608 w 3645216"/>
              <a:gd name="connsiteY3" fmla="*/ 572672 h 572672"/>
              <a:gd name="connsiteX4" fmla="*/ 2502 w 3645216"/>
              <a:gd name="connsiteY4" fmla="*/ 16771 h 572672"/>
              <a:gd name="connsiteX5" fmla="*/ 0 w 3645216"/>
              <a:gd name="connsiteY5" fmla="*/ 0 h 572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45216" h="572672">
                <a:moveTo>
                  <a:pt x="0" y="0"/>
                </a:moveTo>
                <a:lnTo>
                  <a:pt x="3645216" y="0"/>
                </a:lnTo>
                <a:lnTo>
                  <a:pt x="3642714" y="16771"/>
                </a:lnTo>
                <a:cubicBezTo>
                  <a:pt x="3549023" y="329012"/>
                  <a:pt x="2769890" y="572672"/>
                  <a:pt x="1822608" y="572672"/>
                </a:cubicBezTo>
                <a:cubicBezTo>
                  <a:pt x="875326" y="572672"/>
                  <a:pt x="96193" y="329012"/>
                  <a:pt x="2502" y="1677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74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AA5FD071-BFC9-4001-ABB9-769407E8D8DD}"/>
              </a:ext>
            </a:extLst>
          </p:cNvPr>
          <p:cNvSpPr/>
          <p:nvPr/>
        </p:nvSpPr>
        <p:spPr>
          <a:xfrm rot="5400000">
            <a:off x="5931287" y="2194342"/>
            <a:ext cx="2775242" cy="506111"/>
          </a:xfrm>
          <a:custGeom>
            <a:avLst/>
            <a:gdLst>
              <a:gd name="connsiteX0" fmla="*/ 0 w 3645216"/>
              <a:gd name="connsiteY0" fmla="*/ 0 h 572672"/>
              <a:gd name="connsiteX1" fmla="*/ 3645216 w 3645216"/>
              <a:gd name="connsiteY1" fmla="*/ 0 h 572672"/>
              <a:gd name="connsiteX2" fmla="*/ 3642714 w 3645216"/>
              <a:gd name="connsiteY2" fmla="*/ 16771 h 572672"/>
              <a:gd name="connsiteX3" fmla="*/ 1822608 w 3645216"/>
              <a:gd name="connsiteY3" fmla="*/ 572672 h 572672"/>
              <a:gd name="connsiteX4" fmla="*/ 2502 w 3645216"/>
              <a:gd name="connsiteY4" fmla="*/ 16771 h 572672"/>
              <a:gd name="connsiteX5" fmla="*/ 0 w 3645216"/>
              <a:gd name="connsiteY5" fmla="*/ 0 h 572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45216" h="572672">
                <a:moveTo>
                  <a:pt x="0" y="0"/>
                </a:moveTo>
                <a:lnTo>
                  <a:pt x="3645216" y="0"/>
                </a:lnTo>
                <a:lnTo>
                  <a:pt x="3642714" y="16771"/>
                </a:lnTo>
                <a:cubicBezTo>
                  <a:pt x="3549023" y="329012"/>
                  <a:pt x="2769890" y="572672"/>
                  <a:pt x="1822608" y="572672"/>
                </a:cubicBezTo>
                <a:cubicBezTo>
                  <a:pt x="875326" y="572672"/>
                  <a:pt x="96193" y="329012"/>
                  <a:pt x="2502" y="1677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74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A1EB3B8F-9498-4BA4-9A35-D24008F6D8D6}"/>
              </a:ext>
            </a:extLst>
          </p:cNvPr>
          <p:cNvSpPr/>
          <p:nvPr/>
        </p:nvSpPr>
        <p:spPr>
          <a:xfrm rot="18147887">
            <a:off x="4595887" y="5352265"/>
            <a:ext cx="1636339" cy="572672"/>
          </a:xfrm>
          <a:custGeom>
            <a:avLst/>
            <a:gdLst>
              <a:gd name="connsiteX0" fmla="*/ 0 w 3645216"/>
              <a:gd name="connsiteY0" fmla="*/ 0 h 572672"/>
              <a:gd name="connsiteX1" fmla="*/ 3645216 w 3645216"/>
              <a:gd name="connsiteY1" fmla="*/ 0 h 572672"/>
              <a:gd name="connsiteX2" fmla="*/ 3642714 w 3645216"/>
              <a:gd name="connsiteY2" fmla="*/ 16771 h 572672"/>
              <a:gd name="connsiteX3" fmla="*/ 1822608 w 3645216"/>
              <a:gd name="connsiteY3" fmla="*/ 572672 h 572672"/>
              <a:gd name="connsiteX4" fmla="*/ 2502 w 3645216"/>
              <a:gd name="connsiteY4" fmla="*/ 16771 h 572672"/>
              <a:gd name="connsiteX5" fmla="*/ 0 w 3645216"/>
              <a:gd name="connsiteY5" fmla="*/ 0 h 572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45216" h="572672">
                <a:moveTo>
                  <a:pt x="0" y="0"/>
                </a:moveTo>
                <a:lnTo>
                  <a:pt x="3645216" y="0"/>
                </a:lnTo>
                <a:lnTo>
                  <a:pt x="3642714" y="16771"/>
                </a:lnTo>
                <a:cubicBezTo>
                  <a:pt x="3549023" y="329012"/>
                  <a:pt x="2769890" y="572672"/>
                  <a:pt x="1822608" y="572672"/>
                </a:cubicBezTo>
                <a:cubicBezTo>
                  <a:pt x="875326" y="572672"/>
                  <a:pt x="96193" y="329012"/>
                  <a:pt x="2502" y="1677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74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8CD93D0-DA1B-4872-BF95-5B232A44651B}"/>
              </a:ext>
            </a:extLst>
          </p:cNvPr>
          <p:cNvSpPr/>
          <p:nvPr/>
        </p:nvSpPr>
        <p:spPr>
          <a:xfrm rot="17640604">
            <a:off x="7443156" y="3205022"/>
            <a:ext cx="1602095" cy="572672"/>
          </a:xfrm>
          <a:custGeom>
            <a:avLst/>
            <a:gdLst>
              <a:gd name="connsiteX0" fmla="*/ 0 w 3645216"/>
              <a:gd name="connsiteY0" fmla="*/ 0 h 572672"/>
              <a:gd name="connsiteX1" fmla="*/ 3645216 w 3645216"/>
              <a:gd name="connsiteY1" fmla="*/ 0 h 572672"/>
              <a:gd name="connsiteX2" fmla="*/ 3642714 w 3645216"/>
              <a:gd name="connsiteY2" fmla="*/ 16771 h 572672"/>
              <a:gd name="connsiteX3" fmla="*/ 1822608 w 3645216"/>
              <a:gd name="connsiteY3" fmla="*/ 572672 h 572672"/>
              <a:gd name="connsiteX4" fmla="*/ 2502 w 3645216"/>
              <a:gd name="connsiteY4" fmla="*/ 16771 h 572672"/>
              <a:gd name="connsiteX5" fmla="*/ 0 w 3645216"/>
              <a:gd name="connsiteY5" fmla="*/ 0 h 572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45216" h="572672">
                <a:moveTo>
                  <a:pt x="0" y="0"/>
                </a:moveTo>
                <a:lnTo>
                  <a:pt x="3645216" y="0"/>
                </a:lnTo>
                <a:lnTo>
                  <a:pt x="3642714" y="16771"/>
                </a:lnTo>
                <a:cubicBezTo>
                  <a:pt x="3549023" y="329012"/>
                  <a:pt x="2769890" y="572672"/>
                  <a:pt x="1822608" y="572672"/>
                </a:cubicBezTo>
                <a:cubicBezTo>
                  <a:pt x="875326" y="572672"/>
                  <a:pt x="96193" y="329012"/>
                  <a:pt x="2502" y="1677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74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D3992526-22D5-405C-9677-BBDE0BDD1780}"/>
              </a:ext>
            </a:extLst>
          </p:cNvPr>
          <p:cNvSpPr/>
          <p:nvPr/>
        </p:nvSpPr>
        <p:spPr>
          <a:xfrm>
            <a:off x="1595588" y="5865637"/>
            <a:ext cx="4074140" cy="572672"/>
          </a:xfrm>
          <a:custGeom>
            <a:avLst/>
            <a:gdLst>
              <a:gd name="connsiteX0" fmla="*/ 0 w 3645216"/>
              <a:gd name="connsiteY0" fmla="*/ 0 h 572672"/>
              <a:gd name="connsiteX1" fmla="*/ 3645216 w 3645216"/>
              <a:gd name="connsiteY1" fmla="*/ 0 h 572672"/>
              <a:gd name="connsiteX2" fmla="*/ 3642714 w 3645216"/>
              <a:gd name="connsiteY2" fmla="*/ 16771 h 572672"/>
              <a:gd name="connsiteX3" fmla="*/ 1822608 w 3645216"/>
              <a:gd name="connsiteY3" fmla="*/ 572672 h 572672"/>
              <a:gd name="connsiteX4" fmla="*/ 2502 w 3645216"/>
              <a:gd name="connsiteY4" fmla="*/ 16771 h 572672"/>
              <a:gd name="connsiteX5" fmla="*/ 0 w 3645216"/>
              <a:gd name="connsiteY5" fmla="*/ 0 h 572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45216" h="572672">
                <a:moveTo>
                  <a:pt x="0" y="0"/>
                </a:moveTo>
                <a:lnTo>
                  <a:pt x="3645216" y="0"/>
                </a:lnTo>
                <a:lnTo>
                  <a:pt x="3642714" y="16771"/>
                </a:lnTo>
                <a:cubicBezTo>
                  <a:pt x="3549023" y="329012"/>
                  <a:pt x="2769890" y="572672"/>
                  <a:pt x="1822608" y="572672"/>
                </a:cubicBezTo>
                <a:cubicBezTo>
                  <a:pt x="875326" y="572672"/>
                  <a:pt x="96193" y="329012"/>
                  <a:pt x="2502" y="1677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74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E7F54AEA-7C53-4B3F-8543-15A2CC2A7A17}"/>
              </a:ext>
            </a:extLst>
          </p:cNvPr>
          <p:cNvSpPr/>
          <p:nvPr/>
        </p:nvSpPr>
        <p:spPr>
          <a:xfrm>
            <a:off x="7346303" y="1567923"/>
            <a:ext cx="3885545" cy="572672"/>
          </a:xfrm>
          <a:custGeom>
            <a:avLst/>
            <a:gdLst>
              <a:gd name="connsiteX0" fmla="*/ 0 w 3645216"/>
              <a:gd name="connsiteY0" fmla="*/ 0 h 572672"/>
              <a:gd name="connsiteX1" fmla="*/ 3645216 w 3645216"/>
              <a:gd name="connsiteY1" fmla="*/ 0 h 572672"/>
              <a:gd name="connsiteX2" fmla="*/ 3642714 w 3645216"/>
              <a:gd name="connsiteY2" fmla="*/ 16771 h 572672"/>
              <a:gd name="connsiteX3" fmla="*/ 1822608 w 3645216"/>
              <a:gd name="connsiteY3" fmla="*/ 572672 h 572672"/>
              <a:gd name="connsiteX4" fmla="*/ 2502 w 3645216"/>
              <a:gd name="connsiteY4" fmla="*/ 16771 h 572672"/>
              <a:gd name="connsiteX5" fmla="*/ 0 w 3645216"/>
              <a:gd name="connsiteY5" fmla="*/ 0 h 572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45216" h="572672">
                <a:moveTo>
                  <a:pt x="0" y="0"/>
                </a:moveTo>
                <a:lnTo>
                  <a:pt x="3645216" y="0"/>
                </a:lnTo>
                <a:lnTo>
                  <a:pt x="3642714" y="16771"/>
                </a:lnTo>
                <a:cubicBezTo>
                  <a:pt x="3549023" y="329012"/>
                  <a:pt x="2769890" y="572672"/>
                  <a:pt x="1822608" y="572672"/>
                </a:cubicBezTo>
                <a:cubicBezTo>
                  <a:pt x="875326" y="572672"/>
                  <a:pt x="96193" y="329012"/>
                  <a:pt x="2502" y="1677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74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24">
            <a:extLst>
              <a:ext uri="{FF2B5EF4-FFF2-40B4-BE49-F238E27FC236}">
                <a16:creationId xmlns:a16="http://schemas.microsoft.com/office/drawing/2014/main" id="{BD0A085E-5601-4A92-A4F6-B8D630DD4382}"/>
              </a:ext>
            </a:extLst>
          </p:cNvPr>
          <p:cNvSpPr txBox="1">
            <a:spLocks/>
          </p:cNvSpPr>
          <p:nvPr/>
        </p:nvSpPr>
        <p:spPr>
          <a:xfrm>
            <a:off x="4338505" y="1124079"/>
            <a:ext cx="2210034" cy="502579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Step 01</a:t>
            </a:r>
          </a:p>
        </p:txBody>
      </p:sp>
      <p:sp>
        <p:nvSpPr>
          <p:cNvPr id="3" name="Text Placeholder 29">
            <a:extLst>
              <a:ext uri="{FF2B5EF4-FFF2-40B4-BE49-F238E27FC236}">
                <a16:creationId xmlns:a16="http://schemas.microsoft.com/office/drawing/2014/main" id="{CA86D5D2-5E86-48BF-A3E1-B1D51DB3DBC7}"/>
              </a:ext>
            </a:extLst>
          </p:cNvPr>
          <p:cNvSpPr txBox="1">
            <a:spLocks/>
          </p:cNvSpPr>
          <p:nvPr/>
        </p:nvSpPr>
        <p:spPr>
          <a:xfrm>
            <a:off x="4346331" y="1589540"/>
            <a:ext cx="2646794" cy="89644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This is a sample text. Insert your desired text here. This is a sample text. </a:t>
            </a:r>
          </a:p>
        </p:txBody>
      </p:sp>
      <p:sp>
        <p:nvSpPr>
          <p:cNvPr id="4" name="Title 24">
            <a:extLst>
              <a:ext uri="{FF2B5EF4-FFF2-40B4-BE49-F238E27FC236}">
                <a16:creationId xmlns:a16="http://schemas.microsoft.com/office/drawing/2014/main" id="{1CB2F5F2-4AE8-415E-82F6-8B9034ED7BDD}"/>
              </a:ext>
            </a:extLst>
          </p:cNvPr>
          <p:cNvSpPr txBox="1">
            <a:spLocks/>
          </p:cNvSpPr>
          <p:nvPr/>
        </p:nvSpPr>
        <p:spPr>
          <a:xfrm>
            <a:off x="6824216" y="4823844"/>
            <a:ext cx="2210034" cy="5025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accent1"/>
                </a:solidFill>
              </a:rPr>
              <a:t>Step 03</a:t>
            </a:r>
          </a:p>
        </p:txBody>
      </p:sp>
      <p:sp>
        <p:nvSpPr>
          <p:cNvPr id="5" name="Text Placeholder 29">
            <a:extLst>
              <a:ext uri="{FF2B5EF4-FFF2-40B4-BE49-F238E27FC236}">
                <a16:creationId xmlns:a16="http://schemas.microsoft.com/office/drawing/2014/main" id="{2C7A117D-FA84-42B3-9497-5B38D67577EB}"/>
              </a:ext>
            </a:extLst>
          </p:cNvPr>
          <p:cNvSpPr txBox="1">
            <a:spLocks/>
          </p:cNvSpPr>
          <p:nvPr/>
        </p:nvSpPr>
        <p:spPr>
          <a:xfrm>
            <a:off x="6824216" y="5331619"/>
            <a:ext cx="2646794" cy="89644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This is a sample text. Insert your desired text here. This is a sample text. </a:t>
            </a:r>
          </a:p>
        </p:txBody>
      </p:sp>
      <p:sp>
        <p:nvSpPr>
          <p:cNvPr id="6" name="Title 24">
            <a:extLst>
              <a:ext uri="{FF2B5EF4-FFF2-40B4-BE49-F238E27FC236}">
                <a16:creationId xmlns:a16="http://schemas.microsoft.com/office/drawing/2014/main" id="{27AD664A-5C14-4D4D-9B85-F014C1DBC969}"/>
              </a:ext>
            </a:extLst>
          </p:cNvPr>
          <p:cNvSpPr txBox="1">
            <a:spLocks/>
          </p:cNvSpPr>
          <p:nvPr/>
        </p:nvSpPr>
        <p:spPr>
          <a:xfrm>
            <a:off x="1739530" y="2905537"/>
            <a:ext cx="2210034" cy="5025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Step 02</a:t>
            </a:r>
          </a:p>
        </p:txBody>
      </p:sp>
      <p:sp>
        <p:nvSpPr>
          <p:cNvPr id="7" name="Text Placeholder 29">
            <a:extLst>
              <a:ext uri="{FF2B5EF4-FFF2-40B4-BE49-F238E27FC236}">
                <a16:creationId xmlns:a16="http://schemas.microsoft.com/office/drawing/2014/main" id="{95A32023-B205-4A0D-82DA-ADC17626CDAF}"/>
              </a:ext>
            </a:extLst>
          </p:cNvPr>
          <p:cNvSpPr txBox="1">
            <a:spLocks/>
          </p:cNvSpPr>
          <p:nvPr/>
        </p:nvSpPr>
        <p:spPr>
          <a:xfrm>
            <a:off x="1747356" y="3416950"/>
            <a:ext cx="2646794" cy="89644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This is a sample text. Insert your desired text here. This is a sample text. </a:t>
            </a:r>
          </a:p>
        </p:txBody>
      </p:sp>
      <p:sp>
        <p:nvSpPr>
          <p:cNvPr id="9" name="Freeform 16">
            <a:extLst>
              <a:ext uri="{FF2B5EF4-FFF2-40B4-BE49-F238E27FC236}">
                <a16:creationId xmlns:a16="http://schemas.microsoft.com/office/drawing/2014/main" id="{0AB93480-F4F2-48E7-9E2A-85C2DC54D1C7}"/>
              </a:ext>
            </a:extLst>
          </p:cNvPr>
          <p:cNvSpPr>
            <a:spLocks/>
          </p:cNvSpPr>
          <p:nvPr/>
        </p:nvSpPr>
        <p:spPr bwMode="auto">
          <a:xfrm flipH="1">
            <a:off x="7318909" y="1518004"/>
            <a:ext cx="1220648" cy="1669744"/>
          </a:xfrm>
          <a:custGeom>
            <a:avLst/>
            <a:gdLst>
              <a:gd name="T0" fmla="*/ 375 w 539"/>
              <a:gd name="T1" fmla="*/ 231 h 234"/>
              <a:gd name="T2" fmla="*/ 539 w 539"/>
              <a:gd name="T3" fmla="*/ 231 h 234"/>
              <a:gd name="T4" fmla="*/ 539 w 539"/>
              <a:gd name="T5" fmla="*/ 74 h 234"/>
              <a:gd name="T6" fmla="*/ 166 w 539"/>
              <a:gd name="T7" fmla="*/ 3 h 234"/>
              <a:gd name="T8" fmla="*/ 0 w 539"/>
              <a:gd name="T9" fmla="*/ 3 h 234"/>
              <a:gd name="T10" fmla="*/ 0 w 539"/>
              <a:gd name="T11" fmla="*/ 152 h 234"/>
              <a:gd name="T12" fmla="*/ 375 w 539"/>
              <a:gd name="T13" fmla="*/ 231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39" h="234">
                <a:moveTo>
                  <a:pt x="375" y="231"/>
                </a:moveTo>
                <a:cubicBezTo>
                  <a:pt x="539" y="231"/>
                  <a:pt x="539" y="231"/>
                  <a:pt x="539" y="231"/>
                </a:cubicBezTo>
                <a:cubicBezTo>
                  <a:pt x="539" y="74"/>
                  <a:pt x="539" y="74"/>
                  <a:pt x="539" y="74"/>
                </a:cubicBezTo>
                <a:cubicBezTo>
                  <a:pt x="509" y="0"/>
                  <a:pt x="283" y="3"/>
                  <a:pt x="166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152"/>
                  <a:pt x="0" y="152"/>
                  <a:pt x="0" y="152"/>
                </a:cubicBezTo>
                <a:cubicBezTo>
                  <a:pt x="19" y="234"/>
                  <a:pt x="254" y="231"/>
                  <a:pt x="375" y="23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876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0" name="Freeform 36">
            <a:extLst>
              <a:ext uri="{FF2B5EF4-FFF2-40B4-BE49-F238E27FC236}">
                <a16:creationId xmlns:a16="http://schemas.microsoft.com/office/drawing/2014/main" id="{7B83F491-A71B-4EFE-B0E7-0B35E7585DCD}"/>
              </a:ext>
            </a:extLst>
          </p:cNvPr>
          <p:cNvSpPr>
            <a:spLocks/>
          </p:cNvSpPr>
          <p:nvPr/>
        </p:nvSpPr>
        <p:spPr bwMode="auto">
          <a:xfrm flipH="1">
            <a:off x="4484117" y="3606601"/>
            <a:ext cx="1220648" cy="1669743"/>
          </a:xfrm>
          <a:custGeom>
            <a:avLst/>
            <a:gdLst>
              <a:gd name="T0" fmla="*/ 375 w 539"/>
              <a:gd name="T1" fmla="*/ 231 h 234"/>
              <a:gd name="T2" fmla="*/ 539 w 539"/>
              <a:gd name="T3" fmla="*/ 231 h 234"/>
              <a:gd name="T4" fmla="*/ 539 w 539"/>
              <a:gd name="T5" fmla="*/ 74 h 234"/>
              <a:gd name="T6" fmla="*/ 166 w 539"/>
              <a:gd name="T7" fmla="*/ 3 h 234"/>
              <a:gd name="T8" fmla="*/ 0 w 539"/>
              <a:gd name="T9" fmla="*/ 3 h 234"/>
              <a:gd name="T10" fmla="*/ 0 w 539"/>
              <a:gd name="T11" fmla="*/ 152 h 234"/>
              <a:gd name="T12" fmla="*/ 375 w 539"/>
              <a:gd name="T13" fmla="*/ 231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39" h="234">
                <a:moveTo>
                  <a:pt x="375" y="231"/>
                </a:moveTo>
                <a:cubicBezTo>
                  <a:pt x="539" y="231"/>
                  <a:pt x="539" y="231"/>
                  <a:pt x="539" y="231"/>
                </a:cubicBezTo>
                <a:cubicBezTo>
                  <a:pt x="539" y="74"/>
                  <a:pt x="539" y="74"/>
                  <a:pt x="539" y="74"/>
                </a:cubicBezTo>
                <a:cubicBezTo>
                  <a:pt x="509" y="0"/>
                  <a:pt x="283" y="3"/>
                  <a:pt x="166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152"/>
                  <a:pt x="0" y="152"/>
                  <a:pt x="0" y="152"/>
                </a:cubicBezTo>
                <a:cubicBezTo>
                  <a:pt x="19" y="234"/>
                  <a:pt x="254" y="231"/>
                  <a:pt x="375" y="23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876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1" name="Freeform 38">
            <a:extLst>
              <a:ext uri="{FF2B5EF4-FFF2-40B4-BE49-F238E27FC236}">
                <a16:creationId xmlns:a16="http://schemas.microsoft.com/office/drawing/2014/main" id="{80908C1E-95FE-424A-A142-5E57EB01BB28}"/>
              </a:ext>
            </a:extLst>
          </p:cNvPr>
          <p:cNvSpPr/>
          <p:nvPr/>
        </p:nvSpPr>
        <p:spPr>
          <a:xfrm>
            <a:off x="2452220" y="4749631"/>
            <a:ext cx="3245052" cy="1309560"/>
          </a:xfrm>
          <a:custGeom>
            <a:avLst/>
            <a:gdLst>
              <a:gd name="connsiteX0" fmla="*/ 3372798 w 3372798"/>
              <a:gd name="connsiteY0" fmla="*/ 0 h 1161966"/>
              <a:gd name="connsiteX1" fmla="*/ 2367086 w 3372798"/>
              <a:gd name="connsiteY1" fmla="*/ 1161966 h 1161966"/>
              <a:gd name="connsiteX2" fmla="*/ 15565 w 3372798"/>
              <a:gd name="connsiteY2" fmla="*/ 1161966 h 1161966"/>
              <a:gd name="connsiteX3" fmla="*/ 0 w 3372798"/>
              <a:gd name="connsiteY3" fmla="*/ 1161966 h 1161966"/>
              <a:gd name="connsiteX4" fmla="*/ 0 w 3372798"/>
              <a:gd name="connsiteY4" fmla="*/ 202639 h 1161966"/>
              <a:gd name="connsiteX5" fmla="*/ 161906 w 3372798"/>
              <a:gd name="connsiteY5" fmla="*/ 202639 h 1161966"/>
              <a:gd name="connsiteX6" fmla="*/ 2367086 w 3372798"/>
              <a:gd name="connsiteY6" fmla="*/ 202639 h 1161966"/>
              <a:gd name="connsiteX7" fmla="*/ 3372798 w 3372798"/>
              <a:gd name="connsiteY7" fmla="*/ 0 h 1161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72798" h="1161966">
                <a:moveTo>
                  <a:pt x="3372798" y="0"/>
                </a:moveTo>
                <a:cubicBezTo>
                  <a:pt x="3372798" y="202639"/>
                  <a:pt x="3275992" y="1161966"/>
                  <a:pt x="2367086" y="1161966"/>
                </a:cubicBezTo>
                <a:cubicBezTo>
                  <a:pt x="699525" y="1161966"/>
                  <a:pt x="178413" y="1161966"/>
                  <a:pt x="15565" y="1161966"/>
                </a:cubicBezTo>
                <a:lnTo>
                  <a:pt x="0" y="1161966"/>
                </a:lnTo>
                <a:lnTo>
                  <a:pt x="0" y="202639"/>
                </a:lnTo>
                <a:lnTo>
                  <a:pt x="161906" y="202639"/>
                </a:lnTo>
                <a:cubicBezTo>
                  <a:pt x="2367086" y="202639"/>
                  <a:pt x="2367086" y="202639"/>
                  <a:pt x="2367086" y="202639"/>
                </a:cubicBezTo>
                <a:cubicBezTo>
                  <a:pt x="2689774" y="202639"/>
                  <a:pt x="3321706" y="210334"/>
                  <a:pt x="3372798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6F10116-3D42-4BBB-A517-4F1EED0A3A96}"/>
              </a:ext>
            </a:extLst>
          </p:cNvPr>
          <p:cNvGrpSpPr/>
          <p:nvPr/>
        </p:nvGrpSpPr>
        <p:grpSpPr>
          <a:xfrm>
            <a:off x="4491943" y="2656577"/>
            <a:ext cx="4041898" cy="1430361"/>
            <a:chOff x="4163332" y="2903515"/>
            <a:chExt cx="4025211" cy="1430361"/>
          </a:xfrm>
          <a:solidFill>
            <a:schemeClr val="bg1">
              <a:lumMod val="65000"/>
            </a:schemeClr>
          </a:solidFill>
          <a:effectLst/>
        </p:grpSpPr>
        <p:sp>
          <p:nvSpPr>
            <p:cNvPr id="14" name="Freeform 42">
              <a:extLst>
                <a:ext uri="{FF2B5EF4-FFF2-40B4-BE49-F238E27FC236}">
                  <a16:creationId xmlns:a16="http://schemas.microsoft.com/office/drawing/2014/main" id="{ECEFB51E-0523-49C4-9551-BB1FBFF4D3C2}"/>
                </a:ext>
              </a:extLst>
            </p:cNvPr>
            <p:cNvSpPr/>
            <p:nvPr/>
          </p:nvSpPr>
          <p:spPr>
            <a:xfrm>
              <a:off x="4163332" y="3112695"/>
              <a:ext cx="2842576" cy="1221181"/>
            </a:xfrm>
            <a:custGeom>
              <a:avLst/>
              <a:gdLst>
                <a:gd name="connsiteX0" fmla="*/ 1008402 w 3375372"/>
                <a:gd name="connsiteY0" fmla="*/ 0 h 1161965"/>
                <a:gd name="connsiteX1" fmla="*/ 3357315 w 3375372"/>
                <a:gd name="connsiteY1" fmla="*/ 0 h 1161965"/>
                <a:gd name="connsiteX2" fmla="*/ 3375372 w 3375372"/>
                <a:gd name="connsiteY2" fmla="*/ 0 h 1161965"/>
                <a:gd name="connsiteX3" fmla="*/ 3375372 w 3375372"/>
                <a:gd name="connsiteY3" fmla="*/ 961892 h 1161965"/>
                <a:gd name="connsiteX4" fmla="*/ 3211137 w 3375372"/>
                <a:gd name="connsiteY4" fmla="*/ 961892 h 1161965"/>
                <a:gd name="connsiteX5" fmla="*/ 1008402 w 3375372"/>
                <a:gd name="connsiteY5" fmla="*/ 961892 h 1161965"/>
                <a:gd name="connsiteX6" fmla="*/ 0 w 3375372"/>
                <a:gd name="connsiteY6" fmla="*/ 1161965 h 1161965"/>
                <a:gd name="connsiteX7" fmla="*/ 1008402 w 3375372"/>
                <a:gd name="connsiteY7" fmla="*/ 0 h 1161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5372" h="1161965">
                  <a:moveTo>
                    <a:pt x="1008402" y="0"/>
                  </a:moveTo>
                  <a:cubicBezTo>
                    <a:pt x="2674113" y="0"/>
                    <a:pt x="3194648" y="0"/>
                    <a:pt x="3357315" y="0"/>
                  </a:cubicBezTo>
                  <a:lnTo>
                    <a:pt x="3375372" y="0"/>
                  </a:lnTo>
                  <a:lnTo>
                    <a:pt x="3375372" y="961892"/>
                  </a:lnTo>
                  <a:lnTo>
                    <a:pt x="3211137" y="961892"/>
                  </a:lnTo>
                  <a:cubicBezTo>
                    <a:pt x="1008402" y="961892"/>
                    <a:pt x="1008402" y="961892"/>
                    <a:pt x="1008402" y="961892"/>
                  </a:cubicBezTo>
                  <a:cubicBezTo>
                    <a:pt x="683024" y="961892"/>
                    <a:pt x="51093" y="954196"/>
                    <a:pt x="0" y="1161965"/>
                  </a:cubicBezTo>
                  <a:cubicBezTo>
                    <a:pt x="0" y="961892"/>
                    <a:pt x="96807" y="0"/>
                    <a:pt x="1008402" y="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Freeform 17">
              <a:extLst>
                <a:ext uri="{FF2B5EF4-FFF2-40B4-BE49-F238E27FC236}">
                  <a16:creationId xmlns:a16="http://schemas.microsoft.com/office/drawing/2014/main" id="{76E983B0-674A-417F-A111-690CBCD53949}"/>
                </a:ext>
              </a:extLst>
            </p:cNvPr>
            <p:cNvSpPr/>
            <p:nvPr/>
          </p:nvSpPr>
          <p:spPr>
            <a:xfrm>
              <a:off x="5348134" y="2903515"/>
              <a:ext cx="2840409" cy="1221181"/>
            </a:xfrm>
            <a:custGeom>
              <a:avLst/>
              <a:gdLst>
                <a:gd name="connsiteX0" fmla="*/ 3372798 w 3372798"/>
                <a:gd name="connsiteY0" fmla="*/ 0 h 1161966"/>
                <a:gd name="connsiteX1" fmla="*/ 2367086 w 3372798"/>
                <a:gd name="connsiteY1" fmla="*/ 1161966 h 1161966"/>
                <a:gd name="connsiteX2" fmla="*/ 15565 w 3372798"/>
                <a:gd name="connsiteY2" fmla="*/ 1161966 h 1161966"/>
                <a:gd name="connsiteX3" fmla="*/ 0 w 3372798"/>
                <a:gd name="connsiteY3" fmla="*/ 1161966 h 1161966"/>
                <a:gd name="connsiteX4" fmla="*/ 0 w 3372798"/>
                <a:gd name="connsiteY4" fmla="*/ 202639 h 1161966"/>
                <a:gd name="connsiteX5" fmla="*/ 161906 w 3372798"/>
                <a:gd name="connsiteY5" fmla="*/ 202639 h 1161966"/>
                <a:gd name="connsiteX6" fmla="*/ 2367086 w 3372798"/>
                <a:gd name="connsiteY6" fmla="*/ 202639 h 1161966"/>
                <a:gd name="connsiteX7" fmla="*/ 3372798 w 3372798"/>
                <a:gd name="connsiteY7" fmla="*/ 0 h 1161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2798" h="1161966">
                  <a:moveTo>
                    <a:pt x="3372798" y="0"/>
                  </a:moveTo>
                  <a:cubicBezTo>
                    <a:pt x="3372798" y="202639"/>
                    <a:pt x="3275992" y="1161966"/>
                    <a:pt x="2367086" y="1161966"/>
                  </a:cubicBezTo>
                  <a:cubicBezTo>
                    <a:pt x="699525" y="1161966"/>
                    <a:pt x="178413" y="1161966"/>
                    <a:pt x="15565" y="1161966"/>
                  </a:cubicBezTo>
                  <a:lnTo>
                    <a:pt x="0" y="1161966"/>
                  </a:lnTo>
                  <a:lnTo>
                    <a:pt x="0" y="202639"/>
                  </a:lnTo>
                  <a:lnTo>
                    <a:pt x="161906" y="202639"/>
                  </a:lnTo>
                  <a:cubicBezTo>
                    <a:pt x="2367086" y="202639"/>
                    <a:pt x="2367086" y="202639"/>
                    <a:pt x="2367086" y="202639"/>
                  </a:cubicBezTo>
                  <a:cubicBezTo>
                    <a:pt x="2689774" y="202639"/>
                    <a:pt x="3321706" y="210334"/>
                    <a:pt x="3372798" y="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3" name="Freeform 18">
            <a:extLst>
              <a:ext uri="{FF2B5EF4-FFF2-40B4-BE49-F238E27FC236}">
                <a16:creationId xmlns:a16="http://schemas.microsoft.com/office/drawing/2014/main" id="{4D8EA590-EC84-4E65-B847-70648CF125CD}"/>
              </a:ext>
            </a:extLst>
          </p:cNvPr>
          <p:cNvSpPr/>
          <p:nvPr/>
        </p:nvSpPr>
        <p:spPr>
          <a:xfrm>
            <a:off x="7326704" y="798809"/>
            <a:ext cx="3216730" cy="1212278"/>
          </a:xfrm>
          <a:custGeom>
            <a:avLst/>
            <a:gdLst>
              <a:gd name="connsiteX0" fmla="*/ 1008402 w 3375372"/>
              <a:gd name="connsiteY0" fmla="*/ 0 h 1161965"/>
              <a:gd name="connsiteX1" fmla="*/ 3357315 w 3375372"/>
              <a:gd name="connsiteY1" fmla="*/ 0 h 1161965"/>
              <a:gd name="connsiteX2" fmla="*/ 3375372 w 3375372"/>
              <a:gd name="connsiteY2" fmla="*/ 0 h 1161965"/>
              <a:gd name="connsiteX3" fmla="*/ 3375372 w 3375372"/>
              <a:gd name="connsiteY3" fmla="*/ 961892 h 1161965"/>
              <a:gd name="connsiteX4" fmla="*/ 3211137 w 3375372"/>
              <a:gd name="connsiteY4" fmla="*/ 961892 h 1161965"/>
              <a:gd name="connsiteX5" fmla="*/ 1008402 w 3375372"/>
              <a:gd name="connsiteY5" fmla="*/ 961892 h 1161965"/>
              <a:gd name="connsiteX6" fmla="*/ 0 w 3375372"/>
              <a:gd name="connsiteY6" fmla="*/ 1161965 h 1161965"/>
              <a:gd name="connsiteX7" fmla="*/ 1008402 w 3375372"/>
              <a:gd name="connsiteY7" fmla="*/ 0 h 1161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75372" h="1161965">
                <a:moveTo>
                  <a:pt x="1008402" y="0"/>
                </a:moveTo>
                <a:cubicBezTo>
                  <a:pt x="2674113" y="0"/>
                  <a:pt x="3194648" y="0"/>
                  <a:pt x="3357315" y="0"/>
                </a:cubicBezTo>
                <a:lnTo>
                  <a:pt x="3375372" y="0"/>
                </a:lnTo>
                <a:lnTo>
                  <a:pt x="3375372" y="961892"/>
                </a:lnTo>
                <a:lnTo>
                  <a:pt x="3211137" y="961892"/>
                </a:lnTo>
                <a:cubicBezTo>
                  <a:pt x="1008402" y="961892"/>
                  <a:pt x="1008402" y="961892"/>
                  <a:pt x="1008402" y="961892"/>
                </a:cubicBezTo>
                <a:cubicBezTo>
                  <a:pt x="683024" y="961892"/>
                  <a:pt x="51093" y="954196"/>
                  <a:pt x="0" y="1161965"/>
                </a:cubicBezTo>
                <a:cubicBezTo>
                  <a:pt x="0" y="961892"/>
                  <a:pt x="96807" y="0"/>
                  <a:pt x="1008402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F7E485A-DB46-4FBB-8EED-34B25D5A05EA}"/>
              </a:ext>
            </a:extLst>
          </p:cNvPr>
          <p:cNvSpPr/>
          <p:nvPr/>
        </p:nvSpPr>
        <p:spPr>
          <a:xfrm rot="2636915">
            <a:off x="1223404" y="3252266"/>
            <a:ext cx="311700" cy="311700"/>
          </a:xfrm>
          <a:prstGeom prst="roundRect">
            <a:avLst>
              <a:gd name="adj" fmla="val 11766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A01CFB62-73B1-44F8-891A-5D2F43439EC6}"/>
              </a:ext>
            </a:extLst>
          </p:cNvPr>
          <p:cNvSpPr/>
          <p:nvPr/>
        </p:nvSpPr>
        <p:spPr>
          <a:xfrm rot="2636915">
            <a:off x="3903676" y="1439888"/>
            <a:ext cx="311700" cy="311700"/>
          </a:xfrm>
          <a:prstGeom prst="roundRect">
            <a:avLst>
              <a:gd name="adj" fmla="val 11766"/>
            </a:avLst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2978CD07-EF79-4EBB-B175-4927A81385CD}"/>
              </a:ext>
            </a:extLst>
          </p:cNvPr>
          <p:cNvSpPr/>
          <p:nvPr/>
        </p:nvSpPr>
        <p:spPr>
          <a:xfrm rot="2636915">
            <a:off x="6349299" y="5170573"/>
            <a:ext cx="311700" cy="311700"/>
          </a:xfrm>
          <a:prstGeom prst="roundRect">
            <a:avLst>
              <a:gd name="adj" fmla="val 1176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Graphic 20" descr="Lightbulb and gear">
            <a:extLst>
              <a:ext uri="{FF2B5EF4-FFF2-40B4-BE49-F238E27FC236}">
                <a16:creationId xmlns:a16="http://schemas.microsoft.com/office/drawing/2014/main" id="{F9C4A0C3-A49E-4A72-A5D6-1291A28B81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34998" y="957894"/>
            <a:ext cx="598843" cy="598843"/>
          </a:xfrm>
          <a:prstGeom prst="rect">
            <a:avLst/>
          </a:prstGeom>
        </p:spPr>
      </p:pic>
      <p:pic>
        <p:nvPicPr>
          <p:cNvPr id="23" name="Graphic 22" descr="Upward trend">
            <a:extLst>
              <a:ext uri="{FF2B5EF4-FFF2-40B4-BE49-F238E27FC236}">
                <a16:creationId xmlns:a16="http://schemas.microsoft.com/office/drawing/2014/main" id="{3941624B-4922-4251-86C1-CD4B563979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119713" y="3043338"/>
            <a:ext cx="562884" cy="562884"/>
          </a:xfrm>
          <a:prstGeom prst="rect">
            <a:avLst/>
          </a:prstGeom>
        </p:spPr>
      </p:pic>
      <p:pic>
        <p:nvPicPr>
          <p:cNvPr id="25" name="Graphic 24" descr="Coins">
            <a:extLst>
              <a:ext uri="{FF2B5EF4-FFF2-40B4-BE49-F238E27FC236}">
                <a16:creationId xmlns:a16="http://schemas.microsoft.com/office/drawing/2014/main" id="{3EF06BA9-5A5C-47AC-82B6-925ADE3A050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524915" y="5151006"/>
            <a:ext cx="628836" cy="628836"/>
          </a:xfrm>
          <a:prstGeom prst="rect">
            <a:avLst/>
          </a:prstGeom>
        </p:spPr>
      </p:pic>
      <p:sp>
        <p:nvSpPr>
          <p:cNvPr id="26" name="Title 24">
            <a:extLst>
              <a:ext uri="{FF2B5EF4-FFF2-40B4-BE49-F238E27FC236}">
                <a16:creationId xmlns:a16="http://schemas.microsoft.com/office/drawing/2014/main" id="{1AAD9451-6360-4802-A85F-97DBD5C3DAB9}"/>
              </a:ext>
            </a:extLst>
          </p:cNvPr>
          <p:cNvSpPr txBox="1">
            <a:spLocks/>
          </p:cNvSpPr>
          <p:nvPr/>
        </p:nvSpPr>
        <p:spPr>
          <a:xfrm>
            <a:off x="8541636" y="865005"/>
            <a:ext cx="543460" cy="46546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27" name="Text Placeholder 29">
            <a:extLst>
              <a:ext uri="{FF2B5EF4-FFF2-40B4-BE49-F238E27FC236}">
                <a16:creationId xmlns:a16="http://schemas.microsoft.com/office/drawing/2014/main" id="{6CC14EE2-9FAA-4DD0-8CC5-51B3C42B579D}"/>
              </a:ext>
            </a:extLst>
          </p:cNvPr>
          <p:cNvSpPr txBox="1">
            <a:spLocks/>
          </p:cNvSpPr>
          <p:nvPr/>
        </p:nvSpPr>
        <p:spPr>
          <a:xfrm>
            <a:off x="8533841" y="1205326"/>
            <a:ext cx="1462566" cy="5389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bg1"/>
                </a:solidFill>
              </a:rPr>
              <a:t>This is a sample text here.</a:t>
            </a:r>
          </a:p>
        </p:txBody>
      </p:sp>
      <p:sp>
        <p:nvSpPr>
          <p:cNvPr id="28" name="Title 24">
            <a:extLst>
              <a:ext uri="{FF2B5EF4-FFF2-40B4-BE49-F238E27FC236}">
                <a16:creationId xmlns:a16="http://schemas.microsoft.com/office/drawing/2014/main" id="{EA789C0C-3ECB-4BB1-907A-A2E4A9DDDBE0}"/>
              </a:ext>
            </a:extLst>
          </p:cNvPr>
          <p:cNvSpPr txBox="1">
            <a:spLocks/>
          </p:cNvSpPr>
          <p:nvPr/>
        </p:nvSpPr>
        <p:spPr>
          <a:xfrm>
            <a:off x="5813442" y="2905537"/>
            <a:ext cx="543460" cy="46546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29" name="Text Placeholder 29">
            <a:extLst>
              <a:ext uri="{FF2B5EF4-FFF2-40B4-BE49-F238E27FC236}">
                <a16:creationId xmlns:a16="http://schemas.microsoft.com/office/drawing/2014/main" id="{0718C929-8653-4C39-A330-D8DA7183185F}"/>
              </a:ext>
            </a:extLst>
          </p:cNvPr>
          <p:cNvSpPr txBox="1">
            <a:spLocks/>
          </p:cNvSpPr>
          <p:nvPr/>
        </p:nvSpPr>
        <p:spPr>
          <a:xfrm>
            <a:off x="5805647" y="3245858"/>
            <a:ext cx="1462566" cy="5389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bg1"/>
                </a:solidFill>
              </a:rPr>
              <a:t>This is a sample text here.</a:t>
            </a:r>
          </a:p>
        </p:txBody>
      </p:sp>
      <p:sp>
        <p:nvSpPr>
          <p:cNvPr id="30" name="Title 24">
            <a:extLst>
              <a:ext uri="{FF2B5EF4-FFF2-40B4-BE49-F238E27FC236}">
                <a16:creationId xmlns:a16="http://schemas.microsoft.com/office/drawing/2014/main" id="{0CD01538-FE3E-4312-A048-5505A362A138}"/>
              </a:ext>
            </a:extLst>
          </p:cNvPr>
          <p:cNvSpPr txBox="1">
            <a:spLocks/>
          </p:cNvSpPr>
          <p:nvPr/>
        </p:nvSpPr>
        <p:spPr>
          <a:xfrm>
            <a:off x="3271720" y="5028805"/>
            <a:ext cx="543460" cy="46546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31" name="Text Placeholder 29">
            <a:extLst>
              <a:ext uri="{FF2B5EF4-FFF2-40B4-BE49-F238E27FC236}">
                <a16:creationId xmlns:a16="http://schemas.microsoft.com/office/drawing/2014/main" id="{0CE5E579-11EB-4F81-A982-85296451F17F}"/>
              </a:ext>
            </a:extLst>
          </p:cNvPr>
          <p:cNvSpPr txBox="1">
            <a:spLocks/>
          </p:cNvSpPr>
          <p:nvPr/>
        </p:nvSpPr>
        <p:spPr>
          <a:xfrm>
            <a:off x="3263925" y="5369126"/>
            <a:ext cx="1462566" cy="5389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bg1"/>
                </a:solidFill>
              </a:rPr>
              <a:t>This is a sample text here.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FA476A53-C554-471C-A54F-2F920767CD04}"/>
              </a:ext>
            </a:extLst>
          </p:cNvPr>
          <p:cNvGrpSpPr/>
          <p:nvPr/>
        </p:nvGrpSpPr>
        <p:grpSpPr>
          <a:xfrm>
            <a:off x="10543435" y="553174"/>
            <a:ext cx="217839" cy="1356684"/>
            <a:chOff x="10543434" y="654403"/>
            <a:chExt cx="217839" cy="1356684"/>
          </a:xfrm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AE482FD-54A2-4BA8-83B0-F37734ED7F5B}"/>
                </a:ext>
              </a:extLst>
            </p:cNvPr>
            <p:cNvSpPr/>
            <p:nvPr/>
          </p:nvSpPr>
          <p:spPr>
            <a:xfrm rot="10800000">
              <a:off x="10543434" y="683213"/>
              <a:ext cx="217839" cy="1327874"/>
            </a:xfrm>
            <a:custGeom>
              <a:avLst/>
              <a:gdLst>
                <a:gd name="connsiteX0" fmla="*/ 1042639 w 1131197"/>
                <a:gd name="connsiteY0" fmla="*/ 0 h 2085278"/>
                <a:gd name="connsiteX1" fmla="*/ 1131197 w 1131197"/>
                <a:gd name="connsiteY1" fmla="*/ 4472 h 2085278"/>
                <a:gd name="connsiteX2" fmla="*/ 1131197 w 1131197"/>
                <a:gd name="connsiteY2" fmla="*/ 2080806 h 2085278"/>
                <a:gd name="connsiteX3" fmla="*/ 1042639 w 1131197"/>
                <a:gd name="connsiteY3" fmla="*/ 2085278 h 2085278"/>
                <a:gd name="connsiteX4" fmla="*/ 0 w 1131197"/>
                <a:gd name="connsiteY4" fmla="*/ 1042639 h 2085278"/>
                <a:gd name="connsiteX5" fmla="*/ 1042639 w 1131197"/>
                <a:gd name="connsiteY5" fmla="*/ 0 h 208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1197" h="2085278">
                  <a:moveTo>
                    <a:pt x="1042639" y="0"/>
                  </a:moveTo>
                  <a:lnTo>
                    <a:pt x="1131197" y="4472"/>
                  </a:lnTo>
                  <a:lnTo>
                    <a:pt x="1131197" y="2080806"/>
                  </a:lnTo>
                  <a:lnTo>
                    <a:pt x="1042639" y="2085278"/>
                  </a:lnTo>
                  <a:cubicBezTo>
                    <a:pt x="466805" y="2085278"/>
                    <a:pt x="0" y="1618473"/>
                    <a:pt x="0" y="1042639"/>
                  </a:cubicBezTo>
                  <a:cubicBezTo>
                    <a:pt x="0" y="466805"/>
                    <a:pt x="466805" y="0"/>
                    <a:pt x="1042639" y="0"/>
                  </a:cubicBezTo>
                  <a:close/>
                </a:path>
              </a:pathLst>
            </a:custGeom>
            <a:gradFill flip="none" rotWithShape="1">
              <a:gsLst>
                <a:gs pos="3540">
                  <a:schemeClr val="bg1">
                    <a:alpha val="8000"/>
                  </a:schemeClr>
                </a:gs>
                <a:gs pos="71000">
                  <a:schemeClr val="bg1">
                    <a:alpha val="0"/>
                  </a:schemeClr>
                </a:gs>
                <a:gs pos="91000">
                  <a:srgbClr val="F9FBFC">
                    <a:alpha val="70000"/>
                  </a:srgbClr>
                </a:gs>
              </a:gsLst>
              <a:lin ang="0" scaled="1"/>
              <a:tileRect/>
            </a:gradFill>
            <a:ln>
              <a:noFill/>
            </a:ln>
            <a:effectLst>
              <a:glow>
                <a:schemeClr val="bg1">
                  <a:alpha val="40000"/>
                </a:schemeClr>
              </a:glow>
              <a:outerShdw blurRad="50800" dist="38100" dir="18900000" algn="bl" rotWithShape="0">
                <a:schemeClr val="bg1">
                  <a:alpha val="40000"/>
                </a:schemeClr>
              </a:outerShdw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9EF5FB27-9FF0-4688-84DB-C4DA3A9D65C6}"/>
                </a:ext>
              </a:extLst>
            </p:cNvPr>
            <p:cNvSpPr/>
            <p:nvPr/>
          </p:nvSpPr>
          <p:spPr>
            <a:xfrm rot="10800000">
              <a:off x="10543434" y="654403"/>
              <a:ext cx="217839" cy="1327874"/>
            </a:xfrm>
            <a:custGeom>
              <a:avLst/>
              <a:gdLst>
                <a:gd name="connsiteX0" fmla="*/ 1042639 w 1131197"/>
                <a:gd name="connsiteY0" fmla="*/ 0 h 2085278"/>
                <a:gd name="connsiteX1" fmla="*/ 1131197 w 1131197"/>
                <a:gd name="connsiteY1" fmla="*/ 4472 h 2085278"/>
                <a:gd name="connsiteX2" fmla="*/ 1131197 w 1131197"/>
                <a:gd name="connsiteY2" fmla="*/ 2080806 h 2085278"/>
                <a:gd name="connsiteX3" fmla="*/ 1042639 w 1131197"/>
                <a:gd name="connsiteY3" fmla="*/ 2085278 h 2085278"/>
                <a:gd name="connsiteX4" fmla="*/ 0 w 1131197"/>
                <a:gd name="connsiteY4" fmla="*/ 1042639 h 2085278"/>
                <a:gd name="connsiteX5" fmla="*/ 1042639 w 1131197"/>
                <a:gd name="connsiteY5" fmla="*/ 0 h 208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1197" h="2085278">
                  <a:moveTo>
                    <a:pt x="1042639" y="0"/>
                  </a:moveTo>
                  <a:lnTo>
                    <a:pt x="1131197" y="4472"/>
                  </a:lnTo>
                  <a:lnTo>
                    <a:pt x="1131197" y="2080806"/>
                  </a:lnTo>
                  <a:lnTo>
                    <a:pt x="1042639" y="2085278"/>
                  </a:lnTo>
                  <a:cubicBezTo>
                    <a:pt x="466805" y="2085278"/>
                    <a:pt x="0" y="1618473"/>
                    <a:pt x="0" y="1042639"/>
                  </a:cubicBezTo>
                  <a:cubicBezTo>
                    <a:pt x="0" y="466805"/>
                    <a:pt x="466805" y="0"/>
                    <a:pt x="104263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71000">
                  <a:schemeClr val="bg1">
                    <a:alpha val="0"/>
                  </a:schemeClr>
                </a:gs>
                <a:gs pos="91000">
                  <a:srgbClr val="F9FBFC">
                    <a:alpha val="28000"/>
                  </a:srgbClr>
                </a:gs>
              </a:gsLst>
              <a:lin ang="0" scaled="1"/>
              <a:tileRect/>
            </a:gradFill>
            <a:ln>
              <a:noFill/>
            </a:ln>
            <a:effectLst>
              <a:glow>
                <a:schemeClr val="bg1">
                  <a:alpha val="40000"/>
                </a:schemeClr>
              </a:glow>
              <a:outerShdw blurRad="50800" dist="38100" dir="8100000" algn="tr" rotWithShape="0">
                <a:prstClr val="black"/>
              </a:outerShdw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102CC7A-93BA-4B7E-B695-D0757DF4BD3C}"/>
              </a:ext>
            </a:extLst>
          </p:cNvPr>
          <p:cNvGrpSpPr/>
          <p:nvPr/>
        </p:nvGrpSpPr>
        <p:grpSpPr>
          <a:xfrm flipH="1">
            <a:off x="2254015" y="4869468"/>
            <a:ext cx="221551" cy="1350662"/>
            <a:chOff x="10539722" y="683213"/>
            <a:chExt cx="221551" cy="1350662"/>
          </a:xfrm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03D24AA-A6E9-4183-B519-A689C6C0F824}"/>
                </a:ext>
              </a:extLst>
            </p:cNvPr>
            <p:cNvSpPr/>
            <p:nvPr/>
          </p:nvSpPr>
          <p:spPr>
            <a:xfrm rot="10800000">
              <a:off x="10543434" y="683213"/>
              <a:ext cx="217839" cy="1327874"/>
            </a:xfrm>
            <a:custGeom>
              <a:avLst/>
              <a:gdLst>
                <a:gd name="connsiteX0" fmla="*/ 1042639 w 1131197"/>
                <a:gd name="connsiteY0" fmla="*/ 0 h 2085278"/>
                <a:gd name="connsiteX1" fmla="*/ 1131197 w 1131197"/>
                <a:gd name="connsiteY1" fmla="*/ 4472 h 2085278"/>
                <a:gd name="connsiteX2" fmla="*/ 1131197 w 1131197"/>
                <a:gd name="connsiteY2" fmla="*/ 2080806 h 2085278"/>
                <a:gd name="connsiteX3" fmla="*/ 1042639 w 1131197"/>
                <a:gd name="connsiteY3" fmla="*/ 2085278 h 2085278"/>
                <a:gd name="connsiteX4" fmla="*/ 0 w 1131197"/>
                <a:gd name="connsiteY4" fmla="*/ 1042639 h 2085278"/>
                <a:gd name="connsiteX5" fmla="*/ 1042639 w 1131197"/>
                <a:gd name="connsiteY5" fmla="*/ 0 h 208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1197" h="2085278">
                  <a:moveTo>
                    <a:pt x="1042639" y="0"/>
                  </a:moveTo>
                  <a:lnTo>
                    <a:pt x="1131197" y="4472"/>
                  </a:lnTo>
                  <a:lnTo>
                    <a:pt x="1131197" y="2080806"/>
                  </a:lnTo>
                  <a:lnTo>
                    <a:pt x="1042639" y="2085278"/>
                  </a:lnTo>
                  <a:cubicBezTo>
                    <a:pt x="466805" y="2085278"/>
                    <a:pt x="0" y="1618473"/>
                    <a:pt x="0" y="1042639"/>
                  </a:cubicBezTo>
                  <a:cubicBezTo>
                    <a:pt x="0" y="466805"/>
                    <a:pt x="466805" y="0"/>
                    <a:pt x="1042639" y="0"/>
                  </a:cubicBezTo>
                  <a:close/>
                </a:path>
              </a:pathLst>
            </a:custGeom>
            <a:gradFill flip="none" rotWithShape="1">
              <a:gsLst>
                <a:gs pos="3540">
                  <a:schemeClr val="bg1">
                    <a:alpha val="15000"/>
                  </a:schemeClr>
                </a:gs>
                <a:gs pos="71000">
                  <a:schemeClr val="bg1">
                    <a:alpha val="0"/>
                  </a:schemeClr>
                </a:gs>
                <a:gs pos="91000">
                  <a:srgbClr val="F9FBFC">
                    <a:alpha val="70000"/>
                  </a:srgbClr>
                </a:gs>
              </a:gsLst>
              <a:lin ang="0" scaled="1"/>
              <a:tileRect/>
            </a:gradFill>
            <a:ln>
              <a:noFill/>
            </a:ln>
            <a:effectLst>
              <a:glow>
                <a:schemeClr val="bg1">
                  <a:alpha val="40000"/>
                </a:schemeClr>
              </a:glow>
              <a:outerShdw blurRad="50800" dist="38100" dir="18900000" algn="bl" rotWithShape="0">
                <a:schemeClr val="bg1">
                  <a:alpha val="40000"/>
                </a:schemeClr>
              </a:outerShdw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D7BFA7DE-28FE-4084-B051-71B451B7BBFC}"/>
                </a:ext>
              </a:extLst>
            </p:cNvPr>
            <p:cNvSpPr/>
            <p:nvPr/>
          </p:nvSpPr>
          <p:spPr>
            <a:xfrm rot="10800000">
              <a:off x="10539722" y="706001"/>
              <a:ext cx="217839" cy="1327874"/>
            </a:xfrm>
            <a:custGeom>
              <a:avLst/>
              <a:gdLst>
                <a:gd name="connsiteX0" fmla="*/ 1042639 w 1131197"/>
                <a:gd name="connsiteY0" fmla="*/ 0 h 2085278"/>
                <a:gd name="connsiteX1" fmla="*/ 1131197 w 1131197"/>
                <a:gd name="connsiteY1" fmla="*/ 4472 h 2085278"/>
                <a:gd name="connsiteX2" fmla="*/ 1131197 w 1131197"/>
                <a:gd name="connsiteY2" fmla="*/ 2080806 h 2085278"/>
                <a:gd name="connsiteX3" fmla="*/ 1042639 w 1131197"/>
                <a:gd name="connsiteY3" fmla="*/ 2085278 h 2085278"/>
                <a:gd name="connsiteX4" fmla="*/ 0 w 1131197"/>
                <a:gd name="connsiteY4" fmla="*/ 1042639 h 2085278"/>
                <a:gd name="connsiteX5" fmla="*/ 1042639 w 1131197"/>
                <a:gd name="connsiteY5" fmla="*/ 0 h 208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1197" h="2085278">
                  <a:moveTo>
                    <a:pt x="1042639" y="0"/>
                  </a:moveTo>
                  <a:lnTo>
                    <a:pt x="1131197" y="4472"/>
                  </a:lnTo>
                  <a:lnTo>
                    <a:pt x="1131197" y="2080806"/>
                  </a:lnTo>
                  <a:lnTo>
                    <a:pt x="1042639" y="2085278"/>
                  </a:lnTo>
                  <a:cubicBezTo>
                    <a:pt x="466805" y="2085278"/>
                    <a:pt x="0" y="1618473"/>
                    <a:pt x="0" y="1042639"/>
                  </a:cubicBezTo>
                  <a:cubicBezTo>
                    <a:pt x="0" y="466805"/>
                    <a:pt x="466805" y="0"/>
                    <a:pt x="1042639" y="0"/>
                  </a:cubicBezTo>
                  <a:close/>
                </a:path>
              </a:pathLst>
            </a:custGeom>
            <a:gradFill flip="none" rotWithShape="1">
              <a:gsLst>
                <a:gs pos="3540">
                  <a:schemeClr val="bg1">
                    <a:alpha val="0"/>
                  </a:schemeClr>
                </a:gs>
                <a:gs pos="71000">
                  <a:schemeClr val="bg1">
                    <a:alpha val="0"/>
                  </a:schemeClr>
                </a:gs>
                <a:gs pos="91000">
                  <a:srgbClr val="F9FBFC">
                    <a:alpha val="70000"/>
                  </a:srgbClr>
                </a:gs>
              </a:gsLst>
              <a:lin ang="0" scaled="1"/>
              <a:tileRect/>
            </a:gradFill>
            <a:ln>
              <a:noFill/>
            </a:ln>
            <a:effectLst>
              <a:glow>
                <a:schemeClr val="bg1">
                  <a:alpha val="40000"/>
                </a:schemeClr>
              </a:glow>
              <a:outerShdw blurRad="50800" dist="38100" algn="l" rotWithShape="0">
                <a:prstClr val="black"/>
              </a:outerShdw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5" name="Title 24">
            <a:extLst>
              <a:ext uri="{FF2B5EF4-FFF2-40B4-BE49-F238E27FC236}">
                <a16:creationId xmlns:a16="http://schemas.microsoft.com/office/drawing/2014/main" id="{0BCEDB07-4ADB-BF48-CA2D-2E5B37E224FC}"/>
              </a:ext>
            </a:extLst>
          </p:cNvPr>
          <p:cNvSpPr txBox="1">
            <a:spLocks/>
          </p:cNvSpPr>
          <p:nvPr/>
        </p:nvSpPr>
        <p:spPr>
          <a:xfrm>
            <a:off x="501390" y="683710"/>
            <a:ext cx="2818241" cy="1040327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800" b="0" dirty="0">
                <a:solidFill>
                  <a:schemeClr val="accent3"/>
                </a:solidFill>
                <a:latin typeface="Arial Black" panose="020B0A04020102020204" pitchFamily="34" charset="0"/>
              </a:rPr>
              <a:t>BUSINESS</a:t>
            </a:r>
            <a:endParaRPr lang="en-US" sz="4400" b="0" dirty="0">
              <a:solidFill>
                <a:schemeClr val="accent3"/>
              </a:solidFill>
              <a:latin typeface="Arial Black" panose="020B0A04020102020204" pitchFamily="34" charset="0"/>
            </a:endParaRPr>
          </a:p>
          <a:p>
            <a:r>
              <a:rPr lang="en-US" sz="3500" b="0" dirty="0">
                <a:solidFill>
                  <a:schemeClr val="accent3"/>
                </a:solidFill>
                <a:latin typeface="Arial Black" panose="020B0A04020102020204" pitchFamily="34" charset="0"/>
              </a:rPr>
              <a:t>Infographic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3BB1635C-A509-0F68-914B-FF6A32660185}"/>
              </a:ext>
            </a:extLst>
          </p:cNvPr>
          <p:cNvGrpSpPr/>
          <p:nvPr/>
        </p:nvGrpSpPr>
        <p:grpSpPr>
          <a:xfrm>
            <a:off x="628149" y="1735431"/>
            <a:ext cx="2016879" cy="74680"/>
            <a:chOff x="628150" y="1546965"/>
            <a:chExt cx="1436262" cy="69921"/>
          </a:xfrm>
        </p:grpSpPr>
        <p:sp>
          <p:nvSpPr>
            <p:cNvPr id="57" name="Rectangle: Rounded Corners 56">
              <a:extLst>
                <a:ext uri="{FF2B5EF4-FFF2-40B4-BE49-F238E27FC236}">
                  <a16:creationId xmlns:a16="http://schemas.microsoft.com/office/drawing/2014/main" id="{86874038-2117-2719-42F3-BD7FD8C13395}"/>
                </a:ext>
              </a:extLst>
            </p:cNvPr>
            <p:cNvSpPr/>
            <p:nvPr/>
          </p:nvSpPr>
          <p:spPr>
            <a:xfrm>
              <a:off x="628150" y="1546965"/>
              <a:ext cx="488203" cy="69921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ectangle: Rounded Corners 57">
              <a:extLst>
                <a:ext uri="{FF2B5EF4-FFF2-40B4-BE49-F238E27FC236}">
                  <a16:creationId xmlns:a16="http://schemas.microsoft.com/office/drawing/2014/main" id="{0DD7DF54-90F0-F962-B5A2-4B4FCD04C808}"/>
                </a:ext>
              </a:extLst>
            </p:cNvPr>
            <p:cNvSpPr/>
            <p:nvPr/>
          </p:nvSpPr>
          <p:spPr>
            <a:xfrm>
              <a:off x="1099374" y="1546965"/>
              <a:ext cx="488203" cy="69921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: Rounded Corners 58">
              <a:extLst>
                <a:ext uri="{FF2B5EF4-FFF2-40B4-BE49-F238E27FC236}">
                  <a16:creationId xmlns:a16="http://schemas.microsoft.com/office/drawing/2014/main" id="{5F96BA99-7668-E490-FAB6-4A3FE134EAB1}"/>
                </a:ext>
              </a:extLst>
            </p:cNvPr>
            <p:cNvSpPr/>
            <p:nvPr/>
          </p:nvSpPr>
          <p:spPr>
            <a:xfrm>
              <a:off x="1576209" y="1546965"/>
              <a:ext cx="488203" cy="69921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3" name="Text Placeholder 29">
            <a:extLst>
              <a:ext uri="{FF2B5EF4-FFF2-40B4-BE49-F238E27FC236}">
                <a16:creationId xmlns:a16="http://schemas.microsoft.com/office/drawing/2014/main" id="{0B01E7D4-AD57-94F0-99AA-04E3F78C104B}"/>
              </a:ext>
            </a:extLst>
          </p:cNvPr>
          <p:cNvSpPr txBox="1">
            <a:spLocks/>
          </p:cNvSpPr>
          <p:nvPr/>
        </p:nvSpPr>
        <p:spPr>
          <a:xfrm>
            <a:off x="519862" y="378095"/>
            <a:ext cx="2646794" cy="3455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0" dirty="0">
                <a:solidFill>
                  <a:schemeClr val="accent2"/>
                </a:solidFill>
                <a:latin typeface="Arial Black" panose="020B0A04020102020204" pitchFamily="34" charset="0"/>
              </a:rPr>
              <a:t>Simple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2435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88" y="0"/>
            <a:ext cx="12188825" cy="68698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71614" y="1841491"/>
            <a:ext cx="5589692" cy="1368579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7243" y="4650732"/>
            <a:ext cx="2839082" cy="60944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9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9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404" y="762001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9107" y="4034841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4367" y="2004164"/>
            <a:ext cx="3624191" cy="8307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9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9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2515" y="1371698"/>
            <a:ext cx="502789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8819" y="3362283"/>
            <a:ext cx="4155282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622" y="709072"/>
            <a:ext cx="4323420" cy="357790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20001" y="5343415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246" y="4851279"/>
            <a:ext cx="4720554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marR="0" lvl="0" indent="-169863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863" marR="0" lvl="0" indent="-169863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863" marR="0" lvl="0" indent="-169863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247" y="4469016"/>
            <a:ext cx="5915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6123300"/>
            <a:ext cx="12188825" cy="67574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6681DA7-7A56-37D6-346F-3426344247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9744" y="930066"/>
            <a:ext cx="3810568" cy="2163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4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1C6294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Custom 3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14">
    <a:dk1>
      <a:sysClr val="windowText" lastClr="000000"/>
    </a:dk1>
    <a:lt1>
      <a:sysClr val="window" lastClr="FFFFFF"/>
    </a:lt1>
    <a:dk2>
      <a:srgbClr val="335B74"/>
    </a:dk2>
    <a:lt2>
      <a:srgbClr val="DFE3E5"/>
    </a:lt2>
    <a:accent1>
      <a:srgbClr val="1CADE4"/>
    </a:accent1>
    <a:accent2>
      <a:srgbClr val="2683C6"/>
    </a:accent2>
    <a:accent3>
      <a:srgbClr val="1C6294"/>
    </a:accent3>
    <a:accent4>
      <a:srgbClr val="42BA97"/>
    </a:accent4>
    <a:accent5>
      <a:srgbClr val="3E8853"/>
    </a:accent5>
    <a:accent6>
      <a:srgbClr val="62A39F"/>
    </a:accent6>
    <a:hlink>
      <a:srgbClr val="6EAC1C"/>
    </a:hlink>
    <a:folHlink>
      <a:srgbClr val="B26B02"/>
    </a:folHlink>
  </a:clrScheme>
</a:themeOverride>
</file>

<file path=ppt/theme/themeOverride2.xml><?xml version="1.0" encoding="utf-8"?>
<a:themeOverride xmlns:a="http://schemas.openxmlformats.org/drawingml/2006/main">
  <a:clrScheme name="Custom 14">
    <a:dk1>
      <a:sysClr val="windowText" lastClr="000000"/>
    </a:dk1>
    <a:lt1>
      <a:sysClr val="window" lastClr="FFFFFF"/>
    </a:lt1>
    <a:dk2>
      <a:srgbClr val="335B74"/>
    </a:dk2>
    <a:lt2>
      <a:srgbClr val="DFE3E5"/>
    </a:lt2>
    <a:accent1>
      <a:srgbClr val="1CADE4"/>
    </a:accent1>
    <a:accent2>
      <a:srgbClr val="2683C6"/>
    </a:accent2>
    <a:accent3>
      <a:srgbClr val="1C6294"/>
    </a:accent3>
    <a:accent4>
      <a:srgbClr val="42BA97"/>
    </a:accent4>
    <a:accent5>
      <a:srgbClr val="3E8853"/>
    </a:accent5>
    <a:accent6>
      <a:srgbClr val="62A39F"/>
    </a:accent6>
    <a:hlink>
      <a:srgbClr val="6EAC1C"/>
    </a:hlink>
    <a:folHlink>
      <a:srgbClr val="B26B02"/>
    </a:folHlink>
  </a:clrScheme>
</a:themeOverride>
</file>

<file path=ppt/theme/themeOverride3.xml><?xml version="1.0" encoding="utf-8"?>
<a:themeOverride xmlns:a="http://schemas.openxmlformats.org/drawingml/2006/main">
  <a:clrScheme name="Custom 14">
    <a:dk1>
      <a:sysClr val="windowText" lastClr="000000"/>
    </a:dk1>
    <a:lt1>
      <a:sysClr val="window" lastClr="FFFFFF"/>
    </a:lt1>
    <a:dk2>
      <a:srgbClr val="335B74"/>
    </a:dk2>
    <a:lt2>
      <a:srgbClr val="DFE3E5"/>
    </a:lt2>
    <a:accent1>
      <a:srgbClr val="1CADE4"/>
    </a:accent1>
    <a:accent2>
      <a:srgbClr val="2683C6"/>
    </a:accent2>
    <a:accent3>
      <a:srgbClr val="1C6294"/>
    </a:accent3>
    <a:accent4>
      <a:srgbClr val="42BA97"/>
    </a:accent4>
    <a:accent5>
      <a:srgbClr val="3E8853"/>
    </a:accent5>
    <a:accent6>
      <a:srgbClr val="62A39F"/>
    </a:accent6>
    <a:hlink>
      <a:srgbClr val="6EAC1C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</TotalTime>
  <Words>464</Words>
  <Application>Microsoft Office PowerPoint</Application>
  <PresentationFormat>Widescreen</PresentationFormat>
  <Paragraphs>81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Arial Black</vt:lpstr>
      <vt:lpstr>Calibri</vt:lpstr>
      <vt:lpstr>Segoe UI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Home</cp:lastModifiedBy>
  <cp:revision>48</cp:revision>
  <dcterms:created xsi:type="dcterms:W3CDTF">2021-04-17T16:24:49Z</dcterms:created>
  <dcterms:modified xsi:type="dcterms:W3CDTF">2022-05-27T16:19:05Z</dcterms:modified>
</cp:coreProperties>
</file>